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32"/>
  </p:normalViewPr>
  <p:slideViewPr>
    <p:cSldViewPr snapToGrid="0">
      <p:cViewPr varScale="1">
        <p:scale>
          <a:sx n="121" d="100"/>
          <a:sy n="12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A764E-51C5-4072-A749-0DEFC2895C20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1C566BB-2E0C-4F22-9FD6-5A94BDD5FD6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 1: Overview and metagenomic basics</a:t>
          </a:r>
        </a:p>
      </dgm:t>
    </dgm:pt>
    <dgm:pt modelId="{B287E61F-71D9-464C-BB02-3C6FBB34263B}" type="parTrans" cxnId="{9C8177A5-0907-4C58-9252-7FD972F39572}">
      <dgm:prSet/>
      <dgm:spPr/>
      <dgm:t>
        <a:bodyPr/>
        <a:lstStyle/>
        <a:p>
          <a:endParaRPr lang="en-US"/>
        </a:p>
      </dgm:t>
    </dgm:pt>
    <dgm:pt modelId="{12B04EAC-7297-44B7-A943-7A09EE987EF5}" type="sibTrans" cxnId="{9C8177A5-0907-4C58-9252-7FD972F39572}">
      <dgm:prSet/>
      <dgm:spPr/>
      <dgm:t>
        <a:bodyPr/>
        <a:lstStyle/>
        <a:p>
          <a:endParaRPr lang="en-US"/>
        </a:p>
      </dgm:t>
    </dgm:pt>
    <dgm:pt modelId="{6C03D726-4F4A-4F90-B587-CCC9BFE803C7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Module 2: Transforming raw data into assembled genomes</a:t>
          </a:r>
        </a:p>
      </dgm:t>
    </dgm:pt>
    <dgm:pt modelId="{23F6B53B-9714-4943-8BAD-1DF6964452B2}" type="parTrans" cxnId="{4DCE3CA9-AC9F-4F5C-9B99-F0AD1BDD23FC}">
      <dgm:prSet/>
      <dgm:spPr/>
      <dgm:t>
        <a:bodyPr/>
        <a:lstStyle/>
        <a:p>
          <a:endParaRPr lang="en-US"/>
        </a:p>
      </dgm:t>
    </dgm:pt>
    <dgm:pt modelId="{004FEF94-DC69-4BE4-9800-ABA023F7E284}" type="sibTrans" cxnId="{4DCE3CA9-AC9F-4F5C-9B99-F0AD1BDD23FC}">
      <dgm:prSet/>
      <dgm:spPr/>
      <dgm:t>
        <a:bodyPr/>
        <a:lstStyle/>
        <a:p>
          <a:endParaRPr lang="en-US"/>
        </a:p>
      </dgm:t>
    </dgm:pt>
    <dgm:pt modelId="{F20E06A1-1C89-42A2-8D03-E3E7A45F70A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Module 3: Analysis of metagenomic data and genomes</a:t>
          </a:r>
        </a:p>
      </dgm:t>
    </dgm:pt>
    <dgm:pt modelId="{EEA1A70E-8C5B-4FC5-87E4-9E7EA5316017}" type="parTrans" cxnId="{1A5A1BA1-AB6E-4EE4-BF9C-AC4718316469}">
      <dgm:prSet/>
      <dgm:spPr/>
      <dgm:t>
        <a:bodyPr/>
        <a:lstStyle/>
        <a:p>
          <a:endParaRPr lang="en-US"/>
        </a:p>
      </dgm:t>
    </dgm:pt>
    <dgm:pt modelId="{5985DE03-D4ED-44BC-8D61-A85281F29F12}" type="sibTrans" cxnId="{1A5A1BA1-AB6E-4EE4-BF9C-AC4718316469}">
      <dgm:prSet/>
      <dgm:spPr/>
      <dgm:t>
        <a:bodyPr/>
        <a:lstStyle/>
        <a:p>
          <a:endParaRPr lang="en-US"/>
        </a:p>
      </dgm:t>
    </dgm:pt>
    <dgm:pt modelId="{9DE7C09B-AF1A-47F7-973D-5FA4ADD30007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Module 4: Metagenomics for research</a:t>
          </a:r>
        </a:p>
      </dgm:t>
    </dgm:pt>
    <dgm:pt modelId="{E0EFAB50-8FB1-4854-B6CD-4DB8979B9292}" type="parTrans" cxnId="{2AE29075-7AD3-4FC8-A124-BA5C0F023CE5}">
      <dgm:prSet/>
      <dgm:spPr/>
      <dgm:t>
        <a:bodyPr/>
        <a:lstStyle/>
        <a:p>
          <a:endParaRPr lang="en-US"/>
        </a:p>
      </dgm:t>
    </dgm:pt>
    <dgm:pt modelId="{934524D2-6811-4612-90AA-66B93AD7FEB6}" type="sibTrans" cxnId="{2AE29075-7AD3-4FC8-A124-BA5C0F023CE5}">
      <dgm:prSet/>
      <dgm:spPr/>
      <dgm:t>
        <a:bodyPr/>
        <a:lstStyle/>
        <a:p>
          <a:endParaRPr lang="en-US"/>
        </a:p>
      </dgm:t>
    </dgm:pt>
    <dgm:pt modelId="{2283717D-9694-46EE-8F38-7FC154A933CA}" type="pres">
      <dgm:prSet presAssocID="{CD0A764E-51C5-4072-A749-0DEFC2895C20}" presName="linear" presStyleCnt="0">
        <dgm:presLayoutVars>
          <dgm:dir/>
          <dgm:animLvl val="lvl"/>
          <dgm:resizeHandles val="exact"/>
        </dgm:presLayoutVars>
      </dgm:prSet>
      <dgm:spPr/>
    </dgm:pt>
    <dgm:pt modelId="{BACB6C0E-EBDA-4C10-9008-1A30055387FE}" type="pres">
      <dgm:prSet presAssocID="{E1C566BB-2E0C-4F22-9FD6-5A94BDD5FD61}" presName="parentLin" presStyleCnt="0"/>
      <dgm:spPr/>
    </dgm:pt>
    <dgm:pt modelId="{50F984F5-6619-4803-9C9B-BFDD17F1F095}" type="pres">
      <dgm:prSet presAssocID="{E1C566BB-2E0C-4F22-9FD6-5A94BDD5FD61}" presName="parentLeftMargin" presStyleLbl="node1" presStyleIdx="0" presStyleCnt="4"/>
      <dgm:spPr/>
    </dgm:pt>
    <dgm:pt modelId="{AC322E1E-7850-43B9-BBAC-895647932101}" type="pres">
      <dgm:prSet presAssocID="{E1C566BB-2E0C-4F22-9FD6-5A94BDD5FD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CAA2A1-876B-483D-9289-BA0D6475FD3C}" type="pres">
      <dgm:prSet presAssocID="{E1C566BB-2E0C-4F22-9FD6-5A94BDD5FD61}" presName="negativeSpace" presStyleCnt="0"/>
      <dgm:spPr/>
    </dgm:pt>
    <dgm:pt modelId="{3342C4B1-299C-4843-83FC-51976198AB51}" type="pres">
      <dgm:prSet presAssocID="{E1C566BB-2E0C-4F22-9FD6-5A94BDD5FD61}" presName="childText" presStyleLbl="conFgAcc1" presStyleIdx="0" presStyleCnt="4">
        <dgm:presLayoutVars>
          <dgm:bulletEnabled val="1"/>
        </dgm:presLayoutVars>
      </dgm:prSet>
      <dgm:spPr/>
    </dgm:pt>
    <dgm:pt modelId="{6E635860-61DF-488C-B6F5-E84DC354A19B}" type="pres">
      <dgm:prSet presAssocID="{12B04EAC-7297-44B7-A943-7A09EE987EF5}" presName="spaceBetweenRectangles" presStyleCnt="0"/>
      <dgm:spPr/>
    </dgm:pt>
    <dgm:pt modelId="{67CD7AAF-5856-4675-A9F1-080ABFBFEDEB}" type="pres">
      <dgm:prSet presAssocID="{6C03D726-4F4A-4F90-B587-CCC9BFE803C7}" presName="parentLin" presStyleCnt="0"/>
      <dgm:spPr/>
    </dgm:pt>
    <dgm:pt modelId="{748C5095-3DAF-40B6-B835-24F08EE9CED9}" type="pres">
      <dgm:prSet presAssocID="{6C03D726-4F4A-4F90-B587-CCC9BFE803C7}" presName="parentLeftMargin" presStyleLbl="node1" presStyleIdx="0" presStyleCnt="4"/>
      <dgm:spPr/>
    </dgm:pt>
    <dgm:pt modelId="{FC4A8043-065E-498F-A32F-2989016E8B84}" type="pres">
      <dgm:prSet presAssocID="{6C03D726-4F4A-4F90-B587-CCC9BFE803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1B1C1E-CF2D-4FE7-9988-5030C224F421}" type="pres">
      <dgm:prSet presAssocID="{6C03D726-4F4A-4F90-B587-CCC9BFE803C7}" presName="negativeSpace" presStyleCnt="0"/>
      <dgm:spPr/>
    </dgm:pt>
    <dgm:pt modelId="{C1678C7C-C0D8-4E05-9A30-0AEF58C9F94F}" type="pres">
      <dgm:prSet presAssocID="{6C03D726-4F4A-4F90-B587-CCC9BFE803C7}" presName="childText" presStyleLbl="conFgAcc1" presStyleIdx="1" presStyleCnt="4">
        <dgm:presLayoutVars>
          <dgm:bulletEnabled val="1"/>
        </dgm:presLayoutVars>
      </dgm:prSet>
      <dgm:spPr/>
    </dgm:pt>
    <dgm:pt modelId="{D400B0BF-4299-4342-82BD-6F4874E80DB3}" type="pres">
      <dgm:prSet presAssocID="{004FEF94-DC69-4BE4-9800-ABA023F7E284}" presName="spaceBetweenRectangles" presStyleCnt="0"/>
      <dgm:spPr/>
    </dgm:pt>
    <dgm:pt modelId="{64638409-BA38-4081-99B1-ED1A0A9B226A}" type="pres">
      <dgm:prSet presAssocID="{F20E06A1-1C89-42A2-8D03-E3E7A45F70A9}" presName="parentLin" presStyleCnt="0"/>
      <dgm:spPr/>
    </dgm:pt>
    <dgm:pt modelId="{4E59EBFE-7D4E-4CA3-8966-4733D307DA91}" type="pres">
      <dgm:prSet presAssocID="{F20E06A1-1C89-42A2-8D03-E3E7A45F70A9}" presName="parentLeftMargin" presStyleLbl="node1" presStyleIdx="1" presStyleCnt="4"/>
      <dgm:spPr/>
    </dgm:pt>
    <dgm:pt modelId="{B4608325-03BF-4C39-AA5A-12ADC83FD7BC}" type="pres">
      <dgm:prSet presAssocID="{F20E06A1-1C89-42A2-8D03-E3E7A45F70A9}" presName="parentText" presStyleLbl="node1" presStyleIdx="2" presStyleCnt="4" custLinFactNeighborX="-6888" custLinFactNeighborY="771">
        <dgm:presLayoutVars>
          <dgm:chMax val="0"/>
          <dgm:bulletEnabled val="1"/>
        </dgm:presLayoutVars>
      </dgm:prSet>
      <dgm:spPr/>
    </dgm:pt>
    <dgm:pt modelId="{EC374FAF-6896-4131-ADEF-219D2A0EF0E9}" type="pres">
      <dgm:prSet presAssocID="{F20E06A1-1C89-42A2-8D03-E3E7A45F70A9}" presName="negativeSpace" presStyleCnt="0"/>
      <dgm:spPr/>
    </dgm:pt>
    <dgm:pt modelId="{3DA0A3F1-ADAE-4C70-A6E4-EF04768D6DD5}" type="pres">
      <dgm:prSet presAssocID="{F20E06A1-1C89-42A2-8D03-E3E7A45F70A9}" presName="childText" presStyleLbl="conFgAcc1" presStyleIdx="2" presStyleCnt="4">
        <dgm:presLayoutVars>
          <dgm:bulletEnabled val="1"/>
        </dgm:presLayoutVars>
      </dgm:prSet>
      <dgm:spPr/>
    </dgm:pt>
    <dgm:pt modelId="{B196E707-67FB-49F5-B54D-1D7987BBC0F3}" type="pres">
      <dgm:prSet presAssocID="{5985DE03-D4ED-44BC-8D61-A85281F29F12}" presName="spaceBetweenRectangles" presStyleCnt="0"/>
      <dgm:spPr/>
    </dgm:pt>
    <dgm:pt modelId="{0CCD29DF-425B-4C95-98A6-94ACBF5A81CF}" type="pres">
      <dgm:prSet presAssocID="{9DE7C09B-AF1A-47F7-973D-5FA4ADD30007}" presName="parentLin" presStyleCnt="0"/>
      <dgm:spPr/>
    </dgm:pt>
    <dgm:pt modelId="{84EB1FF7-F7FC-462D-87A8-A6B7B70E1754}" type="pres">
      <dgm:prSet presAssocID="{9DE7C09B-AF1A-47F7-973D-5FA4ADD30007}" presName="parentLeftMargin" presStyleLbl="node1" presStyleIdx="2" presStyleCnt="4" custLinFactNeighborX="-6888" custLinFactNeighborY="771"/>
      <dgm:spPr/>
    </dgm:pt>
    <dgm:pt modelId="{DA8858CC-7C37-4E69-827A-01190D895113}" type="pres">
      <dgm:prSet presAssocID="{9DE7C09B-AF1A-47F7-973D-5FA4ADD300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A0C61D-C800-40EE-85DB-56BC84745B03}" type="pres">
      <dgm:prSet presAssocID="{9DE7C09B-AF1A-47F7-973D-5FA4ADD30007}" presName="negativeSpace" presStyleCnt="0"/>
      <dgm:spPr/>
    </dgm:pt>
    <dgm:pt modelId="{56CEAA86-CD06-4AF3-A082-0F9632BF2E1C}" type="pres">
      <dgm:prSet presAssocID="{9DE7C09B-AF1A-47F7-973D-5FA4ADD300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1BEA00-6801-405F-963A-6E900307DB7F}" type="presOf" srcId="{F20E06A1-1C89-42A2-8D03-E3E7A45F70A9}" destId="{B4608325-03BF-4C39-AA5A-12ADC83FD7BC}" srcOrd="1" destOrd="0" presId="urn:microsoft.com/office/officeart/2005/8/layout/list1"/>
    <dgm:cxn modelId="{01320D23-559C-4989-9674-123394D69D1B}" type="presOf" srcId="{E1C566BB-2E0C-4F22-9FD6-5A94BDD5FD61}" destId="{AC322E1E-7850-43B9-BBAC-895647932101}" srcOrd="1" destOrd="0" presId="urn:microsoft.com/office/officeart/2005/8/layout/list1"/>
    <dgm:cxn modelId="{2732622D-17AF-4FE6-B51C-A361CDFCF0F7}" type="presOf" srcId="{6C03D726-4F4A-4F90-B587-CCC9BFE803C7}" destId="{748C5095-3DAF-40B6-B835-24F08EE9CED9}" srcOrd="0" destOrd="0" presId="urn:microsoft.com/office/officeart/2005/8/layout/list1"/>
    <dgm:cxn modelId="{7208272F-B51F-47F5-A2E1-F79C4E5F1B09}" type="presOf" srcId="{E1C566BB-2E0C-4F22-9FD6-5A94BDD5FD61}" destId="{50F984F5-6619-4803-9C9B-BFDD17F1F095}" srcOrd="0" destOrd="0" presId="urn:microsoft.com/office/officeart/2005/8/layout/list1"/>
    <dgm:cxn modelId="{09DADB31-AEC4-48AF-8110-7D67B399CEB6}" type="presOf" srcId="{CD0A764E-51C5-4072-A749-0DEFC2895C20}" destId="{2283717D-9694-46EE-8F38-7FC154A933CA}" srcOrd="0" destOrd="0" presId="urn:microsoft.com/office/officeart/2005/8/layout/list1"/>
    <dgm:cxn modelId="{2AE29075-7AD3-4FC8-A124-BA5C0F023CE5}" srcId="{CD0A764E-51C5-4072-A749-0DEFC2895C20}" destId="{9DE7C09B-AF1A-47F7-973D-5FA4ADD30007}" srcOrd="3" destOrd="0" parTransId="{E0EFAB50-8FB1-4854-B6CD-4DB8979B9292}" sibTransId="{934524D2-6811-4612-90AA-66B93AD7FEB6}"/>
    <dgm:cxn modelId="{1A5A1BA1-AB6E-4EE4-BF9C-AC4718316469}" srcId="{CD0A764E-51C5-4072-A749-0DEFC2895C20}" destId="{F20E06A1-1C89-42A2-8D03-E3E7A45F70A9}" srcOrd="2" destOrd="0" parTransId="{EEA1A70E-8C5B-4FC5-87E4-9E7EA5316017}" sibTransId="{5985DE03-D4ED-44BC-8D61-A85281F29F12}"/>
    <dgm:cxn modelId="{9C8177A5-0907-4C58-9252-7FD972F39572}" srcId="{CD0A764E-51C5-4072-A749-0DEFC2895C20}" destId="{E1C566BB-2E0C-4F22-9FD6-5A94BDD5FD61}" srcOrd="0" destOrd="0" parTransId="{B287E61F-71D9-464C-BB02-3C6FBB34263B}" sibTransId="{12B04EAC-7297-44B7-A943-7A09EE987EF5}"/>
    <dgm:cxn modelId="{4DCE3CA9-AC9F-4F5C-9B99-F0AD1BDD23FC}" srcId="{CD0A764E-51C5-4072-A749-0DEFC2895C20}" destId="{6C03D726-4F4A-4F90-B587-CCC9BFE803C7}" srcOrd="1" destOrd="0" parTransId="{23F6B53B-9714-4943-8BAD-1DF6964452B2}" sibTransId="{004FEF94-DC69-4BE4-9800-ABA023F7E284}"/>
    <dgm:cxn modelId="{E13DDEAB-5359-4950-9886-33DEFD357749}" type="presOf" srcId="{9DE7C09B-AF1A-47F7-973D-5FA4ADD30007}" destId="{DA8858CC-7C37-4E69-827A-01190D895113}" srcOrd="1" destOrd="0" presId="urn:microsoft.com/office/officeart/2005/8/layout/list1"/>
    <dgm:cxn modelId="{37F59FBC-0B85-40BE-8AAB-DC92A2B62036}" type="presOf" srcId="{F20E06A1-1C89-42A2-8D03-E3E7A45F70A9}" destId="{4E59EBFE-7D4E-4CA3-8966-4733D307DA91}" srcOrd="0" destOrd="0" presId="urn:microsoft.com/office/officeart/2005/8/layout/list1"/>
    <dgm:cxn modelId="{404CDDD2-6B74-492F-A908-9AF504FE989C}" type="presOf" srcId="{6C03D726-4F4A-4F90-B587-CCC9BFE803C7}" destId="{FC4A8043-065E-498F-A32F-2989016E8B84}" srcOrd="1" destOrd="0" presId="urn:microsoft.com/office/officeart/2005/8/layout/list1"/>
    <dgm:cxn modelId="{3452A7EB-7F86-4D97-8DB6-DBC028A5F5C3}" type="presOf" srcId="{9DE7C09B-AF1A-47F7-973D-5FA4ADD30007}" destId="{84EB1FF7-F7FC-462D-87A8-A6B7B70E1754}" srcOrd="0" destOrd="0" presId="urn:microsoft.com/office/officeart/2005/8/layout/list1"/>
    <dgm:cxn modelId="{9CABCD94-B672-455D-8111-12333052760F}" type="presParOf" srcId="{2283717D-9694-46EE-8F38-7FC154A933CA}" destId="{BACB6C0E-EBDA-4C10-9008-1A30055387FE}" srcOrd="0" destOrd="0" presId="urn:microsoft.com/office/officeart/2005/8/layout/list1"/>
    <dgm:cxn modelId="{D9F31295-EA43-4EB4-8029-017C1C05474D}" type="presParOf" srcId="{BACB6C0E-EBDA-4C10-9008-1A30055387FE}" destId="{50F984F5-6619-4803-9C9B-BFDD17F1F095}" srcOrd="0" destOrd="0" presId="urn:microsoft.com/office/officeart/2005/8/layout/list1"/>
    <dgm:cxn modelId="{9E02C35A-858C-4E71-93DC-B28B3359FEFC}" type="presParOf" srcId="{BACB6C0E-EBDA-4C10-9008-1A30055387FE}" destId="{AC322E1E-7850-43B9-BBAC-895647932101}" srcOrd="1" destOrd="0" presId="urn:microsoft.com/office/officeart/2005/8/layout/list1"/>
    <dgm:cxn modelId="{02BF013B-41F1-43B7-A003-47C7F9EA1167}" type="presParOf" srcId="{2283717D-9694-46EE-8F38-7FC154A933CA}" destId="{7FCAA2A1-876B-483D-9289-BA0D6475FD3C}" srcOrd="1" destOrd="0" presId="urn:microsoft.com/office/officeart/2005/8/layout/list1"/>
    <dgm:cxn modelId="{14941566-E03E-47D2-953F-F284B348D2D1}" type="presParOf" srcId="{2283717D-9694-46EE-8F38-7FC154A933CA}" destId="{3342C4B1-299C-4843-83FC-51976198AB51}" srcOrd="2" destOrd="0" presId="urn:microsoft.com/office/officeart/2005/8/layout/list1"/>
    <dgm:cxn modelId="{59118A81-8430-4E24-B5BD-81D84FCA1B77}" type="presParOf" srcId="{2283717D-9694-46EE-8F38-7FC154A933CA}" destId="{6E635860-61DF-488C-B6F5-E84DC354A19B}" srcOrd="3" destOrd="0" presId="urn:microsoft.com/office/officeart/2005/8/layout/list1"/>
    <dgm:cxn modelId="{1294E946-D8BD-460B-8662-D89531BC6B25}" type="presParOf" srcId="{2283717D-9694-46EE-8F38-7FC154A933CA}" destId="{67CD7AAF-5856-4675-A9F1-080ABFBFEDEB}" srcOrd="4" destOrd="0" presId="urn:microsoft.com/office/officeart/2005/8/layout/list1"/>
    <dgm:cxn modelId="{FF9EDE87-F953-403B-951C-C68923EC0AD2}" type="presParOf" srcId="{67CD7AAF-5856-4675-A9F1-080ABFBFEDEB}" destId="{748C5095-3DAF-40B6-B835-24F08EE9CED9}" srcOrd="0" destOrd="0" presId="urn:microsoft.com/office/officeart/2005/8/layout/list1"/>
    <dgm:cxn modelId="{3FC26CA2-8C52-4055-A1C7-256D6FAD44EB}" type="presParOf" srcId="{67CD7AAF-5856-4675-A9F1-080ABFBFEDEB}" destId="{FC4A8043-065E-498F-A32F-2989016E8B84}" srcOrd="1" destOrd="0" presId="urn:microsoft.com/office/officeart/2005/8/layout/list1"/>
    <dgm:cxn modelId="{2AAD71C7-EF01-4798-A7F4-E9060AEE9284}" type="presParOf" srcId="{2283717D-9694-46EE-8F38-7FC154A933CA}" destId="{0C1B1C1E-CF2D-4FE7-9988-5030C224F421}" srcOrd="5" destOrd="0" presId="urn:microsoft.com/office/officeart/2005/8/layout/list1"/>
    <dgm:cxn modelId="{2C49BEBA-6714-4233-9AB1-768B91B2EC3C}" type="presParOf" srcId="{2283717D-9694-46EE-8F38-7FC154A933CA}" destId="{C1678C7C-C0D8-4E05-9A30-0AEF58C9F94F}" srcOrd="6" destOrd="0" presId="urn:microsoft.com/office/officeart/2005/8/layout/list1"/>
    <dgm:cxn modelId="{B239F01B-F785-4307-A030-4F71AA283E9E}" type="presParOf" srcId="{2283717D-9694-46EE-8F38-7FC154A933CA}" destId="{D400B0BF-4299-4342-82BD-6F4874E80DB3}" srcOrd="7" destOrd="0" presId="urn:microsoft.com/office/officeart/2005/8/layout/list1"/>
    <dgm:cxn modelId="{7C6B66EF-4AED-496D-B6D3-F8202C9FF608}" type="presParOf" srcId="{2283717D-9694-46EE-8F38-7FC154A933CA}" destId="{64638409-BA38-4081-99B1-ED1A0A9B226A}" srcOrd="8" destOrd="0" presId="urn:microsoft.com/office/officeart/2005/8/layout/list1"/>
    <dgm:cxn modelId="{2F4C3544-EC41-4BCF-9224-F77A2A52B7C3}" type="presParOf" srcId="{64638409-BA38-4081-99B1-ED1A0A9B226A}" destId="{4E59EBFE-7D4E-4CA3-8966-4733D307DA91}" srcOrd="0" destOrd="0" presId="urn:microsoft.com/office/officeart/2005/8/layout/list1"/>
    <dgm:cxn modelId="{43DAE3D7-A80A-4F9B-8027-5BDCA553AF7F}" type="presParOf" srcId="{64638409-BA38-4081-99B1-ED1A0A9B226A}" destId="{B4608325-03BF-4C39-AA5A-12ADC83FD7BC}" srcOrd="1" destOrd="0" presId="urn:microsoft.com/office/officeart/2005/8/layout/list1"/>
    <dgm:cxn modelId="{6E53F240-71B9-4308-A1AD-69582B0BEB32}" type="presParOf" srcId="{2283717D-9694-46EE-8F38-7FC154A933CA}" destId="{EC374FAF-6896-4131-ADEF-219D2A0EF0E9}" srcOrd="9" destOrd="0" presId="urn:microsoft.com/office/officeart/2005/8/layout/list1"/>
    <dgm:cxn modelId="{9E903C50-72DA-4B31-A858-F7E590107B32}" type="presParOf" srcId="{2283717D-9694-46EE-8F38-7FC154A933CA}" destId="{3DA0A3F1-ADAE-4C70-A6E4-EF04768D6DD5}" srcOrd="10" destOrd="0" presId="urn:microsoft.com/office/officeart/2005/8/layout/list1"/>
    <dgm:cxn modelId="{0951D82F-D397-4526-8A01-5E102158586A}" type="presParOf" srcId="{2283717D-9694-46EE-8F38-7FC154A933CA}" destId="{B196E707-67FB-49F5-B54D-1D7987BBC0F3}" srcOrd="11" destOrd="0" presId="urn:microsoft.com/office/officeart/2005/8/layout/list1"/>
    <dgm:cxn modelId="{36EC30F5-8080-4296-94E8-44EA9FCF2F82}" type="presParOf" srcId="{2283717D-9694-46EE-8F38-7FC154A933CA}" destId="{0CCD29DF-425B-4C95-98A6-94ACBF5A81CF}" srcOrd="12" destOrd="0" presId="urn:microsoft.com/office/officeart/2005/8/layout/list1"/>
    <dgm:cxn modelId="{22AF8A08-1226-4000-8E39-445DF3DC6985}" type="presParOf" srcId="{0CCD29DF-425B-4C95-98A6-94ACBF5A81CF}" destId="{84EB1FF7-F7FC-462D-87A8-A6B7B70E1754}" srcOrd="0" destOrd="0" presId="urn:microsoft.com/office/officeart/2005/8/layout/list1"/>
    <dgm:cxn modelId="{B2B9082A-FD27-421E-8AB5-E76D02E0163E}" type="presParOf" srcId="{0CCD29DF-425B-4C95-98A6-94ACBF5A81CF}" destId="{DA8858CC-7C37-4E69-827A-01190D895113}" srcOrd="1" destOrd="0" presId="urn:microsoft.com/office/officeart/2005/8/layout/list1"/>
    <dgm:cxn modelId="{1CB8C5B9-0E9C-446A-A599-B383ADEE94A3}" type="presParOf" srcId="{2283717D-9694-46EE-8F38-7FC154A933CA}" destId="{5FA0C61D-C800-40EE-85DB-56BC84745B03}" srcOrd="13" destOrd="0" presId="urn:microsoft.com/office/officeart/2005/8/layout/list1"/>
    <dgm:cxn modelId="{A8C1D96F-B154-4EB6-808C-780139F50D25}" type="presParOf" srcId="{2283717D-9694-46EE-8F38-7FC154A933CA}" destId="{56CEAA86-CD06-4AF3-A082-0F9632BF2E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2C4B1-299C-4843-83FC-51976198AB51}">
      <dsp:nvSpPr>
        <dsp:cNvPr id="0" name=""/>
        <dsp:cNvSpPr/>
      </dsp:nvSpPr>
      <dsp:spPr>
        <a:xfrm>
          <a:off x="0" y="733890"/>
          <a:ext cx="11066108" cy="5795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2E1E-7850-43B9-BBAC-895647932101}">
      <dsp:nvSpPr>
        <dsp:cNvPr id="0" name=""/>
        <dsp:cNvSpPr/>
      </dsp:nvSpPr>
      <dsp:spPr>
        <a:xfrm>
          <a:off x="553305" y="394410"/>
          <a:ext cx="7746275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91" tIns="0" rIns="292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Module 1: Overview and metagenomic basics</a:t>
          </a:r>
        </a:p>
      </dsp:txBody>
      <dsp:txXfrm>
        <a:off x="586449" y="427554"/>
        <a:ext cx="7679987" cy="612672"/>
      </dsp:txXfrm>
    </dsp:sp>
    <dsp:sp modelId="{C1678C7C-C0D8-4E05-9A30-0AEF58C9F94F}">
      <dsp:nvSpPr>
        <dsp:cNvPr id="0" name=""/>
        <dsp:cNvSpPr/>
      </dsp:nvSpPr>
      <dsp:spPr>
        <a:xfrm>
          <a:off x="0" y="1777170"/>
          <a:ext cx="11066108" cy="5795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8043-065E-498F-A32F-2989016E8B84}">
      <dsp:nvSpPr>
        <dsp:cNvPr id="0" name=""/>
        <dsp:cNvSpPr/>
      </dsp:nvSpPr>
      <dsp:spPr>
        <a:xfrm>
          <a:off x="553305" y="1437690"/>
          <a:ext cx="7746275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91" tIns="0" rIns="292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Module 2: Transforming raw data into assembled genomes</a:t>
          </a:r>
        </a:p>
      </dsp:txBody>
      <dsp:txXfrm>
        <a:off x="586449" y="1470834"/>
        <a:ext cx="7679987" cy="612672"/>
      </dsp:txXfrm>
    </dsp:sp>
    <dsp:sp modelId="{3DA0A3F1-ADAE-4C70-A6E4-EF04768D6DD5}">
      <dsp:nvSpPr>
        <dsp:cNvPr id="0" name=""/>
        <dsp:cNvSpPr/>
      </dsp:nvSpPr>
      <dsp:spPr>
        <a:xfrm>
          <a:off x="0" y="2820450"/>
          <a:ext cx="11066108" cy="5795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08325-03BF-4C39-AA5A-12ADC83FD7BC}">
      <dsp:nvSpPr>
        <dsp:cNvPr id="0" name=""/>
        <dsp:cNvSpPr/>
      </dsp:nvSpPr>
      <dsp:spPr>
        <a:xfrm>
          <a:off x="515193" y="2486204"/>
          <a:ext cx="7746275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91" tIns="0" rIns="292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Module 3: Analysis of metagenomic data and genomes</a:t>
          </a:r>
        </a:p>
      </dsp:txBody>
      <dsp:txXfrm>
        <a:off x="548337" y="2519348"/>
        <a:ext cx="7679987" cy="612672"/>
      </dsp:txXfrm>
    </dsp:sp>
    <dsp:sp modelId="{56CEAA86-CD06-4AF3-A082-0F9632BF2E1C}">
      <dsp:nvSpPr>
        <dsp:cNvPr id="0" name=""/>
        <dsp:cNvSpPr/>
      </dsp:nvSpPr>
      <dsp:spPr>
        <a:xfrm>
          <a:off x="0" y="3863729"/>
          <a:ext cx="11066108" cy="5795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858CC-7C37-4E69-827A-01190D895113}">
      <dsp:nvSpPr>
        <dsp:cNvPr id="0" name=""/>
        <dsp:cNvSpPr/>
      </dsp:nvSpPr>
      <dsp:spPr>
        <a:xfrm>
          <a:off x="553305" y="3524250"/>
          <a:ext cx="7746275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791" tIns="0" rIns="292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Module 4: Metagenomics for research</a:t>
          </a:r>
        </a:p>
      </dsp:txBody>
      <dsp:txXfrm>
        <a:off x="586449" y="3557394"/>
        <a:ext cx="767998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3FB2-54A2-A73A-E0D2-91C32E432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48959-136F-ED8B-4A94-0E25419A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4444-9FA2-7354-BFE7-A844566D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12FC-53C8-E0CF-EAA0-9BCA7510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2297-FBCE-FDCF-1B98-7348A69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BA44-C302-77EB-9E06-5E9FB24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0237-B701-06CC-06CE-26BB3D3E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EDF9-B128-AF08-0B28-008A805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84F3-CF04-979E-1119-552E001D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447F-D458-409A-BC72-1641186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ADAC6-DB44-961B-C2B8-E032359B2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7B83F-04DB-B7B6-BFCC-095FD25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DF99-1E34-6E26-5C1A-0896BCB5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3A8B-11F4-85B0-8B1F-24FB2D21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73BE-C013-98C9-392A-CA10B981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F1C7-4CF2-015C-7DCC-ED2EF21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3649-91CD-9BA6-0C29-C3E5020A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5924-FB29-47D2-E163-D88B5960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F63-9930-7037-437D-3235491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0E6A-3675-6405-25B8-1699813D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DDA2-1382-0D0B-D59C-007F0C40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53FF-1E60-3D08-7D22-48F4E5C0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2B48-005C-BA64-D5DB-120AFD4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8D03-9DEF-ECC2-002E-57F0520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F0C7-6616-244C-8BED-0B8157A5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625-418D-0F90-39DF-3D9B60A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6AF9-8144-FB5B-AF33-F33697942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D1C1-B642-2029-F5F9-7733D3C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796B-9BA3-A5FE-A868-3451162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CAD4-D25D-FCA1-E1CC-F6B5E69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F7885-BD12-A9AB-561B-63F20B08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2ACC-D558-B20D-CDF7-4A6DE4F7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1218-0F1E-6D76-1153-5C6DE04E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1CEA4-3BF3-1928-5018-3D23CC02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74CBE-5D77-ACA6-8AF3-D99E03A46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DE70-C91F-1968-5A64-1BAA3AAD7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7CF2A-A42A-E1B5-3403-C76C42AB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D57C7-68E1-EFF4-9061-BDF03FCC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846AC-6FA7-C0AE-FD70-8BD91810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170A-4825-6F62-73FC-81550A8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54F89-19CD-9315-0D5B-6B6926B4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34EB-11CE-0A76-9EAC-0F414EF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B7D5F-9FDF-1129-1250-23D5C3AE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AD6E0-ACAF-4974-23A8-0181566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0A6-74D7-2A15-EB28-DC9A7894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6280C-789E-72FE-24D2-1D2C784D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C303-F17A-1731-1E1D-C709B9AA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ECE7-08F2-A034-2823-19B241F8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42BC3-1AB8-34E0-6E97-9FCBC97B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8876E-51AA-053E-2A36-31DF8B0F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435E-C116-1AC8-E28E-D45D8ACD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1D57-789F-4D91-E681-BA5ACDE0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CA60-9537-F953-0E29-A80E3230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ADC8B-EEBC-C923-115F-7FAC8282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8754-B4B2-C7E0-42B6-3705F721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3079-784D-2C04-4A6B-D8BD95B0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FE846-0BCD-1056-63AE-D1D4C2D2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176A-AEEB-706E-7FB7-976D7AA5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2B48B-4739-625F-D36F-849FCB88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94E2-0752-7884-016C-B1D35E6A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D165-7BDC-4895-CFC3-B30CEBA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821B-27C3-A249-BEE0-912C6EB34CD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3BAF-A6B8-9E8B-D7FD-0C486EF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78AE-07E3-CC18-9079-3C76827F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54AC-EFF1-A742-B812-696ECBB2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QcxdnHzaiKYEuXY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A91B4-ED8B-938E-18A0-1A78DD14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482" y="2005136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/>
              <a:t>Workshop summary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37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EA6E-241D-19A2-F391-269A8DCA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is an “art”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F2D8-DDFC-2B91-C6EA-D53684D2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Bioinformatics is an ever-evolving field, and every bioinformatician conducts their work different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bioinformatician conducts their work differently. Today, we showed you how we do </a:t>
            </a:r>
            <a:r>
              <a:rPr lang="en-US" u="sng" dirty="0"/>
              <a:t>our</a:t>
            </a:r>
            <a:r>
              <a:rPr lang="en-US" dirty="0"/>
              <a:t> work. </a:t>
            </a:r>
          </a:p>
        </p:txBody>
      </p:sp>
      <p:pic>
        <p:nvPicPr>
          <p:cNvPr id="5" name="Graphic 4" descr="Artist female with solid fill">
            <a:extLst>
              <a:ext uri="{FF2B5EF4-FFF2-40B4-BE49-F238E27FC236}">
                <a16:creationId xmlns:a16="http://schemas.microsoft.com/office/drawing/2014/main" id="{7F25416A-4B55-F94F-A30C-B8D2699C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0" y="4172623"/>
            <a:ext cx="2029983" cy="2029983"/>
          </a:xfrm>
          <a:prstGeom prst="rect">
            <a:avLst/>
          </a:prstGeom>
        </p:spPr>
      </p:pic>
      <p:pic>
        <p:nvPicPr>
          <p:cNvPr id="7" name="Graphic 6" descr="Artist male with solid fill">
            <a:extLst>
              <a:ext uri="{FF2B5EF4-FFF2-40B4-BE49-F238E27FC236}">
                <a16:creationId xmlns:a16="http://schemas.microsoft.com/office/drawing/2014/main" id="{1849FE23-AF5C-E2D1-F6B0-9B4E52FB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773" y="4172622"/>
            <a:ext cx="2029983" cy="2029983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2ED3D0FA-A08E-5B8C-E0C5-5C50253A1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2874" y="4172623"/>
            <a:ext cx="2029982" cy="2029982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3DBA9527-5992-5FDD-EF91-AC2158226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5531" y="4172623"/>
            <a:ext cx="2029982" cy="20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2EBA-4A33-6DC4-B539-C6F037D7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can change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957B-73DA-D52F-A55D-9B72140D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showed you how we write our code, today. Tomorrow, we may find an even better way to conduct our research.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always new tools coming out. Don’t be afraid to try them out!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E558707B-8EED-7A51-0E7F-94C8070E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444" y="4034976"/>
            <a:ext cx="2219739" cy="2219739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257478FB-2635-95F0-6505-47D340E9D8CD}"/>
              </a:ext>
            </a:extLst>
          </p:cNvPr>
          <p:cNvSpPr/>
          <p:nvPr/>
        </p:nvSpPr>
        <p:spPr>
          <a:xfrm>
            <a:off x="5214730" y="4983369"/>
            <a:ext cx="1762539" cy="43732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F179E170-A74B-7907-7A5E-052E85A09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816" y="4092161"/>
            <a:ext cx="2219739" cy="22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21AF-C4D1-42C2-3B87-A272106C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you learned (in no particular order)…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9889F0-105B-6A67-E3F7-D443EDCE1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230569"/>
              </p:ext>
            </p:extLst>
          </p:nvPr>
        </p:nvGraphicFramePr>
        <p:xfrm>
          <a:off x="838200" y="1655135"/>
          <a:ext cx="11066108" cy="483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42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0970-F295-5B12-F661-B77E5ABD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would like to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2E9-A3ED-932A-7A3B-7EE711E2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0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your attendance, this workshop could not have been possible.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take our survey to give us feedback! Feedback is anonymous, and we would appreciate any and all comments. </a:t>
            </a:r>
          </a:p>
        </p:txBody>
      </p:sp>
    </p:spTree>
    <p:extLst>
      <p:ext uri="{BB962C8B-B14F-4D97-AF65-F5344CB8AC3E}">
        <p14:creationId xmlns:p14="http://schemas.microsoft.com/office/powerpoint/2010/main" val="244852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AF2C-2072-7276-D669-71ACB3F2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answer survey!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89FD-A660-CED3-A8A1-C1DB9C55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https://forms.gle/EQcxdnHzaiKYEuXY7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6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CD77-F0D7-0E75-D594-9B53DB19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8ED-D8FD-169C-7BB3-8A01121B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TAs:</a:t>
            </a:r>
          </a:p>
          <a:p>
            <a:pPr marL="0" indent="0">
              <a:buNone/>
            </a:pPr>
            <a:r>
              <a:rPr lang="en-US" dirty="0"/>
              <a:t>Dr. Veronica Roman-Reyna</a:t>
            </a:r>
          </a:p>
          <a:p>
            <a:pPr marL="0" indent="0">
              <a:buNone/>
            </a:pPr>
            <a:r>
              <a:rPr lang="en-US" dirty="0"/>
              <a:t>Dr. Marcus </a:t>
            </a:r>
            <a:r>
              <a:rPr lang="en-US" dirty="0" err="1"/>
              <a:t>Merfa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Dr. Jonathan Jacobs</a:t>
            </a:r>
          </a:p>
          <a:p>
            <a:pPr marL="0" indent="0">
              <a:buNone/>
            </a:pPr>
            <a:r>
              <a:rPr lang="en-US" dirty="0"/>
              <a:t>Taylor </a:t>
            </a:r>
            <a:r>
              <a:rPr lang="en-US" dirty="0" err="1"/>
              <a:t>Klass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entire Jacobs lab</a:t>
            </a:r>
          </a:p>
        </p:txBody>
      </p:sp>
      <p:pic>
        <p:nvPicPr>
          <p:cNvPr id="4" name="Picture 3" descr="A group of people standing on a wooden bridge&#10;&#10;Description automatically generated">
            <a:extLst>
              <a:ext uri="{FF2B5EF4-FFF2-40B4-BE49-F238E27FC236}">
                <a16:creationId xmlns:a16="http://schemas.microsoft.com/office/drawing/2014/main" id="{7E38117B-6FD7-28D9-0682-10000618C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43" y="4001294"/>
            <a:ext cx="3739159" cy="2804369"/>
          </a:xfrm>
          <a:prstGeom prst="rect">
            <a:avLst/>
          </a:prstGeom>
        </p:spPr>
      </p:pic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1CEEFFA-562B-949C-80DC-8BEA02567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02" y="1326161"/>
            <a:ext cx="3618380" cy="2713785"/>
          </a:xfrm>
          <a:prstGeom prst="rect">
            <a:avLst/>
          </a:prstGeom>
        </p:spPr>
      </p:pic>
      <p:pic>
        <p:nvPicPr>
          <p:cNvPr id="6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3BACAC-FC8B-6869-4AB3-04287F1C2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75" y="1932933"/>
            <a:ext cx="4090732" cy="30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199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Workshop summary</vt:lpstr>
      <vt:lpstr>Bioinformatics is an “art”</vt:lpstr>
      <vt:lpstr>Bioinformatics can change fast!</vt:lpstr>
      <vt:lpstr>Today, you learned (in no particular order)…</vt:lpstr>
      <vt:lpstr>We would like to thank YOU!</vt:lpstr>
      <vt:lpstr>Please answer survey!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presentation!</dc:title>
  <dc:creator>Toth, Hannah</dc:creator>
  <cp:lastModifiedBy>Toth, Hannah</cp:lastModifiedBy>
  <cp:revision>9</cp:revision>
  <dcterms:created xsi:type="dcterms:W3CDTF">2023-08-03T15:27:01Z</dcterms:created>
  <dcterms:modified xsi:type="dcterms:W3CDTF">2023-08-28T13:51:14Z</dcterms:modified>
</cp:coreProperties>
</file>