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92950"/>
  </p:normalViewPr>
  <p:slideViewPr>
    <p:cSldViewPr snapToGrid="0">
      <p:cViewPr varScale="1">
        <p:scale>
          <a:sx n="112" d="100"/>
          <a:sy n="112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CA5AD-C3B0-6C4B-914A-97A0CDE019C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F4FF3-F257-DC48-885A-5384F11A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F4FF3-F257-DC48-885A-5384F11A3F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F3FA-54F1-E0B2-60F9-8F4453D7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F3321-E97B-77A2-5460-18F515BF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1F5A-D56C-CC8A-80B9-29BA73F3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4677-CA06-4D34-AC5C-46238741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BB86-EFFA-6DC9-D7B4-40A1B097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BAC7-94E1-0EB4-D967-E8229DA2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734C4-1A2F-B0EE-E685-69CFF080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81DA-A96F-0B60-8461-F7A72361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1727-1EC3-2446-B4D8-7A1432F2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1FFF-76FB-1DBB-ED48-84AEFE13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F5876-7327-747E-1ECF-712A0F929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D207D-5ED4-D125-661E-93F5E84F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61D5-0D86-ED38-367A-3D6EEED5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3D74-7076-9912-5332-D5136875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B286-8805-7741-42A5-B95FE5A3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E46B-88FA-EF3F-6EB0-7BC2CCE3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2164-3419-34D8-DF04-C61B81C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DB61-B83E-ABC4-8499-B6FCB996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FA99-BA5A-646B-7AB1-1C721BD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B0EFC-7660-4544-F115-719CBC4A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C754-4647-324B-EB15-F9164083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F0C45-A13F-6203-953F-942C7EB7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4D9F-65A6-AB59-9B9B-941C67C0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4188-4CD7-4844-0FA5-B61C4B4D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F658-2C02-99FE-6F7C-A2E105E6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8341-E3FB-21D1-D33B-7D4266ED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EE44-566C-5760-ECD2-2BEB4DD3A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6D6E1-1513-D714-788E-9EE1E119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90672-0084-1603-3109-CA0C8DC5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D2436-DA32-0AE5-4650-369AFC6B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E6A18-619E-C8E6-480A-43847163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0F00-DB7A-EA72-415F-A82B8146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10E0-8ABA-2782-E028-D04F91D8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5CBA8-50D6-B2F5-4DF9-BC10C5A86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4235F-EC4A-119A-0649-B022742F7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27A4F-73E0-C174-E8CB-F97407D7D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7A87D-1643-0082-0EA4-F291946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83104-8743-812B-C477-35523A2D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973C4-CAE1-4CF6-55E9-F5BB590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25BE-25F9-6C26-A1D5-2A2068BA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FC8FE-1225-92F2-8D84-D1DF9813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E58AC-4C8B-06A2-B6E3-8F26FDF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3CC65-D09B-C8B6-6B2B-DA24EA67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75104-8026-71A9-9931-D7E81D66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AFC40-F03D-9151-E9D6-584E78E2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5509-3F39-443F-2A2C-E58B69B8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336D-E7ED-2794-F888-B7ECB050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3BC9-7D6C-1603-9A02-DB266655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68B0-E868-4526-9107-C241D579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C139C-1C71-FF7D-37F7-29AB8576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07C26-85E7-B316-9412-A384F177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D4AF3-8297-4369-F57E-084402BE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851C-7718-6C49-ABFD-06CC33F5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D2A7D-FA30-578B-42B6-EAFB44975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975C-3154-ADE5-CE6C-1B634EB85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7E626-25D7-6698-97EC-3A08E13A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3256-BAEA-D6F2-2A1A-86B40540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0911A-84C1-7F39-0222-B97BDC4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3A613-7EE8-CBE1-F7C9-A99877D6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8043-3343-FF62-AA1D-D782F2E0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2B3D-C1B3-3BF3-77A2-99485291F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2C9D-2988-9F4E-B1EE-8BC7ED1B425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5505-5832-93AF-725F-3605BACD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D613-6F97-88CF-D62C-B5DED662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76E1-8952-AB44-A107-4019472F7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6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1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539DB4-EF5A-964A-70AE-2C927BCE6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 err="1"/>
              <a:t>Pyani</a:t>
            </a:r>
            <a:br>
              <a:rPr lang="en-US" sz="5200" dirty="0"/>
            </a:br>
            <a:r>
              <a:rPr lang="en-US" sz="5200" dirty="0"/>
              <a:t>(Module 3)</a:t>
            </a:r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271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232D-56B2-10EE-2762-B2AC6018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some genomes!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8E57-18B6-067B-1AD6-2BC9C9FC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83"/>
            <a:ext cx="10515600" cy="4884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LOTS of options after you’ve obtained your genomes!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phylogenetic trees</a:t>
            </a:r>
          </a:p>
          <a:p>
            <a:pPr lvl="1"/>
            <a:r>
              <a:rPr lang="en-US" dirty="0"/>
              <a:t>Observe evolutionary relationships across your dataset and known genomes</a:t>
            </a:r>
          </a:p>
          <a:p>
            <a:r>
              <a:rPr lang="en-US" dirty="0"/>
              <a:t>Studying gene content</a:t>
            </a:r>
          </a:p>
          <a:p>
            <a:pPr lvl="1"/>
            <a:r>
              <a:rPr lang="en-US" dirty="0"/>
              <a:t>What genes are present in our environment? What genes are not present in our environment? (think effectors, specialized proteins, etc.)</a:t>
            </a:r>
          </a:p>
          <a:p>
            <a:r>
              <a:rPr lang="en-US" dirty="0"/>
              <a:t>Average nucleotide identity (ANI)</a:t>
            </a:r>
          </a:p>
          <a:p>
            <a:pPr lvl="1"/>
            <a:r>
              <a:rPr lang="en-US" dirty="0"/>
              <a:t>A tool used to studying genome relatedness</a:t>
            </a:r>
          </a:p>
          <a:p>
            <a:r>
              <a:rPr lang="en-US" dirty="0"/>
              <a:t>Genome completeness</a:t>
            </a:r>
          </a:p>
          <a:p>
            <a:pPr lvl="1"/>
            <a:r>
              <a:rPr lang="en-US" dirty="0"/>
              <a:t>Can you recover a complete genome from metagenomics?</a:t>
            </a:r>
          </a:p>
          <a:p>
            <a:r>
              <a:rPr lang="en-US" dirty="0"/>
              <a:t>Diversity analysis</a:t>
            </a:r>
          </a:p>
          <a:p>
            <a:pPr lvl="1"/>
            <a:r>
              <a:rPr lang="en-US" dirty="0"/>
              <a:t>SNP analysis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1975-416B-D42E-C5B7-414CAB86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Today, we will focus on 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ED9D-D321-5D20-4F95-3FA4B01C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Pyani</a:t>
            </a:r>
            <a:r>
              <a:rPr lang="en-US" dirty="0"/>
              <a:t> is a wonderful program used for ANI. There are </a:t>
            </a:r>
            <a:r>
              <a:rPr lang="en-US" u="sng" dirty="0"/>
              <a:t>many</a:t>
            </a:r>
            <a:r>
              <a:rPr lang="en-US" dirty="0"/>
              <a:t> other great programs out there for ANI – googling “ANI calculator” will get you many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</a:t>
            </a:r>
            <a:r>
              <a:rPr lang="en-US" dirty="0" err="1"/>
              <a:t>pyani</a:t>
            </a:r>
            <a:r>
              <a:rPr lang="en-US" dirty="0"/>
              <a:t> because of its simplicity and custom features.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There’s a wonderful R code that we use after we get our </a:t>
            </a:r>
            <a:r>
              <a:rPr lang="en-US" dirty="0" err="1"/>
              <a:t>pyani</a:t>
            </a:r>
            <a:r>
              <a:rPr lang="en-US" dirty="0"/>
              <a:t> results that can also create a tree for us. </a:t>
            </a:r>
          </a:p>
        </p:txBody>
      </p:sp>
    </p:spTree>
    <p:extLst>
      <p:ext uri="{BB962C8B-B14F-4D97-AF65-F5344CB8AC3E}">
        <p14:creationId xmlns:p14="http://schemas.microsoft.com/office/powerpoint/2010/main" val="373497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D9D7-754E-5D8B-7842-37525F7F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5"/>
            <a:ext cx="10515600" cy="1325563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pyani.sh</a:t>
            </a:r>
            <a:r>
              <a:rPr lang="en-US" dirty="0"/>
              <a:t> in your scripts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02AFC-3CC8-01BA-88B7-A99E80CE1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0"/>
          <a:stretch/>
        </p:blipFill>
        <p:spPr>
          <a:xfrm>
            <a:off x="1516900" y="1113186"/>
            <a:ext cx="9158199" cy="3719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97179-1518-EAD0-AC62-5C6866C8584B}"/>
              </a:ext>
            </a:extLst>
          </p:cNvPr>
          <p:cNvSpPr txBox="1"/>
          <p:nvPr/>
        </p:nvSpPr>
        <p:spPr>
          <a:xfrm>
            <a:off x="838200" y="5002692"/>
            <a:ext cx="1006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12: input directory. All of your input files must be in this directory</a:t>
            </a:r>
          </a:p>
          <a:p>
            <a:r>
              <a:rPr lang="en-US" dirty="0"/>
              <a:t>Line 13: output directory. </a:t>
            </a:r>
            <a:r>
              <a:rPr lang="en-US" dirty="0" err="1"/>
              <a:t>Pyani</a:t>
            </a:r>
            <a:r>
              <a:rPr lang="en-US" dirty="0"/>
              <a:t> is weird, it wants to make its own directory. Be sure to write the last directory as one that does not exist yet. </a:t>
            </a:r>
          </a:p>
        </p:txBody>
      </p:sp>
    </p:spTree>
    <p:extLst>
      <p:ext uri="{BB962C8B-B14F-4D97-AF65-F5344CB8AC3E}">
        <p14:creationId xmlns:p14="http://schemas.microsoft.com/office/powerpoint/2010/main" val="151678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9DE62B-00D1-B6C4-98E4-11B8C51A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10" y="679174"/>
            <a:ext cx="10251869" cy="5499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F2F60-E634-121C-D66A-91A7EF313729}"/>
              </a:ext>
            </a:extLst>
          </p:cNvPr>
          <p:cNvSpPr txBox="1"/>
          <p:nvPr/>
        </p:nvSpPr>
        <p:spPr>
          <a:xfrm>
            <a:off x="3034748" y="3816626"/>
            <a:ext cx="2001078" cy="4505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A072C-F901-09EA-9874-73B621C2D76A}"/>
              </a:ext>
            </a:extLst>
          </p:cNvPr>
          <p:cNvSpPr txBox="1"/>
          <p:nvPr/>
        </p:nvSpPr>
        <p:spPr>
          <a:xfrm>
            <a:off x="3034748" y="4267200"/>
            <a:ext cx="2001078" cy="4505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1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9737</TotalTime>
  <Words>224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Pyani (Module 3)</vt:lpstr>
      <vt:lpstr>We have some genomes! Now what?</vt:lpstr>
      <vt:lpstr>Today, we will focus on ANI</vt:lpstr>
      <vt:lpstr>Open pyani.sh in your scripts folder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Pyani</dc:title>
  <dc:creator>Toth, Hannah</dc:creator>
  <cp:lastModifiedBy>Toth, Hannah</cp:lastModifiedBy>
  <cp:revision>12</cp:revision>
  <dcterms:created xsi:type="dcterms:W3CDTF">2023-08-03T12:43:33Z</dcterms:created>
  <dcterms:modified xsi:type="dcterms:W3CDTF">2023-08-28T13:49:58Z</dcterms:modified>
</cp:coreProperties>
</file>