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8" r:id="rId13"/>
    <p:sldId id="26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3350" autoAdjust="0"/>
  </p:normalViewPr>
  <p:slideViewPr>
    <p:cSldViewPr snapToGrid="0">
      <p:cViewPr varScale="1">
        <p:scale>
          <a:sx n="80" d="100"/>
          <a:sy n="80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25C40-460D-459C-8BAD-AA8108A5618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E155-6F98-4933-BFFE-554D6069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here has heard of R Shiny?</a:t>
            </a:r>
          </a:p>
          <a:p>
            <a:r>
              <a:rPr lang="en-US" dirty="0"/>
              <a:t>Who here has created a shiny app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Designs the layout of the webpage.</a:t>
            </a:r>
          </a:p>
          <a:p>
            <a:r>
              <a:rPr lang="en-US" dirty="0"/>
              <a:t>Provides inputs which the user can select.</a:t>
            </a:r>
          </a:p>
          <a:p>
            <a:r>
              <a:rPr lang="en-US" dirty="0"/>
              <a:t>Renders outputs.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Output$diamonds_plot</a:t>
            </a:r>
            <a:r>
              <a:rPr lang="en-US" dirty="0"/>
              <a:t> MUST match the name used in the UI,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A617B87-8649-41C9-939F-8BC7F07F749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706-5946-4ED7-B54D-66A2D68D09E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5996-9093-4831-A867-E59B96F5DD7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0EE-F771-4D10-A2BE-67BD12247C3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DBB4-99B7-4B8B-BDEF-A689A548118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17C-41F9-4E98-BB69-8EAE59B0B941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A07F-01F0-46CD-B780-CAB3C0C7B18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F0C8-441B-4117-B0DC-C1640C871AE6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56A5-F53A-412B-B28F-FD666E786E27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16A5-988B-4944-A6FD-44CAD21A635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D35-4210-41DB-AACE-8CD421D2B98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79DE-6F0B-4AFC-83DD-EDBC74EA30A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A387-9904-423B-BC67-78FFC27718F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7EB-93A4-469F-9A9F-4665C917FCD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1A3-A1E5-4965-AA8A-3577A177644E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8D21-CD8F-4DBF-87B0-3D950724F62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8737-CBFA-4DB8-8D2E-F9B57085E11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8B11E4-860F-475D-8599-7B3ACCA5810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htownsen/R_Shiny_Talk_4-9-1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shiny.rstudio.com/tutorial/written-tutorial/lesson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rpubs.com/insight/leaflet" TargetMode="External"/><Relationship Id="rId5" Type="http://schemas.openxmlformats.org/officeDocument/2006/relationships/hyperlink" Target="https://shiny.rstudio.com/gallery/widget-gallery.html" TargetMode="External"/><Relationship Id="rId4" Type="http://schemas.openxmlformats.org/officeDocument/2006/relationships/hyperlink" Target="https://www.rstudio.com/resources/cheatsheets/#shin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MOD09" TargetMode="External"/><Relationship Id="rId2" Type="http://schemas.openxmlformats.org/officeDocument/2006/relationships/hyperlink" Target="https://gallery.shinyapps.io/shiny-salesm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eytownsend.shinyapps.io/proj2ap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CA617B65-21BF-42DE-ACCE-CEFEE0B1C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3" t="9091" r="24534"/>
          <a:stretch/>
        </p:blipFill>
        <p:spPr bwMode="auto">
          <a:xfrm>
            <a:off x="474133" y="475488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7F0F2-A4C6-478E-9604-95A79CBF7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034253" cy="2677648"/>
          </a:xfrm>
        </p:spPr>
        <p:txBody>
          <a:bodyPr>
            <a:normAutofit/>
          </a:bodyPr>
          <a:lstStyle/>
          <a:p>
            <a:r>
              <a:rPr lang="en-US" sz="6000" b="1" dirty="0"/>
              <a:t>An Introduction to 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2CCCD-4A40-4088-AB4E-795E4208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959846" cy="86142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Haley Townsend</a:t>
            </a:r>
          </a:p>
          <a:p>
            <a:r>
              <a:rPr lang="en-US" sz="2400" dirty="0" err="1"/>
              <a:t>Msppm</a:t>
            </a:r>
            <a:r>
              <a:rPr lang="en-US" sz="2400" dirty="0"/>
              <a:t>-da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91CF-947C-4450-999E-913BEE65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1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8802E-7D22-428B-B3DE-437E3AB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18" y="4310144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Server:</a:t>
            </a:r>
            <a:b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Feeding the Data to the Output</a:t>
            </a:r>
            <a:b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D38FD-FE71-46C8-AFA5-3827CD19C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29" y="1244291"/>
            <a:ext cx="8909742" cy="30658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0873E-017A-4FF6-90A4-B92EAC0D1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162" y="309563"/>
            <a:ext cx="3238500" cy="7334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ADC823-E191-490F-8584-80FE2183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4CC5-5822-4F21-914E-7D347840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59DA-12CE-4F53-94AC-9CA62FEE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869800" cy="376612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Install the “shiny” package in R, </a:t>
            </a:r>
            <a:r>
              <a:rPr lang="en-US" sz="2400" b="1" dirty="0" err="1"/>
              <a:t>install.packages</a:t>
            </a:r>
            <a:r>
              <a:rPr lang="en-US" sz="2400" b="1" dirty="0"/>
              <a:t>(“shiny”)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Begin a new R script, File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New File </a:t>
            </a:r>
            <a:r>
              <a:rPr lang="en-US" sz="2400" dirty="0">
                <a:sym typeface="Wingdings" panose="05000000000000000000" pitchFamily="2" charset="2"/>
              </a:rPr>
              <a:t> R Script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Paste in the Shiny skeleton found here: </a:t>
            </a:r>
            <a:r>
              <a:rPr lang="en-US" sz="2400" dirty="0">
                <a:hlinkClick r:id="rId2"/>
              </a:rPr>
              <a:t>https://github.com/htownsen/R_Shiny_Talk_4-9-19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Design your UI, you may want to </a:t>
            </a:r>
            <a:r>
              <a:rPr lang="en-US" sz="2400" b="1" dirty="0"/>
              <a:t>View(diamonds) </a:t>
            </a:r>
            <a:r>
              <a:rPr lang="en-US" sz="2400" dirty="0"/>
              <a:t>first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Make the dataset react to the inputs by filtering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Feed the filtered data to the outputs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Run your app!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A54A4-3B0C-47CC-A93C-E26BF273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5674735"/>
            <a:ext cx="2476500" cy="600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B501E-F408-441B-A78E-CC0B611E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9F6B-5502-4C8E-9AC6-B38498A7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Your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9F5B9-7B51-43D1-9CDA-E0302098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942536" cy="34163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Shiny Server Open Source (runs on popular Linux distributions)</a:t>
            </a:r>
          </a:p>
          <a:p>
            <a:r>
              <a:rPr lang="en-US" sz="2400" dirty="0"/>
              <a:t>Deploy to the cloud @ shinyapps.io (free and commercial)</a:t>
            </a:r>
          </a:p>
          <a:p>
            <a:r>
              <a:rPr lang="en-US" sz="2400" dirty="0"/>
              <a:t>Shiny Server Pro (commercial)</a:t>
            </a:r>
          </a:p>
          <a:p>
            <a:r>
              <a:rPr lang="en-US" sz="2400" dirty="0"/>
              <a:t>RStudio Connect (commercial)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8DEC-9FCA-4872-BA6E-5510929D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2A5F-BF68-4912-A6BB-F7A7C33C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F96714-26EF-4D92-AEE6-6A5A48036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 Learning</a:t>
            </a:r>
          </a:p>
          <a:p>
            <a:r>
              <a:rPr lang="en-US" sz="2000" dirty="0">
                <a:hlinkClick r:id="rId2"/>
              </a:rPr>
              <a:t>https://shiny.rstudio.com/tutorial/written-tutorial/lesson1/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https://shiny.rstudio.com/tutorial/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https://www.rstudio.com/resources/cheatsheets/#shiny</a:t>
            </a:r>
            <a:endParaRPr lang="en-US" sz="2000" dirty="0"/>
          </a:p>
          <a:p>
            <a:r>
              <a:rPr lang="en-US" sz="2000" dirty="0"/>
              <a:t>94-880 “R Shiny for Operations” with Geoffrey Arnold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D5D5A-CE8C-453D-9168-F1934A97C4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 Building Cooler Apps!</a:t>
            </a:r>
          </a:p>
          <a:p>
            <a:r>
              <a:rPr lang="en-US" sz="2000" dirty="0">
                <a:hlinkClick r:id="rId5"/>
              </a:rPr>
              <a:t>https://shiny.rstudio.com/gallery/widget-gallery.html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http://rpubs.com/insight/leaflet</a:t>
            </a:r>
            <a:endParaRPr lang="en-US" sz="2000" dirty="0"/>
          </a:p>
          <a:p>
            <a:r>
              <a:rPr lang="en-US" sz="2000" dirty="0"/>
              <a:t>Shiny Dashboards, </a:t>
            </a:r>
            <a:r>
              <a:rPr lang="en-US" sz="2000" dirty="0" err="1"/>
              <a:t>Flexdashboards</a:t>
            </a:r>
            <a:endParaRPr lang="en-US" sz="2000" dirty="0"/>
          </a:p>
          <a:p>
            <a:r>
              <a:rPr lang="en-US" sz="2000" dirty="0" err="1"/>
              <a:t>GoogleVis</a:t>
            </a:r>
            <a:r>
              <a:rPr lang="en-US" sz="2000" dirty="0"/>
              <a:t>, leaflet</a:t>
            </a:r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7C1D-DBC2-4ED3-816C-4DBD976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9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020FDFB-75D2-4918-BA73-FFF5A6512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t="9091" r="1784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D4C6C-AE7E-49D6-9653-4CF5A57DA0DF}"/>
              </a:ext>
            </a:extLst>
          </p:cNvPr>
          <p:cNvSpPr txBox="1"/>
          <p:nvPr/>
        </p:nvSpPr>
        <p:spPr>
          <a:xfrm>
            <a:off x="1158604" y="965700"/>
            <a:ext cx="4071673" cy="1464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6D576F-5974-4A6A-99CE-3F85F55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8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E800-3819-414A-93B5-4423D4FA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F943-DBEE-44B6-BA3F-AF111459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83013"/>
            <a:ext cx="8761412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View examples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Learn the key building blocks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Understand the importance of reactivity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Build one yourself!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Visit additional resources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7EBD-D33C-45D8-B2E4-3C299D64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0E07-2E0E-4C8D-BDC0-9DDFA58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Understood with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830C-7B35-4153-8608-174ACF5E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32482"/>
            <a:ext cx="8761412" cy="3587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Shiny Apps Gallery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https://gallery.shinyapps.io/shiny-salesman/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Pittsburgh (Burgh’s Eye View)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https://bit.ly/2WMOD09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Personal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https://haleytownsend.shinyapps.io/proj2app/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CVDTA App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0FC6C-15E5-40A1-A20E-41C4D088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6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AAF4-AA18-4A04-8E91-8D30CDF1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Building Blocks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D99DE-7E30-436A-896E-A61BBBA72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Interface (UI)</a:t>
            </a:r>
          </a:p>
          <a:p>
            <a:r>
              <a:rPr lang="en-US" sz="2400" dirty="0"/>
              <a:t>Webpage html</a:t>
            </a:r>
          </a:p>
          <a:p>
            <a:r>
              <a:rPr lang="en-US" sz="2400" dirty="0"/>
              <a:t>Contains clickable inputs and rendered 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E33B27-CD9D-4337-B863-5BDC40A608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Server </a:t>
            </a:r>
          </a:p>
          <a:p>
            <a:r>
              <a:rPr lang="en-US" sz="2400" dirty="0"/>
              <a:t>Instructions in R to follow when a user changes inputs on UI</a:t>
            </a:r>
          </a:p>
          <a:p>
            <a:r>
              <a:rPr lang="en-US" sz="2400" dirty="0"/>
              <a:t>Assembles the inputs into outputs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A145-1028-471E-B316-469F3B4D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F7DCD-024A-4927-B85E-2BAEDA27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Shiny Skeleton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4A8E2-E2DF-4EAF-ACEA-3880D855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70" y="1025169"/>
            <a:ext cx="5554509" cy="46287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CA8884-91CF-4CB7-A8FD-A7275049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1861B-E6F6-4972-A8FD-1550CB0F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38FD87-8F14-4BFA-B1FC-A43C14E4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6" y="1444007"/>
            <a:ext cx="10035037" cy="39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819B3-10ED-430A-9A50-936D2AAC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79" y="1698623"/>
            <a:ext cx="3161016" cy="2467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Basic UI:</a:t>
            </a:r>
            <a:b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D16B01B-630F-48E9-8790-53AC0B76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2" y="591521"/>
            <a:ext cx="6757628" cy="87744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CB48C-865A-46F9-857C-4CB8AEB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5DE8F-E8EF-47A4-AE88-6793B03BC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0" y="1841749"/>
            <a:ext cx="7561715" cy="40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819B3-10ED-430A-9A50-936D2AAC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Basic UI:</a:t>
            </a:r>
            <a:b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8B172D3-D72F-4EDD-AB48-67CBC033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39" y="1114621"/>
            <a:ext cx="6375228" cy="46287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D52A7-0D15-429B-967C-22BBE12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78802E-7D22-428B-B3DE-437E3AB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03" y="2918883"/>
            <a:ext cx="3133726" cy="1020232"/>
          </a:xfrm>
        </p:spPr>
        <p:txBody>
          <a:bodyPr>
            <a:noAutofit/>
          </a:bodyPr>
          <a:lstStyle/>
          <a:p>
            <a:r>
              <a:rPr lang="en-US" sz="4800" dirty="0"/>
              <a:t>Server:</a:t>
            </a:r>
            <a:br>
              <a:rPr lang="en-US" sz="4800" dirty="0"/>
            </a:br>
            <a:r>
              <a:rPr lang="en-US" sz="4800" dirty="0"/>
              <a:t>Filtering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D5356-6C4A-4621-B219-C79FAD0B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58" y="1409341"/>
            <a:ext cx="6672157" cy="2819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0E52F-48B3-4BFB-A815-34FC45D7A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60" y="4749551"/>
            <a:ext cx="6667616" cy="8935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B0E1-E7EA-4432-9068-70018841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80AAFF-9B98-40DF-AD83-B75BC707D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918" y="832870"/>
            <a:ext cx="3274355" cy="115294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5FE22B6-1ABD-4EB3-8619-5FBBB0861644}"/>
              </a:ext>
            </a:extLst>
          </p:cNvPr>
          <p:cNvSpPr/>
          <p:nvPr/>
        </p:nvSpPr>
        <p:spPr>
          <a:xfrm>
            <a:off x="8086725" y="2660346"/>
            <a:ext cx="1254558" cy="345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398</Words>
  <Application>Microsoft Office PowerPoint</Application>
  <PresentationFormat>Widescreen</PresentationFormat>
  <Paragraphs>80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An Introduction to R Shiny</vt:lpstr>
      <vt:lpstr>AGENDA</vt:lpstr>
      <vt:lpstr>Best Understood with Examples</vt:lpstr>
      <vt:lpstr>Key Building Blocks </vt:lpstr>
      <vt:lpstr>Shiny Skeleton</vt:lpstr>
      <vt:lpstr>PowerPoint Presentation</vt:lpstr>
      <vt:lpstr>Basic UI: Code</vt:lpstr>
      <vt:lpstr>Basic UI: Result</vt:lpstr>
      <vt:lpstr>Server: Filtering the Data</vt:lpstr>
      <vt:lpstr>Server: Feeding the Data to the Output </vt:lpstr>
      <vt:lpstr>Give it a Try!</vt:lpstr>
      <vt:lpstr>Hosting Your App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 Shiny</dc:title>
  <dc:creator> </dc:creator>
  <cp:lastModifiedBy> </cp:lastModifiedBy>
  <cp:revision>37</cp:revision>
  <dcterms:created xsi:type="dcterms:W3CDTF">2019-04-04T14:04:52Z</dcterms:created>
  <dcterms:modified xsi:type="dcterms:W3CDTF">2019-04-09T02:20:44Z</dcterms:modified>
</cp:coreProperties>
</file>