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73" r:id="rId3"/>
    <p:sldId id="275" r:id="rId4"/>
    <p:sldId id="280" r:id="rId5"/>
    <p:sldId id="274" r:id="rId6"/>
    <p:sldId id="277" r:id="rId7"/>
    <p:sldId id="282" r:id="rId8"/>
    <p:sldId id="284" r:id="rId9"/>
    <p:sldId id="285" r:id="rId10"/>
    <p:sldId id="286" r:id="rId11"/>
    <p:sldId id="287" r:id="rId12"/>
    <p:sldId id="283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3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48" autoAdjust="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CB912-7D4A-429F-ABF0-56CD5F58F93E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276A1-FB12-4D1F-95B5-C6D900458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04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276A1-FB12-4D1F-95B5-C6D900458D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3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276A1-FB12-4D1F-95B5-C6D900458D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4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9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7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3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5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7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9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5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2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0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4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C6EE-64E7-4B31-BF31-61FA7E3CA35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9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5C6EE-64E7-4B31-BF31-61FA7E3CA35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F7ACC-84B5-4500-8EC8-F41F4F32D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1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02490"/>
            <a:ext cx="12192000" cy="134929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6608" y="4892418"/>
            <a:ext cx="3843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Chương</a:t>
            </a:r>
            <a:r>
              <a:rPr lang="en-US" sz="4400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5: </a:t>
            </a:r>
            <a:r>
              <a:rPr lang="en-US" sz="4400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ADC</a:t>
            </a:r>
            <a:endParaRPr lang="en-US" sz="4400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6410" y="259105"/>
            <a:ext cx="3583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ADC SCAN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1771" y="1132229"/>
            <a:ext cx="42188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 Mode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Rank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(Rank 1)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rank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(Rank 10).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Smapling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3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340" y="1132229"/>
            <a:ext cx="6662283" cy="476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83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6410" y="259105"/>
            <a:ext cx="3477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ADC DMA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1771" y="1132229"/>
            <a:ext cx="421887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DMA request: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DMA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Priolity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mode: Với chế độ này, DMA truyền dữ liệu cho tới khi truyền đủ 1 lượng dữ liệu giới hạn đã khai báo DMA sẽ dừng hoạt động. Muốn nó tiếp tục hoạt động thì phải khởi động lại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Mode: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DMA truyền đủ 1 lượng dữ liệu giới hạn đã khai báo thì nó sẽ truyền tiếp về vị trí ban đầu (Cơ chế như Ring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Width: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H4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419" y="1132229"/>
            <a:ext cx="6517352" cy="469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99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6410" y="259105"/>
            <a:ext cx="3215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Bài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hành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23171" y="5289350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5733" y="1282625"/>
            <a:ext cx="42188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214" y="1362828"/>
            <a:ext cx="6193491" cy="467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0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6410" y="259105"/>
            <a:ext cx="2600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Bài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về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nhà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5733" y="1282625"/>
            <a:ext cx="421887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DMA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led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servor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servo -90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led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Nghịch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226" y="1606667"/>
            <a:ext cx="6360252" cy="40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5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6410" y="259105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ADC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là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gì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?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0022" y="876476"/>
            <a:ext cx="421887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ADC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Analog 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Digital Convert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bộ chuyển đôi tương tự sang số.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lượng tương tự là Điện áp Vin được so sánh với điện áp mẫu Vref (giá trị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đó được chuyển đổi thành số lưu vào thanh ghi DATA của bộ chuyển đổi đó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2 tham số quan trọng của bộ ADC cần lưu ý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Tốc độ lấy mẫu (sampling) được tính theo số chu kì chuyển đổi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Độ phân giải: Tính theo Bit bộ ADC có độ phân giải 10 Bit sẽ có 2^10 = 1024 giá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Convert Complete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ý: ADC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445" y="1282625"/>
            <a:ext cx="7210425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01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6410" y="259105"/>
            <a:ext cx="4676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ADC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STM32F103c8t6</a:t>
            </a:r>
            <a:endParaRPr lang="en-US" sz="3200" b="1" dirty="0" smtClean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4401" y="1227150"/>
            <a:ext cx="42188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12bit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Clock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APB2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14khz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Countinous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Sampling Time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Scan: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Scan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Continous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Scan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2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378" y="1539321"/>
            <a:ext cx="61341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39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6410" y="259105"/>
            <a:ext cx="4029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CubeMX</a:t>
            </a:r>
            <a:endParaRPr lang="en-US" sz="3200" b="1" dirty="0" smtClean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1592" y="1700899"/>
            <a:ext cx="421887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Alignment (Căn chỉnh Data) căn trái hoặc căn phải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Chế độ Scan tự động quét từ Kênh 0 đến Kênh n (mỗi bộ có 10 kênh tối đa)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Chế độ Single hoặc Continuous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thời gian chuyển đổi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thể kích hoạt bằng xung bên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ngoà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4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913" y="1227150"/>
            <a:ext cx="558165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4575655" y="1969477"/>
            <a:ext cx="2062537" cy="124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413424" y="2760785"/>
            <a:ext cx="2312691" cy="65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04846" y="3597502"/>
            <a:ext cx="3130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734408" y="3824557"/>
            <a:ext cx="4079630" cy="27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153828" y="4686300"/>
            <a:ext cx="2387649" cy="43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153828" y="5178669"/>
            <a:ext cx="2572287" cy="365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8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6410" y="259105"/>
            <a:ext cx="3398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sử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ADC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08900" y="1273143"/>
            <a:ext cx="421887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HAL_ADC_Start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HAL_ADC_Start_DMA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HAL_ADC_Start_IT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ADC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HAL_ADC_ConvCpltCallback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HAL_ADC_GetValue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HAL_ADC_Stop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932108" y="1284849"/>
            <a:ext cx="1358412" cy="728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94741" y="2238421"/>
            <a:ext cx="14331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94741" y="3179940"/>
            <a:ext cx="1433146" cy="548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start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1346667" y="4032033"/>
            <a:ext cx="2529294" cy="85285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Continuos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932108" y="5325855"/>
            <a:ext cx="1358412" cy="728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4"/>
            <a:endCxn id="8" idx="0"/>
          </p:cNvCxnSpPr>
          <p:nvPr/>
        </p:nvCxnSpPr>
        <p:spPr>
          <a:xfrm>
            <a:off x="2611314" y="2013238"/>
            <a:ext cx="0" cy="225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2" idx="0"/>
          </p:cNvCxnSpPr>
          <p:nvPr/>
        </p:nvCxnSpPr>
        <p:spPr>
          <a:xfrm>
            <a:off x="2611314" y="2862675"/>
            <a:ext cx="0" cy="31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  <a:endCxn id="9" idx="0"/>
          </p:cNvCxnSpPr>
          <p:nvPr/>
        </p:nvCxnSpPr>
        <p:spPr>
          <a:xfrm>
            <a:off x="2611314" y="3728589"/>
            <a:ext cx="0" cy="30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4" idx="0"/>
          </p:cNvCxnSpPr>
          <p:nvPr/>
        </p:nvCxnSpPr>
        <p:spPr>
          <a:xfrm>
            <a:off x="2611314" y="4884886"/>
            <a:ext cx="0" cy="440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3"/>
          </p:cNvCxnSpPr>
          <p:nvPr/>
        </p:nvCxnSpPr>
        <p:spPr>
          <a:xfrm flipH="1" flipV="1">
            <a:off x="2611314" y="3880311"/>
            <a:ext cx="1264647" cy="578149"/>
          </a:xfrm>
          <a:prstGeom prst="bentConnector3">
            <a:avLst>
              <a:gd name="adj1" fmla="val -618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09397" y="408912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611314" y="489794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59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6410" y="259105"/>
            <a:ext cx="3215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Bài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hành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0101" y="1038731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5733" y="1282625"/>
            <a:ext cx="42188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Watch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debug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Duty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Led.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720" y="1408063"/>
            <a:ext cx="4925524" cy="44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7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6410" y="259105"/>
            <a:ext cx="565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toán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639886" y="1135082"/>
            <a:ext cx="1358412" cy="553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Mỗi</a:t>
            </a:r>
            <a:r>
              <a:rPr lang="en-US" sz="1600" dirty="0" smtClean="0"/>
              <a:t> </a:t>
            </a:r>
            <a:r>
              <a:rPr lang="en-US" sz="1600" dirty="0" err="1" smtClean="0"/>
              <a:t>lần</a:t>
            </a:r>
            <a:r>
              <a:rPr lang="en-US" sz="1600" dirty="0" smtClean="0"/>
              <a:t> </a:t>
            </a:r>
            <a:r>
              <a:rPr lang="en-US" sz="1600" dirty="0" err="1" smtClean="0"/>
              <a:t>ngắt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8602519" y="1902892"/>
            <a:ext cx="14331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Đọc</a:t>
            </a:r>
            <a:r>
              <a:rPr lang="en-US" sz="1600" dirty="0" smtClean="0"/>
              <a:t> </a:t>
            </a:r>
            <a:r>
              <a:rPr lang="en-US" sz="1600" dirty="0" err="1" smtClean="0"/>
              <a:t>giá</a:t>
            </a:r>
            <a:r>
              <a:rPr lang="en-US" sz="1600" dirty="0" smtClean="0"/>
              <a:t> </a:t>
            </a:r>
            <a:r>
              <a:rPr lang="en-US" sz="1600" dirty="0" err="1" smtClean="0"/>
              <a:t>trị</a:t>
            </a:r>
            <a:r>
              <a:rPr lang="en-US" sz="1600" dirty="0" smtClean="0"/>
              <a:t> ADC 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8609748" y="2731747"/>
            <a:ext cx="1433146" cy="766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Chuyển</a:t>
            </a:r>
            <a:r>
              <a:rPr lang="en-US" sz="1600" dirty="0" smtClean="0"/>
              <a:t> </a:t>
            </a:r>
            <a:r>
              <a:rPr lang="en-US" sz="1600" dirty="0" err="1" smtClean="0"/>
              <a:t>đổi</a:t>
            </a:r>
            <a:r>
              <a:rPr lang="en-US" sz="1600" dirty="0" smtClean="0"/>
              <a:t> ADC </a:t>
            </a:r>
            <a:r>
              <a:rPr lang="en-US" sz="1600" dirty="0" err="1" smtClean="0"/>
              <a:t>thành</a:t>
            </a:r>
            <a:r>
              <a:rPr lang="en-US" sz="1600" dirty="0" smtClean="0"/>
              <a:t> Voltage</a:t>
            </a:r>
            <a:endParaRPr lang="en-US" sz="1600" dirty="0"/>
          </a:p>
        </p:txBody>
      </p:sp>
      <p:sp>
        <p:nvSpPr>
          <p:cNvPr id="26" name="Oval 25"/>
          <p:cNvSpPr/>
          <p:nvPr/>
        </p:nvSpPr>
        <p:spPr>
          <a:xfrm>
            <a:off x="10441479" y="2750562"/>
            <a:ext cx="1358412" cy="728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Wiew</a:t>
            </a:r>
            <a:r>
              <a:rPr lang="en-US" sz="1600" dirty="0" smtClean="0"/>
              <a:t> watch 1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8609748" y="3709084"/>
            <a:ext cx="1433146" cy="766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Mapping Voltage </a:t>
            </a:r>
            <a:r>
              <a:rPr lang="en-US" sz="1600" dirty="0" err="1" smtClean="0"/>
              <a:t>với</a:t>
            </a:r>
            <a:r>
              <a:rPr lang="en-US" sz="1600" dirty="0" smtClean="0"/>
              <a:t> Duty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8609748" y="4716055"/>
            <a:ext cx="1433146" cy="766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Truyền</a:t>
            </a:r>
            <a:r>
              <a:rPr lang="en-US" sz="1600" dirty="0" smtClean="0"/>
              <a:t> duty </a:t>
            </a:r>
            <a:r>
              <a:rPr lang="en-US" sz="1600" dirty="0" err="1" smtClean="0"/>
              <a:t>vào</a:t>
            </a:r>
            <a:r>
              <a:rPr lang="en-US" sz="1600" dirty="0" smtClean="0"/>
              <a:t> PWM</a:t>
            </a:r>
            <a:endParaRPr lang="en-US" sz="1600" dirty="0"/>
          </a:p>
        </p:txBody>
      </p:sp>
      <p:sp>
        <p:nvSpPr>
          <p:cNvPr id="30" name="Oval 29"/>
          <p:cNvSpPr/>
          <p:nvPr/>
        </p:nvSpPr>
        <p:spPr>
          <a:xfrm>
            <a:off x="8647115" y="5688201"/>
            <a:ext cx="1358412" cy="528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22" idx="4"/>
            <a:endCxn id="23" idx="0"/>
          </p:cNvCxnSpPr>
          <p:nvPr/>
        </p:nvCxnSpPr>
        <p:spPr>
          <a:xfrm>
            <a:off x="9319092" y="1688550"/>
            <a:ext cx="0" cy="21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3" idx="2"/>
            <a:endCxn id="24" idx="0"/>
          </p:cNvCxnSpPr>
          <p:nvPr/>
        </p:nvCxnSpPr>
        <p:spPr>
          <a:xfrm>
            <a:off x="9319092" y="2527146"/>
            <a:ext cx="7229" cy="20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2"/>
            <a:endCxn id="27" idx="0"/>
          </p:cNvCxnSpPr>
          <p:nvPr/>
        </p:nvCxnSpPr>
        <p:spPr>
          <a:xfrm>
            <a:off x="9326321" y="3497767"/>
            <a:ext cx="0" cy="21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2"/>
            <a:endCxn id="28" idx="0"/>
          </p:cNvCxnSpPr>
          <p:nvPr/>
        </p:nvCxnSpPr>
        <p:spPr>
          <a:xfrm>
            <a:off x="9326321" y="4475104"/>
            <a:ext cx="0" cy="240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2"/>
            <a:endCxn id="30" idx="0"/>
          </p:cNvCxnSpPr>
          <p:nvPr/>
        </p:nvCxnSpPr>
        <p:spPr>
          <a:xfrm>
            <a:off x="9326321" y="5482075"/>
            <a:ext cx="0" cy="20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4" idx="3"/>
            <a:endCxn id="26" idx="2"/>
          </p:cNvCxnSpPr>
          <p:nvPr/>
        </p:nvCxnSpPr>
        <p:spPr>
          <a:xfrm>
            <a:off x="10042894" y="3114757"/>
            <a:ext cx="398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08317" y="1299696"/>
            <a:ext cx="993530" cy="79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ADC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38577" y="1299696"/>
            <a:ext cx="993153" cy="79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PWM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088710" y="1299697"/>
            <a:ext cx="1037492" cy="79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ADC output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4242824" y="1299696"/>
            <a:ext cx="912013" cy="79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PWM input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63" idx="3"/>
            <a:endCxn id="66" idx="1"/>
          </p:cNvCxnSpPr>
          <p:nvPr/>
        </p:nvCxnSpPr>
        <p:spPr>
          <a:xfrm>
            <a:off x="1701847" y="1695350"/>
            <a:ext cx="3868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7" idx="3"/>
            <a:endCxn id="64" idx="1"/>
          </p:cNvCxnSpPr>
          <p:nvPr/>
        </p:nvCxnSpPr>
        <p:spPr>
          <a:xfrm>
            <a:off x="5154837" y="1695350"/>
            <a:ext cx="283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6" idx="3"/>
            <a:endCxn id="67" idx="1"/>
          </p:cNvCxnSpPr>
          <p:nvPr/>
        </p:nvCxnSpPr>
        <p:spPr>
          <a:xfrm flipV="1">
            <a:off x="3126202" y="1695350"/>
            <a:ext cx="11166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191765" y="1365517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498016" y="2310763"/>
            <a:ext cx="42188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layer (hay application) 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PWM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 layer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(2^12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2" name="Picture 4" descr="Confluence Mobile - PHYTEC Wik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856" y="4586787"/>
            <a:ext cx="2234655" cy="160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12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6410" y="259105"/>
            <a:ext cx="1859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Lọc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nhiễu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108069" y="957731"/>
            <a:ext cx="1358412" cy="553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Mỗi</a:t>
            </a:r>
            <a:r>
              <a:rPr lang="en-US" sz="1600" dirty="0" smtClean="0"/>
              <a:t> </a:t>
            </a:r>
            <a:r>
              <a:rPr lang="en-US" sz="1600" dirty="0" err="1" smtClean="0"/>
              <a:t>lần</a:t>
            </a:r>
            <a:r>
              <a:rPr lang="en-US" sz="1600" dirty="0" smtClean="0"/>
              <a:t> </a:t>
            </a:r>
            <a:r>
              <a:rPr lang="en-US" sz="1600" dirty="0" err="1" smtClean="0"/>
              <a:t>ngắt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8070702" y="1698337"/>
            <a:ext cx="1433146" cy="62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Đọc</a:t>
            </a:r>
            <a:r>
              <a:rPr lang="en-US" sz="1600" dirty="0" smtClean="0"/>
              <a:t> </a:t>
            </a:r>
            <a:r>
              <a:rPr lang="en-US" sz="1600" dirty="0" err="1" smtClean="0"/>
              <a:t>giá</a:t>
            </a:r>
            <a:r>
              <a:rPr lang="en-US" sz="1600" dirty="0" smtClean="0"/>
              <a:t> </a:t>
            </a:r>
            <a:r>
              <a:rPr lang="en-US" sz="1600" dirty="0" err="1" smtClean="0"/>
              <a:t>trị</a:t>
            </a:r>
            <a:r>
              <a:rPr lang="en-US" sz="1600" dirty="0" smtClean="0"/>
              <a:t> ADC 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8077931" y="2527192"/>
            <a:ext cx="1433146" cy="766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Chuyển</a:t>
            </a:r>
            <a:r>
              <a:rPr lang="en-US" sz="1600" dirty="0" smtClean="0"/>
              <a:t> </a:t>
            </a:r>
            <a:r>
              <a:rPr lang="en-US" sz="1600" dirty="0" err="1" smtClean="0"/>
              <a:t>đổi</a:t>
            </a:r>
            <a:r>
              <a:rPr lang="en-US" sz="1600" dirty="0" smtClean="0"/>
              <a:t> ADC </a:t>
            </a:r>
            <a:r>
              <a:rPr lang="en-US" sz="1600" dirty="0" err="1" smtClean="0"/>
              <a:t>thành</a:t>
            </a:r>
            <a:r>
              <a:rPr lang="en-US" sz="1600" dirty="0" smtClean="0"/>
              <a:t> Voltage</a:t>
            </a:r>
            <a:endParaRPr lang="en-US" sz="1600" dirty="0"/>
          </a:p>
        </p:txBody>
      </p:sp>
      <p:sp>
        <p:nvSpPr>
          <p:cNvPr id="17" name="Oval 16"/>
          <p:cNvSpPr/>
          <p:nvPr/>
        </p:nvSpPr>
        <p:spPr>
          <a:xfrm>
            <a:off x="9997585" y="2607890"/>
            <a:ext cx="1358412" cy="604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Wiew</a:t>
            </a:r>
            <a:r>
              <a:rPr lang="en-US" sz="1600" dirty="0" smtClean="0"/>
              <a:t> watch 1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8070702" y="4220956"/>
            <a:ext cx="1433146" cy="766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Mapping Voltage </a:t>
            </a:r>
            <a:r>
              <a:rPr lang="en-US" sz="1600" dirty="0" err="1" smtClean="0"/>
              <a:t>với</a:t>
            </a:r>
            <a:r>
              <a:rPr lang="en-US" sz="1600" dirty="0" smtClean="0"/>
              <a:t> Duty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8077931" y="5193102"/>
            <a:ext cx="1433146" cy="766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Truyền</a:t>
            </a:r>
            <a:r>
              <a:rPr lang="en-US" sz="1600" dirty="0" smtClean="0"/>
              <a:t> duty </a:t>
            </a:r>
            <a:r>
              <a:rPr lang="en-US" sz="1600" dirty="0" err="1" smtClean="0"/>
              <a:t>vào</a:t>
            </a:r>
            <a:r>
              <a:rPr lang="en-US" sz="1600" dirty="0" smtClean="0"/>
              <a:t> PWM</a:t>
            </a:r>
            <a:endParaRPr lang="en-US" sz="1600" dirty="0"/>
          </a:p>
        </p:txBody>
      </p:sp>
      <p:sp>
        <p:nvSpPr>
          <p:cNvPr id="20" name="Oval 19"/>
          <p:cNvSpPr/>
          <p:nvPr/>
        </p:nvSpPr>
        <p:spPr>
          <a:xfrm>
            <a:off x="8108069" y="6157228"/>
            <a:ext cx="1358412" cy="528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8077931" y="3467308"/>
            <a:ext cx="1433146" cy="5555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Lọc</a:t>
            </a:r>
            <a:r>
              <a:rPr lang="en-US" sz="1600" dirty="0" smtClean="0"/>
              <a:t> </a:t>
            </a:r>
            <a:r>
              <a:rPr lang="en-US" sz="1600" dirty="0" err="1" smtClean="0"/>
              <a:t>nhiễu</a:t>
            </a:r>
            <a:endParaRPr lang="en-US" sz="1600" dirty="0"/>
          </a:p>
        </p:txBody>
      </p:sp>
      <p:cxnSp>
        <p:nvCxnSpPr>
          <p:cNvPr id="43" name="Straight Arrow Connector 42"/>
          <p:cNvCxnSpPr>
            <a:stCxn id="13" idx="4"/>
            <a:endCxn id="14" idx="0"/>
          </p:cNvCxnSpPr>
          <p:nvPr/>
        </p:nvCxnSpPr>
        <p:spPr>
          <a:xfrm>
            <a:off x="8787275" y="1511199"/>
            <a:ext cx="0" cy="187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2"/>
            <a:endCxn id="15" idx="0"/>
          </p:cNvCxnSpPr>
          <p:nvPr/>
        </p:nvCxnSpPr>
        <p:spPr>
          <a:xfrm>
            <a:off x="8787275" y="2322591"/>
            <a:ext cx="7229" cy="20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2"/>
            <a:endCxn id="21" idx="0"/>
          </p:cNvCxnSpPr>
          <p:nvPr/>
        </p:nvCxnSpPr>
        <p:spPr>
          <a:xfrm>
            <a:off x="8794504" y="3293212"/>
            <a:ext cx="0" cy="17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1" idx="2"/>
            <a:endCxn id="18" idx="0"/>
          </p:cNvCxnSpPr>
          <p:nvPr/>
        </p:nvCxnSpPr>
        <p:spPr>
          <a:xfrm flipH="1">
            <a:off x="8787275" y="4022850"/>
            <a:ext cx="7229" cy="198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8" idx="2"/>
            <a:endCxn id="19" idx="0"/>
          </p:cNvCxnSpPr>
          <p:nvPr/>
        </p:nvCxnSpPr>
        <p:spPr>
          <a:xfrm>
            <a:off x="8787275" y="4986976"/>
            <a:ext cx="7229" cy="20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" idx="2"/>
            <a:endCxn id="20" idx="0"/>
          </p:cNvCxnSpPr>
          <p:nvPr/>
        </p:nvCxnSpPr>
        <p:spPr>
          <a:xfrm flipH="1">
            <a:off x="8787275" y="5959122"/>
            <a:ext cx="7229" cy="198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5" idx="3"/>
            <a:endCxn id="17" idx="2"/>
          </p:cNvCxnSpPr>
          <p:nvPr/>
        </p:nvCxnSpPr>
        <p:spPr>
          <a:xfrm>
            <a:off x="9511077" y="2910202"/>
            <a:ext cx="486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61771" y="1132229"/>
            <a:ext cx="42188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ngột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Kalman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filter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Runge-Kutta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filter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45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" y="267136"/>
            <a:ext cx="11887203" cy="580497"/>
            <a:chOff x="-1" y="267136"/>
            <a:chExt cx="11887203" cy="580497"/>
          </a:xfrm>
        </p:grpSpPr>
        <p:sp>
          <p:nvSpPr>
            <p:cNvPr id="2" name="Pentagon 1"/>
            <p:cNvSpPr/>
            <p:nvPr/>
          </p:nvSpPr>
          <p:spPr>
            <a:xfrm>
              <a:off x="-1" y="275168"/>
              <a:ext cx="8307659" cy="568712"/>
            </a:xfrm>
            <a:prstGeom prst="homePlat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hevron 2"/>
            <p:cNvSpPr/>
            <p:nvPr/>
          </p:nvSpPr>
          <p:spPr>
            <a:xfrm>
              <a:off x="8254960" y="267136"/>
              <a:ext cx="709045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592" y="275168"/>
              <a:ext cx="2067610" cy="572465"/>
            </a:xfrm>
            <a:prstGeom prst="rect">
              <a:avLst/>
            </a:prstGeom>
          </p:spPr>
        </p:pic>
        <p:sp>
          <p:nvSpPr>
            <p:cNvPr id="29" name="Chevron 28"/>
            <p:cNvSpPr/>
            <p:nvPr/>
          </p:nvSpPr>
          <p:spPr>
            <a:xfrm>
              <a:off x="8911306" y="267136"/>
              <a:ext cx="640652" cy="568712"/>
            </a:xfrm>
            <a:prstGeom prst="chevron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46410" y="259105"/>
            <a:ext cx="6860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Sử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ADC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chế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độ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Scan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b="1" dirty="0" smtClean="0">
                <a:solidFill>
                  <a:schemeClr val="bg1"/>
                </a:solidFill>
                <a:latin typeface="UTM Alexander" panose="02040603050506020204" pitchFamily="18" charset="0"/>
                <a:cs typeface="Times New Roman" panose="02020603050405020304" pitchFamily="18" charset="0"/>
              </a:rPr>
              <a:t> DMA</a:t>
            </a:r>
            <a:endParaRPr lang="en-US" sz="3200" b="1" dirty="0">
              <a:solidFill>
                <a:schemeClr val="bg1"/>
              </a:solidFill>
              <a:latin typeface="UTM Alexander" panose="02040603050506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6478" y="1042484"/>
            <a:ext cx="1143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61771" y="1132229"/>
            <a:ext cx="42188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 mode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quét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lầ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Convert Complete.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DMA.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emory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vi-V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ccess 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viết tắt là DMA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Đây là một ᴄơ ᴄhế tru</a:t>
            </a:r>
            <a:r>
              <a:rPr lang="az-Cyrl-A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ền dữ liệu với tốᴄ độ ᴄao từ ngoại ᴠi tới bộ nhớ và từ bộ nhớ tới bộ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002" y="1132229"/>
            <a:ext cx="5962769" cy="385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9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909</Words>
  <Application>Microsoft Office PowerPoint</Application>
  <PresentationFormat>Widescreen</PresentationFormat>
  <Paragraphs>129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 New Roman</vt:lpstr>
      <vt:lpstr>UTM Alexander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Đoàn Khuê Nguyễn</dc:creator>
  <cp:lastModifiedBy>admin</cp:lastModifiedBy>
  <cp:revision>157</cp:revision>
  <dcterms:created xsi:type="dcterms:W3CDTF">2022-04-12T16:25:38Z</dcterms:created>
  <dcterms:modified xsi:type="dcterms:W3CDTF">2023-04-02T11:58:23Z</dcterms:modified>
</cp:coreProperties>
</file>