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5" r:id="rId2"/>
    <p:sldId id="273" r:id="rId3"/>
    <p:sldId id="288" r:id="rId4"/>
    <p:sldId id="275" r:id="rId5"/>
    <p:sldId id="280" r:id="rId6"/>
    <p:sldId id="274" r:id="rId7"/>
    <p:sldId id="277" r:id="rId8"/>
    <p:sldId id="289" r:id="rId9"/>
    <p:sldId id="290" r:id="rId10"/>
    <p:sldId id="291" r:id="rId11"/>
    <p:sldId id="292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3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48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CB912-7D4A-429F-ABF0-56CD5F58F93E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276A1-FB12-4D1F-95B5-C6D900458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04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276A1-FB12-4D1F-95B5-C6D900458D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3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276A1-FB12-4D1F-95B5-C6D900458D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4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9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7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3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5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7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9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5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2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0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4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9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5C6EE-64E7-4B31-BF31-61FA7E3CA35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1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og.com/media/en/technical-documentation/data-sheets/ds3231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02490"/>
            <a:ext cx="12192000" cy="134929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6608" y="4892418"/>
            <a:ext cx="3614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Chương</a:t>
            </a:r>
            <a:r>
              <a:rPr lang="en-US" sz="4400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7: I2C</a:t>
            </a:r>
          </a:p>
        </p:txBody>
      </p:sp>
    </p:spTree>
    <p:extLst>
      <p:ext uri="{BB962C8B-B14F-4D97-AF65-F5344CB8AC3E}">
        <p14:creationId xmlns:p14="http://schemas.microsoft.com/office/powerpoint/2010/main" val="1766118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6410" y="259105"/>
            <a:ext cx="6959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hành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truyền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nhận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I2C </a:t>
            </a:r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DS3231</a:t>
            </a:r>
          </a:p>
        </p:txBody>
      </p:sp>
      <p:sp>
        <p:nvSpPr>
          <p:cNvPr id="5" name="Rectangle 4"/>
          <p:cNvSpPr/>
          <p:nvPr/>
        </p:nvSpPr>
        <p:spPr>
          <a:xfrm>
            <a:off x="230101" y="1038731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5733" y="1282625"/>
            <a:ext cx="38849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DS3231.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DS3231,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052" y="1282625"/>
            <a:ext cx="6447211" cy="44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8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6410" y="259105"/>
            <a:ext cx="6959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hành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truyền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nhận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I2C </a:t>
            </a:r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DS3231</a:t>
            </a:r>
          </a:p>
        </p:txBody>
      </p:sp>
      <p:sp>
        <p:nvSpPr>
          <p:cNvPr id="5" name="Rectangle 4"/>
          <p:cNvSpPr/>
          <p:nvPr/>
        </p:nvSpPr>
        <p:spPr>
          <a:xfrm>
            <a:off x="230101" y="1038731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5733" y="1282625"/>
            <a:ext cx="38849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DS3231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LCD I2C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LCD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052" y="1282625"/>
            <a:ext cx="6447211" cy="44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51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6410" y="259105"/>
            <a:ext cx="2600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Bài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về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nhà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5733" y="1282625"/>
            <a:ext cx="42188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Mode, Up, Down, Enter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DS3231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LCD I2C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= 0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= 1. LCD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setting.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052" y="1282625"/>
            <a:ext cx="6447211" cy="44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5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6410" y="259105"/>
            <a:ext cx="1728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I2C </a:t>
            </a:r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là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gì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0022" y="876476"/>
            <a:ext cx="576611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viết tắt của 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Inter- Integrated Circuit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một phương thức giao tiếp được phát triển bởi hãng Philips Semiconductors. Dùng để truyền tín hiệu giữa vi xử lý và các IC trên các bus nối tiếp.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I2C sử dụng 2 dây tín hiệu là SDA (Serial Data Line) và SCL (Serial Clock Line).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Dữ liệu truyền trên SDA được đồng bộ với mỗi xung SCL. Đường SCL chỉ master mới có quyền điều khiển.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Tốc độ không cao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 sử dụng onboard với đường truyền ngắn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Nối được nhiều thiết bị trên cùng một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tiếp đồng bộ, sử dụng Clock từ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7 bit hoặc 10 bit địa chỉ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Chỉ sử dụng 2 chân tín hiệu SDA, SCL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2 tốc độ tiêu chuẩn là Standard mode (100 kb/s)và Low mode (10 kbit/s)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https://www.allaboutcircuits.com/uploads/articles/Hughes_Technical_I2CMathematics_schematicpairing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056" y="976312"/>
            <a:ext cx="4762500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017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6410" y="259105"/>
            <a:ext cx="5041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hoạt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I2C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3205" y="1038731"/>
            <a:ext cx="421887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đó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7bit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bit R/W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bit ACK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(8bit), Slave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talucgiahoang.com/wp-content/uploads/2021/09/b6-i2c-protoco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289" y="843880"/>
            <a:ext cx="7359589" cy="181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Hub - wagiminator/ATtiny13-TinyOLEDdemo: I²C OLED on an ATtiny10/13/2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169" y="2849881"/>
            <a:ext cx="7126569" cy="256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6163408" y="5280279"/>
            <a:ext cx="729761" cy="66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95192" y="6024711"/>
            <a:ext cx="154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Slave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endParaRPr lang="en-US" dirty="0"/>
          </a:p>
          <a:p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đúng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18069" y="6035484"/>
            <a:ext cx="2755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Slave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  <a:p>
            <a:r>
              <a:rPr lang="en-US" dirty="0"/>
              <a:t>Master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đọc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8080202" y="5280279"/>
            <a:ext cx="729761" cy="66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80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6410" y="259105"/>
            <a:ext cx="4512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I2C </a:t>
            </a:r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STM32F103c8t6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4401" y="1227150"/>
            <a:ext cx="42188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100khz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400khz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DMA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s://deviot.vn/storage/deviot/STM32%20I2C%2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902" y="1042484"/>
            <a:ext cx="5267325" cy="51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39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6410" y="259105"/>
            <a:ext cx="4029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CubeMX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1592" y="1590639"/>
            <a:ext cx="42188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I2C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mode: 100khz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Mode: 400khz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bit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NVIC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098" name="Picture 2" descr="https://deviot.vn/storage/deviot/STM32%20I2C%20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945" y="1411816"/>
            <a:ext cx="472440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086100" y="2052305"/>
            <a:ext cx="3604845" cy="212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42038" y="2883877"/>
            <a:ext cx="4730262" cy="202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854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6410" y="259105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sử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I2C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6410" y="1223349"/>
            <a:ext cx="90634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HAL_I2C_Master_Transmit(&amp;hi2c1, 2C_ADDR &lt;&lt; 1, bytes, number, TIMEOUT):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HAL_I2C_Master_Receive(&amp;hi2c1, I2C_ADDR &lt;&lt; 1, &amp; bytes, number, TIMEOUT):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HAL_I2C_IsDeviceReady, cho vào 1 vòng lặp và truyền địa chỉ vào để kiểm tra địa chỉ của các Slave trong mạng I2C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59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6410" y="259105"/>
            <a:ext cx="6959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hành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truyền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nhận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I2C </a:t>
            </a:r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DS3231</a:t>
            </a:r>
          </a:p>
        </p:txBody>
      </p:sp>
      <p:sp>
        <p:nvSpPr>
          <p:cNvPr id="5" name="Rectangle 4"/>
          <p:cNvSpPr/>
          <p:nvPr/>
        </p:nvSpPr>
        <p:spPr>
          <a:xfrm>
            <a:off x="230101" y="1038731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5733" y="1282625"/>
            <a:ext cx="35244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https://www.analog.com/media/en/technical-documentation/data-sheets/ds3231.pdf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DS3231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bit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0x68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mode speed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fast mode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542" y="1724586"/>
            <a:ext cx="7183682" cy="499644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4736542" y="1386851"/>
            <a:ext cx="474784" cy="41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30162" y="1003353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106508" y="1372685"/>
            <a:ext cx="502974" cy="351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95131" y="1014546"/>
            <a:ext cx="1683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57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6410" y="259105"/>
            <a:ext cx="6959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hành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truyền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nhận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I2C </a:t>
            </a:r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DS3231</a:t>
            </a:r>
          </a:p>
        </p:txBody>
      </p:sp>
      <p:sp>
        <p:nvSpPr>
          <p:cNvPr id="5" name="Rectangle 4"/>
          <p:cNvSpPr/>
          <p:nvPr/>
        </p:nvSpPr>
        <p:spPr>
          <a:xfrm>
            <a:off x="230101" y="1038731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5733" y="1282625"/>
            <a:ext cx="388491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DS3231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Master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R/W = 0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Master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R/W = 1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Master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00h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12h)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014" y="1282625"/>
            <a:ext cx="66389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9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6410" y="259105"/>
            <a:ext cx="6959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hành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truyền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nhận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I2C </a:t>
            </a:r>
            <a:r>
              <a:rPr lang="en-US" sz="3200" b="1" dirty="0" err="1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b="1" dirty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DS3231</a:t>
            </a:r>
          </a:p>
        </p:txBody>
      </p:sp>
      <p:sp>
        <p:nvSpPr>
          <p:cNvPr id="5" name="Rectangle 4"/>
          <p:cNvSpPr/>
          <p:nvPr/>
        </p:nvSpPr>
        <p:spPr>
          <a:xfrm>
            <a:off x="230101" y="1038731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5733" y="1282625"/>
            <a:ext cx="38849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DS3231.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Watch 1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052" y="1282625"/>
            <a:ext cx="6447211" cy="44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02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820</Words>
  <Application>Microsoft Office PowerPoint</Application>
  <PresentationFormat>Widescreen</PresentationFormat>
  <Paragraphs>88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UTM Alexander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Đoàn Khuê Nguyễn</dc:creator>
  <cp:lastModifiedBy>Хо Зань</cp:lastModifiedBy>
  <cp:revision>173</cp:revision>
  <dcterms:created xsi:type="dcterms:W3CDTF">2022-04-12T16:25:38Z</dcterms:created>
  <dcterms:modified xsi:type="dcterms:W3CDTF">2023-04-08T15:22:10Z</dcterms:modified>
</cp:coreProperties>
</file>