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73" r:id="rId3"/>
    <p:sldId id="288" r:id="rId4"/>
    <p:sldId id="275" r:id="rId5"/>
    <p:sldId id="280" r:id="rId6"/>
    <p:sldId id="274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3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8" autoAdjust="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B912-7D4A-429F-ABF0-56CD5F58F93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276A1-FB12-4D1F-95B5-C6D90045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276A1-FB12-4D1F-95B5-C6D900458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276A1-FB12-4D1F-95B5-C6D900458D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dn-shop.adafruit.com/datasheets/TC1602A-01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cs/en/data-sheet/PCF8574_PCF8574A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02490"/>
            <a:ext cx="12192000" cy="13492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6608" y="4892418"/>
            <a:ext cx="6516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8: LCD </a:t>
            </a:r>
            <a:r>
              <a:rPr lang="en-US" sz="4400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va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LCD 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I2C</a:t>
            </a:r>
            <a:endParaRPr lang="en-US" sz="4400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địa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I2C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PCF8574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931" y="1224092"/>
            <a:ext cx="42987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bit 4-7 được fix sẵn, chỉ có các bit 1 2 3 tương ứng với A2,A1,A0 có thể được sửa đổi, khi hàn các chân trên Board (Mặc định là 1 1 1). Để tính toán địa chỉ chúng ta dựa vào bảng sau: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pcf8574A i2c wr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73" y="1054269"/>
            <a:ext cx="63817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2027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931" y="1224092"/>
            <a:ext cx="42987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Hello world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analyzer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I2C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Màn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oled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931" y="1224092"/>
            <a:ext cx="42987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ssd1306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thụ điện năng thấp: 0.08W (fullscreen)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điều chỉnh độ sáng và độ tương phản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giao tiếp: I2C (thông qua 2 chân SCL, SDA)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áp hoạt động: 3V-5V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Nhiệt đô hoạt động: -30℃-70℃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màn hình: 0.96 inch (128×64 pixel)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module: 26.70* 19.26* 1.85mm (1.030.760.07 inch)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1054269"/>
            <a:ext cx="5019675" cy="52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Màn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oled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931" y="1224092"/>
            <a:ext cx="4298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truyền địa chỉ để giao tiếp I2C chúng ta sẽ truyền 1 byte như sau: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b7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b6 b5 b4 b3 b2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</a:t>
            </a: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1   1   1   1   0   SA0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R/W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ssd1306 i2c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74" y="1063880"/>
            <a:ext cx="6799113" cy="440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6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Màn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O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led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931" y="1224092"/>
            <a:ext cx="4298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LCD oled SSD1306 có độ phân giải 128×64 dot.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Đươc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thành 8 Page Page0 – Page7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page lại được chia thành các Segment SEG0 – SEG127.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một Byte được ghi vào GDDRAM con trỏ (Cursor) sẽ được tăng lên 1 đơn vị khi hết một Page con trỏ sẽ tự động nhảy xuống page phía dưới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nên phương pháp quét mặc định của LCD là từ Trên xuống dưới và từ trái qua phải.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ssd1306 display 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01" y="1224092"/>
            <a:ext cx="6072778" cy="29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06326"/>
            <a:ext cx="5274349" cy="1684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071" y="4633053"/>
            <a:ext cx="6477708" cy="19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2027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931" y="1224092"/>
            <a:ext cx="4298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266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LCD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022" y="876476"/>
            <a:ext cx="57661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là một loại vật chất phản xạ ánh sáng khi điện thế thay đổi. Nó hoạt động dựa trên nguyên tắc ánh sáng nền (Back Light).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VSS: tương đương với GND – cực âm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VDD: tương đương với VCC – cực dương (5V)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Constrast Voltage (Vo): điều khiển độ sáng màn hình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Select (RS): điều khiển địa chỉ nào sẽ được ghi dữ liệu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 (RW): Bạn sẽ đọc (read mode) hay ghi (write mode) dữ liệu? Nó sẽ phụ thuộc vào bạn gửi giá trị gì vào.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pin: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D0 – D7: 8 chân dư liệu, mỗi chân sẽ có giá trị HIGH hoặc LOW nếu bạn đang ở chế độ đọc (read mode) và nó sẽ nhận giá trị HIGH hoặc LOW nếu đang ở chế độ ghi (write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Backlight (Backlight Anode (+) và Backlight Cathode (-)): Tắt bật đèn màn hình LCD.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lcd1602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34" y="1577824"/>
            <a:ext cx="50768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36134" y="5882026"/>
            <a:ext cx="5832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cdn-shop.adafruit.com/datasheets/TC1602A-01T.pdf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47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khối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LCD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044" y="1038731"/>
            <a:ext cx="42188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 backlight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ơ đồ khối LCD16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4" y="1962061"/>
            <a:ext cx="4292769" cy="36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ơ đồ Display RAM LCD16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53" y="2243260"/>
            <a:ext cx="59912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854264" y="3714737"/>
            <a:ext cx="5673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723" y="4398679"/>
            <a:ext cx="6088755" cy="212700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847653" y="1191131"/>
            <a:ext cx="5673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(8bit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RAM.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 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4320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LCD</a:t>
            </a:r>
            <a:endParaRPr lang="en-US" sz="3200" b="1" dirty="0" smtClean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27" y="1054269"/>
            <a:ext cx="7000875" cy="4953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631" y="1119554"/>
            <a:ext cx="4218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616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LCD 8bit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4bit</a:t>
            </a:r>
            <a:endParaRPr lang="en-US" sz="3200" b="1" dirty="0" smtClean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02" y="1053432"/>
            <a:ext cx="5438408" cy="5561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83" y="1147626"/>
            <a:ext cx="5083785" cy="54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5108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đọc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ghi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LCD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pic>
        <p:nvPicPr>
          <p:cNvPr id="3074" name="Picture 2" descr="Timing Diagram Write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21" y="1042484"/>
            <a:ext cx="74676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3631" y="1119554"/>
            <a:ext cx="42987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ghi vào LCD1602 như sau: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Chân RS kéo xuống 0 nếu gửi Lệnh (Command) điều khiển LCD, lên 1 gửi data (ghi vào DD 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Chân R/W: Kéo xuống 0 ghi dữ liệu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chân D0 – D7: Khi ghi dữ liệu, các chân D0-D7 của LCD sẽ ở chế độ Input, chân MCU kết nối vào sẽ ở chế độ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Chân EN sẽ được kéo lên 1 để chốt dữ liệu vào LCD, sau đó lại nhả về 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543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ghi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lên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LCD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631" y="1119554"/>
            <a:ext cx="4298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Hello world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8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27" y="1498411"/>
            <a:ext cx="5100509" cy="44056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43631" y="3491279"/>
            <a:ext cx="4298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Hello world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4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847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LCD I2C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PCF8574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631" y="1119554"/>
            <a:ext cx="42987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www.nxp.com/docs/en/data-sheet/PCF8574_PCF8574A.pdf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Nhìn vào sơ đồ khối của PCF8574 chúng ta thấy, đầu ra của nó gồm 8 chân P0-P7 Tương ứng với 4 bit RS, RW, BL (Back Light), EN và 4 bit Data D4 – D7  trên LCD.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pcf8574 block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82" y="1227150"/>
            <a:ext cx="51054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f8574 lcd16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3276598"/>
            <a:ext cx="34385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địa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I2C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PCF8574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931" y="1224092"/>
            <a:ext cx="42987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bit 4-7 được fix sẵn, chỉ có các bit 1 2 3 tương ứng với A2,A1,A0 có thể được sửa đổi, khi hàn các chân trên Board (Mặc định là 1 1 1). Để tính toán địa chỉ chúng ta dựa vào bảng sau: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pcf8574 i2c add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6" y="2904398"/>
            <a:ext cx="51054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cf8574 i2c address 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68" y="1159054"/>
            <a:ext cx="51720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cf8574A i2c address 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68" y="3805237"/>
            <a:ext cx="51530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905</Words>
  <Application>Microsoft Office PowerPoint</Application>
  <PresentationFormat>Widescreen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UTM Alexander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Khuê Nguyễn</dc:creator>
  <cp:lastModifiedBy>admin</cp:lastModifiedBy>
  <cp:revision>186</cp:revision>
  <dcterms:created xsi:type="dcterms:W3CDTF">2022-04-12T16:25:38Z</dcterms:created>
  <dcterms:modified xsi:type="dcterms:W3CDTF">2023-04-08T20:17:47Z</dcterms:modified>
</cp:coreProperties>
</file>