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73" r:id="rId3"/>
    <p:sldId id="288" r:id="rId4"/>
    <p:sldId id="275" r:id="rId5"/>
    <p:sldId id="280" r:id="rId6"/>
    <p:sldId id="274" r:id="rId7"/>
    <p:sldId id="290" r:id="rId8"/>
    <p:sldId id="289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B912-7D4A-429F-ABF0-56CD5F58F93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76A1-FB12-4D1F-95B5-C6D90045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C6EE-64E7-4B31-BF31-61FA7E3CA35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02490"/>
            <a:ext cx="12192000" cy="13492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608" y="4892418"/>
            <a:ext cx="4165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9: UART</a:t>
            </a:r>
            <a:endParaRPr lang="en-US" sz="4400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3631" y="278535"/>
            <a:ext cx="447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 DMA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5800"/>
            <a:ext cx="4817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DMA: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HAL_UART_Receive_DMA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UART_HandleTypeDef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uint8_t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uint16_t Size);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14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46" y="1115800"/>
            <a:ext cx="6592156" cy="43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3631" y="278535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nhà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5800"/>
            <a:ext cx="4817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UART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“LED1=0”: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LED1=1”: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“SERVO=90”: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“Repeat=ON”: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Repeat=OFF”: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53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7606" y="1042484"/>
            <a:ext cx="42195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Asynchronous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 (peer to peer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(Full duplex)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là giao thức truyền thông không đồng bộ, nghĩa là không có xung Clock, các thiết bị có thể hiểu được nhau nếu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Baud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1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44" y="1095614"/>
            <a:ext cx="48672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-uart-module - MIKRO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99" y="3880257"/>
            <a:ext cx="71437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87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động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044" y="1109069"/>
            <a:ext cx="5388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dạng gói tin như sau: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–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truyền dữ liệu, truyền UART kéo đường dữ liệu từ mức điện áp cao (1) xuống mức điện áp thấp (0).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–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bit nhưng thường chỉ sử dụng 1 bit. Để dừng sóng, UART giữ đường dữ liệu ở mức điện áp cao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Partity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chẵn lẻ cho phép người nhận đảm bảo liệu dữ liệu được thu thập có đúng hay không. Đây là một hệ thống kiểm tra lỗi cấp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bit dữ liệu bao gồm dữ liệu thực được truyền từ người gửi đến người nhận. Độ dài khung dữ liệu có thể nằm trong khoảng 5 &amp; 8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2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006747"/>
            <a:ext cx="4923694" cy="167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ud Rate Resistor - 485TBLED - RS-232 to RS-485 Converter - Advante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62" y="2937869"/>
            <a:ext cx="5028132" cy="34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051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UART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STM32f103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9554"/>
            <a:ext cx="4218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STM32F103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STM32f103: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Length: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Parity: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bit: bit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915" y="4957739"/>
            <a:ext cx="4869437" cy="1702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915" y="1066403"/>
            <a:ext cx="6819450" cy="37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311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90" y="1336431"/>
            <a:ext cx="5470683" cy="48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3631" y="1119554"/>
            <a:ext cx="4218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“hello world” sang Hercules Terminal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count++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31" y="2716824"/>
            <a:ext cx="4588854" cy="40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3631" y="278535"/>
            <a:ext cx="3278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9553"/>
            <a:ext cx="11848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UART: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HAL_UART_Transmit(UART_HandleTypeDef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*huart, uint8_t *pData, uint16_t Size, uint32_t Timeout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sprint: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47" y="2397876"/>
            <a:ext cx="4891754" cy="3668816"/>
          </a:xfrm>
          <a:prstGeom prst="rect">
            <a:avLst/>
          </a:prstGeom>
        </p:spPr>
      </p:pic>
      <p:pic>
        <p:nvPicPr>
          <p:cNvPr id="4103" name="Picture 7" descr="sprintf() with Arduino | Print multiple variables to the serial moni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0"/>
          <a:stretch/>
        </p:blipFill>
        <p:spPr bwMode="auto">
          <a:xfrm>
            <a:off x="255465" y="2751991"/>
            <a:ext cx="6822344" cy="20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045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90" y="1336431"/>
            <a:ext cx="5470683" cy="48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3631" y="1119554"/>
            <a:ext cx="4218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sang STM32,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Watch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Detect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Terminal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3631" y="278535"/>
            <a:ext cx="3012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UART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9553"/>
            <a:ext cx="11848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UART: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HAL_UART_Receive_IT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UART_HandleTypeDef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uint8_t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uint16_t 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UART: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HAL_UART_RxCpltCallback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UART_HandleTypeDef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3631" y="278535"/>
            <a:ext cx="3768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chuỗi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khi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5800"/>
            <a:ext cx="403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32" y="1119553"/>
            <a:ext cx="7320329" cy="30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562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admin</cp:lastModifiedBy>
  <cp:revision>200</cp:revision>
  <dcterms:created xsi:type="dcterms:W3CDTF">2022-04-12T16:25:38Z</dcterms:created>
  <dcterms:modified xsi:type="dcterms:W3CDTF">2023-04-12T14:51:01Z</dcterms:modified>
</cp:coreProperties>
</file>