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73" r:id="rId3"/>
    <p:sldId id="286" r:id="rId4"/>
    <p:sldId id="274" r:id="rId5"/>
    <p:sldId id="287" r:id="rId6"/>
    <p:sldId id="281" r:id="rId7"/>
    <p:sldId id="288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3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CB912-7D4A-429F-ABF0-56CD5F58F93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276A1-FB12-4D1F-95B5-C6D90045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9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2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9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C6EE-64E7-4B31-BF31-61FA7E3CA35D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02490"/>
            <a:ext cx="12192000" cy="13492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6608" y="4892418"/>
            <a:ext cx="7561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Chương</a:t>
            </a:r>
            <a:r>
              <a:rPr lang="en-US" sz="4400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2:  </a:t>
            </a:r>
            <a:r>
              <a:rPr lang="en-US" sz="4400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kế</a:t>
            </a:r>
            <a:r>
              <a:rPr lang="en-US" sz="4400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phần</a:t>
            </a:r>
            <a:r>
              <a:rPr lang="en-US" sz="4400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mềm</a:t>
            </a:r>
            <a:endParaRPr lang="en-US" sz="4400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410" y="259105"/>
            <a:ext cx="2600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nhà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609" y="1050516"/>
            <a:ext cx="5229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States Machine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Flow chart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478" y="876476"/>
            <a:ext cx="1143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 Machine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410" y="259105"/>
            <a:ext cx="6297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States Machine Design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Patterm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gì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What is a state machin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010" y="1840434"/>
            <a:ext cx="6591296" cy="477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0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478" y="1207862"/>
            <a:ext cx="4139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Switch – Case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410" y="259105"/>
            <a:ext cx="6297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States Machine Design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Patterm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gì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061" y="1227150"/>
            <a:ext cx="6787656" cy="47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410" y="259105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Event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gì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rchitecture of Event-driven Programming Model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49" y="1618452"/>
            <a:ext cx="6410429" cy="26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6478" y="1207862"/>
            <a:ext cx="47727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event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(data change)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410" y="259105"/>
            <a:ext cx="3282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Vẽ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States Machine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478" y="1207862"/>
            <a:ext cx="51156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states machine,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draw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How to Draw a State Machine Diagram in UML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71" y="1272876"/>
            <a:ext cx="6173731" cy="340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410" y="259105"/>
            <a:ext cx="2027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hành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478" y="876476"/>
            <a:ext cx="61531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States Machine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mode, up, down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States Machine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trứng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78" y="1606667"/>
            <a:ext cx="56578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410" y="259105"/>
            <a:ext cx="281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Flow chart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gì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478" y="876476"/>
            <a:ext cx="10725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(hay thường được gọi là lưu đồ – sơ đồ quy trình),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phương tiện đồ hoạ trực quan hóa chuỗi nhiệm vụ đó thành hình ảnh đơn giản bao gồm các bước, các điều kiện thay đổi kết quả,…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Flowchart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34" y="1688815"/>
            <a:ext cx="3524428" cy="48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ree Flowchart Maker - How To Create Flowcharts Online | Can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478" y="1791794"/>
            <a:ext cx="5515173" cy="412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3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410" y="259105"/>
            <a:ext cx="3321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vẽ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flow chart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478" y="1207862"/>
            <a:ext cx="5229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Xác định điểm bắt đầu và kết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Xác định biến truyền vào và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3: Xác định các lệnh rẽ nhánh, lặp và điều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4: Bật máy tính lên và vẽ thôi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Flow-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478" y="1325454"/>
            <a:ext cx="52292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1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410" y="259105"/>
            <a:ext cx="4340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vẽ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flow chart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609" y="1050516"/>
            <a:ext cx="5229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flow chart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flow chart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trứng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57" y="1696847"/>
            <a:ext cx="56578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445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UTM Alexander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Khuê Nguyễn</dc:creator>
  <cp:lastModifiedBy>admin</cp:lastModifiedBy>
  <cp:revision>212</cp:revision>
  <dcterms:created xsi:type="dcterms:W3CDTF">2022-04-12T16:25:38Z</dcterms:created>
  <dcterms:modified xsi:type="dcterms:W3CDTF">2023-05-14T12:24:58Z</dcterms:modified>
</cp:coreProperties>
</file>