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73" r:id="rId3"/>
    <p:sldId id="286" r:id="rId4"/>
    <p:sldId id="274" r:id="rId5"/>
    <p:sldId id="281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6649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3:  Hardware layer</a:t>
            </a:r>
            <a:endParaRPr lang="en-US" sz="4400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8" y="876476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550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nhúng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alucgiahoang.com/wp-content/uploads/2021/06/layered-embedded-software-architec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0" y="1920954"/>
            <a:ext cx="10623915" cy="440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7" y="1108289"/>
            <a:ext cx="8790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STM32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478" y="248011"/>
            <a:ext cx="346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STM32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PI-HAL-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50" y="2547692"/>
            <a:ext cx="8936028" cy="32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2841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Hardware layer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8" y="1207862"/>
            <a:ext cx="9678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478" y="2279209"/>
            <a:ext cx="5115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09" y="2019571"/>
            <a:ext cx="4809393" cy="44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772" y="242572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772" y="1042484"/>
            <a:ext cx="615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15" y="1121642"/>
            <a:ext cx="5778786" cy="54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nhà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024" y="905143"/>
            <a:ext cx="882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2" y="1335738"/>
            <a:ext cx="8048607" cy="52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173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admin</cp:lastModifiedBy>
  <cp:revision>215</cp:revision>
  <dcterms:created xsi:type="dcterms:W3CDTF">2022-04-12T16:25:38Z</dcterms:created>
  <dcterms:modified xsi:type="dcterms:W3CDTF">2023-05-25T13:29:46Z</dcterms:modified>
</cp:coreProperties>
</file>