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05" r:id="rId3"/>
    <p:sldId id="406" r:id="rId4"/>
    <p:sldId id="396" r:id="rId5"/>
    <p:sldId id="387" r:id="rId6"/>
    <p:sldId id="260" r:id="rId7"/>
    <p:sldId id="259" r:id="rId8"/>
    <p:sldId id="373" r:id="rId9"/>
    <p:sldId id="346" r:id="rId10"/>
    <p:sldId id="347" r:id="rId11"/>
    <p:sldId id="399" r:id="rId12"/>
    <p:sldId id="400" r:id="rId13"/>
    <p:sldId id="402" r:id="rId14"/>
    <p:sldId id="403" r:id="rId15"/>
    <p:sldId id="401" r:id="rId16"/>
    <p:sldId id="371" r:id="rId17"/>
    <p:sldId id="261" r:id="rId18"/>
    <p:sldId id="343" r:id="rId19"/>
    <p:sldId id="344" r:id="rId20"/>
    <p:sldId id="345" r:id="rId21"/>
    <p:sldId id="325" r:id="rId22"/>
    <p:sldId id="326" r:id="rId23"/>
    <p:sldId id="327" r:id="rId24"/>
    <p:sldId id="341" r:id="rId25"/>
    <p:sldId id="342" r:id="rId26"/>
    <p:sldId id="397" r:id="rId27"/>
    <p:sldId id="328" r:id="rId28"/>
    <p:sldId id="382" r:id="rId29"/>
    <p:sldId id="404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service-workers/" TargetMode="External"/><Relationship Id="rId2" Type="http://schemas.openxmlformats.org/officeDocument/2006/relationships/hyperlink" Target="https://support.google.com/webmasters/answer/6062608?hl=e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actjs.org/docs/strict-mode.html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46206" y="389921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08FB8-6F5B-B541-AF1A-CEA941AE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84" y="764470"/>
            <a:ext cx="9815822" cy="60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Robots.txt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crawler directives </a:t>
            </a:r>
            <a:r>
              <a:rPr lang="en-US" sz="2000" dirty="0">
                <a:hlinkClick r:id="rId2"/>
              </a:rPr>
              <a:t>https://support.google.com/webmasters/answer/6062608?hl=en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point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3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1266ED-5299-C340-80D3-57890C71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15" y="2545688"/>
            <a:ext cx="4987020" cy="1826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69" y="1061514"/>
            <a:ext cx="4681255" cy="1246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D8FD1-E64B-BC4D-9E36-10010D8E8836}"/>
              </a:ext>
            </a:extLst>
          </p:cNvPr>
          <p:cNvSpPr/>
          <p:nvPr/>
        </p:nvSpPr>
        <p:spPr>
          <a:xfrm>
            <a:off x="9222158" y="2708312"/>
            <a:ext cx="254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https://reactjs.org/docs/strict-mode.html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5F7DD-0BB0-C942-ABF3-63179F43BD2C}"/>
              </a:ext>
            </a:extLst>
          </p:cNvPr>
          <p:cNvCxnSpPr>
            <a:cxnSpLocks/>
          </p:cNvCxnSpPr>
          <p:nvPr/>
        </p:nvCxnSpPr>
        <p:spPr>
          <a:xfrm flipH="1">
            <a:off x="8260397" y="2917631"/>
            <a:ext cx="961761" cy="1138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643903" cy="212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Blip>
                <a:blip r:embed="rId4"/>
              </a:buBlip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Blip>
                <a:blip r:embed="rId4"/>
              </a:buBlip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Blip>
                <a:blip r:embed="rId4"/>
              </a:buBlip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>
              <a:buBlip>
                <a:blip r:embed="rId3"/>
              </a:buBlip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3"/>
            <a:ext cx="0" cy="14163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098416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2654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 with change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5" y="597375"/>
            <a:ext cx="11428897" cy="5162157"/>
          </a:xfrm>
        </p:spPr>
        <p:txBody>
          <a:bodyPr>
            <a:noAutofit/>
          </a:bodyPr>
          <a:lstStyle/>
          <a:p>
            <a:pPr marL="2116" lvl="1" indent="0">
              <a:buNone/>
            </a:pPr>
            <a:endParaRPr lang="en-US" sz="2400" dirty="0"/>
          </a:p>
          <a:p>
            <a:pPr lvl="1">
              <a:buBlip>
                <a:blip r:embed="rId3"/>
              </a:buBlip>
            </a:pPr>
            <a:r>
              <a:rPr lang="en-US" sz="2400" dirty="0"/>
              <a:t>Deck 1 : Intro</a:t>
            </a:r>
          </a:p>
          <a:p>
            <a:pPr lvl="2">
              <a:buBlip>
                <a:blip r:embed="rId3"/>
              </a:buBlip>
            </a:pPr>
            <a:r>
              <a:rPr lang="en-US" sz="2400" dirty="0"/>
              <a:t>Installation; Create-react-app</a:t>
            </a:r>
          </a:p>
          <a:p>
            <a:pPr lvl="2">
              <a:buBlip>
                <a:blip r:embed="rId3"/>
              </a:buBlip>
            </a:pPr>
            <a:r>
              <a:rPr lang="en-US" sz="2400" dirty="0"/>
              <a:t>Project structure; SPA</a:t>
            </a:r>
          </a:p>
          <a:p>
            <a:pPr lvl="2">
              <a:buBlip>
                <a:blip r:embed="rId3"/>
              </a:buBlip>
            </a:pPr>
            <a:r>
              <a:rPr lang="en-US" sz="2400" dirty="0"/>
              <a:t>Virtual DOM; One Way data flow; JSX</a:t>
            </a:r>
          </a:p>
          <a:p>
            <a:pPr marL="160863" lvl="2" indent="0">
              <a:buNone/>
            </a:pPr>
            <a:endParaRPr lang="en-US" sz="2400" dirty="0"/>
          </a:p>
          <a:p>
            <a:pPr lvl="1">
              <a:buBlip>
                <a:blip r:embed="rId3"/>
              </a:buBlip>
            </a:pPr>
            <a:r>
              <a:rPr lang="en-US" sz="2400" dirty="0"/>
              <a:t>Deck 2: Components, Props, and State</a:t>
            </a:r>
          </a:p>
          <a:p>
            <a:pPr marL="2116" lvl="1" indent="0">
              <a:buNone/>
            </a:pPr>
            <a:endParaRPr lang="en-US" sz="2400" dirty="0"/>
          </a:p>
          <a:p>
            <a:pPr lvl="1">
              <a:buBlip>
                <a:blip r:embed="rId3"/>
              </a:buBlip>
            </a:pPr>
            <a:r>
              <a:rPr lang="en-US" sz="2400" dirty="0"/>
              <a:t>Deck 3: Event Handling, </a:t>
            </a:r>
            <a:r>
              <a:rPr lang="en-US" sz="2400" dirty="0" err="1"/>
              <a:t>setState</a:t>
            </a:r>
            <a:r>
              <a:rPr lang="en-US" sz="2400" dirty="0"/>
              <a:t>, Binding and ‘this’, Controlled Component Forms</a:t>
            </a:r>
          </a:p>
          <a:p>
            <a:pPr marL="2116" lvl="1" indent="0">
              <a:buNone/>
            </a:pPr>
            <a:endParaRPr lang="en-US" sz="2400" dirty="0"/>
          </a:p>
          <a:p>
            <a:pPr lvl="1">
              <a:buBlip>
                <a:blip r:embed="rId3"/>
              </a:buBlip>
            </a:pPr>
            <a:r>
              <a:rPr lang="en-US" sz="2400" dirty="0"/>
              <a:t>Deck 4: React Routing, Component Lifecycle Methods, fetch from live API</a:t>
            </a:r>
          </a:p>
          <a:p>
            <a:pPr marL="2116" lvl="1" indent="0">
              <a:buNone/>
            </a:pPr>
            <a:endParaRPr lang="en-US" sz="2400" dirty="0"/>
          </a:p>
          <a:p>
            <a:pPr lvl="1">
              <a:buBlip>
                <a:blip r:embed="rId3"/>
              </a:buBlip>
            </a:pPr>
            <a:r>
              <a:rPr lang="en-US" sz="2400" dirty="0"/>
              <a:t>Deck 5: React with Flux and Redux</a:t>
            </a:r>
          </a:p>
        </p:txBody>
      </p:sp>
    </p:spTree>
    <p:extLst>
      <p:ext uri="{BB962C8B-B14F-4D97-AF65-F5344CB8AC3E}">
        <p14:creationId xmlns:p14="http://schemas.microsoft.com/office/powerpoint/2010/main" val="174277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7321" cy="172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Blip>
                <a:blip r:embed="rId2"/>
              </a:buBlip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Blip>
                <a:blip r:embed="rId2"/>
              </a:buBlip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Blip>
                <a:blip r:embed="rId2"/>
              </a:buBlip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Blip>
                <a:blip r:embed="rId2"/>
              </a:buBlip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Blip>
                <a:blip r:embed="rId2"/>
              </a:buBlip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>
              <a:buBlip>
                <a:blip r:embed="rId3"/>
              </a:buBlip>
            </a:pPr>
            <a:endParaRPr lang="en-US" sz="2133" dirty="0">
              <a:solidFill>
                <a:srgbClr val="C4E3B0"/>
              </a:solidFill>
            </a:endParaRPr>
          </a:p>
          <a:p>
            <a:pPr algn="just"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>
              <a:buBlip>
                <a:blip r:embed="rId3"/>
              </a:buBlip>
            </a:pPr>
            <a:endParaRPr lang="en-US" sz="2133" dirty="0">
              <a:solidFill>
                <a:srgbClr val="C4E3B0"/>
              </a:solidFill>
            </a:endParaRPr>
          </a:p>
          <a:p>
            <a:pPr algn="just"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2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pPr>
              <a:buBlip>
                <a:blip r:embed="rId3"/>
              </a:buBlip>
            </a:pPr>
            <a:endParaRPr lang="en-IN" sz="2133" dirty="0">
              <a:solidFill>
                <a:srgbClr val="C4E3B0"/>
              </a:solidFill>
            </a:endParaRPr>
          </a:p>
          <a:p>
            <a:pPr>
              <a:buBlip>
                <a:blip r:embed="rId3"/>
              </a:buBlip>
            </a:pPr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472317" y="1061914"/>
            <a:ext cx="5245197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interactive user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easier,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5038118"/>
          </a:xfrm>
        </p:spPr>
        <p:txBody>
          <a:bodyPr>
            <a:normAutofit fontScale="40000" lnSpcReduction="20000"/>
          </a:bodyPr>
          <a:lstStyle/>
          <a:p>
            <a:pPr lvl="1">
              <a:buBlip>
                <a:blip r:embed="rId3"/>
              </a:buBlip>
            </a:pPr>
            <a:r>
              <a:rPr lang="en-US" sz="8000" dirty="0"/>
              <a:t>Deck 6: React-redux-saga / *Redux Toolkit</a:t>
            </a:r>
          </a:p>
          <a:p>
            <a:pPr marL="2116" lvl="1" indent="0">
              <a:buNone/>
            </a:pPr>
            <a:endParaRPr lang="en-US" sz="8000" dirty="0"/>
          </a:p>
          <a:p>
            <a:pPr lvl="1">
              <a:buBlip>
                <a:blip r:embed="rId3"/>
              </a:buBlip>
            </a:pPr>
            <a:r>
              <a:rPr lang="en-US" sz="8000" dirty="0"/>
              <a:t>Deck 7: React Hooks</a:t>
            </a:r>
          </a:p>
          <a:p>
            <a:pPr marL="2116" lvl="1" indent="0">
              <a:buNone/>
            </a:pPr>
            <a:endParaRPr lang="en-US" sz="8000" dirty="0"/>
          </a:p>
          <a:p>
            <a:pPr marL="160863" lvl="2" indent="0">
              <a:buNone/>
            </a:pPr>
            <a:endParaRPr lang="en-US" sz="7467" dirty="0"/>
          </a:p>
          <a:p>
            <a:pPr lvl="1">
              <a:buBlip>
                <a:blip r:embed="rId3"/>
              </a:buBlip>
            </a:pPr>
            <a:r>
              <a:rPr lang="en-US" sz="8533" dirty="0"/>
              <a:t>Deck 8: Testing with Jest</a:t>
            </a:r>
          </a:p>
          <a:p>
            <a:pPr lvl="2">
              <a:buBlip>
                <a:blip r:embed="rId3"/>
              </a:buBlip>
            </a:pPr>
            <a:r>
              <a:rPr lang="en-US" sz="7467" dirty="0"/>
              <a:t>Snapshot testing</a:t>
            </a:r>
          </a:p>
          <a:p>
            <a:pPr lvl="2">
              <a:buBlip>
                <a:blip r:embed="rId3"/>
              </a:buBlip>
            </a:pPr>
            <a:r>
              <a:rPr lang="en-US" sz="7467" dirty="0" err="1"/>
              <a:t>Jest.SpyOn</a:t>
            </a:r>
            <a:r>
              <a:rPr lang="en-US" sz="7467" dirty="0"/>
              <a:t> </a:t>
            </a:r>
          </a:p>
          <a:p>
            <a:pPr lvl="2">
              <a:buBlip>
                <a:blip r:embed="rId3"/>
              </a:buBlip>
            </a:pPr>
            <a:r>
              <a:rPr lang="en-US" sz="7467" dirty="0" err="1"/>
              <a:t>mockImplementation</a:t>
            </a:r>
            <a:endParaRPr lang="en-US" sz="7467" dirty="0"/>
          </a:p>
          <a:p>
            <a:pPr marL="160863" lvl="2" indent="0">
              <a:buNone/>
            </a:pPr>
            <a:endParaRPr lang="en-US" sz="7467" dirty="0"/>
          </a:p>
          <a:p>
            <a:pPr marL="2116" lvl="1" indent="0">
              <a:buNone/>
            </a:pPr>
            <a:endParaRPr lang="en-US" sz="9066" dirty="0"/>
          </a:p>
          <a:p>
            <a:pPr lvl="1">
              <a:buBlip>
                <a:blip r:embed="rId3"/>
              </a:buBlip>
            </a:pPr>
            <a:r>
              <a:rPr lang="en-US" sz="8533" dirty="0"/>
              <a:t>Deck 9: Building and Deploying; Wrap-Up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34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>
              <a:buBlip>
                <a:blip r:embed="rId4"/>
              </a:buBlip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Blip>
                <a:blip r:embed="rId4"/>
              </a:buBlip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Blip>
                <a:blip r:embed="rId4"/>
              </a:buBlip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Blip>
                <a:blip r:embed="rId4"/>
              </a:buBlip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Blip>
                <a:blip r:embed="rId4"/>
              </a:buBlip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Blip>
                <a:blip r:embed="rId4"/>
              </a:buBlip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C90236-ADDF-BC4D-99F4-AFB6776C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35" y="3544659"/>
            <a:ext cx="4526965" cy="1836239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5"/>
              </a:buBlip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Blip>
                <a:blip r:embed="rId5"/>
              </a:buBlip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932" y="4400296"/>
            <a:ext cx="6091434" cy="17239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from </a:t>
            </a:r>
            <a:r>
              <a:rPr lang="en-US" sz="1867" dirty="0" err="1">
                <a:solidFill>
                  <a:srgbClr val="C4E3B0"/>
                </a:solidFill>
              </a:rPr>
              <a:t>nodejs.org</a:t>
            </a:r>
            <a:r>
              <a:rPr lang="en-US" sz="1867" dirty="0">
                <a:solidFill>
                  <a:srgbClr val="C4E3B0"/>
                </a:solidFill>
              </a:rPr>
              <a:t> (Or Verify install with node –v)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Install the ‘create-react-app’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932" y="3819214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6424F90-AF5B-E849-9A54-7C15992A723C}"/>
              </a:ext>
            </a:extLst>
          </p:cNvPr>
          <p:cNvSpPr/>
          <p:nvPr/>
        </p:nvSpPr>
        <p:spPr>
          <a:xfrm rot="16200000">
            <a:off x="10777933" y="4220408"/>
            <a:ext cx="614583" cy="974358"/>
          </a:xfrm>
          <a:prstGeom prst="leftBracket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CD766-5ECC-EE48-8E0F-8EA640EA66EE}"/>
              </a:ext>
            </a:extLst>
          </p:cNvPr>
          <p:cNvCxnSpPr>
            <a:cxnSpLocks/>
          </p:cNvCxnSpPr>
          <p:nvPr/>
        </p:nvCxnSpPr>
        <p:spPr>
          <a:xfrm flipV="1">
            <a:off x="11092715" y="5036586"/>
            <a:ext cx="0" cy="6963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E18AF5-1BFE-3F40-A58A-8995250722BF}"/>
              </a:ext>
            </a:extLst>
          </p:cNvPr>
          <p:cNvSpPr txBox="1"/>
          <p:nvPr/>
        </p:nvSpPr>
        <p:spPr>
          <a:xfrm>
            <a:off x="10176182" y="5754897"/>
            <a:ext cx="18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&lt;your app name&gt;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1324</Words>
  <Application>Microsoft Macintosh PowerPoint</Application>
  <PresentationFormat>Widescreen</PresentationFormat>
  <Paragraphs>222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Outline:</vt:lpstr>
      <vt:lpstr>Course Outline:</vt:lpstr>
      <vt:lpstr>Session Objective:</vt:lpstr>
      <vt:lpstr>PowerPoint Presentation</vt:lpstr>
      <vt:lpstr>Key Topics</vt:lpstr>
      <vt:lpstr>Introduction: What is React JS?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53</cp:revision>
  <dcterms:created xsi:type="dcterms:W3CDTF">2019-12-05T00:16:50Z</dcterms:created>
  <dcterms:modified xsi:type="dcterms:W3CDTF">2022-06-14T14:01:20Z</dcterms:modified>
</cp:coreProperties>
</file>