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2" r:id="rId2"/>
    <p:sldId id="428" r:id="rId3"/>
    <p:sldId id="387" r:id="rId4"/>
    <p:sldId id="260" r:id="rId5"/>
    <p:sldId id="444" r:id="rId6"/>
    <p:sldId id="353" r:id="rId7"/>
    <p:sldId id="434" r:id="rId8"/>
    <p:sldId id="435" r:id="rId9"/>
    <p:sldId id="440" r:id="rId10"/>
    <p:sldId id="439" r:id="rId11"/>
    <p:sldId id="438" r:id="rId12"/>
    <p:sldId id="446" r:id="rId13"/>
    <p:sldId id="445" r:id="rId14"/>
    <p:sldId id="436" r:id="rId15"/>
    <p:sldId id="437" r:id="rId16"/>
    <p:sldId id="441" r:id="rId17"/>
    <p:sldId id="442" r:id="rId18"/>
    <p:sldId id="443" r:id="rId19"/>
    <p:sldId id="305" r:id="rId20"/>
    <p:sldId id="432" r:id="rId21"/>
    <p:sldId id="433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4662"/>
  </p:normalViewPr>
  <p:slideViewPr>
    <p:cSldViewPr snapToGrid="0" snapToObjects="1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EE29-1A90-1146-96FE-FD5979F1AFC2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FC3-32BC-8944-9A93-91001972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18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1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45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35FC3-32BC-8944-9A93-91001972BAC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06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99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97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8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111-0DD0-A649-B175-0A587936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248-0D13-4E44-85BD-5DC72526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2126-B2ED-FD4E-998D-F1C3F7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C454-980A-1648-A618-DD632B0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9D3-ADA7-AF41-B539-FA750F1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9A9-A6BA-A04E-B795-D3A7A9E3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69CD-016E-E141-A822-51BA5DC7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BA74-34F8-A643-885D-AC8A1C5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D8D-9A2F-864A-B70D-3053379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312-791F-CB4F-B0A3-83FE86A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493E-6CB0-F64F-A4C7-59050567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D027-B634-0E47-BDC7-6233A824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91E-479F-D743-88BE-9AEA3E3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0D22-C2D7-7149-AE7F-B148902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03F8-FCFA-E444-A660-57DFF2FC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81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70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2799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3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7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740-2DAE-3842-AE5E-80D205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E6E6-160D-E141-AE83-BFC44DE0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AE2-6743-774B-8FD0-41F4C5F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C6D5-CDEC-A444-9C78-2C1E39F5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C456-44A2-804C-9CFA-002CA30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A42-0E98-4744-B505-D36A8595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ABC-EB2A-6443-A7D9-6FDC190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416-A84B-004F-8026-B5B803A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29F3-1CB2-D141-8923-2DF23CF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F08A-E327-B740-97F2-E53D0EA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5C3-CB18-9444-8F80-F9D337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70E-53F3-594F-B1F2-4BC4520A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3D51-9C37-7645-9179-1AE52088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0EB2-5E2E-B841-BA5F-1FEEB29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9F1A-0B8F-B147-B3EC-FB41903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01A1-1877-7F4E-A69C-6304DCF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696E-4C73-7A45-8730-8D56FA8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89E6-7813-E048-BCD1-DD3F4C12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1681-F5E9-964F-A75A-E426753F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653F-E1BA-B449-B388-94BA9BE1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F708-AB38-9145-BFD9-729E2BD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543E-C0B6-9640-BB96-4D138C57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EBDD-87AA-614C-9BE6-7E54327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10865-C8B0-BF4F-86E2-F2D07E4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2AC-EF0A-AF49-AFEB-56FBD73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D637-B7EA-E742-8F8C-E384222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F44-EEE1-224D-B64F-F43E69F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4186-8553-C244-88AC-3B22C33D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A2EE5-6E02-E04F-9D90-955CCC3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B2F4-2501-3C42-A695-649CC59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189-DF98-614A-A25F-D7E4552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F74-19E6-C14D-B8BB-BC1E2C0F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B5F-F801-594C-AC97-FF5F2BE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1DF5-74B8-B44E-803C-90B6663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D4CD-5708-2E4A-BDD3-70C6327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788B-BBD0-504F-AC6E-34718FAB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3E8-9560-ED4F-BCBC-7FF0B64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DB8-1781-DA4C-878D-9775EFC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EBC6-D084-594E-9400-18F06EF5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DC4C-2571-0D44-B7AC-5DB2C91B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E2B1-1172-634E-84BE-4F79AD5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DFE7-2750-7049-A654-5A61E02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CEC6-0755-D646-B9A4-9AE2C8FC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C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440B-5A16-A540-A73B-E2843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492B-B937-5544-B7BE-F549DEEE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543-4697-1848-B9DB-4347805E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553D-62A4-B94A-B303-E17560B8993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059-0CB6-4C4B-A8AB-AC448C5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0A7-E062-1742-85F0-5B0DC06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7" r:id="rId15"/>
    <p:sldLayoutId id="2147483669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testing-recipe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alligator.io/react/testing-redux-actions/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sramblings.com/3-ways-to-test-mapstatetoprops-and-mapdispatchtoprops/" TargetMode="Externa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testing-library.com/docs/dom-testing-library/api-queries" TargetMode="External"/><Relationship Id="rId4" Type="http://schemas.openxmlformats.org/officeDocument/2006/relationships/hyperlink" Target="https://reactjs.org/docs/testing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driven.io/blog/tdd-with-react-jest-and-enzyme-part-on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sramblings.com/3-ways-to-test-mapstatetoprops-and-mapdispatchtoprop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ing-library.com/docs/dom-testing-library/api-queri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16458" y="2209803"/>
            <a:ext cx="11046177" cy="748988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4401" y="4038600"/>
            <a:ext cx="3860796" cy="2108200"/>
          </a:xfrm>
        </p:spPr>
        <p:txBody>
          <a:bodyPr>
            <a:normAutofit/>
          </a:bodyPr>
          <a:lstStyle/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Jason Monroe - 688776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92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E84FE0-0008-0F4B-A300-39F6F82A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Jest.spyOn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FBA31-2261-B54B-A857-9DB95294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264" y="937520"/>
            <a:ext cx="8147261" cy="47437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AED7B1-E6D0-6D46-959B-09C6A74EF688}"/>
              </a:ext>
            </a:extLst>
          </p:cNvPr>
          <p:cNvSpPr/>
          <p:nvPr/>
        </p:nvSpPr>
        <p:spPr>
          <a:xfrm>
            <a:off x="3898755" y="6103865"/>
            <a:ext cx="438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https://reactjs.org/docs/testing-recipes.html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87E5-F443-8347-B1B4-F5FC5DAD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Expect function to be called or called with arguments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73751-5CF8-1D42-97DA-B08E449EB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69" y="1098948"/>
            <a:ext cx="7118345" cy="21570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15954F-CFF9-D949-9ED3-BAF112BB6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05" y="3724576"/>
            <a:ext cx="12192000" cy="241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1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Page Actions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409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31CF-7264-4F42-B043-C7D0FA8F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99316-D42D-E74C-A067-88A698BF6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98" y="1357804"/>
            <a:ext cx="10634895" cy="46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95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Components Connected to Redux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2551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1CE9-9C76-F240-87F5-9975A28D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 Set Up Mock Store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ACC9A-9475-D34D-9C94-89D4F0D9F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91" y="937520"/>
            <a:ext cx="7783808" cy="3188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1276C4-08C7-6F4C-A431-B0404684A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91" y="4326963"/>
            <a:ext cx="5535284" cy="8133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616E5AC-2168-254A-BC71-2E05892CF56D}"/>
              </a:ext>
            </a:extLst>
          </p:cNvPr>
          <p:cNvSpPr txBox="1">
            <a:spLocks/>
          </p:cNvSpPr>
          <p:nvPr/>
        </p:nvSpPr>
        <p:spPr>
          <a:xfrm>
            <a:off x="377864" y="5310372"/>
            <a:ext cx="11186220" cy="607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2.  Pass to Component as store prop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220257-CAEE-E840-BBB4-1EABC987A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424" y="6087649"/>
            <a:ext cx="7023100" cy="406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13F9D1-A865-A748-A94F-1F9BAAB77201}"/>
              </a:ext>
            </a:extLst>
          </p:cNvPr>
          <p:cNvSpPr/>
          <p:nvPr/>
        </p:nvSpPr>
        <p:spPr>
          <a:xfrm>
            <a:off x="9482524" y="4733658"/>
            <a:ext cx="2470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https://alligator.io/react/testing-redux-actions/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554B12-35A6-894E-B44B-7B2FFFB6FFD0}"/>
              </a:ext>
            </a:extLst>
          </p:cNvPr>
          <p:cNvSpPr txBox="1"/>
          <p:nvPr/>
        </p:nvSpPr>
        <p:spPr>
          <a:xfrm>
            <a:off x="7801216" y="2078243"/>
            <a:ext cx="291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install redux-mock-store</a:t>
            </a:r>
          </a:p>
        </p:txBody>
      </p:sp>
    </p:spTree>
    <p:extLst>
      <p:ext uri="{BB962C8B-B14F-4D97-AF65-F5344CB8AC3E}">
        <p14:creationId xmlns:p14="http://schemas.microsoft.com/office/powerpoint/2010/main" val="1384146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Redux Action Creators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759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87E5-F443-8347-B1B4-F5FC5DAD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https://jsramblings.com/3-ways-to-test-mapstatetoprops-and-mapdispatchtoprops/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E5878-E98A-144F-A295-3A1B181F2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06" y="1416685"/>
            <a:ext cx="9788577" cy="485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3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Resource Appendix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7494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Testing Basics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https://reactjs.org/docs/testing.html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https://medium.com/@rossbulat/testing-in-react-with-jest-and-enzyme-an-introduction-99ce047dfcf8</a:t>
            </a: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https://testing-library.com/docs/dom-testing-library/api-queries</a:t>
            </a: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8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60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Write Unit Tests for a React App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4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Alternative library Enzyme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https://testdriven.io/blog/tdd-with-react-jest-and-enzyme-part-one/</a:t>
            </a: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6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11D8-8746-CF41-847E-95265E03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Redux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F2C68-3041-4E48-921B-7799BD4EA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https://jsramblings.com/3-ways-to-test-mapstatetoprops-and-mapdispatchtoprops/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4821529" cy="914400"/>
          </a:xfrm>
        </p:spPr>
        <p:txBody>
          <a:bodyPr>
            <a:noAutofit/>
          </a:bodyPr>
          <a:lstStyle/>
          <a:p>
            <a:r>
              <a:rPr lang="en-US" sz="5867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  <a:br>
              <a:rPr lang="en-US" sz="5867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Jason Monroe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0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56779" y="1530752"/>
            <a:ext cx="8521540" cy="1610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Benefits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Must-know for React development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TDD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949873-B026-DD4B-B8B8-08C27A5F86AB}"/>
              </a:ext>
            </a:extLst>
          </p:cNvPr>
          <p:cNvSpPr/>
          <p:nvPr/>
        </p:nvSpPr>
        <p:spPr>
          <a:xfrm>
            <a:off x="1895676" y="1704372"/>
            <a:ext cx="8521540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Key Topics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Testing Rendered Components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Mocking and Spying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Page Actions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Testing Components Connected to Redux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Testing Redux Actions</a:t>
            </a:r>
            <a:endParaRPr lang="en-US" sz="2667" dirty="0">
              <a:solidFill>
                <a:srgbClr val="C4E3B0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85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AAD5-2261-864B-9597-F435498E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Code Coverage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063AE-2DB2-8B41-8174-B6F803049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898650"/>
            <a:ext cx="121539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7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Rendered Components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38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3A35-681D-7240-8418-C87B8F3F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Exists in Document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8A9F5-A2B6-0C4B-B064-41DC25DFC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99" y="1342278"/>
            <a:ext cx="8813592" cy="43568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32E6F9-FD31-E54E-A2CE-ECC5133D6B08}"/>
              </a:ext>
            </a:extLst>
          </p:cNvPr>
          <p:cNvSpPr/>
          <p:nvPr/>
        </p:nvSpPr>
        <p:spPr>
          <a:xfrm>
            <a:off x="3042895" y="6103868"/>
            <a:ext cx="7454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https://testing-library.com/docs/dom-testing-library/api-queries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5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D7A4-28CD-3A44-AEDE-7F0F6EDF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Navigates to Correct Route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B203A4-F7E3-8D43-90FF-47B3226B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85" y="2533216"/>
            <a:ext cx="10918633" cy="1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0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Mocking, Spying on Functions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70228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8684</TotalTime>
  <Words>233</Words>
  <Application>Microsoft Macintosh PowerPoint</Application>
  <PresentationFormat>Widescreen</PresentationFormat>
  <Paragraphs>63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PowerPoint Presentation</vt:lpstr>
      <vt:lpstr>Course Objective:</vt:lpstr>
      <vt:lpstr>PowerPoint Presentation</vt:lpstr>
      <vt:lpstr>PowerPoint Presentation</vt:lpstr>
      <vt:lpstr>Show Code Coverage</vt:lpstr>
      <vt:lpstr>PowerPoint Presentation</vt:lpstr>
      <vt:lpstr>Exists in Document</vt:lpstr>
      <vt:lpstr>Navigates to Correct Route</vt:lpstr>
      <vt:lpstr>PowerPoint Presentation</vt:lpstr>
      <vt:lpstr>Jest.spyOn</vt:lpstr>
      <vt:lpstr>Expect function to be called or called with arguments</vt:lpstr>
      <vt:lpstr>PowerPoint Presentation</vt:lpstr>
      <vt:lpstr>Performing Actions</vt:lpstr>
      <vt:lpstr>PowerPoint Presentation</vt:lpstr>
      <vt:lpstr>1.  Set Up Mock Store</vt:lpstr>
      <vt:lpstr>PowerPoint Presentation</vt:lpstr>
      <vt:lpstr>https://jsramblings.com/3-ways-to-test-mapstatetoprops-and-mapdispatchtoprops/</vt:lpstr>
      <vt:lpstr>PowerPoint Presentation</vt:lpstr>
      <vt:lpstr>Testing Basics</vt:lpstr>
      <vt:lpstr>Alternative library Enzyme</vt:lpstr>
      <vt:lpstr>Testing Redux</vt:lpstr>
      <vt:lpstr>Thank You Jason Monroe 688776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80</cp:revision>
  <dcterms:created xsi:type="dcterms:W3CDTF">2019-12-05T00:16:50Z</dcterms:created>
  <dcterms:modified xsi:type="dcterms:W3CDTF">2022-12-13T15:27:20Z</dcterms:modified>
</cp:coreProperties>
</file>