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3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24.xml" ContentType="application/vnd.openxmlformats-officedocument.theme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25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heme/theme26.xml" ContentType="application/vnd.openxmlformats-officedocument.theme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theme/theme2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908" r:id="rId21"/>
    <p:sldMasterId id="2147483921" r:id="rId22"/>
    <p:sldMasterId id="2147483934" r:id="rId23"/>
    <p:sldMasterId id="2147483947" r:id="rId24"/>
    <p:sldMasterId id="2147483960" r:id="rId25"/>
    <p:sldMasterId id="2147483973" r:id="rId26"/>
    <p:sldMasterId id="2147483986" r:id="rId27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8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6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0.xml"/><Relationship Id="rId1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93.xml"/><Relationship Id="rId10" Type="http://schemas.openxmlformats.org/officeDocument/2006/relationships/slideLayout" Target="../slideLayouts/slideLayout298.xml"/><Relationship Id="rId4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7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13" Type="http://schemas.openxmlformats.org/officeDocument/2006/relationships/theme" Target="../theme/theme26.xml"/><Relationship Id="rId3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7.xml"/><Relationship Id="rId12" Type="http://schemas.openxmlformats.org/officeDocument/2006/relationships/slideLayout" Target="../slideLayouts/slideLayout312.xml"/><Relationship Id="rId2" Type="http://schemas.openxmlformats.org/officeDocument/2006/relationships/slideLayout" Target="../slideLayouts/slideLayout302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0.xml"/><Relationship Id="rId13" Type="http://schemas.openxmlformats.org/officeDocument/2006/relationships/theme" Target="../theme/theme27.xml"/><Relationship Id="rId3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9.xml"/><Relationship Id="rId12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14.xml"/><Relationship Id="rId1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8.xml"/><Relationship Id="rId11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17.xml"/><Relationship Id="rId10" Type="http://schemas.openxmlformats.org/officeDocument/2006/relationships/slideLayout" Target="../slideLayouts/slideLayout322.xml"/><Relationship Id="rId4" Type="http://schemas.openxmlformats.org/officeDocument/2006/relationships/slideLayout" Target="../slideLayouts/slideLayout316.xml"/><Relationship Id="rId9" Type="http://schemas.openxmlformats.org/officeDocument/2006/relationships/slideLayout" Target="../slideLayouts/slideLayout3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 flipH="1">
            <a:off x="645120" y="1217160"/>
            <a:ext cx="7259760" cy="2716200"/>
          </a:xfrm>
          <a:prstGeom prst="rect">
            <a:avLst/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 flipH="1">
            <a:off x="6178680" y="1299240"/>
            <a:ext cx="2963520" cy="3314880"/>
          </a:xfrm>
          <a:custGeom>
            <a:avLst/>
            <a:gdLst/>
            <a:ahLst/>
            <a:cxnLst/>
            <a:rect l="l" t="t" r="r" b="b"/>
            <a:pathLst>
              <a:path w="51204" h="57273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H="1">
            <a:off x="5721480" y="1807560"/>
            <a:ext cx="3357000" cy="3334680"/>
          </a:xfrm>
          <a:custGeom>
            <a:avLst/>
            <a:gdLst/>
            <a:ahLst/>
            <a:cxnLst/>
            <a:rect l="l" t="t" r="r" b="b"/>
            <a:pathLst>
              <a:path w="57997" h="57613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2160" y="1295280"/>
            <a:ext cx="1549800" cy="3791160"/>
          </a:xfrm>
          <a:custGeom>
            <a:avLst/>
            <a:gdLst/>
            <a:ahLst/>
            <a:cxnLst/>
            <a:rect l="l" t="t" r="r" b="b"/>
            <a:pathLst>
              <a:path w="21587" h="52784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8947" dir="9941983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 flipH="1">
            <a:off x="6186600" y="0"/>
            <a:ext cx="2955600" cy="5142240"/>
          </a:xfrm>
          <a:custGeom>
            <a:avLst/>
            <a:gdLst/>
            <a:ahLst/>
            <a:cxnLst/>
            <a:rect l="l" t="t" r="r" b="b"/>
            <a:pathLst>
              <a:path w="51066" h="88833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 flipH="1">
            <a:off x="-720" y="0"/>
            <a:ext cx="2592720" cy="4318920"/>
          </a:xfrm>
          <a:custGeom>
            <a:avLst/>
            <a:gdLst/>
            <a:ahLst/>
            <a:cxnLst/>
            <a:rect l="l" t="t" r="r" b="b"/>
            <a:pathLst>
              <a:path w="36102" h="60134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8947" dir="9941983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768960" y="-55080"/>
            <a:ext cx="1788120" cy="3836880"/>
          </a:xfrm>
          <a:prstGeom prst="rect">
            <a:avLst/>
          </a:pr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2"/>
          <p:cNvSpPr/>
          <p:nvPr/>
        </p:nvSpPr>
        <p:spPr>
          <a:xfrm>
            <a:off x="2761560" y="1360800"/>
            <a:ext cx="1785600" cy="3836880"/>
          </a:xfrm>
          <a:prstGeom prst="rect">
            <a:avLst/>
          </a:pr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3"/>
          <p:cNvSpPr/>
          <p:nvPr/>
        </p:nvSpPr>
        <p:spPr>
          <a:xfrm>
            <a:off x="4758480" y="-55080"/>
            <a:ext cx="1760760" cy="3836880"/>
          </a:xfrm>
          <a:prstGeom prst="rect">
            <a:avLst/>
          </a:pr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4"/>
          <p:cNvSpPr/>
          <p:nvPr/>
        </p:nvSpPr>
        <p:spPr>
          <a:xfrm flipH="1">
            <a:off x="3287160" y="4481640"/>
            <a:ext cx="1728360" cy="651600"/>
          </a:xfrm>
          <a:custGeom>
            <a:avLst/>
            <a:gdLst/>
            <a:ahLst/>
            <a:cxnLst/>
            <a:rect l="l" t="t" r="r" b="b"/>
            <a:pathLst>
              <a:path w="7061" h="2664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14394" dir="238199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5"/>
          <p:cNvSpPr/>
          <p:nvPr/>
        </p:nvSpPr>
        <p:spPr>
          <a:xfrm flipH="1">
            <a:off x="-720" y="3283920"/>
            <a:ext cx="2704320" cy="1856880"/>
          </a:xfrm>
          <a:custGeom>
            <a:avLst/>
            <a:gdLst/>
            <a:ahLst/>
            <a:cxnLst/>
            <a:rect l="l" t="t" r="r" b="b"/>
            <a:pathLst>
              <a:path w="11045" h="758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14394" dir="238199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6"/>
          <p:cNvSpPr/>
          <p:nvPr/>
        </p:nvSpPr>
        <p:spPr>
          <a:xfrm flipH="1">
            <a:off x="-2160" y="3961800"/>
            <a:ext cx="2079000" cy="1178640"/>
          </a:xfrm>
          <a:custGeom>
            <a:avLst/>
            <a:gdLst/>
            <a:ahLst/>
            <a:cxnLst/>
            <a:rect l="l" t="t" r="r" b="b"/>
            <a:pathLst>
              <a:path w="8492" h="4817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7072" dir="10321393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7"/>
          <p:cNvSpPr/>
          <p:nvPr/>
        </p:nvSpPr>
        <p:spPr>
          <a:xfrm flipH="1">
            <a:off x="-2160" y="-1800"/>
            <a:ext cx="2173320" cy="1492920"/>
          </a:xfrm>
          <a:custGeom>
            <a:avLst/>
            <a:gdLst/>
            <a:ahLst/>
            <a:cxnLst/>
            <a:rect l="l" t="t" r="r" b="b"/>
            <a:pathLst>
              <a:path w="8877" h="610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8331" dir="1170146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8"/>
          <p:cNvSpPr/>
          <p:nvPr/>
        </p:nvSpPr>
        <p:spPr>
          <a:xfrm flipH="1">
            <a:off x="-720" y="1272240"/>
            <a:ext cx="1584720" cy="3123720"/>
          </a:xfrm>
          <a:custGeom>
            <a:avLst/>
            <a:gdLst/>
            <a:ahLst/>
            <a:cxnLst/>
            <a:rect l="l" t="t" r="r" b="b"/>
            <a:pathLst>
              <a:path w="6474" h="12758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6502" dir="1230799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6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6773040" y="467100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54BD134-5CDA-4B44-9523-2363CD3F4D72}" type="slidenum">
              <a:rPr lang="es-ES" sz="800" b="0" strike="noStrike" spc="-1">
                <a:solidFill>
                  <a:srgbClr val="FFFFFF"/>
                </a:solidFill>
                <a:latin typeface="Nunito Sans SemiBold"/>
                <a:ea typeface="Nunito Sans SemiBold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6804000" y="3444480"/>
            <a:ext cx="2334600" cy="1697760"/>
          </a:xfrm>
          <a:custGeom>
            <a:avLst/>
            <a:gdLst/>
            <a:ahLst/>
            <a:cxnLst/>
            <a:rect l="l" t="t" r="r" b="b"/>
            <a:pathLst>
              <a:path w="12402" h="9021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14378" dir="10146868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3"/>
          <p:cNvSpPr/>
          <p:nvPr/>
        </p:nvSpPr>
        <p:spPr>
          <a:xfrm>
            <a:off x="8182080" y="1292040"/>
            <a:ext cx="956520" cy="3048120"/>
          </a:xfrm>
          <a:custGeom>
            <a:avLst/>
            <a:gdLst/>
            <a:ahLst/>
            <a:cxnLst/>
            <a:rect l="l" t="t" r="r" b="b"/>
            <a:pathLst>
              <a:path w="5085" h="1619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70225" dir="6766139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4"/>
          <p:cNvSpPr/>
          <p:nvPr/>
        </p:nvSpPr>
        <p:spPr>
          <a:xfrm>
            <a:off x="7417800" y="3930120"/>
            <a:ext cx="1725120" cy="1212120"/>
          </a:xfrm>
          <a:custGeom>
            <a:avLst/>
            <a:gdLst/>
            <a:ahLst/>
            <a:cxnLst/>
            <a:rect l="l" t="t" r="r" b="b"/>
            <a:pathLst>
              <a:path w="9165" h="6442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14378" dir="10146868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5"/>
          <p:cNvSpPr/>
          <p:nvPr/>
        </p:nvSpPr>
        <p:spPr>
          <a:xfrm>
            <a:off x="4678560" y="4546080"/>
            <a:ext cx="2631960" cy="522000"/>
          </a:xfrm>
          <a:custGeom>
            <a:avLst/>
            <a:gdLst/>
            <a:ahLst/>
            <a:cxnLst/>
            <a:rect l="l" t="t" r="r" b="b"/>
            <a:pathLst>
              <a:path w="13981" h="2778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33087" dir="11454888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6"/>
          <p:cNvSpPr/>
          <p:nvPr/>
        </p:nvSpPr>
        <p:spPr>
          <a:xfrm>
            <a:off x="0" y="2124360"/>
            <a:ext cx="642960" cy="2408760"/>
          </a:xfrm>
          <a:custGeom>
            <a:avLst/>
            <a:gdLst/>
            <a:ahLst/>
            <a:cxnLst/>
            <a:rect l="l" t="t" r="r" b="b"/>
            <a:pathLst>
              <a:path w="2629" h="983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246626" dir="16250183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7"/>
          <p:cNvSpPr/>
          <p:nvPr/>
        </p:nvSpPr>
        <p:spPr>
          <a:xfrm>
            <a:off x="0" y="3240"/>
            <a:ext cx="1942920" cy="1396080"/>
          </a:xfrm>
          <a:custGeom>
            <a:avLst/>
            <a:gdLst/>
            <a:ahLst/>
            <a:cxnLst/>
            <a:rect l="l" t="t" r="r" b="b"/>
            <a:pathLst>
              <a:path w="7937" h="5704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75590" dir="1432762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8"/>
          <p:cNvSpPr/>
          <p:nvPr/>
        </p:nvSpPr>
        <p:spPr>
          <a:xfrm>
            <a:off x="4926600" y="0"/>
            <a:ext cx="2318400" cy="681480"/>
          </a:xfrm>
          <a:custGeom>
            <a:avLst/>
            <a:gdLst/>
            <a:ahLst/>
            <a:cxnLst/>
            <a:rect l="l" t="t" r="r" b="b"/>
            <a:pathLst>
              <a:path w="12316" h="3625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22671" dir="142238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9"/>
          <p:cNvSpPr/>
          <p:nvPr/>
        </p:nvSpPr>
        <p:spPr>
          <a:xfrm>
            <a:off x="5913000" y="0"/>
            <a:ext cx="3225600" cy="1924200"/>
          </a:xfrm>
          <a:custGeom>
            <a:avLst/>
            <a:gdLst/>
            <a:ahLst/>
            <a:cxnLst/>
            <a:rect l="l" t="t" r="r" b="b"/>
            <a:pathLst>
              <a:path w="17133" h="10222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22671" dir="142238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3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0" y="3600"/>
            <a:ext cx="9142920" cy="5135400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 flipH="1">
            <a:off x="1026000" y="399600"/>
            <a:ext cx="7083000" cy="434304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2"/>
          <p:cNvSpPr/>
          <p:nvPr/>
        </p:nvSpPr>
        <p:spPr>
          <a:xfrm rot="10800000">
            <a:off x="2964240" y="2912760"/>
            <a:ext cx="3211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3"/>
          <p:cNvSpPr/>
          <p:nvPr/>
        </p:nvSpPr>
        <p:spPr>
          <a:xfrm>
            <a:off x="4863240" y="3041640"/>
            <a:ext cx="4276440" cy="2100960"/>
          </a:xfrm>
          <a:custGeom>
            <a:avLst/>
            <a:gdLst/>
            <a:ahLst/>
            <a:cxnLst/>
            <a:rect l="l" t="t" r="r" b="b"/>
            <a:pathLst>
              <a:path w="17464" h="8582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8626" dir="833509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4"/>
          <p:cNvSpPr/>
          <p:nvPr/>
        </p:nvSpPr>
        <p:spPr>
          <a:xfrm>
            <a:off x="5004360" y="0"/>
            <a:ext cx="2306160" cy="715680"/>
          </a:xfrm>
          <a:custGeom>
            <a:avLst/>
            <a:gdLst/>
            <a:ahLst/>
            <a:cxnLst/>
            <a:rect l="l" t="t" r="r" b="b"/>
            <a:pathLst>
              <a:path w="3451" h="1072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6511" dir="81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5"/>
          <p:cNvSpPr/>
          <p:nvPr/>
        </p:nvSpPr>
        <p:spPr>
          <a:xfrm>
            <a:off x="7527600" y="0"/>
            <a:ext cx="1612080" cy="3240000"/>
          </a:xfrm>
          <a:custGeom>
            <a:avLst/>
            <a:gdLst/>
            <a:ahLst/>
            <a:cxnLst/>
            <a:rect l="l" t="t" r="r" b="b"/>
            <a:pathLst>
              <a:path w="4615" h="9272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6511" dir="81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CustomShape 6"/>
          <p:cNvSpPr/>
          <p:nvPr/>
        </p:nvSpPr>
        <p:spPr>
          <a:xfrm>
            <a:off x="1360440" y="4515840"/>
            <a:ext cx="1364760" cy="626400"/>
          </a:xfrm>
          <a:custGeom>
            <a:avLst/>
            <a:gdLst/>
            <a:ahLst/>
            <a:cxnLst/>
            <a:rect l="l" t="t" r="r" b="b"/>
            <a:pathLst>
              <a:path w="5576" h="2562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8678" dir="17853169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7"/>
          <p:cNvSpPr/>
          <p:nvPr/>
        </p:nvSpPr>
        <p:spPr>
          <a:xfrm>
            <a:off x="-11160" y="4049640"/>
            <a:ext cx="702720" cy="1092600"/>
          </a:xfrm>
          <a:custGeom>
            <a:avLst/>
            <a:gdLst/>
            <a:ahLst/>
            <a:cxnLst/>
            <a:rect l="l" t="t" r="r" b="b"/>
            <a:pathLst>
              <a:path w="2874" h="4466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8"/>
          <p:cNvSpPr/>
          <p:nvPr/>
        </p:nvSpPr>
        <p:spPr>
          <a:xfrm>
            <a:off x="4083480" y="4223520"/>
            <a:ext cx="4135320" cy="918720"/>
          </a:xfrm>
          <a:custGeom>
            <a:avLst/>
            <a:gdLst/>
            <a:ahLst/>
            <a:cxnLst/>
            <a:rect l="l" t="t" r="r" b="b"/>
            <a:pathLst>
              <a:path w="16888" h="3756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9227" dir="17433363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9"/>
          <p:cNvSpPr/>
          <p:nvPr/>
        </p:nvSpPr>
        <p:spPr>
          <a:xfrm>
            <a:off x="-11160" y="1446840"/>
            <a:ext cx="901800" cy="2502720"/>
          </a:xfrm>
          <a:custGeom>
            <a:avLst/>
            <a:gdLst/>
            <a:ahLst/>
            <a:cxnLst/>
            <a:rect l="l" t="t" r="r" b="b"/>
            <a:pathLst>
              <a:path w="3686" h="10222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10"/>
          <p:cNvSpPr/>
          <p:nvPr/>
        </p:nvSpPr>
        <p:spPr>
          <a:xfrm>
            <a:off x="-123480" y="0"/>
            <a:ext cx="3403800" cy="2814480"/>
          </a:xfrm>
          <a:custGeom>
            <a:avLst/>
            <a:gdLst/>
            <a:ahLst/>
            <a:cxnLst/>
            <a:rect l="l" t="t" r="r" b="b"/>
            <a:pathLst>
              <a:path w="11782" h="9742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6511" dir="81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0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 rot="10800000">
            <a:off x="8640" y="2335320"/>
            <a:ext cx="2680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2"/>
          <p:cNvSpPr/>
          <p:nvPr/>
        </p:nvSpPr>
        <p:spPr>
          <a:xfrm flipH="1">
            <a:off x="9360" y="3444480"/>
            <a:ext cx="2334600" cy="1697760"/>
          </a:xfrm>
          <a:custGeom>
            <a:avLst/>
            <a:gdLst/>
            <a:ahLst/>
            <a:cxnLst/>
            <a:rect l="l" t="t" r="r" b="b"/>
            <a:pathLst>
              <a:path w="12402" h="9021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38046" dir="15808812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CustomShape 3"/>
          <p:cNvSpPr/>
          <p:nvPr/>
        </p:nvSpPr>
        <p:spPr>
          <a:xfrm flipH="1">
            <a:off x="9360" y="1292040"/>
            <a:ext cx="956520" cy="3048120"/>
          </a:xfrm>
          <a:custGeom>
            <a:avLst/>
            <a:gdLst/>
            <a:ahLst/>
            <a:cxnLst/>
            <a:rect l="l" t="t" r="r" b="b"/>
            <a:pathLst>
              <a:path w="5085" h="1619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9013" dir="4087296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4"/>
          <p:cNvSpPr/>
          <p:nvPr/>
        </p:nvSpPr>
        <p:spPr>
          <a:xfrm flipH="1">
            <a:off x="6840" y="3930120"/>
            <a:ext cx="1725120" cy="1212120"/>
          </a:xfrm>
          <a:custGeom>
            <a:avLst/>
            <a:gdLst/>
            <a:ahLst/>
            <a:cxnLst/>
            <a:rect l="l" t="t" r="r" b="b"/>
            <a:pathLst>
              <a:path w="9165" h="6442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75518" dir="8883151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5"/>
          <p:cNvSpPr/>
          <p:nvPr/>
        </p:nvSpPr>
        <p:spPr>
          <a:xfrm flipH="1">
            <a:off x="1815480" y="4620240"/>
            <a:ext cx="2631960" cy="522000"/>
          </a:xfrm>
          <a:custGeom>
            <a:avLst/>
            <a:gdLst/>
            <a:ahLst/>
            <a:cxnLst/>
            <a:rect l="l" t="t" r="r" b="b"/>
            <a:pathLst>
              <a:path w="13981" h="2778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33087" dir="11454888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6"/>
          <p:cNvSpPr/>
          <p:nvPr/>
        </p:nvSpPr>
        <p:spPr>
          <a:xfrm flipH="1">
            <a:off x="8499240" y="2124360"/>
            <a:ext cx="642960" cy="2408760"/>
          </a:xfrm>
          <a:custGeom>
            <a:avLst/>
            <a:gdLst/>
            <a:ahLst/>
            <a:cxnLst/>
            <a:rect l="l" t="t" r="r" b="b"/>
            <a:pathLst>
              <a:path w="2629" h="983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246626" dir="16250183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CustomShape 7"/>
          <p:cNvSpPr/>
          <p:nvPr/>
        </p:nvSpPr>
        <p:spPr>
          <a:xfrm flipH="1">
            <a:off x="5393520" y="0"/>
            <a:ext cx="3747240" cy="2692800"/>
          </a:xfrm>
          <a:custGeom>
            <a:avLst/>
            <a:gdLst/>
            <a:ahLst/>
            <a:cxnLst/>
            <a:rect l="l" t="t" r="r" b="b"/>
            <a:pathLst>
              <a:path w="7937" h="5704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75590" dir="1432762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CustomShape 8"/>
          <p:cNvSpPr/>
          <p:nvPr/>
        </p:nvSpPr>
        <p:spPr>
          <a:xfrm flipH="1">
            <a:off x="2584440" y="0"/>
            <a:ext cx="3160080" cy="929520"/>
          </a:xfrm>
          <a:custGeom>
            <a:avLst/>
            <a:gdLst/>
            <a:ahLst/>
            <a:cxnLst/>
            <a:rect l="l" t="t" r="r" b="b"/>
            <a:pathLst>
              <a:path w="12316" h="3625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22671" dir="142238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CustomShape 9"/>
          <p:cNvSpPr/>
          <p:nvPr/>
        </p:nvSpPr>
        <p:spPr>
          <a:xfrm flipH="1">
            <a:off x="9360" y="0"/>
            <a:ext cx="4396680" cy="2622600"/>
          </a:xfrm>
          <a:custGeom>
            <a:avLst/>
            <a:gdLst/>
            <a:ahLst/>
            <a:cxnLst/>
            <a:rect l="l" t="t" r="r" b="b"/>
            <a:pathLst>
              <a:path w="17133" h="10222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22671" dir="142238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87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6773040" y="467100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C7FBAE7-5395-4480-B96D-9D7A8D6EE5B7}" type="slidenum">
              <a:rPr lang="es-ES" sz="800" b="0" strike="noStrike" spc="-1">
                <a:solidFill>
                  <a:srgbClr val="00072D"/>
                </a:solidFill>
                <a:latin typeface="Nunito Sans SemiBold"/>
                <a:ea typeface="Nunito Sans SemiBold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625" name="CustomShape 2"/>
          <p:cNvSpPr/>
          <p:nvPr/>
        </p:nvSpPr>
        <p:spPr>
          <a:xfrm>
            <a:off x="3059280" y="-123480"/>
            <a:ext cx="1788120" cy="2628720"/>
          </a:xfrm>
          <a:prstGeom prst="rect">
            <a:avLst/>
          </a:pr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CustomShape 3"/>
          <p:cNvSpPr/>
          <p:nvPr/>
        </p:nvSpPr>
        <p:spPr>
          <a:xfrm>
            <a:off x="4991760" y="-123480"/>
            <a:ext cx="1785600" cy="2628720"/>
          </a:xfrm>
          <a:prstGeom prst="rect">
            <a:avLst/>
          </a:pr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CustomShape 4"/>
          <p:cNvSpPr/>
          <p:nvPr/>
        </p:nvSpPr>
        <p:spPr>
          <a:xfrm>
            <a:off x="6937560" y="-123480"/>
            <a:ext cx="1760760" cy="2628720"/>
          </a:xfrm>
          <a:prstGeom prst="rect">
            <a:avLst/>
          </a:pr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CustomShape 5"/>
          <p:cNvSpPr/>
          <p:nvPr/>
        </p:nvSpPr>
        <p:spPr>
          <a:xfrm>
            <a:off x="3059280" y="2710440"/>
            <a:ext cx="1788120" cy="2554920"/>
          </a:xfrm>
          <a:prstGeom prst="rect">
            <a:avLst/>
          </a:pr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CustomShape 6"/>
          <p:cNvSpPr/>
          <p:nvPr/>
        </p:nvSpPr>
        <p:spPr>
          <a:xfrm>
            <a:off x="4991760" y="2710440"/>
            <a:ext cx="1785600" cy="2554920"/>
          </a:xfrm>
          <a:prstGeom prst="rect">
            <a:avLst/>
          </a:pr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CustomShape 7"/>
          <p:cNvSpPr/>
          <p:nvPr/>
        </p:nvSpPr>
        <p:spPr>
          <a:xfrm>
            <a:off x="6937560" y="2710440"/>
            <a:ext cx="1760760" cy="2554920"/>
          </a:xfrm>
          <a:prstGeom prst="rect">
            <a:avLst/>
          </a:pr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CustomShape 8"/>
          <p:cNvSpPr/>
          <p:nvPr/>
        </p:nvSpPr>
        <p:spPr>
          <a:xfrm>
            <a:off x="33840" y="0"/>
            <a:ext cx="1955880" cy="2649240"/>
          </a:xfrm>
          <a:custGeom>
            <a:avLst/>
            <a:gdLst/>
            <a:ahLst/>
            <a:cxnLst/>
            <a:rect l="l" t="t" r="r" b="b"/>
            <a:pathLst>
              <a:path w="7990" h="10821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CustomShape 9"/>
          <p:cNvSpPr/>
          <p:nvPr/>
        </p:nvSpPr>
        <p:spPr>
          <a:xfrm>
            <a:off x="-186120" y="0"/>
            <a:ext cx="5155560" cy="5056200"/>
          </a:xfrm>
          <a:custGeom>
            <a:avLst/>
            <a:gdLst/>
            <a:ahLst/>
            <a:cxn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46467" dir="943256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CustomShape 10"/>
          <p:cNvSpPr/>
          <p:nvPr/>
        </p:nvSpPr>
        <p:spPr>
          <a:xfrm>
            <a:off x="-5400" y="1713600"/>
            <a:ext cx="3018240" cy="3428640"/>
          </a:xfrm>
          <a:custGeom>
            <a:avLst/>
            <a:gdLst/>
            <a:ahLst/>
            <a:cxnLst/>
            <a:rect l="l" t="t" r="r" b="b"/>
            <a:pathLst>
              <a:path w="12327" h="14003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35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6773040" y="467100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674EC17-0CA8-44BF-8BB2-DA2E21B54F59}" type="slidenum">
              <a:rPr lang="es-ES" sz="800" b="0" strike="noStrike" spc="-1">
                <a:solidFill>
                  <a:srgbClr val="00072D"/>
                </a:solidFill>
                <a:latin typeface="Nunito Sans SemiBold"/>
                <a:ea typeface="Nunito Sans SemiBold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673" name="CustomShape 2"/>
          <p:cNvSpPr/>
          <p:nvPr/>
        </p:nvSpPr>
        <p:spPr>
          <a:xfrm>
            <a:off x="33840" y="0"/>
            <a:ext cx="1955880" cy="2649240"/>
          </a:xfrm>
          <a:custGeom>
            <a:avLst/>
            <a:gdLst/>
            <a:ahLst/>
            <a:cxnLst/>
            <a:rect l="l" t="t" r="r" b="b"/>
            <a:pathLst>
              <a:path w="7990" h="10821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CustomShape 3"/>
          <p:cNvSpPr/>
          <p:nvPr/>
        </p:nvSpPr>
        <p:spPr>
          <a:xfrm>
            <a:off x="-186120" y="0"/>
            <a:ext cx="5155560" cy="5056200"/>
          </a:xfrm>
          <a:custGeom>
            <a:avLst/>
            <a:gdLst/>
            <a:ahLst/>
            <a:cxn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46467" dir="943256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CustomShape 4"/>
          <p:cNvSpPr/>
          <p:nvPr/>
        </p:nvSpPr>
        <p:spPr>
          <a:xfrm>
            <a:off x="-5400" y="1713600"/>
            <a:ext cx="3018240" cy="3428640"/>
          </a:xfrm>
          <a:custGeom>
            <a:avLst/>
            <a:gdLst/>
            <a:ahLst/>
            <a:cxnLst/>
            <a:rect l="l" t="t" r="r" b="b"/>
            <a:pathLst>
              <a:path w="12327" h="14003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7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CustomShape 1"/>
          <p:cNvSpPr/>
          <p:nvPr/>
        </p:nvSpPr>
        <p:spPr>
          <a:xfrm>
            <a:off x="2487960" y="-168480"/>
            <a:ext cx="4262040" cy="2516040"/>
          </a:xfrm>
          <a:prstGeom prst="rect">
            <a:avLst/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2"/>
          <p:cNvSpPr/>
          <p:nvPr/>
        </p:nvSpPr>
        <p:spPr>
          <a:xfrm rot="5400000">
            <a:off x="3934440" y="-59400"/>
            <a:ext cx="5360760" cy="5056200"/>
          </a:xfrm>
          <a:custGeom>
            <a:avLst/>
            <a:gdLst/>
            <a:ahLst/>
            <a:cxn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CustomShape 3"/>
          <p:cNvSpPr/>
          <p:nvPr/>
        </p:nvSpPr>
        <p:spPr>
          <a:xfrm>
            <a:off x="27360" y="0"/>
            <a:ext cx="1955880" cy="2649240"/>
          </a:xfrm>
          <a:custGeom>
            <a:avLst/>
            <a:gdLst/>
            <a:ahLst/>
            <a:cxnLst/>
            <a:rect l="l" t="t" r="r" b="b"/>
            <a:pathLst>
              <a:path w="7990" h="10821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CustomShape 4"/>
          <p:cNvSpPr/>
          <p:nvPr/>
        </p:nvSpPr>
        <p:spPr>
          <a:xfrm>
            <a:off x="-192240" y="-19080"/>
            <a:ext cx="5243760" cy="5142240"/>
          </a:xfrm>
          <a:custGeom>
            <a:avLst/>
            <a:gdLst/>
            <a:ahLst/>
            <a:cxn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CustomShape 5"/>
          <p:cNvSpPr/>
          <p:nvPr/>
        </p:nvSpPr>
        <p:spPr>
          <a:xfrm>
            <a:off x="6946200" y="2753640"/>
            <a:ext cx="2196720" cy="2397960"/>
          </a:xfrm>
          <a:custGeom>
            <a:avLst/>
            <a:gdLst/>
            <a:ahLst/>
            <a:cxnLst/>
            <a:rect l="l" t="t" r="r" b="b"/>
            <a:pathLst>
              <a:path w="8973" h="9795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CustomShape 6"/>
          <p:cNvSpPr/>
          <p:nvPr/>
        </p:nvSpPr>
        <p:spPr>
          <a:xfrm>
            <a:off x="6666120" y="0"/>
            <a:ext cx="2476800" cy="2302920"/>
          </a:xfrm>
          <a:custGeom>
            <a:avLst/>
            <a:gdLst/>
            <a:ahLst/>
            <a:cxnLst/>
            <a:rect l="l" t="t" r="r" b="b"/>
            <a:pathLst>
              <a:path w="10116" h="9407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7"/>
          <p:cNvSpPr/>
          <p:nvPr/>
        </p:nvSpPr>
        <p:spPr>
          <a:xfrm>
            <a:off x="-11520" y="1722960"/>
            <a:ext cx="3018240" cy="3428640"/>
          </a:xfrm>
          <a:custGeom>
            <a:avLst/>
            <a:gdLst/>
            <a:ahLst/>
            <a:cxnLst/>
            <a:rect l="l" t="t" r="r" b="b"/>
            <a:pathLst>
              <a:path w="12327" h="14003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2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 flipH="1">
            <a:off x="2266200" y="876960"/>
            <a:ext cx="4605840" cy="4322880"/>
          </a:xfrm>
          <a:prstGeom prst="rect">
            <a:avLst/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2"/>
          <p:cNvSpPr/>
          <p:nvPr/>
        </p:nvSpPr>
        <p:spPr>
          <a:xfrm rot="10800000" flipH="1">
            <a:off x="5057640" y="1080"/>
            <a:ext cx="4035960" cy="1750680"/>
          </a:xfrm>
          <a:custGeom>
            <a:avLst/>
            <a:gdLst/>
            <a:ahLst/>
            <a:cxnLst/>
            <a:rect l="l" t="t" r="r" b="b"/>
            <a:pathLst>
              <a:path w="16482" h="715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65525" dir="10173262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CustomShape 3"/>
          <p:cNvSpPr/>
          <p:nvPr/>
        </p:nvSpPr>
        <p:spPr>
          <a:xfrm rot="10800000" flipH="1">
            <a:off x="0" y="3325320"/>
            <a:ext cx="4318560" cy="1818000"/>
          </a:xfrm>
          <a:custGeom>
            <a:avLst/>
            <a:gdLst/>
            <a:ahLst/>
            <a:cxnLst/>
            <a:rect l="l" t="t" r="r" b="b"/>
            <a:pathLst>
              <a:path w="17636" h="742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8000" dir="108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CustomShape 4"/>
          <p:cNvSpPr/>
          <p:nvPr/>
        </p:nvSpPr>
        <p:spPr>
          <a:xfrm rot="10800000" flipH="1">
            <a:off x="7359840" y="1080"/>
            <a:ext cx="1783440" cy="1828440"/>
          </a:xfrm>
          <a:custGeom>
            <a:avLst/>
            <a:gdLst/>
            <a:ahLst/>
            <a:cxnLst/>
            <a:rect l="l" t="t" r="r" b="b"/>
            <a:pathLst>
              <a:path w="7285" h="7469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65525" dir="10173262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CustomShape 5"/>
          <p:cNvSpPr/>
          <p:nvPr/>
        </p:nvSpPr>
        <p:spPr>
          <a:xfrm rot="10800000" flipH="1">
            <a:off x="-133560" y="1080"/>
            <a:ext cx="2895480" cy="2835000"/>
          </a:xfrm>
          <a:custGeom>
            <a:avLst/>
            <a:gdLst/>
            <a:ahLst/>
            <a:cxnLst/>
            <a:rect l="l" t="t" r="r" b="b"/>
            <a:pathLst>
              <a:path w="11825" h="11579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CustomShape 6"/>
          <p:cNvSpPr/>
          <p:nvPr/>
        </p:nvSpPr>
        <p:spPr>
          <a:xfrm rot="10800000" flipH="1">
            <a:off x="-3600" y="3938400"/>
            <a:ext cx="6251760" cy="1204920"/>
          </a:xfrm>
          <a:custGeom>
            <a:avLst/>
            <a:gdLst/>
            <a:ahLst/>
            <a:cxnLst/>
            <a:rect l="l" t="t" r="r" b="b"/>
            <a:pathLst>
              <a:path w="25528" h="4924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8000" dir="108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66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CustomShape 1"/>
          <p:cNvSpPr/>
          <p:nvPr/>
        </p:nvSpPr>
        <p:spPr>
          <a:xfrm flipH="1">
            <a:off x="2266200" y="-50760"/>
            <a:ext cx="4605840" cy="4343040"/>
          </a:xfrm>
          <a:prstGeom prst="rect">
            <a:avLst/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4" name="CustomShape 2"/>
          <p:cNvSpPr/>
          <p:nvPr/>
        </p:nvSpPr>
        <p:spPr>
          <a:xfrm>
            <a:off x="5059800" y="3391560"/>
            <a:ext cx="4035960" cy="1750680"/>
          </a:xfrm>
          <a:custGeom>
            <a:avLst/>
            <a:gdLst/>
            <a:ahLst/>
            <a:cxnLst/>
            <a:rect l="l" t="t" r="r" b="b"/>
            <a:pathLst>
              <a:path w="16482" h="715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65525" dir="10173262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CustomShape 3"/>
          <p:cNvSpPr/>
          <p:nvPr/>
        </p:nvSpPr>
        <p:spPr>
          <a:xfrm>
            <a:off x="0" y="0"/>
            <a:ext cx="4318560" cy="1818000"/>
          </a:xfrm>
          <a:custGeom>
            <a:avLst/>
            <a:gdLst/>
            <a:ahLst/>
            <a:cxnLst/>
            <a:rect l="l" t="t" r="r" b="b"/>
            <a:pathLst>
              <a:path w="17636" h="742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CustomShape 4"/>
          <p:cNvSpPr/>
          <p:nvPr/>
        </p:nvSpPr>
        <p:spPr>
          <a:xfrm>
            <a:off x="7359480" y="3314160"/>
            <a:ext cx="1783440" cy="1828440"/>
          </a:xfrm>
          <a:custGeom>
            <a:avLst/>
            <a:gdLst/>
            <a:ahLst/>
            <a:cxnLst/>
            <a:rect l="l" t="t" r="r" b="b"/>
            <a:pathLst>
              <a:path w="7285" h="7469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65525" dir="10173262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5"/>
          <p:cNvSpPr/>
          <p:nvPr/>
        </p:nvSpPr>
        <p:spPr>
          <a:xfrm>
            <a:off x="-132120" y="2307240"/>
            <a:ext cx="2895480" cy="2835000"/>
          </a:xfrm>
          <a:custGeom>
            <a:avLst/>
            <a:gdLst/>
            <a:ahLst/>
            <a:cxnLst/>
            <a:rect l="l" t="t" r="r" b="b"/>
            <a:pathLst>
              <a:path w="11825" h="11579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CustomShape 6"/>
          <p:cNvSpPr/>
          <p:nvPr/>
        </p:nvSpPr>
        <p:spPr>
          <a:xfrm>
            <a:off x="-3960" y="0"/>
            <a:ext cx="6251760" cy="1204920"/>
          </a:xfrm>
          <a:custGeom>
            <a:avLst/>
            <a:gdLst/>
            <a:ahLst/>
            <a:cxnLst/>
            <a:rect l="l" t="t" r="r" b="b"/>
            <a:pathLst>
              <a:path w="25528" h="4924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10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704240" y="33120"/>
            <a:ext cx="360" cy="407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8553960" y="101952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</a:path>
            </a:pathLst>
          </a:custGeom>
          <a:gradFill rotWithShape="0">
            <a:gsLst>
              <a:gs pos="0">
                <a:srgbClr val="C2008B"/>
              </a:gs>
              <a:gs pos="100000">
                <a:srgbClr val="50009C"/>
              </a:gs>
            </a:gsLst>
            <a:lin ang="132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484520" y="0"/>
            <a:ext cx="4658400" cy="1451520"/>
          </a:xfrm>
          <a:custGeom>
            <a:avLst/>
            <a:gdLst/>
            <a:ahLst/>
            <a:cxnLst/>
            <a:rect l="l" t="t" r="r" b="b"/>
            <a:pathLst>
              <a:path w="19023" h="5931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46662" dir="7553842">
              <a:srgbClr val="000000">
                <a:alpha val="5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0"/>
            <a:ext cx="4732200" cy="1793520"/>
          </a:xfrm>
          <a:custGeom>
            <a:avLst/>
            <a:gdLst/>
            <a:ahLst/>
            <a:cxnLst/>
            <a:rect l="l" t="t" r="r" b="b"/>
            <a:pathLst>
              <a:path w="14932" h="5661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46662" dir="7553842">
              <a:srgbClr val="000000">
                <a:alpha val="5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2430720" y="3561840"/>
            <a:ext cx="6230880" cy="1580760"/>
          </a:xfrm>
          <a:custGeom>
            <a:avLst/>
            <a:gdLst/>
            <a:ahLst/>
            <a:cxnLst/>
            <a:rect l="l" t="t" r="r" b="b"/>
            <a:pathLst>
              <a:path w="25443" h="6458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46662" dir="7553842">
              <a:srgbClr val="000000">
                <a:alpha val="5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0" y="0"/>
            <a:ext cx="3242880" cy="1268640"/>
          </a:xfrm>
          <a:custGeom>
            <a:avLst/>
            <a:gdLst/>
            <a:ahLst/>
            <a:cxnLst/>
            <a:rect l="l" t="t" r="r" b="b"/>
            <a:pathLst>
              <a:path w="10233" h="4005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7"/>
          <p:cNvSpPr/>
          <p:nvPr/>
        </p:nvSpPr>
        <p:spPr>
          <a:xfrm>
            <a:off x="4063320" y="2603160"/>
            <a:ext cx="5079600" cy="2539080"/>
          </a:xfrm>
          <a:custGeom>
            <a:avLst/>
            <a:gdLst/>
            <a:ahLst/>
            <a:cxnLst/>
            <a:rect l="l" t="t" r="r" b="b"/>
            <a:pathLst>
              <a:path w="20743" h="10371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46662" dir="7553842">
              <a:srgbClr val="000000">
                <a:alpha val="5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2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ustomShape 1"/>
          <p:cNvSpPr/>
          <p:nvPr/>
        </p:nvSpPr>
        <p:spPr>
          <a:xfrm>
            <a:off x="2914200" y="-32760"/>
            <a:ext cx="1706400" cy="5208120"/>
          </a:xfrm>
          <a:prstGeom prst="rect">
            <a:avLst/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CustomShape 2"/>
          <p:cNvSpPr/>
          <p:nvPr/>
        </p:nvSpPr>
        <p:spPr>
          <a:xfrm>
            <a:off x="4835880" y="-32760"/>
            <a:ext cx="1706400" cy="5208120"/>
          </a:xfrm>
          <a:prstGeom prst="rect">
            <a:avLst/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9" name="CustomShape 3"/>
          <p:cNvSpPr/>
          <p:nvPr/>
        </p:nvSpPr>
        <p:spPr>
          <a:xfrm>
            <a:off x="6757560" y="-32760"/>
            <a:ext cx="1706400" cy="5208120"/>
          </a:xfrm>
          <a:prstGeom prst="rect">
            <a:avLst/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CustomShape 4"/>
          <p:cNvSpPr/>
          <p:nvPr/>
        </p:nvSpPr>
        <p:spPr>
          <a:xfrm>
            <a:off x="33840" y="0"/>
            <a:ext cx="1955880" cy="2649240"/>
          </a:xfrm>
          <a:custGeom>
            <a:avLst/>
            <a:gdLst/>
            <a:ahLst/>
            <a:cxnLst/>
            <a:rect l="l" t="t" r="r" b="b"/>
            <a:pathLst>
              <a:path w="7990" h="10821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1" name="CustomShape 5"/>
          <p:cNvSpPr/>
          <p:nvPr/>
        </p:nvSpPr>
        <p:spPr>
          <a:xfrm>
            <a:off x="-5400" y="1713600"/>
            <a:ext cx="3018240" cy="3428640"/>
          </a:xfrm>
          <a:custGeom>
            <a:avLst/>
            <a:gdLst/>
            <a:ahLst/>
            <a:cxnLst/>
            <a:rect l="l" t="t" r="r" b="b"/>
            <a:pathLst>
              <a:path w="12327" h="14003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CustomShape 6"/>
          <p:cNvSpPr/>
          <p:nvPr/>
        </p:nvSpPr>
        <p:spPr>
          <a:xfrm>
            <a:off x="-186120" y="0"/>
            <a:ext cx="5155560" cy="5056200"/>
          </a:xfrm>
          <a:custGeom>
            <a:avLst/>
            <a:gdLst/>
            <a:ahLst/>
            <a:cxn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46467" dir="943256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3" name="CustomShape 7"/>
          <p:cNvSpPr/>
          <p:nvPr/>
        </p:nvSpPr>
        <p:spPr>
          <a:xfrm flipH="1">
            <a:off x="6834600" y="2521080"/>
            <a:ext cx="2307600" cy="2621160"/>
          </a:xfrm>
          <a:custGeom>
            <a:avLst/>
            <a:gdLst/>
            <a:ahLst/>
            <a:cxnLst/>
            <a:rect l="l" t="t" r="r" b="b"/>
            <a:pathLst>
              <a:path w="12327" h="14003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4" name="CustomShape 8"/>
          <p:cNvSpPr/>
          <p:nvPr/>
        </p:nvSpPr>
        <p:spPr>
          <a:xfrm flipH="1">
            <a:off x="4166280" y="0"/>
            <a:ext cx="5155560" cy="5056200"/>
          </a:xfrm>
          <a:custGeom>
            <a:avLst/>
            <a:gdLst/>
            <a:ahLst/>
            <a:cxn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46467" dir="943256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5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6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CustomShape 1"/>
          <p:cNvSpPr/>
          <p:nvPr/>
        </p:nvSpPr>
        <p:spPr>
          <a:xfrm>
            <a:off x="607320" y="-74520"/>
            <a:ext cx="2346480" cy="531828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4" name="CustomShape 2"/>
          <p:cNvSpPr/>
          <p:nvPr/>
        </p:nvSpPr>
        <p:spPr>
          <a:xfrm>
            <a:off x="6773040" y="467100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735BCB8-241E-45D0-B61C-CD9F38E2A5F9}" type="slidenum">
              <a:rPr lang="es-ES" sz="800" b="0" strike="noStrike" spc="-1">
                <a:solidFill>
                  <a:srgbClr val="00072D"/>
                </a:solidFill>
                <a:latin typeface="Nunito Sans SemiBold"/>
                <a:ea typeface="Nunito Sans SemiBold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895" name="CustomShape 3"/>
          <p:cNvSpPr/>
          <p:nvPr/>
        </p:nvSpPr>
        <p:spPr>
          <a:xfrm>
            <a:off x="4125240" y="4481640"/>
            <a:ext cx="1728360" cy="651600"/>
          </a:xfrm>
          <a:custGeom>
            <a:avLst/>
            <a:gdLst/>
            <a:ahLst/>
            <a:cxnLst/>
            <a:rect l="l" t="t" r="r" b="b"/>
            <a:pathLst>
              <a:path w="7061" h="2664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14394" dir="238199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6" name="CustomShape 4"/>
          <p:cNvSpPr/>
          <p:nvPr/>
        </p:nvSpPr>
        <p:spPr>
          <a:xfrm>
            <a:off x="6438600" y="3283920"/>
            <a:ext cx="2704320" cy="1856880"/>
          </a:xfrm>
          <a:custGeom>
            <a:avLst/>
            <a:gdLst/>
            <a:ahLst/>
            <a:cxnLst/>
            <a:rect l="l" t="t" r="r" b="b"/>
            <a:pathLst>
              <a:path w="11045" h="758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65825" dir="9789041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7" name="CustomShape 5"/>
          <p:cNvSpPr/>
          <p:nvPr/>
        </p:nvSpPr>
        <p:spPr>
          <a:xfrm>
            <a:off x="7063920" y="3961800"/>
            <a:ext cx="2079000" cy="1178640"/>
          </a:xfrm>
          <a:custGeom>
            <a:avLst/>
            <a:gdLst/>
            <a:ahLst/>
            <a:cxnLst/>
            <a:rect l="l" t="t" r="r" b="b"/>
            <a:pathLst>
              <a:path w="8492" h="4817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22622" dir="1386465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8" name="CustomShape 6"/>
          <p:cNvSpPr/>
          <p:nvPr/>
        </p:nvSpPr>
        <p:spPr>
          <a:xfrm>
            <a:off x="6969600" y="0"/>
            <a:ext cx="2173320" cy="1492920"/>
          </a:xfrm>
          <a:custGeom>
            <a:avLst/>
            <a:gdLst/>
            <a:ahLst/>
            <a:cxnLst/>
            <a:rect l="l" t="t" r="r" b="b"/>
            <a:pathLst>
              <a:path w="8877" h="610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04675" dir="492557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9" name="CustomShape 7"/>
          <p:cNvSpPr/>
          <p:nvPr/>
        </p:nvSpPr>
        <p:spPr>
          <a:xfrm>
            <a:off x="7558200" y="1272240"/>
            <a:ext cx="1584720" cy="3123720"/>
          </a:xfrm>
          <a:custGeom>
            <a:avLst/>
            <a:gdLst/>
            <a:ahLst/>
            <a:cxnLst/>
            <a:rect l="l" t="t" r="r" b="b"/>
            <a:pathLst>
              <a:path w="6474" h="12758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14060" dir="8038618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0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01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6033600" y="-46440"/>
            <a:ext cx="2346480" cy="528444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CustomShape 2"/>
          <p:cNvSpPr/>
          <p:nvPr/>
        </p:nvSpPr>
        <p:spPr>
          <a:xfrm>
            <a:off x="6773040" y="467100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C072946-87D2-4880-9C5D-46874E0E1B67}" type="slidenum">
              <a:rPr lang="es-ES" sz="800" b="0" strike="noStrike" spc="-1">
                <a:solidFill>
                  <a:srgbClr val="00072D"/>
                </a:solidFill>
                <a:latin typeface="Nunito Sans SemiBold"/>
                <a:ea typeface="Nunito Sans SemiBold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940" name="CustomShape 3"/>
          <p:cNvSpPr/>
          <p:nvPr/>
        </p:nvSpPr>
        <p:spPr>
          <a:xfrm flipH="1">
            <a:off x="3287160" y="4481640"/>
            <a:ext cx="1728360" cy="651600"/>
          </a:xfrm>
          <a:custGeom>
            <a:avLst/>
            <a:gdLst/>
            <a:ahLst/>
            <a:cxnLst/>
            <a:rect l="l" t="t" r="r" b="b"/>
            <a:pathLst>
              <a:path w="7061" h="2664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14394" dir="238199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1" name="CustomShape 4"/>
          <p:cNvSpPr/>
          <p:nvPr/>
        </p:nvSpPr>
        <p:spPr>
          <a:xfrm flipH="1">
            <a:off x="-720" y="3283920"/>
            <a:ext cx="2704320" cy="1856880"/>
          </a:xfrm>
          <a:custGeom>
            <a:avLst/>
            <a:gdLst/>
            <a:ahLst/>
            <a:cxnLst/>
            <a:rect l="l" t="t" r="r" b="b"/>
            <a:pathLst>
              <a:path w="11045" h="758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14394" dir="238199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CustomShape 5"/>
          <p:cNvSpPr/>
          <p:nvPr/>
        </p:nvSpPr>
        <p:spPr>
          <a:xfrm flipH="1">
            <a:off x="-2160" y="3961800"/>
            <a:ext cx="2079000" cy="1178640"/>
          </a:xfrm>
          <a:custGeom>
            <a:avLst/>
            <a:gdLst/>
            <a:ahLst/>
            <a:cxnLst/>
            <a:rect l="l" t="t" r="r" b="b"/>
            <a:pathLst>
              <a:path w="8492" h="4817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7072" dir="10321393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CustomShape 6"/>
          <p:cNvSpPr/>
          <p:nvPr/>
        </p:nvSpPr>
        <p:spPr>
          <a:xfrm flipH="1">
            <a:off x="-2160" y="-1800"/>
            <a:ext cx="2173320" cy="1492920"/>
          </a:xfrm>
          <a:custGeom>
            <a:avLst/>
            <a:gdLst/>
            <a:ahLst/>
            <a:cxnLst/>
            <a:rect l="l" t="t" r="r" b="b"/>
            <a:pathLst>
              <a:path w="8877" h="610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8331" dir="1170146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CustomShape 7"/>
          <p:cNvSpPr/>
          <p:nvPr/>
        </p:nvSpPr>
        <p:spPr>
          <a:xfrm flipH="1">
            <a:off x="-720" y="1272240"/>
            <a:ext cx="1584720" cy="3123720"/>
          </a:xfrm>
          <a:custGeom>
            <a:avLst/>
            <a:gdLst/>
            <a:ahLst/>
            <a:cxnLst/>
            <a:rect l="l" t="t" r="r" b="b"/>
            <a:pathLst>
              <a:path w="6474" h="12758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6502" dir="1230799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46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CustomShape 1"/>
          <p:cNvSpPr/>
          <p:nvPr/>
        </p:nvSpPr>
        <p:spPr>
          <a:xfrm flipH="1">
            <a:off x="2160" y="3444480"/>
            <a:ext cx="2334600" cy="1697760"/>
          </a:xfrm>
          <a:custGeom>
            <a:avLst/>
            <a:gdLst/>
            <a:ahLst/>
            <a:cxnLst/>
            <a:rect l="l" t="t" r="r" b="b"/>
            <a:pathLst>
              <a:path w="12402" h="9021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38046" dir="15808812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4" name="CustomShape 2"/>
          <p:cNvSpPr/>
          <p:nvPr/>
        </p:nvSpPr>
        <p:spPr>
          <a:xfrm flipH="1">
            <a:off x="2160" y="1292040"/>
            <a:ext cx="956520" cy="3048120"/>
          </a:xfrm>
          <a:custGeom>
            <a:avLst/>
            <a:gdLst/>
            <a:ahLst/>
            <a:cxnLst/>
            <a:rect l="l" t="t" r="r" b="b"/>
            <a:pathLst>
              <a:path w="5085" h="1619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9013" dir="4087296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3"/>
          <p:cNvSpPr/>
          <p:nvPr/>
        </p:nvSpPr>
        <p:spPr>
          <a:xfrm flipH="1">
            <a:off x="-720" y="3930120"/>
            <a:ext cx="1725120" cy="1212120"/>
          </a:xfrm>
          <a:custGeom>
            <a:avLst/>
            <a:gdLst/>
            <a:ahLst/>
            <a:cxnLst/>
            <a:rect l="l" t="t" r="r" b="b"/>
            <a:pathLst>
              <a:path w="9165" h="6442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75518" dir="8883151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6" name="CustomShape 4"/>
          <p:cNvSpPr/>
          <p:nvPr/>
        </p:nvSpPr>
        <p:spPr>
          <a:xfrm flipH="1">
            <a:off x="1815480" y="4620240"/>
            <a:ext cx="2631960" cy="522000"/>
          </a:xfrm>
          <a:custGeom>
            <a:avLst/>
            <a:gdLst/>
            <a:ahLst/>
            <a:cxnLst/>
            <a:rect l="l" t="t" r="r" b="b"/>
            <a:pathLst>
              <a:path w="13981" h="2778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33087" dir="11454888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7" name="CustomShape 5"/>
          <p:cNvSpPr/>
          <p:nvPr/>
        </p:nvSpPr>
        <p:spPr>
          <a:xfrm flipH="1">
            <a:off x="8499240" y="2124360"/>
            <a:ext cx="642960" cy="2408760"/>
          </a:xfrm>
          <a:custGeom>
            <a:avLst/>
            <a:gdLst/>
            <a:ahLst/>
            <a:cxnLst/>
            <a:rect l="l" t="t" r="r" b="b"/>
            <a:pathLst>
              <a:path w="2629" h="983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246626" dir="16250183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8" name="CustomShape 6"/>
          <p:cNvSpPr/>
          <p:nvPr/>
        </p:nvSpPr>
        <p:spPr>
          <a:xfrm flipH="1">
            <a:off x="5393520" y="0"/>
            <a:ext cx="3747240" cy="2692800"/>
          </a:xfrm>
          <a:custGeom>
            <a:avLst/>
            <a:gdLst/>
            <a:ahLst/>
            <a:cxnLst/>
            <a:rect l="l" t="t" r="r" b="b"/>
            <a:pathLst>
              <a:path w="7937" h="5704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75590" dir="1432762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9" name="CustomShape 7"/>
          <p:cNvSpPr/>
          <p:nvPr/>
        </p:nvSpPr>
        <p:spPr>
          <a:xfrm flipH="1">
            <a:off x="2584440" y="0"/>
            <a:ext cx="3160080" cy="929520"/>
          </a:xfrm>
          <a:custGeom>
            <a:avLst/>
            <a:gdLst/>
            <a:ahLst/>
            <a:cxnLst/>
            <a:rect l="l" t="t" r="r" b="b"/>
            <a:pathLst>
              <a:path w="12316" h="3625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22671" dir="142238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CustomShape 8"/>
          <p:cNvSpPr/>
          <p:nvPr/>
        </p:nvSpPr>
        <p:spPr>
          <a:xfrm flipH="1">
            <a:off x="2160" y="0"/>
            <a:ext cx="4396680" cy="2622600"/>
          </a:xfrm>
          <a:custGeom>
            <a:avLst/>
            <a:gdLst/>
            <a:ahLst/>
            <a:cxnLst/>
            <a:rect l="l" t="t" r="r" b="b"/>
            <a:pathLst>
              <a:path w="17133" h="10222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22671" dir="142238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1" name="CustomShape 9"/>
          <p:cNvSpPr/>
          <p:nvPr/>
        </p:nvSpPr>
        <p:spPr>
          <a:xfrm rot="10800000">
            <a:off x="8007480" y="1080"/>
            <a:ext cx="360" cy="309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93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ustomShape 1"/>
          <p:cNvSpPr/>
          <p:nvPr/>
        </p:nvSpPr>
        <p:spPr>
          <a:xfrm flipH="1">
            <a:off x="4840200" y="1547640"/>
            <a:ext cx="4364280" cy="2047320"/>
          </a:xfrm>
          <a:prstGeom prst="rect">
            <a:avLst/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1" name="CustomShape 2"/>
          <p:cNvSpPr/>
          <p:nvPr/>
        </p:nvSpPr>
        <p:spPr>
          <a:xfrm flipH="1">
            <a:off x="10080" y="3250800"/>
            <a:ext cx="2266200" cy="1891440"/>
          </a:xfrm>
          <a:custGeom>
            <a:avLst/>
            <a:gdLst/>
            <a:ahLst/>
            <a:cxnLst/>
            <a:rect l="l" t="t" r="r" b="b"/>
            <a:pathLst>
              <a:path w="9251" h="7723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8225" dir="400808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2" name="CustomShape 3"/>
          <p:cNvSpPr/>
          <p:nvPr/>
        </p:nvSpPr>
        <p:spPr>
          <a:xfrm flipH="1">
            <a:off x="11520" y="0"/>
            <a:ext cx="2800080" cy="3480480"/>
          </a:xfrm>
          <a:custGeom>
            <a:avLst/>
            <a:gdLst/>
            <a:ahLst/>
            <a:cxnLst/>
            <a:rect l="l" t="t" r="r" b="b"/>
            <a:pathLst>
              <a:path w="11430" h="14206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3" name="CustomShape 4"/>
          <p:cNvSpPr/>
          <p:nvPr/>
        </p:nvSpPr>
        <p:spPr>
          <a:xfrm flipH="1">
            <a:off x="5182560" y="0"/>
            <a:ext cx="839520" cy="540720"/>
          </a:xfrm>
          <a:custGeom>
            <a:avLst/>
            <a:gdLst/>
            <a:ahLst/>
            <a:cxnLst/>
            <a:rect l="l" t="t" r="r" b="b"/>
            <a:pathLst>
              <a:path w="3430" h="2211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4" name="CustomShape 5"/>
          <p:cNvSpPr/>
          <p:nvPr/>
        </p:nvSpPr>
        <p:spPr>
          <a:xfrm flipH="1">
            <a:off x="5189040" y="3506760"/>
            <a:ext cx="3951720" cy="1635840"/>
          </a:xfrm>
          <a:custGeom>
            <a:avLst/>
            <a:gdLst/>
            <a:ahLst/>
            <a:cxnLst/>
            <a:rect l="l" t="t" r="r" b="b"/>
            <a:pathLst>
              <a:path w="16129" h="667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8225" dir="400808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CustomShape 6"/>
          <p:cNvSpPr/>
          <p:nvPr/>
        </p:nvSpPr>
        <p:spPr>
          <a:xfrm flipH="1">
            <a:off x="5809680" y="0"/>
            <a:ext cx="3331080" cy="3514320"/>
          </a:xfrm>
          <a:custGeom>
            <a:avLst/>
            <a:gdLst/>
            <a:ahLst/>
            <a:cxnLst/>
            <a:rect l="l" t="t" r="r" b="b"/>
            <a:pathLst>
              <a:path w="13597" h="14345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3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CustomShape 1"/>
          <p:cNvSpPr/>
          <p:nvPr/>
        </p:nvSpPr>
        <p:spPr>
          <a:xfrm flipH="1">
            <a:off x="7143480" y="0"/>
            <a:ext cx="1955880" cy="2649240"/>
          </a:xfrm>
          <a:custGeom>
            <a:avLst/>
            <a:gdLst/>
            <a:ahLst/>
            <a:cxnLst/>
            <a:rect l="l" t="t" r="r" b="b"/>
            <a:pathLst>
              <a:path w="7990" h="10821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2"/>
          <p:cNvSpPr/>
          <p:nvPr/>
        </p:nvSpPr>
        <p:spPr>
          <a:xfrm flipH="1">
            <a:off x="4163760" y="0"/>
            <a:ext cx="5155560" cy="5056200"/>
          </a:xfrm>
          <a:custGeom>
            <a:avLst/>
            <a:gdLst/>
            <a:ahLst/>
            <a:cxn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46467" dir="943256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4" name="CustomShape 3"/>
          <p:cNvSpPr/>
          <p:nvPr/>
        </p:nvSpPr>
        <p:spPr>
          <a:xfrm flipH="1">
            <a:off x="6121800" y="1713600"/>
            <a:ext cx="3018240" cy="3428640"/>
          </a:xfrm>
          <a:custGeom>
            <a:avLst/>
            <a:gdLst/>
            <a:ahLst/>
            <a:cxnLst/>
            <a:rect l="l" t="t" r="r" b="b"/>
            <a:pathLst>
              <a:path w="12327" h="14003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1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CustomShape 1"/>
          <p:cNvSpPr/>
          <p:nvPr/>
        </p:nvSpPr>
        <p:spPr>
          <a:xfrm flipH="1">
            <a:off x="1026000" y="399600"/>
            <a:ext cx="7083000" cy="434304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CustomShape 2"/>
          <p:cNvSpPr/>
          <p:nvPr/>
        </p:nvSpPr>
        <p:spPr>
          <a:xfrm rot="10800000">
            <a:off x="2964240" y="2912760"/>
            <a:ext cx="3211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5" name="CustomShape 3"/>
          <p:cNvSpPr/>
          <p:nvPr/>
        </p:nvSpPr>
        <p:spPr>
          <a:xfrm>
            <a:off x="4863240" y="3041640"/>
            <a:ext cx="4276440" cy="2100960"/>
          </a:xfrm>
          <a:custGeom>
            <a:avLst/>
            <a:gdLst/>
            <a:ahLst/>
            <a:cxnLst/>
            <a:rect l="l" t="t" r="r" b="b"/>
            <a:pathLst>
              <a:path w="17464" h="8582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8626" dir="833509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6" name="CustomShape 4"/>
          <p:cNvSpPr/>
          <p:nvPr/>
        </p:nvSpPr>
        <p:spPr>
          <a:xfrm>
            <a:off x="5004360" y="0"/>
            <a:ext cx="2306160" cy="715680"/>
          </a:xfrm>
          <a:custGeom>
            <a:avLst/>
            <a:gdLst/>
            <a:ahLst/>
            <a:cxnLst/>
            <a:rect l="l" t="t" r="r" b="b"/>
            <a:pathLst>
              <a:path w="3451" h="1072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6511" dir="81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7" name="CustomShape 5"/>
          <p:cNvSpPr/>
          <p:nvPr/>
        </p:nvSpPr>
        <p:spPr>
          <a:xfrm>
            <a:off x="7527600" y="0"/>
            <a:ext cx="1612080" cy="3240000"/>
          </a:xfrm>
          <a:custGeom>
            <a:avLst/>
            <a:gdLst/>
            <a:ahLst/>
            <a:cxnLst/>
            <a:rect l="l" t="t" r="r" b="b"/>
            <a:pathLst>
              <a:path w="4615" h="9272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6511" dir="81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8" name="CustomShape 6"/>
          <p:cNvSpPr/>
          <p:nvPr/>
        </p:nvSpPr>
        <p:spPr>
          <a:xfrm>
            <a:off x="1360440" y="4515840"/>
            <a:ext cx="1364760" cy="626400"/>
          </a:xfrm>
          <a:custGeom>
            <a:avLst/>
            <a:gdLst/>
            <a:ahLst/>
            <a:cxnLst/>
            <a:rect l="l" t="t" r="r" b="b"/>
            <a:pathLst>
              <a:path w="5576" h="2562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8678" dir="17853169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9" name="CustomShape 7"/>
          <p:cNvSpPr/>
          <p:nvPr/>
        </p:nvSpPr>
        <p:spPr>
          <a:xfrm>
            <a:off x="-11160" y="4049640"/>
            <a:ext cx="702720" cy="1092600"/>
          </a:xfrm>
          <a:custGeom>
            <a:avLst/>
            <a:gdLst/>
            <a:ahLst/>
            <a:cxnLst/>
            <a:rect l="l" t="t" r="r" b="b"/>
            <a:pathLst>
              <a:path w="2874" h="4466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0" name="CustomShape 8"/>
          <p:cNvSpPr/>
          <p:nvPr/>
        </p:nvSpPr>
        <p:spPr>
          <a:xfrm>
            <a:off x="4083480" y="4223520"/>
            <a:ext cx="4135320" cy="918720"/>
          </a:xfrm>
          <a:custGeom>
            <a:avLst/>
            <a:gdLst/>
            <a:ahLst/>
            <a:cxnLst/>
            <a:rect l="l" t="t" r="r" b="b"/>
            <a:pathLst>
              <a:path w="16888" h="3756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9227" dir="17433363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1" name="CustomShape 9"/>
          <p:cNvSpPr/>
          <p:nvPr/>
        </p:nvSpPr>
        <p:spPr>
          <a:xfrm>
            <a:off x="-11160" y="1446840"/>
            <a:ext cx="901800" cy="2502720"/>
          </a:xfrm>
          <a:custGeom>
            <a:avLst/>
            <a:gdLst/>
            <a:ahLst/>
            <a:cxnLst/>
            <a:rect l="l" t="t" r="r" b="b"/>
            <a:pathLst>
              <a:path w="3686" h="10222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2" name="CustomShape 10"/>
          <p:cNvSpPr/>
          <p:nvPr/>
        </p:nvSpPr>
        <p:spPr>
          <a:xfrm>
            <a:off x="-123480" y="0"/>
            <a:ext cx="3403800" cy="2814480"/>
          </a:xfrm>
          <a:custGeom>
            <a:avLst/>
            <a:gdLst/>
            <a:ahLst/>
            <a:cxnLst/>
            <a:rect l="l" t="t" r="r" b="b"/>
            <a:pathLst>
              <a:path w="11782" h="9742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6511" dir="81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3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4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120" y="2606400"/>
            <a:ext cx="3600" cy="5400"/>
          </a:xfrm>
          <a:custGeom>
            <a:avLst/>
            <a:gdLst/>
            <a:ahLst/>
            <a:cxnLst/>
            <a:rect l="l" t="t" r="r" b="b"/>
            <a:pathLst>
              <a:path w="60" h="84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4680" y="5141880"/>
            <a:ext cx="6480" cy="360"/>
          </a:xfrm>
          <a:custGeom>
            <a:avLst/>
            <a:gdLst/>
            <a:ahLst/>
            <a:cxnLst/>
            <a:rect l="l" t="t" r="r" b="b"/>
            <a:pathLst>
              <a:path w="98" h="1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6876720" y="3250800"/>
            <a:ext cx="2266200" cy="1891440"/>
          </a:xfrm>
          <a:custGeom>
            <a:avLst/>
            <a:gdLst/>
            <a:ahLst/>
            <a:cxnLst/>
            <a:rect l="l" t="t" r="r" b="b"/>
            <a:pathLst>
              <a:path w="9251" h="7723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8225" dir="400808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6342840" y="0"/>
            <a:ext cx="2800080" cy="3480480"/>
          </a:xfrm>
          <a:custGeom>
            <a:avLst/>
            <a:gdLst/>
            <a:ahLst/>
            <a:cxnLst/>
            <a:rect l="l" t="t" r="r" b="b"/>
            <a:pathLst>
              <a:path w="11430" h="14206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3132360" y="0"/>
            <a:ext cx="839520" cy="540720"/>
          </a:xfrm>
          <a:custGeom>
            <a:avLst/>
            <a:gdLst/>
            <a:ahLst/>
            <a:cxnLst/>
            <a:rect l="l" t="t" r="r" b="b"/>
            <a:pathLst>
              <a:path w="3430" h="2211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12240" y="3506760"/>
            <a:ext cx="3951720" cy="1635840"/>
          </a:xfrm>
          <a:custGeom>
            <a:avLst/>
            <a:gdLst/>
            <a:ahLst/>
            <a:cxnLst/>
            <a:rect l="l" t="t" r="r" b="b"/>
            <a:pathLst>
              <a:path w="16129" h="667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8225" dir="400808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7"/>
          <p:cNvSpPr/>
          <p:nvPr/>
        </p:nvSpPr>
        <p:spPr>
          <a:xfrm>
            <a:off x="12240" y="0"/>
            <a:ext cx="3331080" cy="3514320"/>
          </a:xfrm>
          <a:custGeom>
            <a:avLst/>
            <a:gdLst/>
            <a:ahLst/>
            <a:cxnLst/>
            <a:rect l="l" t="t" r="r" b="b"/>
            <a:pathLst>
              <a:path w="13597" h="14345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7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 flipH="1">
            <a:off x="7143480" y="0"/>
            <a:ext cx="1955880" cy="2649240"/>
          </a:xfrm>
          <a:custGeom>
            <a:avLst/>
            <a:gdLst/>
            <a:ahLst/>
            <a:cxnLst/>
            <a:rect l="l" t="t" r="r" b="b"/>
            <a:pathLst>
              <a:path w="7990" h="10821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2"/>
          <p:cNvSpPr/>
          <p:nvPr/>
        </p:nvSpPr>
        <p:spPr>
          <a:xfrm flipH="1">
            <a:off x="4163760" y="0"/>
            <a:ext cx="5155560" cy="5056200"/>
          </a:xfrm>
          <a:custGeom>
            <a:avLst/>
            <a:gdLst/>
            <a:ahLst/>
            <a:cxn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46467" dir="943256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3"/>
          <p:cNvSpPr/>
          <p:nvPr/>
        </p:nvSpPr>
        <p:spPr>
          <a:xfrm flipH="1">
            <a:off x="6121800" y="1713600"/>
            <a:ext cx="3018240" cy="3428640"/>
          </a:xfrm>
          <a:custGeom>
            <a:avLst/>
            <a:gdLst/>
            <a:ahLst/>
            <a:cxnLst/>
            <a:rect l="l" t="t" r="r" b="b"/>
            <a:pathLst>
              <a:path w="12327" h="14003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 rot="5400000">
            <a:off x="3934440" y="-59400"/>
            <a:ext cx="5360760" cy="5056200"/>
          </a:xfrm>
          <a:custGeom>
            <a:avLst/>
            <a:gdLst/>
            <a:ahLst/>
            <a:cxn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27360" y="0"/>
            <a:ext cx="1955880" cy="2649240"/>
          </a:xfrm>
          <a:custGeom>
            <a:avLst/>
            <a:gdLst/>
            <a:ahLst/>
            <a:cxnLst/>
            <a:rect l="l" t="t" r="r" b="b"/>
            <a:pathLst>
              <a:path w="7990" h="10821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-192240" y="-19080"/>
            <a:ext cx="5243760" cy="5142240"/>
          </a:xfrm>
          <a:custGeom>
            <a:avLst/>
            <a:gdLst/>
            <a:ahLst/>
            <a:cxn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4"/>
          <p:cNvSpPr/>
          <p:nvPr/>
        </p:nvSpPr>
        <p:spPr>
          <a:xfrm>
            <a:off x="6946200" y="2753640"/>
            <a:ext cx="2196720" cy="2397960"/>
          </a:xfrm>
          <a:custGeom>
            <a:avLst/>
            <a:gdLst/>
            <a:ahLst/>
            <a:cxnLst/>
            <a:rect l="l" t="t" r="r" b="b"/>
            <a:pathLst>
              <a:path w="8973" h="9795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5"/>
          <p:cNvSpPr/>
          <p:nvPr/>
        </p:nvSpPr>
        <p:spPr>
          <a:xfrm>
            <a:off x="6666120" y="0"/>
            <a:ext cx="2476800" cy="2302920"/>
          </a:xfrm>
          <a:custGeom>
            <a:avLst/>
            <a:gdLst/>
            <a:ahLst/>
            <a:cxnLst/>
            <a:rect l="l" t="t" r="r" b="b"/>
            <a:pathLst>
              <a:path w="10116" h="9407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-11520" y="1722960"/>
            <a:ext cx="3018240" cy="3428640"/>
          </a:xfrm>
          <a:custGeom>
            <a:avLst/>
            <a:gdLst/>
            <a:ahLst/>
            <a:cxnLst/>
            <a:rect l="l" t="t" r="r" b="b"/>
            <a:pathLst>
              <a:path w="12327" h="14003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7"/>
          <p:cNvSpPr/>
          <p:nvPr/>
        </p:nvSpPr>
        <p:spPr>
          <a:xfrm>
            <a:off x="2487960" y="1420200"/>
            <a:ext cx="4262040" cy="2516040"/>
          </a:xfrm>
          <a:prstGeom prst="rect">
            <a:avLst/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3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 flipH="1">
            <a:off x="7143480" y="0"/>
            <a:ext cx="1955880" cy="2649240"/>
          </a:xfrm>
          <a:custGeom>
            <a:avLst/>
            <a:gdLst/>
            <a:ahLst/>
            <a:cxnLst/>
            <a:rect l="l" t="t" r="r" b="b"/>
            <a:pathLst>
              <a:path w="7990" h="10821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2"/>
          <p:cNvSpPr/>
          <p:nvPr/>
        </p:nvSpPr>
        <p:spPr>
          <a:xfrm flipH="1">
            <a:off x="4163760" y="0"/>
            <a:ext cx="5155560" cy="5056200"/>
          </a:xfrm>
          <a:custGeom>
            <a:avLst/>
            <a:gdLst/>
            <a:ahLst/>
            <a:cxn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46467" dir="943256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 flipH="1">
            <a:off x="6121800" y="1713600"/>
            <a:ext cx="3018240" cy="3428640"/>
          </a:xfrm>
          <a:custGeom>
            <a:avLst/>
            <a:gdLst/>
            <a:ahLst/>
            <a:cxnLst/>
            <a:rect l="l" t="t" r="r" b="b"/>
            <a:pathLst>
              <a:path w="12327" h="14003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 rot="5400000">
            <a:off x="1025640" y="94680"/>
            <a:ext cx="3456360" cy="3132000"/>
          </a:xfrm>
          <a:prstGeom prst="rect">
            <a:avLst/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2"/>
          <p:cNvSpPr/>
          <p:nvPr/>
        </p:nvSpPr>
        <p:spPr>
          <a:xfrm>
            <a:off x="6773040" y="4671000"/>
            <a:ext cx="2056320" cy="272880"/>
          </a:xfrm>
          <a:prstGeom prst="rect">
            <a:avLst/>
          </a:pr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3CAC009-4689-4A53-8735-694BF051CFA2}" type="slidenum">
              <a:rPr lang="es-ES" sz="800" b="0" strike="noStrike" spc="-1">
                <a:solidFill>
                  <a:srgbClr val="FFFFFF"/>
                </a:solidFill>
                <a:latin typeface="Nunito Sans SemiBold"/>
                <a:ea typeface="Nunito Sans SemiBold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0" y="3237840"/>
            <a:ext cx="5956200" cy="1900080"/>
          </a:xfrm>
          <a:custGeom>
            <a:avLst/>
            <a:gdLst/>
            <a:ahLst/>
            <a:cxnLst/>
            <a:rect l="l" t="t" r="r" b="b"/>
            <a:pathLst>
              <a:path w="23488" h="7151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4"/>
          <p:cNvSpPr/>
          <p:nvPr/>
        </p:nvSpPr>
        <p:spPr>
          <a:xfrm>
            <a:off x="0" y="0"/>
            <a:ext cx="2923200" cy="1143720"/>
          </a:xfrm>
          <a:custGeom>
            <a:avLst/>
            <a:gdLst/>
            <a:ahLst/>
            <a:cxnLst/>
            <a:rect l="l" t="t" r="r" b="b"/>
            <a:pathLst>
              <a:path w="10393" h="4069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5"/>
          <p:cNvSpPr/>
          <p:nvPr/>
        </p:nvSpPr>
        <p:spPr>
          <a:xfrm>
            <a:off x="4888080" y="0"/>
            <a:ext cx="4254840" cy="2342520"/>
          </a:xfrm>
          <a:custGeom>
            <a:avLst/>
            <a:gdLst/>
            <a:ahLst/>
            <a:cxnLst/>
            <a:rect l="l" t="t" r="r" b="b"/>
            <a:pathLst>
              <a:path w="13235" h="7288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6"/>
          <p:cNvSpPr/>
          <p:nvPr/>
        </p:nvSpPr>
        <p:spPr>
          <a:xfrm>
            <a:off x="3807360" y="4360680"/>
            <a:ext cx="1607040" cy="776880"/>
          </a:xfrm>
          <a:custGeom>
            <a:avLst/>
            <a:gdLst/>
            <a:ahLst/>
            <a:cxnLst/>
            <a:rect l="l" t="t" r="r" b="b"/>
            <a:pathLst>
              <a:path w="5865" h="2707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7"/>
          <p:cNvSpPr/>
          <p:nvPr/>
        </p:nvSpPr>
        <p:spPr>
          <a:xfrm>
            <a:off x="0" y="4248000"/>
            <a:ext cx="3346560" cy="889560"/>
          </a:xfrm>
          <a:custGeom>
            <a:avLst/>
            <a:gdLst/>
            <a:ahLst/>
            <a:cxnLst/>
            <a:rect l="l" t="t" r="r" b="b"/>
            <a:pathLst>
              <a:path w="12209" h="309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8"/>
          <p:cNvSpPr/>
          <p:nvPr/>
        </p:nvSpPr>
        <p:spPr>
          <a:xfrm>
            <a:off x="5697720" y="3760200"/>
            <a:ext cx="3445200" cy="1377360"/>
          </a:xfrm>
          <a:custGeom>
            <a:avLst/>
            <a:gdLst/>
            <a:ahLst/>
            <a:cxnLst/>
            <a:rect l="l" t="t" r="r" b="b"/>
            <a:pathLst>
              <a:path w="11622" h="4796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9"/>
          <p:cNvSpPr/>
          <p:nvPr/>
        </p:nvSpPr>
        <p:spPr>
          <a:xfrm>
            <a:off x="0" y="0"/>
            <a:ext cx="1917000" cy="1663560"/>
          </a:xfrm>
          <a:custGeom>
            <a:avLst/>
            <a:gdLst/>
            <a:ahLst/>
            <a:cxnLst/>
            <a:rect l="l" t="t" r="r" b="b"/>
            <a:pathLst>
              <a:path w="6816" h="59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1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31040" y="1547640"/>
            <a:ext cx="4364280" cy="2047320"/>
          </a:xfrm>
          <a:prstGeom prst="rect">
            <a:avLst/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"/>
          <p:cNvSpPr/>
          <p:nvPr/>
        </p:nvSpPr>
        <p:spPr>
          <a:xfrm flipH="1">
            <a:off x="10080" y="3250800"/>
            <a:ext cx="2266200" cy="1891440"/>
          </a:xfrm>
          <a:custGeom>
            <a:avLst/>
            <a:gdLst/>
            <a:ahLst/>
            <a:cxnLst/>
            <a:rect l="l" t="t" r="r" b="b"/>
            <a:pathLst>
              <a:path w="9251" h="7723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8225" dir="400808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3"/>
          <p:cNvSpPr/>
          <p:nvPr/>
        </p:nvSpPr>
        <p:spPr>
          <a:xfrm flipH="1">
            <a:off x="11520" y="0"/>
            <a:ext cx="2800080" cy="3480480"/>
          </a:xfrm>
          <a:custGeom>
            <a:avLst/>
            <a:gdLst/>
            <a:ahLst/>
            <a:cxnLst/>
            <a:rect l="l" t="t" r="r" b="b"/>
            <a:pathLst>
              <a:path w="11430" h="14206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4"/>
          <p:cNvSpPr/>
          <p:nvPr/>
        </p:nvSpPr>
        <p:spPr>
          <a:xfrm flipH="1">
            <a:off x="5182560" y="0"/>
            <a:ext cx="839520" cy="540720"/>
          </a:xfrm>
          <a:custGeom>
            <a:avLst/>
            <a:gdLst/>
            <a:ahLst/>
            <a:cxnLst/>
            <a:rect l="l" t="t" r="r" b="b"/>
            <a:pathLst>
              <a:path w="3430" h="2211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5"/>
          <p:cNvSpPr/>
          <p:nvPr/>
        </p:nvSpPr>
        <p:spPr>
          <a:xfrm flipH="1">
            <a:off x="5189040" y="3506760"/>
            <a:ext cx="3951720" cy="1635840"/>
          </a:xfrm>
          <a:custGeom>
            <a:avLst/>
            <a:gdLst/>
            <a:ahLst/>
            <a:cxnLst/>
            <a:rect l="l" t="t" r="r" b="b"/>
            <a:pathLst>
              <a:path w="16129" h="667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8225" dir="4008084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6"/>
          <p:cNvSpPr/>
          <p:nvPr/>
        </p:nvSpPr>
        <p:spPr>
          <a:xfrm flipH="1">
            <a:off x="5809680" y="0"/>
            <a:ext cx="3331080" cy="3514320"/>
          </a:xfrm>
          <a:custGeom>
            <a:avLst/>
            <a:gdLst/>
            <a:ahLst/>
            <a:cxnLst/>
            <a:rect l="l" t="t" r="r" b="b"/>
            <a:pathLst>
              <a:path w="13597" h="14345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5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777240" y="1455480"/>
            <a:ext cx="2421000" cy="3774600"/>
          </a:xfrm>
          <a:prstGeom prst="rect">
            <a:avLst/>
          </a:pr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2"/>
          <p:cNvSpPr/>
          <p:nvPr/>
        </p:nvSpPr>
        <p:spPr>
          <a:xfrm>
            <a:off x="3597840" y="-74520"/>
            <a:ext cx="2421000" cy="4424040"/>
          </a:xfrm>
          <a:prstGeom prst="rect">
            <a:avLst/>
          </a:prstGeom>
          <a:noFill/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3"/>
          <p:cNvSpPr/>
          <p:nvPr/>
        </p:nvSpPr>
        <p:spPr>
          <a:xfrm rot="10800000">
            <a:off x="2946960" y="-1080"/>
            <a:ext cx="1728360" cy="651600"/>
          </a:xfrm>
          <a:custGeom>
            <a:avLst/>
            <a:gdLst/>
            <a:ahLst/>
            <a:cxnLst/>
            <a:rect l="l" t="t" r="r" b="b"/>
            <a:pathLst>
              <a:path w="7061" h="2664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6660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4"/>
          <p:cNvSpPr/>
          <p:nvPr/>
        </p:nvSpPr>
        <p:spPr>
          <a:xfrm rot="10800000">
            <a:off x="1080" y="-720"/>
            <a:ext cx="2704320" cy="1856880"/>
          </a:xfrm>
          <a:custGeom>
            <a:avLst/>
            <a:gdLst/>
            <a:ahLst/>
            <a:cxnLst/>
            <a:rect l="l" t="t" r="r" b="b"/>
            <a:pathLst>
              <a:path w="11045" h="758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724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5"/>
          <p:cNvSpPr/>
          <p:nvPr/>
        </p:nvSpPr>
        <p:spPr>
          <a:xfrm rot="10800000">
            <a:off x="1080" y="-720"/>
            <a:ext cx="2079000" cy="1178640"/>
          </a:xfrm>
          <a:custGeom>
            <a:avLst/>
            <a:gdLst/>
            <a:ahLst/>
            <a:cxnLst/>
            <a:rect l="l" t="t" r="r" b="b"/>
            <a:pathLst>
              <a:path w="8492" h="4817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724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6"/>
          <p:cNvSpPr/>
          <p:nvPr/>
        </p:nvSpPr>
        <p:spPr>
          <a:xfrm rot="10800000">
            <a:off x="1080" y="3647520"/>
            <a:ext cx="2173320" cy="1492920"/>
          </a:xfrm>
          <a:custGeom>
            <a:avLst/>
            <a:gdLst/>
            <a:ahLst/>
            <a:cxnLst/>
            <a:rect l="l" t="t" r="r" b="b"/>
            <a:pathLst>
              <a:path w="8877" h="610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8709" dir="14398898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7"/>
          <p:cNvSpPr/>
          <p:nvPr/>
        </p:nvSpPr>
        <p:spPr>
          <a:xfrm rot="10800000">
            <a:off x="1080" y="742680"/>
            <a:ext cx="1584720" cy="3123720"/>
          </a:xfrm>
          <a:custGeom>
            <a:avLst/>
            <a:gdLst/>
            <a:ahLst/>
            <a:cxnLst/>
            <a:rect l="l" t="t" r="r" b="b"/>
            <a:pathLst>
              <a:path w="6474" h="12758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 rotWithShape="0"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5724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60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CustomShape 1"/>
          <p:cNvSpPr/>
          <p:nvPr/>
        </p:nvSpPr>
        <p:spPr>
          <a:xfrm>
            <a:off x="686880" y="-19440"/>
            <a:ext cx="66333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ES" sz="66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SWOT Analysis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203" name="CustomShape 3"/>
          <p:cNvSpPr/>
          <p:nvPr/>
        </p:nvSpPr>
        <p:spPr>
          <a:xfrm>
            <a:off x="914400" y="822960"/>
            <a:ext cx="663336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ES" sz="28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Of Local Job in Software &amp; IT Industry in Bangladesh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CustomShape 1"/>
          <p:cNvSpPr/>
          <p:nvPr/>
        </p:nvSpPr>
        <p:spPr>
          <a:xfrm>
            <a:off x="2406600" y="1389240"/>
            <a:ext cx="6450480" cy="5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Introduction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5" name="CustomShape 2"/>
          <p:cNvSpPr/>
          <p:nvPr/>
        </p:nvSpPr>
        <p:spPr>
          <a:xfrm>
            <a:off x="2406600" y="2108520"/>
            <a:ext cx="6450480" cy="5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Job Profiles of Our Team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6" name="CustomShape 3"/>
          <p:cNvSpPr/>
          <p:nvPr/>
        </p:nvSpPr>
        <p:spPr>
          <a:xfrm>
            <a:off x="2406600" y="2810160"/>
            <a:ext cx="6450480" cy="5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SWOT Analysis of Our Team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7" name="CustomShape 4"/>
          <p:cNvSpPr/>
          <p:nvPr/>
        </p:nvSpPr>
        <p:spPr>
          <a:xfrm>
            <a:off x="2404800" y="1880640"/>
            <a:ext cx="4433400" cy="2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0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A Basic Introduction of SWOT Analysis.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08" name="CustomShape 5"/>
          <p:cNvSpPr/>
          <p:nvPr/>
        </p:nvSpPr>
        <p:spPr>
          <a:xfrm>
            <a:off x="2404800" y="2599200"/>
            <a:ext cx="4433400" cy="2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0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Contains the job profiles based on Bangladeshi sectors.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09" name="CustomShape 6"/>
          <p:cNvSpPr/>
          <p:nvPr/>
        </p:nvSpPr>
        <p:spPr>
          <a:xfrm>
            <a:off x="2404800" y="3310920"/>
            <a:ext cx="4433400" cy="2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0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Contains SWOT analysis of our team.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10" name="CustomShape 7"/>
          <p:cNvSpPr/>
          <p:nvPr/>
        </p:nvSpPr>
        <p:spPr>
          <a:xfrm>
            <a:off x="6053040" y="2105280"/>
            <a:ext cx="21348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24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TABLE OF CONTENTS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11" name="CustomShape 8"/>
          <p:cNvSpPr/>
          <p:nvPr/>
        </p:nvSpPr>
        <p:spPr>
          <a:xfrm>
            <a:off x="1109520" y="1623960"/>
            <a:ext cx="12294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01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2" name="CustomShape 9"/>
          <p:cNvSpPr/>
          <p:nvPr/>
        </p:nvSpPr>
        <p:spPr>
          <a:xfrm>
            <a:off x="1109520" y="2341080"/>
            <a:ext cx="12294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02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3" name="CustomShape 10"/>
          <p:cNvSpPr/>
          <p:nvPr/>
        </p:nvSpPr>
        <p:spPr>
          <a:xfrm>
            <a:off x="1109520" y="3061440"/>
            <a:ext cx="12294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03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4" name="CustomShape 11"/>
          <p:cNvSpPr/>
          <p:nvPr/>
        </p:nvSpPr>
        <p:spPr>
          <a:xfrm>
            <a:off x="2404800" y="4080960"/>
            <a:ext cx="4433400" cy="2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0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Contains the action plan of our team 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15" name="CustomShape 12"/>
          <p:cNvSpPr/>
          <p:nvPr/>
        </p:nvSpPr>
        <p:spPr>
          <a:xfrm>
            <a:off x="1109520" y="3831480"/>
            <a:ext cx="12294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04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6" name="CustomShape 13"/>
          <p:cNvSpPr/>
          <p:nvPr/>
        </p:nvSpPr>
        <p:spPr>
          <a:xfrm>
            <a:off x="2406600" y="3580200"/>
            <a:ext cx="6450480" cy="5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Action Plan of Our Team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CustomShape 1"/>
          <p:cNvSpPr/>
          <p:nvPr/>
        </p:nvSpPr>
        <p:spPr>
          <a:xfrm>
            <a:off x="259920" y="241560"/>
            <a:ext cx="550008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s-ES" sz="20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Introduction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8" name="CustomShape 2"/>
          <p:cNvSpPr/>
          <p:nvPr/>
        </p:nvSpPr>
        <p:spPr>
          <a:xfrm>
            <a:off x="274320" y="2468880"/>
            <a:ext cx="3926880" cy="95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b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" sz="16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SWOT stands for -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" sz="16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" sz="16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1.  Strengths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" sz="16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2.  Weaknesses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" sz="16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3.  Opportunities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" sz="16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4.  Threats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s-ES" sz="16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SWOT Analysis is a</a:t>
            </a:r>
            <a:endParaRPr lang="en-US" sz="1600" b="0" strike="noStrike" spc="-1">
              <a:latin typeface="Arial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s-ES" sz="16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technique for assessing </a:t>
            </a:r>
            <a:endParaRPr lang="en-US" sz="1600" b="0" strike="noStrike" spc="-1">
              <a:latin typeface="Arial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s-ES" sz="16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these four aspects of </a:t>
            </a:r>
            <a:endParaRPr lang="en-US" sz="1600" b="0" strike="noStrike" spc="-1">
              <a:latin typeface="Arial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s-ES" sz="16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your business.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219" name="Picture 1218"/>
          <p:cNvPicPr/>
          <p:nvPr/>
        </p:nvPicPr>
        <p:blipFill>
          <a:blip r:embed="rId2"/>
          <a:stretch/>
        </p:blipFill>
        <p:spPr>
          <a:xfrm>
            <a:off x="2834640" y="337680"/>
            <a:ext cx="5766840" cy="432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CustomShape 1"/>
          <p:cNvSpPr/>
          <p:nvPr/>
        </p:nvSpPr>
        <p:spPr>
          <a:xfrm>
            <a:off x="582480" y="-91440"/>
            <a:ext cx="1462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2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Job Profile</a:t>
            </a:r>
            <a:r>
              <a:rPr lang="es-ES" sz="14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  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1221" name="Table 2"/>
          <p:cNvGraphicFramePr/>
          <p:nvPr/>
        </p:nvGraphicFramePr>
        <p:xfrm>
          <a:off x="534600" y="396360"/>
          <a:ext cx="8052480" cy="1388880"/>
        </p:xfrm>
        <a:graphic>
          <a:graphicData uri="http://schemas.openxmlformats.org/drawingml/2006/table">
            <a:tbl>
              <a:tblPr/>
              <a:tblGrid>
                <a:gridCol w="268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Job Profile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Companies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Requirements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Graphic Designer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Freelancer.com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Fiver.com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Upwork.com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Design knowledge of  UI/UX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Knowledge of Scripting Language.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Knowledge of using UI Tools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4. Knowledge of Concept art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5. Uses of version control (behance)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6. Pre Knowledge of  Adobe Tools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2" name="CustomShape 3"/>
          <p:cNvSpPr/>
          <p:nvPr/>
        </p:nvSpPr>
        <p:spPr>
          <a:xfrm>
            <a:off x="4389120" y="-145800"/>
            <a:ext cx="3748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4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Anup Hawlader ( 17101059) 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1223" name="Table 4"/>
          <p:cNvGraphicFramePr/>
          <p:nvPr/>
        </p:nvGraphicFramePr>
        <p:xfrm>
          <a:off x="416160" y="2249640"/>
          <a:ext cx="8126640" cy="1730160"/>
        </p:xfrm>
        <a:graphic>
          <a:graphicData uri="http://schemas.openxmlformats.org/drawingml/2006/table">
            <a:tbl>
              <a:tblPr/>
              <a:tblGrid>
                <a:gridCol w="203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Strengths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Weakness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Opportunities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Threats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 Good Knowledge of UI.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Good Knowledge of Adobe Tools.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Good Knowledge of Concept thinking.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Making content with virtual content.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Illustration concept is not good.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Ability to be a freelance Graphic Designer.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Aboard competitions.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Tecnical Problems.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Client requirements satisfaction.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FFFFFF"/>
                        </a:buClr>
                        <a:buSzPct val="45000"/>
                        <a:buFont typeface="Wingdings" charset="2"/>
                        <a:buChar char=""/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4" name="CustomShape 5"/>
          <p:cNvSpPr/>
          <p:nvPr/>
        </p:nvSpPr>
        <p:spPr>
          <a:xfrm>
            <a:off x="930960" y="1737000"/>
            <a:ext cx="338256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" sz="12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SWOT Analysis 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225" name="Table 6"/>
          <p:cNvGraphicFramePr/>
          <p:nvPr/>
        </p:nvGraphicFramePr>
        <p:xfrm>
          <a:off x="534960" y="396720"/>
          <a:ext cx="8052480" cy="1388880"/>
        </p:xfrm>
        <a:graphic>
          <a:graphicData uri="http://schemas.openxmlformats.org/drawingml/2006/table">
            <a:tbl>
              <a:tblPr/>
              <a:tblGrid>
                <a:gridCol w="268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Job Profile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Companies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Requirements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Graphic Designer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Freelancer.com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Fiver.com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Upwork.com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Design knowledge of  UI/UX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Knowledge of Scripting Language.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Knowledge of using UI Tools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4. Knowledge of Concept art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5. Uses of version control (behance)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6. Pre Knowledge of  Adobe Tools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6" name="Table 7"/>
          <p:cNvGraphicFramePr/>
          <p:nvPr/>
        </p:nvGraphicFramePr>
        <p:xfrm>
          <a:off x="444960" y="4161240"/>
          <a:ext cx="8150400" cy="842040"/>
        </p:xfrm>
        <a:graphic>
          <a:graphicData uri="http://schemas.openxmlformats.org/drawingml/2006/table">
            <a:tbl>
              <a:tblPr/>
              <a:tblGrid>
                <a:gridCol w="81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Action Plan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Increase knowledge on server side version control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Increase the knowledge of virtual content art and Illustration.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7" name="Table 1"/>
          <p:cNvGraphicFramePr/>
          <p:nvPr/>
        </p:nvGraphicFramePr>
        <p:xfrm>
          <a:off x="535320" y="397080"/>
          <a:ext cx="8052480" cy="1388880"/>
        </p:xfrm>
        <a:graphic>
          <a:graphicData uri="http://schemas.openxmlformats.org/drawingml/2006/table">
            <a:tbl>
              <a:tblPr/>
              <a:tblGrid>
                <a:gridCol w="268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Job Profile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Companies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Requirements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Quality Assurance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Enosis Solution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Brain Station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Datasoft limited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Therap BD limited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Gaze Technology Limited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Design knowledge of  testing tools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Knowledge of Java Language.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Knowledge of using extension test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4. Knowledge of MVC Architecture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5. Uses of version control (GIT/GITHUB)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6. Pre Knowledge of  Mobile Application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8" name="CustomShape 2"/>
          <p:cNvSpPr/>
          <p:nvPr/>
        </p:nvSpPr>
        <p:spPr>
          <a:xfrm>
            <a:off x="4389120" y="-145800"/>
            <a:ext cx="3748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4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Fahmeda Akter ( 17101060)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29" name="CustomShape 3"/>
          <p:cNvSpPr/>
          <p:nvPr/>
        </p:nvSpPr>
        <p:spPr>
          <a:xfrm>
            <a:off x="582480" y="-91440"/>
            <a:ext cx="1462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2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Job Profile</a:t>
            </a:r>
            <a:r>
              <a:rPr lang="es-ES" sz="14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 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30" name="CustomShape 4"/>
          <p:cNvSpPr/>
          <p:nvPr/>
        </p:nvSpPr>
        <p:spPr>
          <a:xfrm>
            <a:off x="930960" y="1737000"/>
            <a:ext cx="338256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" sz="12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SWOT Analysis 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231" name="Table 5"/>
          <p:cNvGraphicFramePr/>
          <p:nvPr/>
        </p:nvGraphicFramePr>
        <p:xfrm>
          <a:off x="416520" y="2250000"/>
          <a:ext cx="8126640" cy="1730160"/>
        </p:xfrm>
        <a:graphic>
          <a:graphicData uri="http://schemas.openxmlformats.org/drawingml/2006/table">
            <a:tbl>
              <a:tblPr/>
              <a:tblGrid>
                <a:gridCol w="203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Strengths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Weakness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Opportunities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Threats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 Good Knowledge of Bug fixing.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Good Knowledge of mobile applications.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Good Knowledge of SDLC.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Implementation of Java Programming language.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Not good at extension management.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Ability to be a front-desk minimizing tester.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Ability to be a unit tester.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Huge competitions.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Tecnical Problems.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Client requirements satisfaction of testing based on web and mobile application.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2" name="Table 6"/>
          <p:cNvGraphicFramePr/>
          <p:nvPr/>
        </p:nvGraphicFramePr>
        <p:xfrm>
          <a:off x="445320" y="4161600"/>
          <a:ext cx="8150400" cy="842040"/>
        </p:xfrm>
        <a:graphic>
          <a:graphicData uri="http://schemas.openxmlformats.org/drawingml/2006/table">
            <a:tbl>
              <a:tblPr/>
              <a:tblGrid>
                <a:gridCol w="81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Action Plan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Increase knowledge on Java Programming Language.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Increase the knowledge of quality and functional testing and uses of version control.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CustomShape 1"/>
          <p:cNvSpPr/>
          <p:nvPr/>
        </p:nvSpPr>
        <p:spPr>
          <a:xfrm>
            <a:off x="4389120" y="-145800"/>
            <a:ext cx="3748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4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Farzana Lubna ( 17101064)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34" name="CustomShape 2"/>
          <p:cNvSpPr/>
          <p:nvPr/>
        </p:nvSpPr>
        <p:spPr>
          <a:xfrm>
            <a:off x="582480" y="-91440"/>
            <a:ext cx="1462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2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Job Profile</a:t>
            </a:r>
            <a:r>
              <a:rPr lang="es-ES" sz="14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  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1235" name="Table 3"/>
          <p:cNvGraphicFramePr/>
          <p:nvPr/>
        </p:nvGraphicFramePr>
        <p:xfrm>
          <a:off x="535680" y="397440"/>
          <a:ext cx="8052480" cy="1388880"/>
        </p:xfrm>
        <a:graphic>
          <a:graphicData uri="http://schemas.openxmlformats.org/drawingml/2006/table">
            <a:tbl>
              <a:tblPr/>
              <a:tblGrid>
                <a:gridCol w="268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Job Profile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Companies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Requirements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Business Analyst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Grameen Phone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Brain Station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Datasoft limited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Robi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Gaze Technology Limited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Oral &amp; Written communication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Interpersonal &amp; consultative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Analytical thinking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4. Knowledge of MS tools.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5. Database Management skills (SQL).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6" name="CustomShape 4"/>
          <p:cNvSpPr/>
          <p:nvPr/>
        </p:nvSpPr>
        <p:spPr>
          <a:xfrm>
            <a:off x="930960" y="1737000"/>
            <a:ext cx="338256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" sz="12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SWOT Analysis 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237" name="Table 5"/>
          <p:cNvGraphicFramePr/>
          <p:nvPr/>
        </p:nvGraphicFramePr>
        <p:xfrm>
          <a:off x="416880" y="2250360"/>
          <a:ext cx="8126640" cy="1730160"/>
        </p:xfrm>
        <a:graphic>
          <a:graphicData uri="http://schemas.openxmlformats.org/drawingml/2006/table">
            <a:tbl>
              <a:tblPr/>
              <a:tblGrid>
                <a:gridCol w="203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Strengths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Weakness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Opportunities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Threats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 Good at communication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Good at interpersonal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Good at consultative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Database management.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Not aboard knowledge of using MS tools.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Analytical thinking is not so good.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Ability to be a Colsultant of Business Analyst.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Ability to be fullfill Business Analyst.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Huge competitions.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Requirements of business specification.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8" name="Table 6"/>
          <p:cNvGraphicFramePr/>
          <p:nvPr/>
        </p:nvGraphicFramePr>
        <p:xfrm>
          <a:off x="445680" y="4161960"/>
          <a:ext cx="8150400" cy="842040"/>
        </p:xfrm>
        <a:graphic>
          <a:graphicData uri="http://schemas.openxmlformats.org/drawingml/2006/table">
            <a:tbl>
              <a:tblPr/>
              <a:tblGrid>
                <a:gridCol w="81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Action Plan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Increase knowledge on MS tools efficiently.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Increase the knowledge of analytical thinking.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CustomShape 1"/>
          <p:cNvSpPr/>
          <p:nvPr/>
        </p:nvSpPr>
        <p:spPr>
          <a:xfrm>
            <a:off x="4389120" y="-145800"/>
            <a:ext cx="3748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4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Remon Hasan ( 17101086)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0" name="CustomShape 2"/>
          <p:cNvSpPr/>
          <p:nvPr/>
        </p:nvSpPr>
        <p:spPr>
          <a:xfrm>
            <a:off x="582480" y="-91440"/>
            <a:ext cx="1462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2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Job Profile</a:t>
            </a:r>
            <a:r>
              <a:rPr lang="es-ES" sz="14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  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1241" name="Table 3"/>
          <p:cNvGraphicFramePr/>
          <p:nvPr/>
        </p:nvGraphicFramePr>
        <p:xfrm>
          <a:off x="535680" y="397440"/>
          <a:ext cx="8052480" cy="1526040"/>
        </p:xfrm>
        <a:graphic>
          <a:graphicData uri="http://schemas.openxmlformats.org/drawingml/2006/table">
            <a:tbl>
              <a:tblPr/>
              <a:tblGrid>
                <a:gridCol w="268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Job Profile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Companies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Requirements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Software Engineer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Enosis Solution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Brain Station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Datasoft limited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Therap BD limited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Gaze Technology Limited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Design knowledge of  UI (Front End).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Implementation Knowledge of specific language.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Knowledge of making API 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4. Knowledge of MVC Architecture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5. Uses of version control (GIT/GITHUB)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6. Pre Knowledge of  SDLC.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2" name="CustomShape 4"/>
          <p:cNvSpPr/>
          <p:nvPr/>
        </p:nvSpPr>
        <p:spPr>
          <a:xfrm>
            <a:off x="930960" y="1809000"/>
            <a:ext cx="338256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" sz="12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SWOT Analysis 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243" name="Table 5"/>
          <p:cNvGraphicFramePr/>
          <p:nvPr/>
        </p:nvGraphicFramePr>
        <p:xfrm>
          <a:off x="416880" y="2250360"/>
          <a:ext cx="8126640" cy="1730160"/>
        </p:xfrm>
        <a:graphic>
          <a:graphicData uri="http://schemas.openxmlformats.org/drawingml/2006/table">
            <a:tbl>
              <a:tblPr/>
              <a:tblGrid>
                <a:gridCol w="203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Strengths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Weakness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Opportunities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Threats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 Good Knowledge of  version control.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Good Knowledge of UI specification.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Good Knowledge of SDLC.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4. Good at Backend of a particular language.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Implementation of various languages at a time.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Core design of Forn-End.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Ability to be a software engineer.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Ability to be a full stack software developer.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Huge competitions.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Tecnical Problems.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Client requirements satisfaction of development of software..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4" name="Table 6"/>
          <p:cNvGraphicFramePr/>
          <p:nvPr/>
        </p:nvGraphicFramePr>
        <p:xfrm>
          <a:off x="445680" y="4161960"/>
          <a:ext cx="8150400" cy="842040"/>
        </p:xfrm>
        <a:graphic>
          <a:graphicData uri="http://schemas.openxmlformats.org/drawingml/2006/table">
            <a:tbl>
              <a:tblPr/>
              <a:tblGrid>
                <a:gridCol w="81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Action Plan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Increase knowledge on core Front End design.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Increase the knowledge of shifting of multiple languages.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CustomShape 1"/>
          <p:cNvSpPr/>
          <p:nvPr/>
        </p:nvSpPr>
        <p:spPr>
          <a:xfrm>
            <a:off x="4389120" y="-145800"/>
            <a:ext cx="3748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4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Sabrina Yeasmin ( 18201902)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6" name="CustomShape 2"/>
          <p:cNvSpPr/>
          <p:nvPr/>
        </p:nvSpPr>
        <p:spPr>
          <a:xfrm>
            <a:off x="582480" y="-91440"/>
            <a:ext cx="1462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s-ES" sz="12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Job Profile</a:t>
            </a:r>
            <a:r>
              <a:rPr lang="es-ES" sz="14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  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1247" name="Table 3"/>
          <p:cNvGraphicFramePr/>
          <p:nvPr/>
        </p:nvGraphicFramePr>
        <p:xfrm>
          <a:off x="535680" y="397440"/>
          <a:ext cx="8052480" cy="1379160"/>
        </p:xfrm>
        <a:graphic>
          <a:graphicData uri="http://schemas.openxmlformats.org/drawingml/2006/table">
            <a:tbl>
              <a:tblPr/>
              <a:tblGrid>
                <a:gridCol w="268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Job Profile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Companies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Requirements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Human Resource Manager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Enosis Solution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Brain Station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Datasoft limited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Therap BD limited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Grameen Phone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Management Skills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Operational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3. Knowledge of using MS Tools.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4. Communication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8" name="CustomShape 4"/>
          <p:cNvSpPr/>
          <p:nvPr/>
        </p:nvSpPr>
        <p:spPr>
          <a:xfrm>
            <a:off x="930960" y="1737000"/>
            <a:ext cx="338256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" sz="12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SWOT Analysis 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249" name="Table 5"/>
          <p:cNvGraphicFramePr/>
          <p:nvPr/>
        </p:nvGraphicFramePr>
        <p:xfrm>
          <a:off x="416880" y="2250360"/>
          <a:ext cx="8126640" cy="1730160"/>
        </p:xfrm>
        <a:graphic>
          <a:graphicData uri="http://schemas.openxmlformats.org/drawingml/2006/table">
            <a:tbl>
              <a:tblPr/>
              <a:tblGrid>
                <a:gridCol w="203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Strengths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Weakness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Opportunities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Threats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 Good Knowledge of  MS Tools.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Good at communication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Not good at Operational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Not good at Management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Ability to be a Human Resourve Manager.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Huge competitions.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Requirements Process individuals.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0" name="Table 6"/>
          <p:cNvGraphicFramePr/>
          <p:nvPr/>
        </p:nvGraphicFramePr>
        <p:xfrm>
          <a:off x="445680" y="4161960"/>
          <a:ext cx="8150400" cy="842040"/>
        </p:xfrm>
        <a:graphic>
          <a:graphicData uri="http://schemas.openxmlformats.org/drawingml/2006/table">
            <a:tbl>
              <a:tblPr/>
              <a:tblGrid>
                <a:gridCol w="81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solidFill>
                            <a:srgbClr val="FFFFFF"/>
                          </a:solidFill>
                          <a:latin typeface="Squada One"/>
                          <a:ea typeface="Squada One"/>
                        </a:rPr>
                        <a:t>Action Plan</a:t>
                      </a:r>
                      <a:endParaRPr lang="en-US" sz="16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1. Increase the  knowledge of Operational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900" b="0" strike="noStrike" spc="-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</a:rPr>
                        <a:t>2. Increase the knowledge of management skills.</a:t>
                      </a:r>
                      <a:endParaRPr lang="en-US" sz="900" b="0" strike="noStrike" spc="-1">
                        <a:latin typeface="Times New Roman"/>
                      </a:endParaRPr>
                    </a:p>
                  </a:txBody>
                  <a:tcPr marL="68400" marR="6840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CustomShape 1"/>
          <p:cNvSpPr/>
          <p:nvPr/>
        </p:nvSpPr>
        <p:spPr>
          <a:xfrm>
            <a:off x="1709640" y="1515600"/>
            <a:ext cx="5723640" cy="12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ES" sz="5000" b="0" strike="noStrike" spc="-1">
                <a:solidFill>
                  <a:srgbClr val="FFFFFF"/>
                </a:solidFill>
                <a:latin typeface="Squada One"/>
                <a:ea typeface="Squada One"/>
              </a:rPr>
              <a:t>ANY Question?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252" name="CustomShape 2"/>
          <p:cNvSpPr/>
          <p:nvPr/>
        </p:nvSpPr>
        <p:spPr>
          <a:xfrm>
            <a:off x="3206880" y="3227760"/>
            <a:ext cx="2723400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ES" sz="1200" b="0" strike="noStrike" spc="-1">
                <a:solidFill>
                  <a:srgbClr val="FFFFFF"/>
                </a:solidFill>
                <a:latin typeface="Roboto Slab Regular"/>
                <a:ea typeface="Roboto Slab Regular"/>
              </a:rPr>
              <a:t>Thank YOU  *_*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968</Words>
  <Application>Microsoft Office PowerPoint</Application>
  <PresentationFormat>On-screen Show (16:9)</PresentationFormat>
  <Paragraphs>210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27</vt:i4>
      </vt:variant>
      <vt:variant>
        <vt:lpstr>Slide Titles</vt:lpstr>
      </vt:variant>
      <vt:variant>
        <vt:i4>9</vt:i4>
      </vt:variant>
    </vt:vector>
  </HeadingPairs>
  <TitlesOfParts>
    <vt:vector size="44" baseType="lpstr">
      <vt:lpstr>Arial</vt:lpstr>
      <vt:lpstr>DejaVu Sans</vt:lpstr>
      <vt:lpstr>Nunito Sans SemiBold</vt:lpstr>
      <vt:lpstr>Roboto Slab Regular</vt:lpstr>
      <vt:lpstr>Squada One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User</cp:lastModifiedBy>
  <cp:revision>5</cp:revision>
  <dcterms:modified xsi:type="dcterms:W3CDTF">2023-08-23T07:42:32Z</dcterms:modified>
  <dc:language>en-US</dc:language>
</cp:coreProperties>
</file>