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712954-86D8-4F17-9809-F8E9B507EC70}">
          <p14:sldIdLst>
            <p14:sldId id="256"/>
          </p14:sldIdLst>
        </p14:section>
        <p14:section name="Untitled Section" id="{8077E1D1-8A71-45BC-87DE-DDF48CAD472C}">
          <p14:sldIdLst>
            <p14:sldId id="257"/>
            <p14:sldId id="259"/>
            <p14:sldId id="260"/>
            <p14:sldId id="261"/>
            <p14:sldId id="262"/>
            <p14:sldId id="266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12"/>
    <a:srgbClr val="416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385B0E-4CDD-4E8C-8746-AAF9A046BFD4}" v="1443" dt="2024-02-22T20:27:44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65" autoAdjust="0"/>
  </p:normalViewPr>
  <p:slideViewPr>
    <p:cSldViewPr snapToGrid="0">
      <p:cViewPr varScale="1">
        <p:scale>
          <a:sx n="66" d="100"/>
          <a:sy n="66" d="100"/>
        </p:scale>
        <p:origin x="120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t Tasnim Alvi" userId="590d372037e12ec5" providerId="LiveId" clId="{C0385B0E-4CDD-4E8C-8746-AAF9A046BFD4}"/>
    <pc:docChg chg="undo redo custSel addSld delSld modSld sldOrd modMainMaster addSection modSection">
      <pc:chgData name="Nishat Tasnim Alvi" userId="590d372037e12ec5" providerId="LiveId" clId="{C0385B0E-4CDD-4E8C-8746-AAF9A046BFD4}" dt="2024-02-22T20:46:11.096" v="7007" actId="1076"/>
      <pc:docMkLst>
        <pc:docMk/>
      </pc:docMkLst>
      <pc:sldChg chg="addSp delSp modSp new mod modTransition setBg">
        <pc:chgData name="Nishat Tasnim Alvi" userId="590d372037e12ec5" providerId="LiveId" clId="{C0385B0E-4CDD-4E8C-8746-AAF9A046BFD4}" dt="2024-02-22T20:46:11.096" v="7007" actId="1076"/>
        <pc:sldMkLst>
          <pc:docMk/>
          <pc:sldMk cId="520277740" sldId="256"/>
        </pc:sldMkLst>
        <pc:spChg chg="add del mod">
          <ac:chgData name="Nishat Tasnim Alvi" userId="590d372037e12ec5" providerId="LiveId" clId="{C0385B0E-4CDD-4E8C-8746-AAF9A046BFD4}" dt="2024-02-22T11:34:50.196" v="1205" actId="21"/>
          <ac:spMkLst>
            <pc:docMk/>
            <pc:sldMk cId="520277740" sldId="256"/>
            <ac:spMk id="2" creationId="{B4ECE104-323D-B69E-F975-D5C8758E7671}"/>
          </ac:spMkLst>
        </pc:spChg>
        <pc:spChg chg="add del mod">
          <ac:chgData name="Nishat Tasnim Alvi" userId="590d372037e12ec5" providerId="LiveId" clId="{C0385B0E-4CDD-4E8C-8746-AAF9A046BFD4}" dt="2024-02-22T11:40:52.372" v="1332" actId="21"/>
          <ac:spMkLst>
            <pc:docMk/>
            <pc:sldMk cId="520277740" sldId="256"/>
            <ac:spMk id="3" creationId="{03BFC1FA-D9CB-714B-937A-57D69F373140}"/>
          </ac:spMkLst>
        </pc:spChg>
        <pc:spChg chg="add del mod">
          <ac:chgData name="Nishat Tasnim Alvi" userId="590d372037e12ec5" providerId="LiveId" clId="{C0385B0E-4CDD-4E8C-8746-AAF9A046BFD4}" dt="2024-02-22T11:45:09.405" v="1339" actId="21"/>
          <ac:spMkLst>
            <pc:docMk/>
            <pc:sldMk cId="520277740" sldId="256"/>
            <ac:spMk id="4" creationId="{E4EC680A-A128-C90F-8D8E-B95FFA721532}"/>
          </ac:spMkLst>
        </pc:spChg>
        <pc:spChg chg="add mod">
          <ac:chgData name="Nishat Tasnim Alvi" userId="590d372037e12ec5" providerId="LiveId" clId="{C0385B0E-4CDD-4E8C-8746-AAF9A046BFD4}" dt="2024-02-22T20:46:11.096" v="7007" actId="1076"/>
          <ac:spMkLst>
            <pc:docMk/>
            <pc:sldMk cId="520277740" sldId="256"/>
            <ac:spMk id="5" creationId="{0B779410-3A25-3E7C-EBEC-D8A0988ECF87}"/>
          </ac:spMkLst>
        </pc:spChg>
        <pc:spChg chg="add del mod">
          <ac:chgData name="Nishat Tasnim Alvi" userId="590d372037e12ec5" providerId="LiveId" clId="{C0385B0E-4CDD-4E8C-8746-AAF9A046BFD4}" dt="2024-02-22T11:51:39.580" v="1454" actId="21"/>
          <ac:spMkLst>
            <pc:docMk/>
            <pc:sldMk cId="520277740" sldId="256"/>
            <ac:spMk id="6" creationId="{A58387FC-0F60-BB90-9156-2EC72DA50C16}"/>
          </ac:spMkLst>
        </pc:spChg>
        <pc:spChg chg="add del mod">
          <ac:chgData name="Nishat Tasnim Alvi" userId="590d372037e12ec5" providerId="LiveId" clId="{C0385B0E-4CDD-4E8C-8746-AAF9A046BFD4}" dt="2024-02-22T11:55:41.365" v="1502" actId="478"/>
          <ac:spMkLst>
            <pc:docMk/>
            <pc:sldMk cId="520277740" sldId="256"/>
            <ac:spMk id="7" creationId="{3D70C123-DA3C-0379-1670-AA3E223269E1}"/>
          </ac:spMkLst>
        </pc:spChg>
        <pc:spChg chg="add del mod">
          <ac:chgData name="Nishat Tasnim Alvi" userId="590d372037e12ec5" providerId="LiveId" clId="{C0385B0E-4CDD-4E8C-8746-AAF9A046BFD4}" dt="2024-02-22T11:56:31.392" v="1507" actId="21"/>
          <ac:spMkLst>
            <pc:docMk/>
            <pc:sldMk cId="520277740" sldId="256"/>
            <ac:spMk id="8" creationId="{66EF5867-5C6F-CD5E-B7C2-8F09EC54D7F0}"/>
          </ac:spMkLst>
        </pc:spChg>
        <pc:spChg chg="add del mod">
          <ac:chgData name="Nishat Tasnim Alvi" userId="590d372037e12ec5" providerId="LiveId" clId="{C0385B0E-4CDD-4E8C-8746-AAF9A046BFD4}" dt="2024-02-22T12:01:54.409" v="1574" actId="478"/>
          <ac:spMkLst>
            <pc:docMk/>
            <pc:sldMk cId="520277740" sldId="256"/>
            <ac:spMk id="9" creationId="{B3A3FDEE-8239-C712-C78E-C88C47244EC2}"/>
          </ac:spMkLst>
        </pc:spChg>
        <pc:spChg chg="add mod">
          <ac:chgData name="Nishat Tasnim Alvi" userId="590d372037e12ec5" providerId="LiveId" clId="{C0385B0E-4CDD-4E8C-8746-AAF9A046BFD4}" dt="2024-02-22T14:08:43.212" v="2160" actId="20577"/>
          <ac:spMkLst>
            <pc:docMk/>
            <pc:sldMk cId="520277740" sldId="256"/>
            <ac:spMk id="10" creationId="{3C88B5BE-B4BF-9C67-66F5-5BD36D56A90B}"/>
          </ac:spMkLst>
        </pc:spChg>
      </pc:sldChg>
      <pc:sldChg chg="new del">
        <pc:chgData name="Nishat Tasnim Alvi" userId="590d372037e12ec5" providerId="LiveId" clId="{C0385B0E-4CDD-4E8C-8746-AAF9A046BFD4}" dt="2024-02-22T10:31:35.520" v="1158" actId="47"/>
        <pc:sldMkLst>
          <pc:docMk/>
          <pc:sldMk cId="1845875024" sldId="256"/>
        </pc:sldMkLst>
      </pc:sldChg>
      <pc:sldChg chg="new del modTransition">
        <pc:chgData name="Nishat Tasnim Alvi" userId="590d372037e12ec5" providerId="LiveId" clId="{C0385B0E-4CDD-4E8C-8746-AAF9A046BFD4}" dt="2024-02-22T07:04:27.643" v="1119" actId="47"/>
        <pc:sldMkLst>
          <pc:docMk/>
          <pc:sldMk cId="2459271561" sldId="256"/>
        </pc:sldMkLst>
      </pc:sldChg>
      <pc:sldChg chg="new del modTransition">
        <pc:chgData name="Nishat Tasnim Alvi" userId="590d372037e12ec5" providerId="LiveId" clId="{C0385B0E-4CDD-4E8C-8746-AAF9A046BFD4}" dt="2024-02-22T07:08:44.846" v="1156" actId="47"/>
        <pc:sldMkLst>
          <pc:docMk/>
          <pc:sldMk cId="3757132586" sldId="256"/>
        </pc:sldMkLst>
      </pc:sldChg>
      <pc:sldChg chg="addSp delSp modSp new mod modTransition setBg">
        <pc:chgData name="Nishat Tasnim Alvi" userId="590d372037e12ec5" providerId="LiveId" clId="{C0385B0E-4CDD-4E8C-8746-AAF9A046BFD4}" dt="2024-02-22T17:26:36.565" v="4324" actId="14861"/>
        <pc:sldMkLst>
          <pc:docMk/>
          <pc:sldMk cId="1131050066" sldId="257"/>
        </pc:sldMkLst>
        <pc:spChg chg="add del mod modCrop">
          <ac:chgData name="Nishat Tasnim Alvi" userId="590d372037e12ec5" providerId="LiveId" clId="{C0385B0E-4CDD-4E8C-8746-AAF9A046BFD4}" dt="2024-02-22T13:07:59.550" v="1795" actId="21"/>
          <ac:spMkLst>
            <pc:docMk/>
            <pc:sldMk cId="1131050066" sldId="257"/>
            <ac:spMk id="2" creationId="{79A57A88-09E2-CFFB-262E-51CC5BAF153B}"/>
          </ac:spMkLst>
        </pc:spChg>
        <pc:spChg chg="add del mod">
          <ac:chgData name="Nishat Tasnim Alvi" userId="590d372037e12ec5" providerId="LiveId" clId="{C0385B0E-4CDD-4E8C-8746-AAF9A046BFD4}" dt="2024-02-22T14:10:28.904" v="2171"/>
          <ac:spMkLst>
            <pc:docMk/>
            <pc:sldMk cId="1131050066" sldId="257"/>
            <ac:spMk id="2" creationId="{D096D5F9-5278-F756-2F35-1DF81FC8DE31}"/>
          </ac:spMkLst>
        </pc:spChg>
        <pc:spChg chg="add del mod modCrop">
          <ac:chgData name="Nishat Tasnim Alvi" userId="590d372037e12ec5" providerId="LiveId" clId="{C0385B0E-4CDD-4E8C-8746-AAF9A046BFD4}" dt="2024-02-22T13:09:29.023" v="1804" actId="21"/>
          <ac:spMkLst>
            <pc:docMk/>
            <pc:sldMk cId="1131050066" sldId="257"/>
            <ac:spMk id="3" creationId="{856EEE05-B472-697F-A372-E40934DED4F1}"/>
          </ac:spMkLst>
        </pc:spChg>
        <pc:spChg chg="add del mod">
          <ac:chgData name="Nishat Tasnim Alvi" userId="590d372037e12ec5" providerId="LiveId" clId="{C0385B0E-4CDD-4E8C-8746-AAF9A046BFD4}" dt="2024-02-22T14:10:28.904" v="2173"/>
          <ac:spMkLst>
            <pc:docMk/>
            <pc:sldMk cId="1131050066" sldId="257"/>
            <ac:spMk id="3" creationId="{C58AC353-729D-4953-4E73-7C5DCA91D864}"/>
          </ac:spMkLst>
        </pc:spChg>
        <pc:spChg chg="add del mod">
          <ac:chgData name="Nishat Tasnim Alvi" userId="590d372037e12ec5" providerId="LiveId" clId="{C0385B0E-4CDD-4E8C-8746-AAF9A046BFD4}" dt="2024-02-22T17:00:26.280" v="4302" actId="21"/>
          <ac:spMkLst>
            <pc:docMk/>
            <pc:sldMk cId="1131050066" sldId="257"/>
            <ac:spMk id="3" creationId="{E136B1E1-2110-9657-8358-9E0E7EEE752D}"/>
          </ac:spMkLst>
        </pc:spChg>
        <pc:spChg chg="add mod modCrop">
          <ac:chgData name="Nishat Tasnim Alvi" userId="590d372037e12ec5" providerId="LiveId" clId="{C0385B0E-4CDD-4E8C-8746-AAF9A046BFD4}" dt="2024-02-22T16:55:12.732" v="4272" actId="1076"/>
          <ac:spMkLst>
            <pc:docMk/>
            <pc:sldMk cId="1131050066" sldId="257"/>
            <ac:spMk id="4" creationId="{B973C9D3-1D70-B4A6-A257-41EE3F0A4DD9}"/>
          </ac:spMkLst>
        </pc:spChg>
        <pc:spChg chg="add del mod">
          <ac:chgData name="Nishat Tasnim Alvi" userId="590d372037e12ec5" providerId="LiveId" clId="{C0385B0E-4CDD-4E8C-8746-AAF9A046BFD4}" dt="2024-02-22T13:16:22.965" v="1836" actId="478"/>
          <ac:spMkLst>
            <pc:docMk/>
            <pc:sldMk cId="1131050066" sldId="257"/>
            <ac:spMk id="5" creationId="{79114D27-665C-3CF7-106B-BDF55EFF36D6}"/>
          </ac:spMkLst>
        </pc:spChg>
        <pc:spChg chg="add mod">
          <ac:chgData name="Nishat Tasnim Alvi" userId="590d372037e12ec5" providerId="LiveId" clId="{C0385B0E-4CDD-4E8C-8746-AAF9A046BFD4}" dt="2024-02-22T16:55:20.408" v="4273" actId="1076"/>
          <ac:spMkLst>
            <pc:docMk/>
            <pc:sldMk cId="1131050066" sldId="257"/>
            <ac:spMk id="6" creationId="{5541344A-D76B-76DB-0233-206BF825E7C3}"/>
          </ac:spMkLst>
        </pc:spChg>
        <pc:spChg chg="add del mod">
          <ac:chgData name="Nishat Tasnim Alvi" userId="590d372037e12ec5" providerId="LiveId" clId="{C0385B0E-4CDD-4E8C-8746-AAF9A046BFD4}" dt="2024-02-22T17:24:40.597" v="4310" actId="21"/>
          <ac:spMkLst>
            <pc:docMk/>
            <pc:sldMk cId="1131050066" sldId="257"/>
            <ac:spMk id="10" creationId="{2D1C0800-C53E-8181-DB31-A99D6472CCA6}"/>
          </ac:spMkLst>
        </pc:spChg>
        <pc:spChg chg="add mod modCrop">
          <ac:chgData name="Nishat Tasnim Alvi" userId="590d372037e12ec5" providerId="LiveId" clId="{C0385B0E-4CDD-4E8C-8746-AAF9A046BFD4}" dt="2024-02-22T17:26:36.565" v="4324" actId="14861"/>
          <ac:spMkLst>
            <pc:docMk/>
            <pc:sldMk cId="1131050066" sldId="257"/>
            <ac:spMk id="11" creationId="{959A1F58-C944-ED58-88B5-C78B9EE36160}"/>
          </ac:spMkLst>
        </pc:spChg>
        <pc:picChg chg="add del mod">
          <ac:chgData name="Nishat Tasnim Alvi" userId="590d372037e12ec5" providerId="LiveId" clId="{C0385B0E-4CDD-4E8C-8746-AAF9A046BFD4}" dt="2024-02-22T12:46:22.023" v="1780" actId="21"/>
          <ac:picMkLst>
            <pc:docMk/>
            <pc:sldMk cId="1131050066" sldId="257"/>
            <ac:picMk id="3" creationId="{F1032A51-8D95-DF82-A979-41F688C430F0}"/>
          </ac:picMkLst>
        </pc:picChg>
        <pc:picChg chg="add del mod modCrop">
          <ac:chgData name="Nishat Tasnim Alvi" userId="590d372037e12ec5" providerId="LiveId" clId="{C0385B0E-4CDD-4E8C-8746-AAF9A046BFD4}" dt="2024-02-22T16:59:11.735" v="4286" actId="21"/>
          <ac:picMkLst>
            <pc:docMk/>
            <pc:sldMk cId="1131050066" sldId="257"/>
            <ac:picMk id="7" creationId="{8445C929-2DA3-5099-3143-940499C58457}"/>
          </ac:picMkLst>
        </pc:picChg>
        <pc:picChg chg="add del mod">
          <ac:chgData name="Nishat Tasnim Alvi" userId="590d372037e12ec5" providerId="LiveId" clId="{C0385B0E-4CDD-4E8C-8746-AAF9A046BFD4}" dt="2024-02-22T17:00:19.914" v="4301" actId="21"/>
          <ac:picMkLst>
            <pc:docMk/>
            <pc:sldMk cId="1131050066" sldId="257"/>
            <ac:picMk id="9" creationId="{F22E597F-07C1-988E-D9F7-C34F4102726D}"/>
          </ac:picMkLst>
        </pc:picChg>
      </pc:sldChg>
      <pc:sldChg chg="new del">
        <pc:chgData name="Nishat Tasnim Alvi" userId="590d372037e12ec5" providerId="LiveId" clId="{C0385B0E-4CDD-4E8C-8746-AAF9A046BFD4}" dt="2024-02-22T07:04:24.307" v="1118" actId="47"/>
        <pc:sldMkLst>
          <pc:docMk/>
          <pc:sldMk cId="1406140976" sldId="257"/>
        </pc:sldMkLst>
      </pc:sldChg>
      <pc:sldChg chg="addSp delSp modSp new del mod modTransition setBg">
        <pc:chgData name="Nishat Tasnim Alvi" userId="590d372037e12ec5" providerId="LiveId" clId="{C0385B0E-4CDD-4E8C-8746-AAF9A046BFD4}" dt="2024-02-22T15:58:47.462" v="3860" actId="47"/>
        <pc:sldMkLst>
          <pc:docMk/>
          <pc:sldMk cId="100301574" sldId="258"/>
        </pc:sldMkLst>
        <pc:spChg chg="add del mod">
          <ac:chgData name="Nishat Tasnim Alvi" userId="590d372037e12ec5" providerId="LiveId" clId="{C0385B0E-4CDD-4E8C-8746-AAF9A046BFD4}" dt="2024-02-22T13:53:52.073" v="2097" actId="21"/>
          <ac:spMkLst>
            <pc:docMk/>
            <pc:sldMk cId="100301574" sldId="258"/>
            <ac:spMk id="2" creationId="{EE5F6A2E-D9CB-CCAF-0EAD-C13E6241D643}"/>
          </ac:spMkLst>
        </pc:spChg>
        <pc:spChg chg="add del mod">
          <ac:chgData name="Nishat Tasnim Alvi" userId="590d372037e12ec5" providerId="LiveId" clId="{C0385B0E-4CDD-4E8C-8746-AAF9A046BFD4}" dt="2024-02-22T14:00:44.126" v="2136" actId="21"/>
          <ac:spMkLst>
            <pc:docMk/>
            <pc:sldMk cId="100301574" sldId="258"/>
            <ac:spMk id="5" creationId="{7532BF90-C2D4-4092-F161-B40201079539}"/>
          </ac:spMkLst>
        </pc:spChg>
        <pc:spChg chg="add mod">
          <ac:chgData name="Nishat Tasnim Alvi" userId="590d372037e12ec5" providerId="LiveId" clId="{C0385B0E-4CDD-4E8C-8746-AAF9A046BFD4}" dt="2024-02-22T14:01:38.026" v="2140" actId="207"/>
          <ac:spMkLst>
            <pc:docMk/>
            <pc:sldMk cId="100301574" sldId="258"/>
            <ac:spMk id="8" creationId="{C688A6DC-FDC1-4F96-8D2D-8A772AEC7F16}"/>
          </ac:spMkLst>
        </pc:spChg>
        <pc:picChg chg="add del mod">
          <ac:chgData name="Nishat Tasnim Alvi" userId="590d372037e12ec5" providerId="LiveId" clId="{C0385B0E-4CDD-4E8C-8746-AAF9A046BFD4}" dt="2024-02-22T13:53:47.267" v="2096" actId="21"/>
          <ac:picMkLst>
            <pc:docMk/>
            <pc:sldMk cId="100301574" sldId="258"/>
            <ac:picMk id="4" creationId="{A3401C7E-36F6-0CF4-B7F6-218E8D8283D1}"/>
          </ac:picMkLst>
        </pc:picChg>
        <pc:picChg chg="add del mod">
          <ac:chgData name="Nishat Tasnim Alvi" userId="590d372037e12ec5" providerId="LiveId" clId="{C0385B0E-4CDD-4E8C-8746-AAF9A046BFD4}" dt="2024-02-22T14:00:39.091" v="2135" actId="21"/>
          <ac:picMkLst>
            <pc:docMk/>
            <pc:sldMk cId="100301574" sldId="258"/>
            <ac:picMk id="7" creationId="{8CA839FF-1DD8-7CBC-A4D8-08CA935F755F}"/>
          </ac:picMkLst>
        </pc:picChg>
        <pc:picChg chg="add mod">
          <ac:chgData name="Nishat Tasnim Alvi" userId="590d372037e12ec5" providerId="LiveId" clId="{C0385B0E-4CDD-4E8C-8746-AAF9A046BFD4}" dt="2024-02-22T14:02:30.756" v="2146" actId="14100"/>
          <ac:picMkLst>
            <pc:docMk/>
            <pc:sldMk cId="100301574" sldId="258"/>
            <ac:picMk id="10" creationId="{AAF16FE1-BA43-93E8-29CA-A1A0B6B74BBC}"/>
          </ac:picMkLst>
        </pc:picChg>
      </pc:sldChg>
      <pc:sldChg chg="addSp delSp modSp new del mod">
        <pc:chgData name="Nishat Tasnim Alvi" userId="590d372037e12ec5" providerId="LiveId" clId="{C0385B0E-4CDD-4E8C-8746-AAF9A046BFD4}" dt="2024-02-22T16:00:17.086" v="3867" actId="47"/>
        <pc:sldMkLst>
          <pc:docMk/>
          <pc:sldMk cId="2392659632" sldId="258"/>
        </pc:sldMkLst>
        <pc:spChg chg="add del mod">
          <ac:chgData name="Nishat Tasnim Alvi" userId="590d372037e12ec5" providerId="LiveId" clId="{C0385B0E-4CDD-4E8C-8746-AAF9A046BFD4}" dt="2024-02-22T15:59:29.213" v="3864" actId="21"/>
          <ac:spMkLst>
            <pc:docMk/>
            <pc:sldMk cId="2392659632" sldId="258"/>
            <ac:spMk id="3" creationId="{9199AECC-7818-D911-34DE-956FE7B3B81F}"/>
          </ac:spMkLst>
        </pc:spChg>
        <pc:spChg chg="add">
          <ac:chgData name="Nishat Tasnim Alvi" userId="590d372037e12ec5" providerId="LiveId" clId="{C0385B0E-4CDD-4E8C-8746-AAF9A046BFD4}" dt="2024-02-22T15:59:51.485" v="3866" actId="11529"/>
          <ac:spMkLst>
            <pc:docMk/>
            <pc:sldMk cId="2392659632" sldId="258"/>
            <ac:spMk id="4" creationId="{891039A2-60C7-D256-8D31-8FA2C7AF9587}"/>
          </ac:spMkLst>
        </pc:spChg>
      </pc:sldChg>
      <pc:sldChg chg="addSp modSp new mod modTransition setBg">
        <pc:chgData name="Nishat Tasnim Alvi" userId="590d372037e12ec5" providerId="LiveId" clId="{C0385B0E-4CDD-4E8C-8746-AAF9A046BFD4}" dt="2024-02-22T18:13:08.593" v="4976"/>
        <pc:sldMkLst>
          <pc:docMk/>
          <pc:sldMk cId="203232216" sldId="259"/>
        </pc:sldMkLst>
        <pc:spChg chg="add mod">
          <ac:chgData name="Nishat Tasnim Alvi" userId="590d372037e12ec5" providerId="LiveId" clId="{C0385B0E-4CDD-4E8C-8746-AAF9A046BFD4}" dt="2024-02-22T16:02:40.501" v="3873" actId="339"/>
          <ac:spMkLst>
            <pc:docMk/>
            <pc:sldMk cId="203232216" sldId="259"/>
            <ac:spMk id="3" creationId="{BB80D894-790E-DA58-30C1-C3A0C892F7E5}"/>
          </ac:spMkLst>
        </pc:spChg>
        <pc:picChg chg="add mod">
          <ac:chgData name="Nishat Tasnim Alvi" userId="590d372037e12ec5" providerId="LiveId" clId="{C0385B0E-4CDD-4E8C-8746-AAF9A046BFD4}" dt="2024-02-22T16:31:42.387" v="4254" actId="14100"/>
          <ac:picMkLst>
            <pc:docMk/>
            <pc:sldMk cId="203232216" sldId="259"/>
            <ac:picMk id="5" creationId="{D5385CA9-127A-15FB-2B39-F6CC17F8F28C}"/>
          </ac:picMkLst>
        </pc:picChg>
      </pc:sldChg>
      <pc:sldChg chg="new del">
        <pc:chgData name="Nishat Tasnim Alvi" userId="590d372037e12ec5" providerId="LiveId" clId="{C0385B0E-4CDD-4E8C-8746-AAF9A046BFD4}" dt="2024-02-22T14:37:18.337" v="2468" actId="47"/>
        <pc:sldMkLst>
          <pc:docMk/>
          <pc:sldMk cId="719658797" sldId="259"/>
        </pc:sldMkLst>
      </pc:sldChg>
      <pc:sldChg chg="addSp delSp modSp new del mod ord">
        <pc:chgData name="Nishat Tasnim Alvi" userId="590d372037e12ec5" providerId="LiveId" clId="{C0385B0E-4CDD-4E8C-8746-AAF9A046BFD4}" dt="2024-02-22T15:08:54.571" v="2911" actId="47"/>
        <pc:sldMkLst>
          <pc:docMk/>
          <pc:sldMk cId="1199798179" sldId="259"/>
        </pc:sldMkLst>
        <pc:spChg chg="add del mod">
          <ac:chgData name="Nishat Tasnim Alvi" userId="590d372037e12ec5" providerId="LiveId" clId="{C0385B0E-4CDD-4E8C-8746-AAF9A046BFD4}" dt="2024-02-22T14:47:24.042" v="2815"/>
          <ac:spMkLst>
            <pc:docMk/>
            <pc:sldMk cId="1199798179" sldId="259"/>
            <ac:spMk id="2" creationId="{6B27F0B9-9909-932A-3395-22DB3E05A3FB}"/>
          </ac:spMkLst>
        </pc:spChg>
        <pc:spChg chg="add mod">
          <ac:chgData name="Nishat Tasnim Alvi" userId="590d372037e12ec5" providerId="LiveId" clId="{C0385B0E-4CDD-4E8C-8746-AAF9A046BFD4}" dt="2024-02-22T14:47:34.901" v="2825" actId="20577"/>
          <ac:spMkLst>
            <pc:docMk/>
            <pc:sldMk cId="1199798179" sldId="259"/>
            <ac:spMk id="3" creationId="{6E5DB252-50D9-3BCE-06FB-08058D740F4F}"/>
          </ac:spMkLst>
        </pc:spChg>
      </pc:sldChg>
      <pc:sldChg chg="new del">
        <pc:chgData name="Nishat Tasnim Alvi" userId="590d372037e12ec5" providerId="LiveId" clId="{C0385B0E-4CDD-4E8C-8746-AAF9A046BFD4}" dt="2024-02-22T15:58:28.167" v="3632" actId="47"/>
        <pc:sldMkLst>
          <pc:docMk/>
          <pc:sldMk cId="1275373681" sldId="259"/>
        </pc:sldMkLst>
      </pc:sldChg>
      <pc:sldChg chg="addSp delSp modSp new del mod modClrScheme chgLayout modNotesTx">
        <pc:chgData name="Nishat Tasnim Alvi" userId="590d372037e12ec5" providerId="LiveId" clId="{C0385B0E-4CDD-4E8C-8746-AAF9A046BFD4}" dt="2024-02-22T14:17:08.276" v="2205" actId="47"/>
        <pc:sldMkLst>
          <pc:docMk/>
          <pc:sldMk cId="1447710501" sldId="259"/>
        </pc:sldMkLst>
        <pc:spChg chg="add del mod">
          <ac:chgData name="Nishat Tasnim Alvi" userId="590d372037e12ec5" providerId="LiveId" clId="{C0385B0E-4CDD-4E8C-8746-AAF9A046BFD4}" dt="2024-02-22T14:10:55.248" v="2176"/>
          <ac:spMkLst>
            <pc:docMk/>
            <pc:sldMk cId="1447710501" sldId="259"/>
            <ac:spMk id="2" creationId="{4F06CA84-5F52-1EC4-0411-E1B6CB13F3ED}"/>
          </ac:spMkLst>
        </pc:spChg>
        <pc:spChg chg="add del mod">
          <ac:chgData name="Nishat Tasnim Alvi" userId="590d372037e12ec5" providerId="LiveId" clId="{C0385B0E-4CDD-4E8C-8746-AAF9A046BFD4}" dt="2024-02-22T14:11:30.591" v="2179"/>
          <ac:spMkLst>
            <pc:docMk/>
            <pc:sldMk cId="1447710501" sldId="259"/>
            <ac:spMk id="3" creationId="{135ACCCE-1AC3-C8DE-6026-62708E06B207}"/>
          </ac:spMkLst>
        </pc:spChg>
        <pc:spChg chg="add del mod">
          <ac:chgData name="Nishat Tasnim Alvi" userId="590d372037e12ec5" providerId="LiveId" clId="{C0385B0E-4CDD-4E8C-8746-AAF9A046BFD4}" dt="2024-02-22T14:13:13.402" v="2183"/>
          <ac:spMkLst>
            <pc:docMk/>
            <pc:sldMk cId="1447710501" sldId="259"/>
            <ac:spMk id="4" creationId="{42EC4C14-5130-421F-C232-64F456660B09}"/>
          </ac:spMkLst>
        </pc:spChg>
        <pc:spChg chg="add del mod">
          <ac:chgData name="Nishat Tasnim Alvi" userId="590d372037e12ec5" providerId="LiveId" clId="{C0385B0E-4CDD-4E8C-8746-AAF9A046BFD4}" dt="2024-02-22T14:13:13.402" v="2185"/>
          <ac:spMkLst>
            <pc:docMk/>
            <pc:sldMk cId="1447710501" sldId="259"/>
            <ac:spMk id="5" creationId="{E73CFD18-C9FA-C1D3-C2C3-BCFA3B759132}"/>
          </ac:spMkLst>
        </pc:spChg>
        <pc:spChg chg="add del mod">
          <ac:chgData name="Nishat Tasnim Alvi" userId="590d372037e12ec5" providerId="LiveId" clId="{C0385B0E-4CDD-4E8C-8746-AAF9A046BFD4}" dt="2024-02-22T14:13:30.751" v="2191"/>
          <ac:spMkLst>
            <pc:docMk/>
            <pc:sldMk cId="1447710501" sldId="259"/>
            <ac:spMk id="6" creationId="{C5B0EA85-011C-C5E6-F6A0-5DA0255C0D90}"/>
          </ac:spMkLst>
        </pc:spChg>
        <pc:spChg chg="add mod">
          <ac:chgData name="Nishat Tasnim Alvi" userId="590d372037e12ec5" providerId="LiveId" clId="{C0385B0E-4CDD-4E8C-8746-AAF9A046BFD4}" dt="2024-02-22T14:14:24.624" v="2199" actId="1076"/>
          <ac:spMkLst>
            <pc:docMk/>
            <pc:sldMk cId="1447710501" sldId="259"/>
            <ac:spMk id="7" creationId="{2EEFBC36-4276-B3AB-F891-1EE0A6B69CE3}"/>
          </ac:spMkLst>
        </pc:spChg>
        <pc:spChg chg="add del mod ord">
          <ac:chgData name="Nishat Tasnim Alvi" userId="590d372037e12ec5" providerId="LiveId" clId="{C0385B0E-4CDD-4E8C-8746-AAF9A046BFD4}" dt="2024-02-22T14:14:22.414" v="2196"/>
          <ac:spMkLst>
            <pc:docMk/>
            <pc:sldMk cId="1447710501" sldId="259"/>
            <ac:spMk id="8" creationId="{3D4364DA-5C90-9066-6590-AFB30AA78C2A}"/>
          </ac:spMkLst>
        </pc:spChg>
        <pc:spChg chg="add del mod">
          <ac:chgData name="Nishat Tasnim Alvi" userId="590d372037e12ec5" providerId="LiveId" clId="{C0385B0E-4CDD-4E8C-8746-AAF9A046BFD4}" dt="2024-02-22T14:14:22.414" v="2198"/>
          <ac:spMkLst>
            <pc:docMk/>
            <pc:sldMk cId="1447710501" sldId="259"/>
            <ac:spMk id="9" creationId="{D33A0318-4271-298B-45B2-9C8CCAB1B43E}"/>
          </ac:spMkLst>
        </pc:spChg>
        <pc:spChg chg="add mod ord">
          <ac:chgData name="Nishat Tasnim Alvi" userId="590d372037e12ec5" providerId="LiveId" clId="{C0385B0E-4CDD-4E8C-8746-AAF9A046BFD4}" dt="2024-02-22T14:14:36.698" v="2201" actId="700"/>
          <ac:spMkLst>
            <pc:docMk/>
            <pc:sldMk cId="1447710501" sldId="259"/>
            <ac:spMk id="10" creationId="{443F5C63-8D2C-6D0E-73B4-10C124EC7AE0}"/>
          </ac:spMkLst>
        </pc:spChg>
        <pc:spChg chg="add mod ord">
          <ac:chgData name="Nishat Tasnim Alvi" userId="590d372037e12ec5" providerId="LiveId" clId="{C0385B0E-4CDD-4E8C-8746-AAF9A046BFD4}" dt="2024-02-22T14:14:36.698" v="2201" actId="700"/>
          <ac:spMkLst>
            <pc:docMk/>
            <pc:sldMk cId="1447710501" sldId="259"/>
            <ac:spMk id="11" creationId="{C214245D-B693-FFE5-ACEE-3B4DC4203B5E}"/>
          </ac:spMkLst>
        </pc:spChg>
      </pc:sldChg>
      <pc:sldChg chg="addSp delSp modSp new del mod setBg">
        <pc:chgData name="Nishat Tasnim Alvi" userId="590d372037e12ec5" providerId="LiveId" clId="{C0385B0E-4CDD-4E8C-8746-AAF9A046BFD4}" dt="2024-02-22T14:35:45.608" v="2465" actId="47"/>
        <pc:sldMkLst>
          <pc:docMk/>
          <pc:sldMk cId="1684540738" sldId="259"/>
        </pc:sldMkLst>
        <pc:spChg chg="add del mod">
          <ac:chgData name="Nishat Tasnim Alvi" userId="590d372037e12ec5" providerId="LiveId" clId="{C0385B0E-4CDD-4E8C-8746-AAF9A046BFD4}" dt="2024-02-22T14:18:45.933" v="2216"/>
          <ac:spMkLst>
            <pc:docMk/>
            <pc:sldMk cId="1684540738" sldId="259"/>
            <ac:spMk id="2" creationId="{27100720-5CDB-BF1D-4021-094DDB1778A7}"/>
          </ac:spMkLst>
        </pc:spChg>
        <pc:spChg chg="add del mod">
          <ac:chgData name="Nishat Tasnim Alvi" userId="590d372037e12ec5" providerId="LiveId" clId="{C0385B0E-4CDD-4E8C-8746-AAF9A046BFD4}" dt="2024-02-22T14:31:22.475" v="2237"/>
          <ac:spMkLst>
            <pc:docMk/>
            <pc:sldMk cId="1684540738" sldId="259"/>
            <ac:spMk id="2" creationId="{546A2597-55FA-0429-5953-E135BB621DD0}"/>
          </ac:spMkLst>
        </pc:spChg>
        <pc:spChg chg="add del mod">
          <ac:chgData name="Nishat Tasnim Alvi" userId="590d372037e12ec5" providerId="LiveId" clId="{C0385B0E-4CDD-4E8C-8746-AAF9A046BFD4}" dt="2024-02-22T14:18:45.933" v="2218"/>
          <ac:spMkLst>
            <pc:docMk/>
            <pc:sldMk cId="1684540738" sldId="259"/>
            <ac:spMk id="3" creationId="{C1007882-B3E9-1C4D-846C-8F7615FDF6A2}"/>
          </ac:spMkLst>
        </pc:spChg>
        <pc:spChg chg="add del mod">
          <ac:chgData name="Nishat Tasnim Alvi" userId="590d372037e12ec5" providerId="LiveId" clId="{C0385B0E-4CDD-4E8C-8746-AAF9A046BFD4}" dt="2024-02-22T14:31:22.475" v="2239"/>
          <ac:spMkLst>
            <pc:docMk/>
            <pc:sldMk cId="1684540738" sldId="259"/>
            <ac:spMk id="3" creationId="{F5F4038B-5C15-604F-5AF6-06BB84D10743}"/>
          </ac:spMkLst>
        </pc:spChg>
        <pc:spChg chg="add del mod">
          <ac:chgData name="Nishat Tasnim Alvi" userId="590d372037e12ec5" providerId="LiveId" clId="{C0385B0E-4CDD-4E8C-8746-AAF9A046BFD4}" dt="2024-02-22T14:19:52.469" v="2229" actId="478"/>
          <ac:spMkLst>
            <pc:docMk/>
            <pc:sldMk cId="1684540738" sldId="259"/>
            <ac:spMk id="4" creationId="{2ECA6071-E921-2CBD-8BB7-E3C592B066AE}"/>
          </ac:spMkLst>
        </pc:spChg>
        <pc:spChg chg="add del mod">
          <ac:chgData name="Nishat Tasnim Alvi" userId="590d372037e12ec5" providerId="LiveId" clId="{C0385B0E-4CDD-4E8C-8746-AAF9A046BFD4}" dt="2024-02-22T14:32:16.888" v="2272" actId="478"/>
          <ac:spMkLst>
            <pc:docMk/>
            <pc:sldMk cId="1684540738" sldId="259"/>
            <ac:spMk id="4" creationId="{AFED094A-DE95-CA0F-E6AA-454E543C3338}"/>
          </ac:spMkLst>
        </pc:spChg>
        <pc:spChg chg="add del mod">
          <ac:chgData name="Nishat Tasnim Alvi" userId="590d372037e12ec5" providerId="LiveId" clId="{C0385B0E-4CDD-4E8C-8746-AAF9A046BFD4}" dt="2024-02-22T14:21:33.005" v="2233"/>
          <ac:spMkLst>
            <pc:docMk/>
            <pc:sldMk cId="1684540738" sldId="259"/>
            <ac:spMk id="5" creationId="{881919A9-7B6E-0A0D-08CE-A73D6F2A9C0B}"/>
          </ac:spMkLst>
        </pc:spChg>
        <pc:spChg chg="add del mod">
          <ac:chgData name="Nishat Tasnim Alvi" userId="590d372037e12ec5" providerId="LiveId" clId="{C0385B0E-4CDD-4E8C-8746-AAF9A046BFD4}" dt="2024-02-22T14:35:31.775" v="2463"/>
          <ac:spMkLst>
            <pc:docMk/>
            <pc:sldMk cId="1684540738" sldId="259"/>
            <ac:spMk id="5" creationId="{B97F6ABA-DCA9-937F-BCF1-7481CECA7760}"/>
          </ac:spMkLst>
        </pc:spChg>
        <pc:spChg chg="add mod">
          <ac:chgData name="Nishat Tasnim Alvi" userId="590d372037e12ec5" providerId="LiveId" clId="{C0385B0E-4CDD-4E8C-8746-AAF9A046BFD4}" dt="2024-02-22T14:35:20.348" v="2461" actId="20577"/>
          <ac:spMkLst>
            <pc:docMk/>
            <pc:sldMk cId="1684540738" sldId="259"/>
            <ac:spMk id="6" creationId="{B933AC4E-9D6D-FC01-9FB5-26EA461DA6B4}"/>
          </ac:spMkLst>
        </pc:spChg>
      </pc:sldChg>
      <pc:sldChg chg="addSp delSp modSp new del mod">
        <pc:chgData name="Nishat Tasnim Alvi" userId="590d372037e12ec5" providerId="LiveId" clId="{C0385B0E-4CDD-4E8C-8746-AAF9A046BFD4}" dt="2024-02-22T14:44:06.885" v="2627" actId="47"/>
        <pc:sldMkLst>
          <pc:docMk/>
          <pc:sldMk cId="2366914963" sldId="259"/>
        </pc:sldMkLst>
        <pc:spChg chg="add del mod">
          <ac:chgData name="Nishat Tasnim Alvi" userId="590d372037e12ec5" providerId="LiveId" clId="{C0385B0E-4CDD-4E8C-8746-AAF9A046BFD4}" dt="2024-02-22T14:38:33.713" v="2479"/>
          <ac:spMkLst>
            <pc:docMk/>
            <pc:sldMk cId="2366914963" sldId="259"/>
            <ac:spMk id="2" creationId="{26266078-1147-1184-69D2-4B782D630363}"/>
          </ac:spMkLst>
        </pc:spChg>
        <pc:spChg chg="add mod">
          <ac:chgData name="Nishat Tasnim Alvi" userId="590d372037e12ec5" providerId="LiveId" clId="{C0385B0E-4CDD-4E8C-8746-AAF9A046BFD4}" dt="2024-02-22T14:41:02.905" v="2505" actId="1076"/>
          <ac:spMkLst>
            <pc:docMk/>
            <pc:sldMk cId="2366914963" sldId="259"/>
            <ac:spMk id="3" creationId="{C29B6401-B020-EE37-E255-5D38EE1B140B}"/>
          </ac:spMkLst>
        </pc:spChg>
        <pc:spChg chg="add del mod">
          <ac:chgData name="Nishat Tasnim Alvi" userId="590d372037e12ec5" providerId="LiveId" clId="{C0385B0E-4CDD-4E8C-8746-AAF9A046BFD4}" dt="2024-02-22T14:41:33.120" v="2517"/>
          <ac:spMkLst>
            <pc:docMk/>
            <pc:sldMk cId="2366914963" sldId="259"/>
            <ac:spMk id="4" creationId="{25EA3FFC-11B6-4479-D079-8EF6D7B56693}"/>
          </ac:spMkLst>
        </pc:spChg>
        <pc:spChg chg="add mod">
          <ac:chgData name="Nishat Tasnim Alvi" userId="590d372037e12ec5" providerId="LiveId" clId="{C0385B0E-4CDD-4E8C-8746-AAF9A046BFD4}" dt="2024-02-22T14:43:24.465" v="2617" actId="20577"/>
          <ac:spMkLst>
            <pc:docMk/>
            <pc:sldMk cId="2366914963" sldId="259"/>
            <ac:spMk id="5" creationId="{E47DCD14-0A68-A755-3A31-88DE9AF82FD1}"/>
          </ac:spMkLst>
        </pc:spChg>
        <pc:spChg chg="add del mod">
          <ac:chgData name="Nishat Tasnim Alvi" userId="590d372037e12ec5" providerId="LiveId" clId="{C0385B0E-4CDD-4E8C-8746-AAF9A046BFD4}" dt="2024-02-22T14:43:45.680" v="2620"/>
          <ac:spMkLst>
            <pc:docMk/>
            <pc:sldMk cId="2366914963" sldId="259"/>
            <ac:spMk id="6" creationId="{1BFA60BE-6EF6-57AA-5F4C-C0C75318DF0F}"/>
          </ac:spMkLst>
        </pc:spChg>
        <pc:spChg chg="add del mod">
          <ac:chgData name="Nishat Tasnim Alvi" userId="590d372037e12ec5" providerId="LiveId" clId="{C0385B0E-4CDD-4E8C-8746-AAF9A046BFD4}" dt="2024-02-22T14:43:56.491" v="2624"/>
          <ac:spMkLst>
            <pc:docMk/>
            <pc:sldMk cId="2366914963" sldId="259"/>
            <ac:spMk id="7" creationId="{6B543126-74F3-499A-E3B7-90FBFE60C5E0}"/>
          </ac:spMkLst>
        </pc:spChg>
        <pc:spChg chg="add del mod">
          <ac:chgData name="Nishat Tasnim Alvi" userId="590d372037e12ec5" providerId="LiveId" clId="{C0385B0E-4CDD-4E8C-8746-AAF9A046BFD4}" dt="2024-02-22T14:43:56.491" v="2626"/>
          <ac:spMkLst>
            <pc:docMk/>
            <pc:sldMk cId="2366914963" sldId="259"/>
            <ac:spMk id="8" creationId="{C457A148-47AE-FE0F-6D66-8646C930B81C}"/>
          </ac:spMkLst>
        </pc:spChg>
      </pc:sldChg>
      <pc:sldChg chg="addSp delSp modSp new del mod setBg">
        <pc:chgData name="Nishat Tasnim Alvi" userId="590d372037e12ec5" providerId="LiveId" clId="{C0385B0E-4CDD-4E8C-8746-AAF9A046BFD4}" dt="2024-02-22T15:56:36.332" v="3401" actId="47"/>
        <pc:sldMkLst>
          <pc:docMk/>
          <pc:sldMk cId="4232212551" sldId="259"/>
        </pc:sldMkLst>
        <pc:spChg chg="add del mod">
          <ac:chgData name="Nishat Tasnim Alvi" userId="590d372037e12ec5" providerId="LiveId" clId="{C0385B0E-4CDD-4E8C-8746-AAF9A046BFD4}" dt="2024-02-22T15:55:17.693" v="3395" actId="478"/>
          <ac:spMkLst>
            <pc:docMk/>
            <pc:sldMk cId="4232212551" sldId="259"/>
            <ac:spMk id="3" creationId="{0F5494DD-27CC-9189-3923-3897390BD8BE}"/>
          </ac:spMkLst>
        </pc:spChg>
        <pc:spChg chg="add mod">
          <ac:chgData name="Nishat Tasnim Alvi" userId="590d372037e12ec5" providerId="LiveId" clId="{C0385B0E-4CDD-4E8C-8746-AAF9A046BFD4}" dt="2024-02-22T15:49:39.762" v="3265" actId="20577"/>
          <ac:spMkLst>
            <pc:docMk/>
            <pc:sldMk cId="4232212551" sldId="259"/>
            <ac:spMk id="4" creationId="{B3F831B0-203B-5C96-824A-58144FC9D094}"/>
          </ac:spMkLst>
        </pc:spChg>
        <pc:spChg chg="add mod">
          <ac:chgData name="Nishat Tasnim Alvi" userId="590d372037e12ec5" providerId="LiveId" clId="{C0385B0E-4CDD-4E8C-8746-AAF9A046BFD4}" dt="2024-02-22T15:52:24.515" v="3302" actId="20577"/>
          <ac:spMkLst>
            <pc:docMk/>
            <pc:sldMk cId="4232212551" sldId="259"/>
            <ac:spMk id="5" creationId="{37F20892-376D-EEFB-5D45-C7053154D6D3}"/>
          </ac:spMkLst>
        </pc:spChg>
        <pc:spChg chg="add del mod">
          <ac:chgData name="Nishat Tasnim Alvi" userId="590d372037e12ec5" providerId="LiveId" clId="{C0385B0E-4CDD-4E8C-8746-AAF9A046BFD4}" dt="2024-02-22T15:56:28.772" v="3400" actId="21"/>
          <ac:spMkLst>
            <pc:docMk/>
            <pc:sldMk cId="4232212551" sldId="259"/>
            <ac:spMk id="6" creationId="{A07F661A-0548-2698-8D62-ADD9A5D283BE}"/>
          </ac:spMkLst>
        </pc:spChg>
      </pc:sldChg>
      <pc:sldChg chg="new del">
        <pc:chgData name="Nishat Tasnim Alvi" userId="590d372037e12ec5" providerId="LiveId" clId="{C0385B0E-4CDD-4E8C-8746-AAF9A046BFD4}" dt="2024-02-22T15:58:29.117" v="3633" actId="47"/>
        <pc:sldMkLst>
          <pc:docMk/>
          <pc:sldMk cId="136467075" sldId="260"/>
        </pc:sldMkLst>
      </pc:sldChg>
      <pc:sldChg chg="addSp delSp modSp new del mod setBg">
        <pc:chgData name="Nishat Tasnim Alvi" userId="590d372037e12ec5" providerId="LiveId" clId="{C0385B0E-4CDD-4E8C-8746-AAF9A046BFD4}" dt="2024-02-22T15:42:58.654" v="3174" actId="47"/>
        <pc:sldMkLst>
          <pc:docMk/>
          <pc:sldMk cId="2023390858" sldId="260"/>
        </pc:sldMkLst>
        <pc:spChg chg="add del mod">
          <ac:chgData name="Nishat Tasnim Alvi" userId="590d372037e12ec5" providerId="LiveId" clId="{C0385B0E-4CDD-4E8C-8746-AAF9A046BFD4}" dt="2024-02-22T15:08:46.994" v="2910" actId="21"/>
          <ac:spMkLst>
            <pc:docMk/>
            <pc:sldMk cId="2023390858" sldId="260"/>
            <ac:spMk id="2" creationId="{735E0034-072A-52AE-180C-6603629B432E}"/>
          </ac:spMkLst>
        </pc:spChg>
        <pc:spChg chg="add del mod">
          <ac:chgData name="Nishat Tasnim Alvi" userId="590d372037e12ec5" providerId="LiveId" clId="{C0385B0E-4CDD-4E8C-8746-AAF9A046BFD4}" dt="2024-02-22T15:32:54.942" v="2940" actId="478"/>
          <ac:spMkLst>
            <pc:docMk/>
            <pc:sldMk cId="2023390858" sldId="260"/>
            <ac:spMk id="3" creationId="{571237BF-E3E9-429C-DF83-15ED68E2923E}"/>
          </ac:spMkLst>
        </pc:spChg>
        <pc:spChg chg="del mod">
          <ac:chgData name="Nishat Tasnim Alvi" userId="590d372037e12ec5" providerId="LiveId" clId="{C0385B0E-4CDD-4E8C-8746-AAF9A046BFD4}" dt="2024-02-22T15:18:07.041" v="2921" actId="478"/>
          <ac:spMkLst>
            <pc:docMk/>
            <pc:sldMk cId="2023390858" sldId="260"/>
            <ac:spMk id="4" creationId="{575E18A7-1C02-0798-70B3-701F14C845DE}"/>
          </ac:spMkLst>
        </pc:spChg>
        <pc:spChg chg="add del mod">
          <ac:chgData name="Nishat Tasnim Alvi" userId="590d372037e12ec5" providerId="LiveId" clId="{C0385B0E-4CDD-4E8C-8746-AAF9A046BFD4}" dt="2024-02-22T15:41:24.060" v="3149" actId="21"/>
          <ac:spMkLst>
            <pc:docMk/>
            <pc:sldMk cId="2023390858" sldId="260"/>
            <ac:spMk id="5" creationId="{C3BF1135-FCBE-77F4-82E0-D71CB0B94787}"/>
          </ac:spMkLst>
        </pc:spChg>
        <pc:spChg chg="add del">
          <ac:chgData name="Nishat Tasnim Alvi" userId="590d372037e12ec5" providerId="LiveId" clId="{C0385B0E-4CDD-4E8C-8746-AAF9A046BFD4}" dt="2024-02-22T15:41:39.171" v="3150" actId="21"/>
          <ac:spMkLst>
            <pc:docMk/>
            <pc:sldMk cId="2023390858" sldId="260"/>
            <ac:spMk id="6" creationId="{6524D252-B1EB-30A1-8C8E-309A75EF2127}"/>
          </ac:spMkLst>
        </pc:spChg>
        <pc:spChg chg="add del mod">
          <ac:chgData name="Nishat Tasnim Alvi" userId="590d372037e12ec5" providerId="LiveId" clId="{C0385B0E-4CDD-4E8C-8746-AAF9A046BFD4}" dt="2024-02-22T15:42:46.988" v="3173" actId="21"/>
          <ac:spMkLst>
            <pc:docMk/>
            <pc:sldMk cId="2023390858" sldId="260"/>
            <ac:spMk id="7" creationId="{3845AA21-25C7-A112-ED73-38BFA8315BF6}"/>
          </ac:spMkLst>
        </pc:spChg>
        <pc:spChg chg="add mod">
          <ac:chgData name="Nishat Tasnim Alvi" userId="590d372037e12ec5" providerId="LiveId" clId="{C0385B0E-4CDD-4E8C-8746-AAF9A046BFD4}" dt="2024-02-22T15:42:21.408" v="3165" actId="20577"/>
          <ac:spMkLst>
            <pc:docMk/>
            <pc:sldMk cId="2023390858" sldId="260"/>
            <ac:spMk id="8" creationId="{79CCAD9F-C79E-0216-9B8A-AE8536A2EDCB}"/>
          </ac:spMkLst>
        </pc:spChg>
      </pc:sldChg>
      <pc:sldChg chg="addSp delSp modSp new mod modTransition setBg">
        <pc:chgData name="Nishat Tasnim Alvi" userId="590d372037e12ec5" providerId="LiveId" clId="{C0385B0E-4CDD-4E8C-8746-AAF9A046BFD4}" dt="2024-02-22T18:14:16.301" v="4993"/>
        <pc:sldMkLst>
          <pc:docMk/>
          <pc:sldMk cId="2499950071" sldId="260"/>
        </pc:sldMkLst>
        <pc:spChg chg="add del mod">
          <ac:chgData name="Nishat Tasnim Alvi" userId="590d372037e12ec5" providerId="LiveId" clId="{C0385B0E-4CDD-4E8C-8746-AAF9A046BFD4}" dt="2024-02-22T16:09:44.366" v="3936" actId="21"/>
          <ac:spMkLst>
            <pc:docMk/>
            <pc:sldMk cId="2499950071" sldId="260"/>
            <ac:spMk id="3" creationId="{5A20E8E5-00A8-B0E3-9F6A-B34B92F8D55A}"/>
          </ac:spMkLst>
        </pc:spChg>
        <pc:spChg chg="add del mod">
          <ac:chgData name="Nishat Tasnim Alvi" userId="590d372037e12ec5" providerId="LiveId" clId="{C0385B0E-4CDD-4E8C-8746-AAF9A046BFD4}" dt="2024-02-22T16:05:35.814" v="3893"/>
          <ac:spMkLst>
            <pc:docMk/>
            <pc:sldMk cId="2499950071" sldId="260"/>
            <ac:spMk id="4" creationId="{28F9C3F2-75CD-48CB-613E-EBB8FA19155F}"/>
          </ac:spMkLst>
        </pc:spChg>
        <pc:spChg chg="add mod">
          <ac:chgData name="Nishat Tasnim Alvi" userId="590d372037e12ec5" providerId="LiveId" clId="{C0385B0E-4CDD-4E8C-8746-AAF9A046BFD4}" dt="2024-02-22T17:43:14.759" v="4435" actId="14100"/>
          <ac:spMkLst>
            <pc:docMk/>
            <pc:sldMk cId="2499950071" sldId="260"/>
            <ac:spMk id="5" creationId="{F7FBC908-9860-3F9D-967E-BB4AEF8D7785}"/>
          </ac:spMkLst>
        </pc:spChg>
        <pc:spChg chg="add del mod">
          <ac:chgData name="Nishat Tasnim Alvi" userId="590d372037e12ec5" providerId="LiveId" clId="{C0385B0E-4CDD-4E8C-8746-AAF9A046BFD4}" dt="2024-02-22T16:21:07.510" v="3997" actId="21"/>
          <ac:spMkLst>
            <pc:docMk/>
            <pc:sldMk cId="2499950071" sldId="260"/>
            <ac:spMk id="6" creationId="{96933181-C634-6CAB-A259-A1FC9273221A}"/>
          </ac:spMkLst>
        </pc:spChg>
        <pc:spChg chg="add">
          <ac:chgData name="Nishat Tasnim Alvi" userId="590d372037e12ec5" providerId="LiveId" clId="{C0385B0E-4CDD-4E8C-8746-AAF9A046BFD4}" dt="2024-02-22T16:20:38.596" v="3995" actId="11529"/>
          <ac:spMkLst>
            <pc:docMk/>
            <pc:sldMk cId="2499950071" sldId="260"/>
            <ac:spMk id="7" creationId="{CA568E0A-3C40-13CF-9876-601F178ADBAE}"/>
          </ac:spMkLst>
        </pc:spChg>
        <pc:spChg chg="add del mod">
          <ac:chgData name="Nishat Tasnim Alvi" userId="590d372037e12ec5" providerId="LiveId" clId="{C0385B0E-4CDD-4E8C-8746-AAF9A046BFD4}" dt="2024-02-22T16:21:35.693" v="4003" actId="21"/>
          <ac:spMkLst>
            <pc:docMk/>
            <pc:sldMk cId="2499950071" sldId="260"/>
            <ac:spMk id="8" creationId="{93877F7B-B8A0-1079-73D8-B490C124C28F}"/>
          </ac:spMkLst>
        </pc:spChg>
        <pc:spChg chg="add del">
          <ac:chgData name="Nishat Tasnim Alvi" userId="590d372037e12ec5" providerId="LiveId" clId="{C0385B0E-4CDD-4E8C-8746-AAF9A046BFD4}" dt="2024-02-22T16:21:57.374" v="4005" actId="21"/>
          <ac:spMkLst>
            <pc:docMk/>
            <pc:sldMk cId="2499950071" sldId="260"/>
            <ac:spMk id="9" creationId="{6E983B33-52CC-E48C-D2AC-89BB7A6FDD21}"/>
          </ac:spMkLst>
        </pc:spChg>
        <pc:spChg chg="add del mod">
          <ac:chgData name="Nishat Tasnim Alvi" userId="590d372037e12ec5" providerId="LiveId" clId="{C0385B0E-4CDD-4E8C-8746-AAF9A046BFD4}" dt="2024-02-22T16:23:01.726" v="4013" actId="478"/>
          <ac:spMkLst>
            <pc:docMk/>
            <pc:sldMk cId="2499950071" sldId="260"/>
            <ac:spMk id="10" creationId="{6457DF6C-470D-C712-B137-0CB48B40D837}"/>
          </ac:spMkLst>
        </pc:spChg>
        <pc:spChg chg="add mod">
          <ac:chgData name="Nishat Tasnim Alvi" userId="590d372037e12ec5" providerId="LiveId" clId="{C0385B0E-4CDD-4E8C-8746-AAF9A046BFD4}" dt="2024-02-22T16:29:42.019" v="4248" actId="1076"/>
          <ac:spMkLst>
            <pc:docMk/>
            <pc:sldMk cId="2499950071" sldId="260"/>
            <ac:spMk id="11" creationId="{76D5B4D6-3DD4-6664-DAE6-7DE5A6CB18F9}"/>
          </ac:spMkLst>
        </pc:spChg>
        <pc:spChg chg="add mod">
          <ac:chgData name="Nishat Tasnim Alvi" userId="590d372037e12ec5" providerId="LiveId" clId="{C0385B0E-4CDD-4E8C-8746-AAF9A046BFD4}" dt="2024-02-22T16:29:45.793" v="4249" actId="1076"/>
          <ac:spMkLst>
            <pc:docMk/>
            <pc:sldMk cId="2499950071" sldId="260"/>
            <ac:spMk id="12" creationId="{B6A50AF3-4C14-F6C3-FE3B-1B152C387A1B}"/>
          </ac:spMkLst>
        </pc:spChg>
      </pc:sldChg>
      <pc:sldChg chg="new del">
        <pc:chgData name="Nishat Tasnim Alvi" userId="590d372037e12ec5" providerId="LiveId" clId="{C0385B0E-4CDD-4E8C-8746-AAF9A046BFD4}" dt="2024-02-22T14:17:17.485" v="2210" actId="47"/>
        <pc:sldMkLst>
          <pc:docMk/>
          <pc:sldMk cId="3452948891" sldId="260"/>
        </pc:sldMkLst>
      </pc:sldChg>
      <pc:sldChg chg="new del">
        <pc:chgData name="Nishat Tasnim Alvi" userId="590d372037e12ec5" providerId="LiveId" clId="{C0385B0E-4CDD-4E8C-8746-AAF9A046BFD4}" dt="2024-02-22T15:58:29.655" v="3634" actId="47"/>
        <pc:sldMkLst>
          <pc:docMk/>
          <pc:sldMk cId="1352819751" sldId="261"/>
        </pc:sldMkLst>
      </pc:sldChg>
      <pc:sldChg chg="new del">
        <pc:chgData name="Nishat Tasnim Alvi" userId="590d372037e12ec5" providerId="LiveId" clId="{C0385B0E-4CDD-4E8C-8746-AAF9A046BFD4}" dt="2024-02-22T14:17:21.752" v="2211" actId="47"/>
        <pc:sldMkLst>
          <pc:docMk/>
          <pc:sldMk cId="1664318367" sldId="261"/>
        </pc:sldMkLst>
      </pc:sldChg>
      <pc:sldChg chg="addSp delSp modSp new mod modTransition setBg">
        <pc:chgData name="Nishat Tasnim Alvi" userId="590d372037e12ec5" providerId="LiveId" clId="{C0385B0E-4CDD-4E8C-8746-AAF9A046BFD4}" dt="2024-02-22T18:15:25.822" v="5004"/>
        <pc:sldMkLst>
          <pc:docMk/>
          <pc:sldMk cId="3909743788" sldId="261"/>
        </pc:sldMkLst>
        <pc:spChg chg="add mod">
          <ac:chgData name="Nishat Tasnim Alvi" userId="590d372037e12ec5" providerId="LiveId" clId="{C0385B0E-4CDD-4E8C-8746-AAF9A046BFD4}" dt="2024-02-22T18:11:46.860" v="4955" actId="1076"/>
          <ac:spMkLst>
            <pc:docMk/>
            <pc:sldMk cId="3909743788" sldId="261"/>
            <ac:spMk id="3" creationId="{31D8CF7E-F284-1A8A-F340-0CBCE44072F3}"/>
          </ac:spMkLst>
        </pc:spChg>
        <pc:spChg chg="add mod">
          <ac:chgData name="Nishat Tasnim Alvi" userId="590d372037e12ec5" providerId="LiveId" clId="{C0385B0E-4CDD-4E8C-8746-AAF9A046BFD4}" dt="2024-02-22T18:00:26.988" v="4676" actId="1076"/>
          <ac:spMkLst>
            <pc:docMk/>
            <pc:sldMk cId="3909743788" sldId="261"/>
            <ac:spMk id="4" creationId="{B909A3D4-B1DC-A7F2-06EE-DBC1293D0715}"/>
          </ac:spMkLst>
        </pc:spChg>
        <pc:spChg chg="add del mod">
          <ac:chgData name="Nishat Tasnim Alvi" userId="590d372037e12ec5" providerId="LiveId" clId="{C0385B0E-4CDD-4E8C-8746-AAF9A046BFD4}" dt="2024-02-22T17:47:57.429" v="4449" actId="478"/>
          <ac:spMkLst>
            <pc:docMk/>
            <pc:sldMk cId="3909743788" sldId="261"/>
            <ac:spMk id="4" creationId="{E8092833-8F18-3543-CFBF-222ACEE83138}"/>
          </ac:spMkLst>
        </pc:spChg>
        <pc:spChg chg="add mod">
          <ac:chgData name="Nishat Tasnim Alvi" userId="590d372037e12ec5" providerId="LiveId" clId="{C0385B0E-4CDD-4E8C-8746-AAF9A046BFD4}" dt="2024-02-22T18:00:22.246" v="4675" actId="1076"/>
          <ac:spMkLst>
            <pc:docMk/>
            <pc:sldMk cId="3909743788" sldId="261"/>
            <ac:spMk id="5" creationId="{5FD8B523-3240-A8FF-AE3D-47B17991F26A}"/>
          </ac:spMkLst>
        </pc:spChg>
        <pc:spChg chg="add del mod">
          <ac:chgData name="Nishat Tasnim Alvi" userId="590d372037e12ec5" providerId="LiveId" clId="{C0385B0E-4CDD-4E8C-8746-AAF9A046BFD4}" dt="2024-02-22T17:55:30.627" v="4600" actId="478"/>
          <ac:spMkLst>
            <pc:docMk/>
            <pc:sldMk cId="3909743788" sldId="261"/>
            <ac:spMk id="6" creationId="{44DD1DC6-55BA-01AA-489D-EDE8A400A91F}"/>
          </ac:spMkLst>
        </pc:spChg>
        <pc:spChg chg="add mod">
          <ac:chgData name="Nishat Tasnim Alvi" userId="590d372037e12ec5" providerId="LiveId" clId="{C0385B0E-4CDD-4E8C-8746-AAF9A046BFD4}" dt="2024-02-22T18:03:50.220" v="4781" actId="123"/>
          <ac:spMkLst>
            <pc:docMk/>
            <pc:sldMk cId="3909743788" sldId="261"/>
            <ac:spMk id="6" creationId="{C0280A6F-E7B0-666C-E15A-F0C9F92627C6}"/>
          </ac:spMkLst>
        </pc:spChg>
        <pc:spChg chg="add mod">
          <ac:chgData name="Nishat Tasnim Alvi" userId="590d372037e12ec5" providerId="LiveId" clId="{C0385B0E-4CDD-4E8C-8746-AAF9A046BFD4}" dt="2024-02-22T18:07:37.281" v="4845" actId="1076"/>
          <ac:spMkLst>
            <pc:docMk/>
            <pc:sldMk cId="3909743788" sldId="261"/>
            <ac:spMk id="7" creationId="{2DCC0FDF-4661-A834-9C3D-FBB967B045D3}"/>
          </ac:spMkLst>
        </pc:spChg>
        <pc:spChg chg="add mod">
          <ac:chgData name="Nishat Tasnim Alvi" userId="590d372037e12ec5" providerId="LiveId" clId="{C0385B0E-4CDD-4E8C-8746-AAF9A046BFD4}" dt="2024-02-22T18:09:21.195" v="4906" actId="1076"/>
          <ac:spMkLst>
            <pc:docMk/>
            <pc:sldMk cId="3909743788" sldId="261"/>
            <ac:spMk id="8" creationId="{167CFDF6-8588-A459-CF79-53CCE49A94CA}"/>
          </ac:spMkLst>
        </pc:spChg>
        <pc:spChg chg="add mod">
          <ac:chgData name="Nishat Tasnim Alvi" userId="590d372037e12ec5" providerId="LiveId" clId="{C0385B0E-4CDD-4E8C-8746-AAF9A046BFD4}" dt="2024-02-22T18:11:51.070" v="4956" actId="14100"/>
          <ac:spMkLst>
            <pc:docMk/>
            <pc:sldMk cId="3909743788" sldId="261"/>
            <ac:spMk id="9" creationId="{F88B602D-3967-747A-AE4C-F9B6899C6E6F}"/>
          </ac:spMkLst>
        </pc:spChg>
      </pc:sldChg>
      <pc:sldChg chg="new del">
        <pc:chgData name="Nishat Tasnim Alvi" userId="590d372037e12ec5" providerId="LiveId" clId="{C0385B0E-4CDD-4E8C-8746-AAF9A046BFD4}" dt="2024-02-22T14:17:16.440" v="2209" actId="47"/>
        <pc:sldMkLst>
          <pc:docMk/>
          <pc:sldMk cId="1995536145" sldId="262"/>
        </pc:sldMkLst>
      </pc:sldChg>
      <pc:sldChg chg="addSp delSp modSp new del mod setBg">
        <pc:chgData name="Nishat Tasnim Alvi" userId="590d372037e12ec5" providerId="LiveId" clId="{C0385B0E-4CDD-4E8C-8746-AAF9A046BFD4}" dt="2024-02-22T18:17:39.331" v="5016" actId="47"/>
        <pc:sldMkLst>
          <pc:docMk/>
          <pc:sldMk cId="2526685832" sldId="262"/>
        </pc:sldMkLst>
        <pc:spChg chg="add del mod">
          <ac:chgData name="Nishat Tasnim Alvi" userId="590d372037e12ec5" providerId="LiveId" clId="{C0385B0E-4CDD-4E8C-8746-AAF9A046BFD4}" dt="2024-02-22T18:15:44.541" v="5007"/>
          <ac:spMkLst>
            <pc:docMk/>
            <pc:sldMk cId="2526685832" sldId="262"/>
            <ac:spMk id="3" creationId="{8477F688-82A0-47AC-AA91-A46A6F6C34DC}"/>
          </ac:spMkLst>
        </pc:spChg>
        <pc:spChg chg="add mod">
          <ac:chgData name="Nishat Tasnim Alvi" userId="590d372037e12ec5" providerId="LiveId" clId="{C0385B0E-4CDD-4E8C-8746-AAF9A046BFD4}" dt="2024-02-22T18:17:04.621" v="5013" actId="2711"/>
          <ac:spMkLst>
            <pc:docMk/>
            <pc:sldMk cId="2526685832" sldId="262"/>
            <ac:spMk id="4" creationId="{63DD0718-C118-EDFF-4C4B-0B23260343FB}"/>
          </ac:spMkLst>
        </pc:spChg>
        <pc:spChg chg="add mod">
          <ac:chgData name="Nishat Tasnim Alvi" userId="590d372037e12ec5" providerId="LiveId" clId="{C0385B0E-4CDD-4E8C-8746-AAF9A046BFD4}" dt="2024-02-22T18:17:24.046" v="5015" actId="1076"/>
          <ac:spMkLst>
            <pc:docMk/>
            <pc:sldMk cId="2526685832" sldId="262"/>
            <ac:spMk id="5" creationId="{D4F22B08-E851-15A7-BBE7-754601D3D1D4}"/>
          </ac:spMkLst>
        </pc:spChg>
      </pc:sldChg>
      <pc:sldChg chg="addSp delSp modSp new mod modTransition setBg">
        <pc:chgData name="Nishat Tasnim Alvi" userId="590d372037e12ec5" providerId="LiveId" clId="{C0385B0E-4CDD-4E8C-8746-AAF9A046BFD4}" dt="2024-02-22T19:58:44.717" v="6450"/>
        <pc:sldMkLst>
          <pc:docMk/>
          <pc:sldMk cId="4030068004" sldId="262"/>
        </pc:sldMkLst>
        <pc:spChg chg="add mod">
          <ac:chgData name="Nishat Tasnim Alvi" userId="590d372037e12ec5" providerId="LiveId" clId="{C0385B0E-4CDD-4E8C-8746-AAF9A046BFD4}" dt="2024-02-22T18:19:51.645" v="5090" actId="14100"/>
          <ac:spMkLst>
            <pc:docMk/>
            <pc:sldMk cId="4030068004" sldId="262"/>
            <ac:spMk id="3" creationId="{F6781418-5233-A483-0E89-1D924CF7805F}"/>
          </ac:spMkLst>
        </pc:spChg>
        <pc:spChg chg="add mod">
          <ac:chgData name="Nishat Tasnim Alvi" userId="590d372037e12ec5" providerId="LiveId" clId="{C0385B0E-4CDD-4E8C-8746-AAF9A046BFD4}" dt="2024-02-22T18:22:23.199" v="5150" actId="1076"/>
          <ac:spMkLst>
            <pc:docMk/>
            <pc:sldMk cId="4030068004" sldId="262"/>
            <ac:spMk id="4" creationId="{C4B4F018-10C4-8720-25DB-B781440101C4}"/>
          </ac:spMkLst>
        </pc:spChg>
        <pc:spChg chg="add del">
          <ac:chgData name="Nishat Tasnim Alvi" userId="590d372037e12ec5" providerId="LiveId" clId="{C0385B0E-4CDD-4E8C-8746-AAF9A046BFD4}" dt="2024-02-22T18:23:34.026" v="5152" actId="21"/>
          <ac:spMkLst>
            <pc:docMk/>
            <pc:sldMk cId="4030068004" sldId="262"/>
            <ac:spMk id="5" creationId="{15657B4C-2706-82D5-40E7-D9F26CA74DB0}"/>
          </ac:spMkLst>
        </pc:spChg>
        <pc:spChg chg="add mod">
          <ac:chgData name="Nishat Tasnim Alvi" userId="590d372037e12ec5" providerId="LiveId" clId="{C0385B0E-4CDD-4E8C-8746-AAF9A046BFD4}" dt="2024-02-22T18:26:24.662" v="5241" actId="123"/>
          <ac:spMkLst>
            <pc:docMk/>
            <pc:sldMk cId="4030068004" sldId="262"/>
            <ac:spMk id="6" creationId="{92576D61-5739-45BD-8093-BF12F4578B7B}"/>
          </ac:spMkLst>
        </pc:spChg>
      </pc:sldChg>
      <pc:sldChg chg="new del">
        <pc:chgData name="Nishat Tasnim Alvi" userId="590d372037e12ec5" providerId="LiveId" clId="{C0385B0E-4CDD-4E8C-8746-AAF9A046BFD4}" dt="2024-02-22T15:58:30.245" v="3635" actId="47"/>
        <pc:sldMkLst>
          <pc:docMk/>
          <pc:sldMk cId="4141389880" sldId="262"/>
        </pc:sldMkLst>
      </pc:sldChg>
      <pc:sldChg chg="new del">
        <pc:chgData name="Nishat Tasnim Alvi" userId="590d372037e12ec5" providerId="LiveId" clId="{C0385B0E-4CDD-4E8C-8746-AAF9A046BFD4}" dt="2024-02-22T14:17:14.963" v="2208" actId="47"/>
        <pc:sldMkLst>
          <pc:docMk/>
          <pc:sldMk cId="816432912" sldId="263"/>
        </pc:sldMkLst>
      </pc:sldChg>
      <pc:sldChg chg="addSp modSp new del mod modTransition setBg">
        <pc:chgData name="Nishat Tasnim Alvi" userId="590d372037e12ec5" providerId="LiveId" clId="{C0385B0E-4CDD-4E8C-8746-AAF9A046BFD4}" dt="2024-02-22T20:12:39.181" v="6526" actId="47"/>
        <pc:sldMkLst>
          <pc:docMk/>
          <pc:sldMk cId="1767884319" sldId="263"/>
        </pc:sldMkLst>
        <pc:spChg chg="add mod">
          <ac:chgData name="Nishat Tasnim Alvi" userId="590d372037e12ec5" providerId="LiveId" clId="{C0385B0E-4CDD-4E8C-8746-AAF9A046BFD4}" dt="2024-02-22T19:13:58.694" v="5348" actId="14100"/>
          <ac:spMkLst>
            <pc:docMk/>
            <pc:sldMk cId="1767884319" sldId="263"/>
            <ac:spMk id="3" creationId="{8C9102BB-B569-4DD5-9A25-01251DA06C83}"/>
          </ac:spMkLst>
        </pc:spChg>
        <pc:spChg chg="add mod">
          <ac:chgData name="Nishat Tasnim Alvi" userId="590d372037e12ec5" providerId="LiveId" clId="{C0385B0E-4CDD-4E8C-8746-AAF9A046BFD4}" dt="2024-02-22T20:12:17.358" v="6525" actId="1076"/>
          <ac:spMkLst>
            <pc:docMk/>
            <pc:sldMk cId="1767884319" sldId="263"/>
            <ac:spMk id="4" creationId="{02601CA8-1718-3F30-1221-7A148283BA47}"/>
          </ac:spMkLst>
        </pc:spChg>
      </pc:sldChg>
      <pc:sldChg chg="new del">
        <pc:chgData name="Nishat Tasnim Alvi" userId="590d372037e12ec5" providerId="LiveId" clId="{C0385B0E-4CDD-4E8C-8746-AAF9A046BFD4}" dt="2024-02-22T15:58:30.622" v="3636" actId="47"/>
        <pc:sldMkLst>
          <pc:docMk/>
          <pc:sldMk cId="1873018833" sldId="263"/>
        </pc:sldMkLst>
      </pc:sldChg>
      <pc:sldChg chg="addSp delSp modSp new del mod setBg">
        <pc:chgData name="Nishat Tasnim Alvi" userId="590d372037e12ec5" providerId="LiveId" clId="{C0385B0E-4CDD-4E8C-8746-AAF9A046BFD4}" dt="2024-02-22T19:11:14.077" v="5297" actId="2696"/>
        <pc:sldMkLst>
          <pc:docMk/>
          <pc:sldMk cId="2105450253" sldId="263"/>
        </pc:sldMkLst>
        <pc:spChg chg="add mod">
          <ac:chgData name="Nishat Tasnim Alvi" userId="590d372037e12ec5" providerId="LiveId" clId="{C0385B0E-4CDD-4E8C-8746-AAF9A046BFD4}" dt="2024-02-22T19:09:53.227" v="5286" actId="255"/>
          <ac:spMkLst>
            <pc:docMk/>
            <pc:sldMk cId="2105450253" sldId="263"/>
            <ac:spMk id="3" creationId="{7FF6EB82-22D0-1C23-943E-F70BA107627B}"/>
          </ac:spMkLst>
        </pc:spChg>
        <pc:spChg chg="add del mod">
          <ac:chgData name="Nishat Tasnim Alvi" userId="590d372037e12ec5" providerId="LiveId" clId="{C0385B0E-4CDD-4E8C-8746-AAF9A046BFD4}" dt="2024-02-22T19:11:08.800" v="5296" actId="21"/>
          <ac:spMkLst>
            <pc:docMk/>
            <pc:sldMk cId="2105450253" sldId="263"/>
            <ac:spMk id="4" creationId="{C1786E9F-0B02-4241-81A1-C14ED11E4CF1}"/>
          </ac:spMkLst>
        </pc:spChg>
        <pc:spChg chg="add mod">
          <ac:chgData name="Nishat Tasnim Alvi" userId="590d372037e12ec5" providerId="LiveId" clId="{C0385B0E-4CDD-4E8C-8746-AAF9A046BFD4}" dt="2024-02-22T19:10:46.927" v="5294" actId="20577"/>
          <ac:spMkLst>
            <pc:docMk/>
            <pc:sldMk cId="2105450253" sldId="263"/>
            <ac:spMk id="5" creationId="{BCC3A502-3918-3F40-0FF8-46ED9273D179}"/>
          </ac:spMkLst>
        </pc:spChg>
      </pc:sldChg>
      <pc:sldChg chg="addSp modSp new del mod">
        <pc:chgData name="Nishat Tasnim Alvi" userId="590d372037e12ec5" providerId="LiveId" clId="{C0385B0E-4CDD-4E8C-8746-AAF9A046BFD4}" dt="2024-02-22T18:29:15.982" v="5257" actId="47"/>
        <pc:sldMkLst>
          <pc:docMk/>
          <pc:sldMk cId="2309766545" sldId="263"/>
        </pc:sldMkLst>
        <pc:spChg chg="add mod">
          <ac:chgData name="Nishat Tasnim Alvi" userId="590d372037e12ec5" providerId="LiveId" clId="{C0385B0E-4CDD-4E8C-8746-AAF9A046BFD4}" dt="2024-02-22T18:29:13.976" v="5256" actId="1076"/>
          <ac:spMkLst>
            <pc:docMk/>
            <pc:sldMk cId="2309766545" sldId="263"/>
            <ac:spMk id="3" creationId="{C75330C5-A570-4267-8C7A-3F88FB2328D9}"/>
          </ac:spMkLst>
        </pc:spChg>
      </pc:sldChg>
      <pc:sldChg chg="addSp delSp modSp new mod modTransition setBg">
        <pc:chgData name="Nishat Tasnim Alvi" userId="590d372037e12ec5" providerId="LiveId" clId="{C0385B0E-4CDD-4E8C-8746-AAF9A046BFD4}" dt="2024-02-22T20:18:37.998" v="6541" actId="20577"/>
        <pc:sldMkLst>
          <pc:docMk/>
          <pc:sldMk cId="36866485" sldId="264"/>
        </pc:sldMkLst>
        <pc:spChg chg="add mod">
          <ac:chgData name="Nishat Tasnim Alvi" userId="590d372037e12ec5" providerId="LiveId" clId="{C0385B0E-4CDD-4E8C-8746-AAF9A046BFD4}" dt="2024-02-22T20:18:37.998" v="6541" actId="20577"/>
          <ac:spMkLst>
            <pc:docMk/>
            <pc:sldMk cId="36866485" sldId="264"/>
            <ac:spMk id="3" creationId="{D6DFF956-58EB-493A-FBFB-4F9D7C15C72E}"/>
          </ac:spMkLst>
        </pc:spChg>
        <pc:spChg chg="add del mod">
          <ac:chgData name="Nishat Tasnim Alvi" userId="590d372037e12ec5" providerId="LiveId" clId="{C0385B0E-4CDD-4E8C-8746-AAF9A046BFD4}" dt="2024-02-22T19:41:45.180" v="5913"/>
          <ac:spMkLst>
            <pc:docMk/>
            <pc:sldMk cId="36866485" sldId="264"/>
            <ac:spMk id="4" creationId="{5900F008-7946-4058-141C-1F9CD562A91B}"/>
          </ac:spMkLst>
        </pc:spChg>
      </pc:sldChg>
      <pc:sldChg chg="new del">
        <pc:chgData name="Nishat Tasnim Alvi" userId="590d372037e12ec5" providerId="LiveId" clId="{C0385B0E-4CDD-4E8C-8746-AAF9A046BFD4}" dt="2024-02-22T14:09:24.387" v="2164" actId="680"/>
        <pc:sldMkLst>
          <pc:docMk/>
          <pc:sldMk cId="152726256" sldId="264"/>
        </pc:sldMkLst>
      </pc:sldChg>
      <pc:sldChg chg="new del">
        <pc:chgData name="Nishat Tasnim Alvi" userId="590d372037e12ec5" providerId="LiveId" clId="{C0385B0E-4CDD-4E8C-8746-AAF9A046BFD4}" dt="2024-02-22T15:58:31.048" v="3637" actId="47"/>
        <pc:sldMkLst>
          <pc:docMk/>
          <pc:sldMk cId="558381966" sldId="264"/>
        </pc:sldMkLst>
      </pc:sldChg>
      <pc:sldChg chg="new del">
        <pc:chgData name="Nishat Tasnim Alvi" userId="590d372037e12ec5" providerId="LiveId" clId="{C0385B0E-4CDD-4E8C-8746-AAF9A046BFD4}" dt="2024-02-22T14:17:13.249" v="2207" actId="47"/>
        <pc:sldMkLst>
          <pc:docMk/>
          <pc:sldMk cId="1914682593" sldId="264"/>
        </pc:sldMkLst>
      </pc:sldChg>
      <pc:sldChg chg="new del">
        <pc:chgData name="Nishat Tasnim Alvi" userId="590d372037e12ec5" providerId="LiveId" clId="{C0385B0E-4CDD-4E8C-8746-AAF9A046BFD4}" dt="2024-02-22T15:58:31.396" v="3638" actId="47"/>
        <pc:sldMkLst>
          <pc:docMk/>
          <pc:sldMk cId="84051143" sldId="265"/>
        </pc:sldMkLst>
      </pc:sldChg>
      <pc:sldChg chg="new del">
        <pc:chgData name="Nishat Tasnim Alvi" userId="590d372037e12ec5" providerId="LiveId" clId="{C0385B0E-4CDD-4E8C-8746-AAF9A046BFD4}" dt="2024-02-22T14:17:11.081" v="2206" actId="47"/>
        <pc:sldMkLst>
          <pc:docMk/>
          <pc:sldMk cId="226221086" sldId="265"/>
        </pc:sldMkLst>
      </pc:sldChg>
      <pc:sldChg chg="addSp modSp new mod modTransition setBg">
        <pc:chgData name="Nishat Tasnim Alvi" userId="590d372037e12ec5" providerId="LiveId" clId="{C0385B0E-4CDD-4E8C-8746-AAF9A046BFD4}" dt="2024-02-22T20:02:35.715" v="6524"/>
        <pc:sldMkLst>
          <pc:docMk/>
          <pc:sldMk cId="1262119497" sldId="265"/>
        </pc:sldMkLst>
        <pc:spChg chg="add mod">
          <ac:chgData name="Nishat Tasnim Alvi" userId="590d372037e12ec5" providerId="LiveId" clId="{C0385B0E-4CDD-4E8C-8746-AAF9A046BFD4}" dt="2024-02-22T19:56:47.431" v="6446" actId="255"/>
          <ac:spMkLst>
            <pc:docMk/>
            <pc:sldMk cId="1262119497" sldId="265"/>
            <ac:spMk id="3" creationId="{599DD9CC-DAFE-54FF-C5CC-6238490CEFCE}"/>
          </ac:spMkLst>
        </pc:spChg>
      </pc:sldChg>
      <pc:sldChg chg="new del">
        <pc:chgData name="Nishat Tasnim Alvi" userId="590d372037e12ec5" providerId="LiveId" clId="{C0385B0E-4CDD-4E8C-8746-AAF9A046BFD4}" dt="2024-02-22T15:58:32.790" v="3639" actId="47"/>
        <pc:sldMkLst>
          <pc:docMk/>
          <pc:sldMk cId="352417330" sldId="266"/>
        </pc:sldMkLst>
      </pc:sldChg>
      <pc:sldChg chg="addSp modSp new mod ord modTransition setBg">
        <pc:chgData name="Nishat Tasnim Alvi" userId="590d372037e12ec5" providerId="LiveId" clId="{C0385B0E-4CDD-4E8C-8746-AAF9A046BFD4}" dt="2024-02-22T20:43:00.673" v="7006" actId="123"/>
        <pc:sldMkLst>
          <pc:docMk/>
          <pc:sldMk cId="1622176182" sldId="266"/>
        </pc:sldMkLst>
        <pc:spChg chg="add mod">
          <ac:chgData name="Nishat Tasnim Alvi" userId="590d372037e12ec5" providerId="LiveId" clId="{C0385B0E-4CDD-4E8C-8746-AAF9A046BFD4}" dt="2024-02-22T20:29:14.331" v="6570" actId="20577"/>
          <ac:spMkLst>
            <pc:docMk/>
            <pc:sldMk cId="1622176182" sldId="266"/>
            <ac:spMk id="3" creationId="{B90F4DCC-E4B5-20C0-59AC-7444F4B9A89E}"/>
          </ac:spMkLst>
        </pc:spChg>
        <pc:spChg chg="add mod">
          <ac:chgData name="Nishat Tasnim Alvi" userId="590d372037e12ec5" providerId="LiveId" clId="{C0385B0E-4CDD-4E8C-8746-AAF9A046BFD4}" dt="2024-02-22T20:43:00.673" v="7006" actId="123"/>
          <ac:spMkLst>
            <pc:docMk/>
            <pc:sldMk cId="1622176182" sldId="266"/>
            <ac:spMk id="4" creationId="{731666AD-A105-AD05-3641-87DA319ED140}"/>
          </ac:spMkLst>
        </pc:spChg>
      </pc:sldChg>
      <pc:sldChg chg="new del">
        <pc:chgData name="Nishat Tasnim Alvi" userId="590d372037e12ec5" providerId="LiveId" clId="{C0385B0E-4CDD-4E8C-8746-AAF9A046BFD4}" dt="2024-02-22T15:58:33.154" v="3640" actId="47"/>
        <pc:sldMkLst>
          <pc:docMk/>
          <pc:sldMk cId="2405684556" sldId="267"/>
        </pc:sldMkLst>
      </pc:sldChg>
      <pc:sldChg chg="new del">
        <pc:chgData name="Nishat Tasnim Alvi" userId="590d372037e12ec5" providerId="LiveId" clId="{C0385B0E-4CDD-4E8C-8746-AAF9A046BFD4}" dt="2024-02-22T15:58:33.489" v="3641" actId="47"/>
        <pc:sldMkLst>
          <pc:docMk/>
          <pc:sldMk cId="3197516790" sldId="268"/>
        </pc:sldMkLst>
      </pc:sldChg>
      <pc:sldChg chg="new del">
        <pc:chgData name="Nishat Tasnim Alvi" userId="590d372037e12ec5" providerId="LiveId" clId="{C0385B0E-4CDD-4E8C-8746-AAF9A046BFD4}" dt="2024-02-22T15:58:33.821" v="3642" actId="47"/>
        <pc:sldMkLst>
          <pc:docMk/>
          <pc:sldMk cId="1711322856" sldId="269"/>
        </pc:sldMkLst>
      </pc:sldChg>
      <pc:sldChg chg="new del">
        <pc:chgData name="Nishat Tasnim Alvi" userId="590d372037e12ec5" providerId="LiveId" clId="{C0385B0E-4CDD-4E8C-8746-AAF9A046BFD4}" dt="2024-02-22T15:58:34.045" v="3643" actId="47"/>
        <pc:sldMkLst>
          <pc:docMk/>
          <pc:sldMk cId="1175085527" sldId="270"/>
        </pc:sldMkLst>
      </pc:sldChg>
      <pc:sldChg chg="new del">
        <pc:chgData name="Nishat Tasnim Alvi" userId="590d372037e12ec5" providerId="LiveId" clId="{C0385B0E-4CDD-4E8C-8746-AAF9A046BFD4}" dt="2024-02-22T15:58:34.282" v="3644" actId="47"/>
        <pc:sldMkLst>
          <pc:docMk/>
          <pc:sldMk cId="2244556913" sldId="271"/>
        </pc:sldMkLst>
      </pc:sldChg>
      <pc:sldChg chg="new del">
        <pc:chgData name="Nishat Tasnim Alvi" userId="590d372037e12ec5" providerId="LiveId" clId="{C0385B0E-4CDD-4E8C-8746-AAF9A046BFD4}" dt="2024-02-22T15:58:34.775" v="3645" actId="47"/>
        <pc:sldMkLst>
          <pc:docMk/>
          <pc:sldMk cId="3783255046" sldId="272"/>
        </pc:sldMkLst>
      </pc:sldChg>
      <pc:sldChg chg="new del">
        <pc:chgData name="Nishat Tasnim Alvi" userId="590d372037e12ec5" providerId="LiveId" clId="{C0385B0E-4CDD-4E8C-8746-AAF9A046BFD4}" dt="2024-02-22T15:58:34.787" v="3646" actId="47"/>
        <pc:sldMkLst>
          <pc:docMk/>
          <pc:sldMk cId="4120399872" sldId="273"/>
        </pc:sldMkLst>
      </pc:sldChg>
      <pc:sldChg chg="new del">
        <pc:chgData name="Nishat Tasnim Alvi" userId="590d372037e12ec5" providerId="LiveId" clId="{C0385B0E-4CDD-4E8C-8746-AAF9A046BFD4}" dt="2024-02-22T15:58:34.819" v="3647" actId="47"/>
        <pc:sldMkLst>
          <pc:docMk/>
          <pc:sldMk cId="1224014420" sldId="274"/>
        </pc:sldMkLst>
      </pc:sldChg>
      <pc:sldChg chg="new del">
        <pc:chgData name="Nishat Tasnim Alvi" userId="590d372037e12ec5" providerId="LiveId" clId="{C0385B0E-4CDD-4E8C-8746-AAF9A046BFD4}" dt="2024-02-22T15:58:34.850" v="3648" actId="47"/>
        <pc:sldMkLst>
          <pc:docMk/>
          <pc:sldMk cId="2894105052" sldId="275"/>
        </pc:sldMkLst>
      </pc:sldChg>
      <pc:sldChg chg="new del">
        <pc:chgData name="Nishat Tasnim Alvi" userId="590d372037e12ec5" providerId="LiveId" clId="{C0385B0E-4CDD-4E8C-8746-AAF9A046BFD4}" dt="2024-02-22T15:58:34.960" v="3649" actId="47"/>
        <pc:sldMkLst>
          <pc:docMk/>
          <pc:sldMk cId="2131469650" sldId="276"/>
        </pc:sldMkLst>
      </pc:sldChg>
      <pc:sldChg chg="new del">
        <pc:chgData name="Nishat Tasnim Alvi" userId="590d372037e12ec5" providerId="LiveId" clId="{C0385B0E-4CDD-4E8C-8746-AAF9A046BFD4}" dt="2024-02-22T15:58:34.976" v="3650" actId="47"/>
        <pc:sldMkLst>
          <pc:docMk/>
          <pc:sldMk cId="3761808663" sldId="277"/>
        </pc:sldMkLst>
      </pc:sldChg>
      <pc:sldChg chg="new del">
        <pc:chgData name="Nishat Tasnim Alvi" userId="590d372037e12ec5" providerId="LiveId" clId="{C0385B0E-4CDD-4E8C-8746-AAF9A046BFD4}" dt="2024-02-22T15:58:35.008" v="3651" actId="47"/>
        <pc:sldMkLst>
          <pc:docMk/>
          <pc:sldMk cId="4047351204" sldId="278"/>
        </pc:sldMkLst>
      </pc:sldChg>
      <pc:sldChg chg="new del">
        <pc:chgData name="Nishat Tasnim Alvi" userId="590d372037e12ec5" providerId="LiveId" clId="{C0385B0E-4CDD-4E8C-8746-AAF9A046BFD4}" dt="2024-02-22T15:58:35.040" v="3652" actId="47"/>
        <pc:sldMkLst>
          <pc:docMk/>
          <pc:sldMk cId="1537107161" sldId="279"/>
        </pc:sldMkLst>
      </pc:sldChg>
      <pc:sldChg chg="new del">
        <pc:chgData name="Nishat Tasnim Alvi" userId="590d372037e12ec5" providerId="LiveId" clId="{C0385B0E-4CDD-4E8C-8746-AAF9A046BFD4}" dt="2024-02-22T15:58:35.071" v="3653" actId="47"/>
        <pc:sldMkLst>
          <pc:docMk/>
          <pc:sldMk cId="569357634" sldId="280"/>
        </pc:sldMkLst>
      </pc:sldChg>
      <pc:sldChg chg="new del">
        <pc:chgData name="Nishat Tasnim Alvi" userId="590d372037e12ec5" providerId="LiveId" clId="{C0385B0E-4CDD-4E8C-8746-AAF9A046BFD4}" dt="2024-02-22T15:58:35.103" v="3654" actId="47"/>
        <pc:sldMkLst>
          <pc:docMk/>
          <pc:sldMk cId="1608508869" sldId="281"/>
        </pc:sldMkLst>
      </pc:sldChg>
      <pc:sldChg chg="new del">
        <pc:chgData name="Nishat Tasnim Alvi" userId="590d372037e12ec5" providerId="LiveId" clId="{C0385B0E-4CDD-4E8C-8746-AAF9A046BFD4}" dt="2024-02-22T15:58:35.135" v="3655" actId="47"/>
        <pc:sldMkLst>
          <pc:docMk/>
          <pc:sldMk cId="2518461825" sldId="282"/>
        </pc:sldMkLst>
      </pc:sldChg>
      <pc:sldChg chg="new del">
        <pc:chgData name="Nishat Tasnim Alvi" userId="590d372037e12ec5" providerId="LiveId" clId="{C0385B0E-4CDD-4E8C-8746-AAF9A046BFD4}" dt="2024-02-22T15:58:35.219" v="3656" actId="47"/>
        <pc:sldMkLst>
          <pc:docMk/>
          <pc:sldMk cId="1736859461" sldId="283"/>
        </pc:sldMkLst>
      </pc:sldChg>
      <pc:sldChg chg="new del">
        <pc:chgData name="Nishat Tasnim Alvi" userId="590d372037e12ec5" providerId="LiveId" clId="{C0385B0E-4CDD-4E8C-8746-AAF9A046BFD4}" dt="2024-02-22T15:58:35.246" v="3657" actId="47"/>
        <pc:sldMkLst>
          <pc:docMk/>
          <pc:sldMk cId="1168683789" sldId="284"/>
        </pc:sldMkLst>
      </pc:sldChg>
      <pc:sldChg chg="new del">
        <pc:chgData name="Nishat Tasnim Alvi" userId="590d372037e12ec5" providerId="LiveId" clId="{C0385B0E-4CDD-4E8C-8746-AAF9A046BFD4}" dt="2024-02-22T15:58:35.278" v="3658" actId="47"/>
        <pc:sldMkLst>
          <pc:docMk/>
          <pc:sldMk cId="1562729179" sldId="285"/>
        </pc:sldMkLst>
      </pc:sldChg>
      <pc:sldChg chg="new del">
        <pc:chgData name="Nishat Tasnim Alvi" userId="590d372037e12ec5" providerId="LiveId" clId="{C0385B0E-4CDD-4E8C-8746-AAF9A046BFD4}" dt="2024-02-22T15:58:35.312" v="3659" actId="47"/>
        <pc:sldMkLst>
          <pc:docMk/>
          <pc:sldMk cId="849898792" sldId="286"/>
        </pc:sldMkLst>
      </pc:sldChg>
      <pc:sldChg chg="new del">
        <pc:chgData name="Nishat Tasnim Alvi" userId="590d372037e12ec5" providerId="LiveId" clId="{C0385B0E-4CDD-4E8C-8746-AAF9A046BFD4}" dt="2024-02-22T15:58:35.342" v="3660" actId="47"/>
        <pc:sldMkLst>
          <pc:docMk/>
          <pc:sldMk cId="2409873329" sldId="287"/>
        </pc:sldMkLst>
      </pc:sldChg>
      <pc:sldChg chg="new del">
        <pc:chgData name="Nishat Tasnim Alvi" userId="590d372037e12ec5" providerId="LiveId" clId="{C0385B0E-4CDD-4E8C-8746-AAF9A046BFD4}" dt="2024-02-22T15:58:35.373" v="3661" actId="47"/>
        <pc:sldMkLst>
          <pc:docMk/>
          <pc:sldMk cId="425574490" sldId="288"/>
        </pc:sldMkLst>
      </pc:sldChg>
      <pc:sldChg chg="new del">
        <pc:chgData name="Nishat Tasnim Alvi" userId="590d372037e12ec5" providerId="LiveId" clId="{C0385B0E-4CDD-4E8C-8746-AAF9A046BFD4}" dt="2024-02-22T15:58:35.405" v="3662" actId="47"/>
        <pc:sldMkLst>
          <pc:docMk/>
          <pc:sldMk cId="937267279" sldId="289"/>
        </pc:sldMkLst>
      </pc:sldChg>
      <pc:sldChg chg="new del">
        <pc:chgData name="Nishat Tasnim Alvi" userId="590d372037e12ec5" providerId="LiveId" clId="{C0385B0E-4CDD-4E8C-8746-AAF9A046BFD4}" dt="2024-02-22T15:58:35.421" v="3663" actId="47"/>
        <pc:sldMkLst>
          <pc:docMk/>
          <pc:sldMk cId="1658459100" sldId="290"/>
        </pc:sldMkLst>
      </pc:sldChg>
      <pc:sldChg chg="new del">
        <pc:chgData name="Nishat Tasnim Alvi" userId="590d372037e12ec5" providerId="LiveId" clId="{C0385B0E-4CDD-4E8C-8746-AAF9A046BFD4}" dt="2024-02-22T15:58:35.452" v="3664" actId="47"/>
        <pc:sldMkLst>
          <pc:docMk/>
          <pc:sldMk cId="3404769520" sldId="291"/>
        </pc:sldMkLst>
      </pc:sldChg>
      <pc:sldChg chg="new del">
        <pc:chgData name="Nishat Tasnim Alvi" userId="590d372037e12ec5" providerId="LiveId" clId="{C0385B0E-4CDD-4E8C-8746-AAF9A046BFD4}" dt="2024-02-22T15:58:35.547" v="3665" actId="47"/>
        <pc:sldMkLst>
          <pc:docMk/>
          <pc:sldMk cId="824234686" sldId="292"/>
        </pc:sldMkLst>
      </pc:sldChg>
      <pc:sldChg chg="new del">
        <pc:chgData name="Nishat Tasnim Alvi" userId="590d372037e12ec5" providerId="LiveId" clId="{C0385B0E-4CDD-4E8C-8746-AAF9A046BFD4}" dt="2024-02-22T15:58:35.579" v="3666" actId="47"/>
        <pc:sldMkLst>
          <pc:docMk/>
          <pc:sldMk cId="4073207631" sldId="293"/>
        </pc:sldMkLst>
      </pc:sldChg>
      <pc:sldChg chg="new del">
        <pc:chgData name="Nishat Tasnim Alvi" userId="590d372037e12ec5" providerId="LiveId" clId="{C0385B0E-4CDD-4E8C-8746-AAF9A046BFD4}" dt="2024-02-22T15:58:35.611" v="3667" actId="47"/>
        <pc:sldMkLst>
          <pc:docMk/>
          <pc:sldMk cId="4274725086" sldId="294"/>
        </pc:sldMkLst>
      </pc:sldChg>
      <pc:sldChg chg="new del">
        <pc:chgData name="Nishat Tasnim Alvi" userId="590d372037e12ec5" providerId="LiveId" clId="{C0385B0E-4CDD-4E8C-8746-AAF9A046BFD4}" dt="2024-02-22T15:58:35.644" v="3668" actId="47"/>
        <pc:sldMkLst>
          <pc:docMk/>
          <pc:sldMk cId="3579982131" sldId="295"/>
        </pc:sldMkLst>
      </pc:sldChg>
      <pc:sldChg chg="new del">
        <pc:chgData name="Nishat Tasnim Alvi" userId="590d372037e12ec5" providerId="LiveId" clId="{C0385B0E-4CDD-4E8C-8746-AAF9A046BFD4}" dt="2024-02-22T15:58:35.673" v="3669" actId="47"/>
        <pc:sldMkLst>
          <pc:docMk/>
          <pc:sldMk cId="1974609079" sldId="296"/>
        </pc:sldMkLst>
      </pc:sldChg>
      <pc:sldChg chg="new del">
        <pc:chgData name="Nishat Tasnim Alvi" userId="590d372037e12ec5" providerId="LiveId" clId="{C0385B0E-4CDD-4E8C-8746-AAF9A046BFD4}" dt="2024-02-22T15:58:35.705" v="3670" actId="47"/>
        <pc:sldMkLst>
          <pc:docMk/>
          <pc:sldMk cId="1698801118" sldId="297"/>
        </pc:sldMkLst>
      </pc:sldChg>
      <pc:sldChg chg="new del">
        <pc:chgData name="Nishat Tasnim Alvi" userId="590d372037e12ec5" providerId="LiveId" clId="{C0385B0E-4CDD-4E8C-8746-AAF9A046BFD4}" dt="2024-02-22T15:58:35.736" v="3671" actId="47"/>
        <pc:sldMkLst>
          <pc:docMk/>
          <pc:sldMk cId="688271703" sldId="298"/>
        </pc:sldMkLst>
      </pc:sldChg>
      <pc:sldChg chg="new del">
        <pc:chgData name="Nishat Tasnim Alvi" userId="590d372037e12ec5" providerId="LiveId" clId="{C0385B0E-4CDD-4E8C-8746-AAF9A046BFD4}" dt="2024-02-22T15:58:35.768" v="3672" actId="47"/>
        <pc:sldMkLst>
          <pc:docMk/>
          <pc:sldMk cId="2085666332" sldId="299"/>
        </pc:sldMkLst>
      </pc:sldChg>
      <pc:sldChg chg="new del">
        <pc:chgData name="Nishat Tasnim Alvi" userId="590d372037e12ec5" providerId="LiveId" clId="{C0385B0E-4CDD-4E8C-8746-AAF9A046BFD4}" dt="2024-02-22T15:58:35.864" v="3673" actId="47"/>
        <pc:sldMkLst>
          <pc:docMk/>
          <pc:sldMk cId="2048224656" sldId="300"/>
        </pc:sldMkLst>
      </pc:sldChg>
      <pc:sldChg chg="new del">
        <pc:chgData name="Nishat Tasnim Alvi" userId="590d372037e12ec5" providerId="LiveId" clId="{C0385B0E-4CDD-4E8C-8746-AAF9A046BFD4}" dt="2024-02-22T15:58:35.880" v="3674" actId="47"/>
        <pc:sldMkLst>
          <pc:docMk/>
          <pc:sldMk cId="3377793582" sldId="301"/>
        </pc:sldMkLst>
      </pc:sldChg>
      <pc:sldChg chg="new del">
        <pc:chgData name="Nishat Tasnim Alvi" userId="590d372037e12ec5" providerId="LiveId" clId="{C0385B0E-4CDD-4E8C-8746-AAF9A046BFD4}" dt="2024-02-22T15:58:35.919" v="3675" actId="47"/>
        <pc:sldMkLst>
          <pc:docMk/>
          <pc:sldMk cId="1497617650" sldId="302"/>
        </pc:sldMkLst>
      </pc:sldChg>
      <pc:sldChg chg="new del">
        <pc:chgData name="Nishat Tasnim Alvi" userId="590d372037e12ec5" providerId="LiveId" clId="{C0385B0E-4CDD-4E8C-8746-AAF9A046BFD4}" dt="2024-02-22T15:58:35.944" v="3676" actId="47"/>
        <pc:sldMkLst>
          <pc:docMk/>
          <pc:sldMk cId="4000294481" sldId="303"/>
        </pc:sldMkLst>
      </pc:sldChg>
      <pc:sldChg chg="new del">
        <pc:chgData name="Nishat Tasnim Alvi" userId="590d372037e12ec5" providerId="LiveId" clId="{C0385B0E-4CDD-4E8C-8746-AAF9A046BFD4}" dt="2024-02-22T15:58:35.975" v="3677" actId="47"/>
        <pc:sldMkLst>
          <pc:docMk/>
          <pc:sldMk cId="3614076023" sldId="304"/>
        </pc:sldMkLst>
      </pc:sldChg>
      <pc:sldChg chg="new del">
        <pc:chgData name="Nishat Tasnim Alvi" userId="590d372037e12ec5" providerId="LiveId" clId="{C0385B0E-4CDD-4E8C-8746-AAF9A046BFD4}" dt="2024-02-22T15:58:36.007" v="3678" actId="47"/>
        <pc:sldMkLst>
          <pc:docMk/>
          <pc:sldMk cId="577087864" sldId="305"/>
        </pc:sldMkLst>
      </pc:sldChg>
      <pc:sldChg chg="new del">
        <pc:chgData name="Nishat Tasnim Alvi" userId="590d372037e12ec5" providerId="LiveId" clId="{C0385B0E-4CDD-4E8C-8746-AAF9A046BFD4}" dt="2024-02-22T15:58:36.026" v="3679" actId="47"/>
        <pc:sldMkLst>
          <pc:docMk/>
          <pc:sldMk cId="1467007185" sldId="306"/>
        </pc:sldMkLst>
      </pc:sldChg>
      <pc:sldChg chg="new del">
        <pc:chgData name="Nishat Tasnim Alvi" userId="590d372037e12ec5" providerId="LiveId" clId="{C0385B0E-4CDD-4E8C-8746-AAF9A046BFD4}" dt="2024-02-22T15:58:36.602" v="3680" actId="47"/>
        <pc:sldMkLst>
          <pc:docMk/>
          <pc:sldMk cId="3543867341" sldId="307"/>
        </pc:sldMkLst>
      </pc:sldChg>
      <pc:sldChg chg="new del">
        <pc:chgData name="Nishat Tasnim Alvi" userId="590d372037e12ec5" providerId="LiveId" clId="{C0385B0E-4CDD-4E8C-8746-AAF9A046BFD4}" dt="2024-02-22T15:58:37.084" v="3681" actId="47"/>
        <pc:sldMkLst>
          <pc:docMk/>
          <pc:sldMk cId="2761578699" sldId="308"/>
        </pc:sldMkLst>
      </pc:sldChg>
      <pc:sldChg chg="new del">
        <pc:chgData name="Nishat Tasnim Alvi" userId="590d372037e12ec5" providerId="LiveId" clId="{C0385B0E-4CDD-4E8C-8746-AAF9A046BFD4}" dt="2024-02-22T15:58:37.143" v="3682" actId="47"/>
        <pc:sldMkLst>
          <pc:docMk/>
          <pc:sldMk cId="4050337454" sldId="309"/>
        </pc:sldMkLst>
      </pc:sldChg>
      <pc:sldChg chg="new del">
        <pc:chgData name="Nishat Tasnim Alvi" userId="590d372037e12ec5" providerId="LiveId" clId="{C0385B0E-4CDD-4E8C-8746-AAF9A046BFD4}" dt="2024-02-22T15:58:37.297" v="3683" actId="47"/>
        <pc:sldMkLst>
          <pc:docMk/>
          <pc:sldMk cId="410816830" sldId="310"/>
        </pc:sldMkLst>
      </pc:sldChg>
      <pc:sldChg chg="new del">
        <pc:chgData name="Nishat Tasnim Alvi" userId="590d372037e12ec5" providerId="LiveId" clId="{C0385B0E-4CDD-4E8C-8746-AAF9A046BFD4}" dt="2024-02-22T15:58:37.318" v="3684" actId="47"/>
        <pc:sldMkLst>
          <pc:docMk/>
          <pc:sldMk cId="3450407767" sldId="311"/>
        </pc:sldMkLst>
      </pc:sldChg>
      <pc:sldChg chg="new del">
        <pc:chgData name="Nishat Tasnim Alvi" userId="590d372037e12ec5" providerId="LiveId" clId="{C0385B0E-4CDD-4E8C-8746-AAF9A046BFD4}" dt="2024-02-22T15:58:37.339" v="3685" actId="47"/>
        <pc:sldMkLst>
          <pc:docMk/>
          <pc:sldMk cId="2387902077" sldId="312"/>
        </pc:sldMkLst>
      </pc:sldChg>
      <pc:sldChg chg="new del">
        <pc:chgData name="Nishat Tasnim Alvi" userId="590d372037e12ec5" providerId="LiveId" clId="{C0385B0E-4CDD-4E8C-8746-AAF9A046BFD4}" dt="2024-02-22T15:58:37.373" v="3686" actId="47"/>
        <pc:sldMkLst>
          <pc:docMk/>
          <pc:sldMk cId="150906016" sldId="313"/>
        </pc:sldMkLst>
      </pc:sldChg>
      <pc:sldChg chg="new del">
        <pc:chgData name="Nishat Tasnim Alvi" userId="590d372037e12ec5" providerId="LiveId" clId="{C0385B0E-4CDD-4E8C-8746-AAF9A046BFD4}" dt="2024-02-22T15:58:37.384" v="3687" actId="47"/>
        <pc:sldMkLst>
          <pc:docMk/>
          <pc:sldMk cId="1920315835" sldId="314"/>
        </pc:sldMkLst>
      </pc:sldChg>
      <pc:sldChg chg="new del">
        <pc:chgData name="Nishat Tasnim Alvi" userId="590d372037e12ec5" providerId="LiveId" clId="{C0385B0E-4CDD-4E8C-8746-AAF9A046BFD4}" dt="2024-02-22T15:58:37.431" v="3688" actId="47"/>
        <pc:sldMkLst>
          <pc:docMk/>
          <pc:sldMk cId="1210604201" sldId="315"/>
        </pc:sldMkLst>
      </pc:sldChg>
      <pc:sldChg chg="new del">
        <pc:chgData name="Nishat Tasnim Alvi" userId="590d372037e12ec5" providerId="LiveId" clId="{C0385B0E-4CDD-4E8C-8746-AAF9A046BFD4}" dt="2024-02-22T15:58:37.447" v="3689" actId="47"/>
        <pc:sldMkLst>
          <pc:docMk/>
          <pc:sldMk cId="3384862825" sldId="316"/>
        </pc:sldMkLst>
      </pc:sldChg>
      <pc:sldChg chg="new del">
        <pc:chgData name="Nishat Tasnim Alvi" userId="590d372037e12ec5" providerId="LiveId" clId="{C0385B0E-4CDD-4E8C-8746-AAF9A046BFD4}" dt="2024-02-22T15:58:37.559" v="3690" actId="47"/>
        <pc:sldMkLst>
          <pc:docMk/>
          <pc:sldMk cId="2635035612" sldId="317"/>
        </pc:sldMkLst>
      </pc:sldChg>
      <pc:sldChg chg="new del">
        <pc:chgData name="Nishat Tasnim Alvi" userId="590d372037e12ec5" providerId="LiveId" clId="{C0385B0E-4CDD-4E8C-8746-AAF9A046BFD4}" dt="2024-02-22T15:58:37.574" v="3691" actId="47"/>
        <pc:sldMkLst>
          <pc:docMk/>
          <pc:sldMk cId="3883614654" sldId="318"/>
        </pc:sldMkLst>
      </pc:sldChg>
      <pc:sldChg chg="new del">
        <pc:chgData name="Nishat Tasnim Alvi" userId="590d372037e12ec5" providerId="LiveId" clId="{C0385B0E-4CDD-4E8C-8746-AAF9A046BFD4}" dt="2024-02-22T15:58:37.598" v="3692" actId="47"/>
        <pc:sldMkLst>
          <pc:docMk/>
          <pc:sldMk cId="3432628206" sldId="319"/>
        </pc:sldMkLst>
      </pc:sldChg>
      <pc:sldChg chg="new del">
        <pc:chgData name="Nishat Tasnim Alvi" userId="590d372037e12ec5" providerId="LiveId" clId="{C0385B0E-4CDD-4E8C-8746-AAF9A046BFD4}" dt="2024-02-22T15:58:37.627" v="3693" actId="47"/>
        <pc:sldMkLst>
          <pc:docMk/>
          <pc:sldMk cId="1071496446" sldId="320"/>
        </pc:sldMkLst>
      </pc:sldChg>
      <pc:sldChg chg="new del">
        <pc:chgData name="Nishat Tasnim Alvi" userId="590d372037e12ec5" providerId="LiveId" clId="{C0385B0E-4CDD-4E8C-8746-AAF9A046BFD4}" dt="2024-02-22T15:58:37.653" v="3694" actId="47"/>
        <pc:sldMkLst>
          <pc:docMk/>
          <pc:sldMk cId="860124019" sldId="321"/>
        </pc:sldMkLst>
      </pc:sldChg>
      <pc:sldChg chg="new del">
        <pc:chgData name="Nishat Tasnim Alvi" userId="590d372037e12ec5" providerId="LiveId" clId="{C0385B0E-4CDD-4E8C-8746-AAF9A046BFD4}" dt="2024-02-22T15:58:37.732" v="3695" actId="47"/>
        <pc:sldMkLst>
          <pc:docMk/>
          <pc:sldMk cId="4276793719" sldId="322"/>
        </pc:sldMkLst>
      </pc:sldChg>
      <pc:sldChg chg="new del">
        <pc:chgData name="Nishat Tasnim Alvi" userId="590d372037e12ec5" providerId="LiveId" clId="{C0385B0E-4CDD-4E8C-8746-AAF9A046BFD4}" dt="2024-02-22T15:58:37.829" v="3696" actId="47"/>
        <pc:sldMkLst>
          <pc:docMk/>
          <pc:sldMk cId="1942568002" sldId="323"/>
        </pc:sldMkLst>
      </pc:sldChg>
      <pc:sldChg chg="new del">
        <pc:chgData name="Nishat Tasnim Alvi" userId="590d372037e12ec5" providerId="LiveId" clId="{C0385B0E-4CDD-4E8C-8746-AAF9A046BFD4}" dt="2024-02-22T15:58:37.844" v="3697" actId="47"/>
        <pc:sldMkLst>
          <pc:docMk/>
          <pc:sldMk cId="244277552" sldId="324"/>
        </pc:sldMkLst>
      </pc:sldChg>
      <pc:sldChg chg="new del">
        <pc:chgData name="Nishat Tasnim Alvi" userId="590d372037e12ec5" providerId="LiveId" clId="{C0385B0E-4CDD-4E8C-8746-AAF9A046BFD4}" dt="2024-02-22T15:58:37.866" v="3698" actId="47"/>
        <pc:sldMkLst>
          <pc:docMk/>
          <pc:sldMk cId="3895107412" sldId="325"/>
        </pc:sldMkLst>
      </pc:sldChg>
      <pc:sldChg chg="new del">
        <pc:chgData name="Nishat Tasnim Alvi" userId="590d372037e12ec5" providerId="LiveId" clId="{C0385B0E-4CDD-4E8C-8746-AAF9A046BFD4}" dt="2024-02-22T15:58:37.891" v="3699" actId="47"/>
        <pc:sldMkLst>
          <pc:docMk/>
          <pc:sldMk cId="2950024770" sldId="326"/>
        </pc:sldMkLst>
      </pc:sldChg>
      <pc:sldChg chg="new del">
        <pc:chgData name="Nishat Tasnim Alvi" userId="590d372037e12ec5" providerId="LiveId" clId="{C0385B0E-4CDD-4E8C-8746-AAF9A046BFD4}" dt="2024-02-22T15:58:37.923" v="3700" actId="47"/>
        <pc:sldMkLst>
          <pc:docMk/>
          <pc:sldMk cId="1527342114" sldId="327"/>
        </pc:sldMkLst>
      </pc:sldChg>
      <pc:sldChg chg="new del">
        <pc:chgData name="Nishat Tasnim Alvi" userId="590d372037e12ec5" providerId="LiveId" clId="{C0385B0E-4CDD-4E8C-8746-AAF9A046BFD4}" dt="2024-02-22T15:58:37.955" v="3701" actId="47"/>
        <pc:sldMkLst>
          <pc:docMk/>
          <pc:sldMk cId="493716803" sldId="328"/>
        </pc:sldMkLst>
      </pc:sldChg>
      <pc:sldChg chg="new del">
        <pc:chgData name="Nishat Tasnim Alvi" userId="590d372037e12ec5" providerId="LiveId" clId="{C0385B0E-4CDD-4E8C-8746-AAF9A046BFD4}" dt="2024-02-22T15:58:37.986" v="3702" actId="47"/>
        <pc:sldMkLst>
          <pc:docMk/>
          <pc:sldMk cId="2543031497" sldId="329"/>
        </pc:sldMkLst>
      </pc:sldChg>
      <pc:sldChg chg="new del">
        <pc:chgData name="Nishat Tasnim Alvi" userId="590d372037e12ec5" providerId="LiveId" clId="{C0385B0E-4CDD-4E8C-8746-AAF9A046BFD4}" dt="2024-02-22T15:58:38.081" v="3703" actId="47"/>
        <pc:sldMkLst>
          <pc:docMk/>
          <pc:sldMk cId="1969927393" sldId="330"/>
        </pc:sldMkLst>
      </pc:sldChg>
      <pc:sldChg chg="new del">
        <pc:chgData name="Nishat Tasnim Alvi" userId="590d372037e12ec5" providerId="LiveId" clId="{C0385B0E-4CDD-4E8C-8746-AAF9A046BFD4}" dt="2024-02-22T15:58:38.159" v="3704" actId="47"/>
        <pc:sldMkLst>
          <pc:docMk/>
          <pc:sldMk cId="2525526380" sldId="331"/>
        </pc:sldMkLst>
      </pc:sldChg>
      <pc:sldChg chg="new del">
        <pc:chgData name="Nishat Tasnim Alvi" userId="590d372037e12ec5" providerId="LiveId" clId="{C0385B0E-4CDD-4E8C-8746-AAF9A046BFD4}" dt="2024-02-22T15:58:38.175" v="3705" actId="47"/>
        <pc:sldMkLst>
          <pc:docMk/>
          <pc:sldMk cId="2996130451" sldId="332"/>
        </pc:sldMkLst>
      </pc:sldChg>
      <pc:sldChg chg="new del">
        <pc:chgData name="Nishat Tasnim Alvi" userId="590d372037e12ec5" providerId="LiveId" clId="{C0385B0E-4CDD-4E8C-8746-AAF9A046BFD4}" dt="2024-02-22T15:58:38.193" v="3706" actId="47"/>
        <pc:sldMkLst>
          <pc:docMk/>
          <pc:sldMk cId="3364446309" sldId="333"/>
        </pc:sldMkLst>
      </pc:sldChg>
      <pc:sldChg chg="new del">
        <pc:chgData name="Nishat Tasnim Alvi" userId="590d372037e12ec5" providerId="LiveId" clId="{C0385B0E-4CDD-4E8C-8746-AAF9A046BFD4}" dt="2024-02-22T15:58:38.222" v="3707" actId="47"/>
        <pc:sldMkLst>
          <pc:docMk/>
          <pc:sldMk cId="3173688446" sldId="334"/>
        </pc:sldMkLst>
      </pc:sldChg>
      <pc:sldChg chg="new del">
        <pc:chgData name="Nishat Tasnim Alvi" userId="590d372037e12ec5" providerId="LiveId" clId="{C0385B0E-4CDD-4E8C-8746-AAF9A046BFD4}" dt="2024-02-22T15:58:38.253" v="3708" actId="47"/>
        <pc:sldMkLst>
          <pc:docMk/>
          <pc:sldMk cId="2478829628" sldId="335"/>
        </pc:sldMkLst>
      </pc:sldChg>
      <pc:sldChg chg="new del">
        <pc:chgData name="Nishat Tasnim Alvi" userId="590d372037e12ec5" providerId="LiveId" clId="{C0385B0E-4CDD-4E8C-8746-AAF9A046BFD4}" dt="2024-02-22T15:58:38.289" v="3709" actId="47"/>
        <pc:sldMkLst>
          <pc:docMk/>
          <pc:sldMk cId="304239453" sldId="336"/>
        </pc:sldMkLst>
      </pc:sldChg>
      <pc:sldChg chg="new del">
        <pc:chgData name="Nishat Tasnim Alvi" userId="590d372037e12ec5" providerId="LiveId" clId="{C0385B0E-4CDD-4E8C-8746-AAF9A046BFD4}" dt="2024-02-22T15:58:38.372" v="3710" actId="47"/>
        <pc:sldMkLst>
          <pc:docMk/>
          <pc:sldMk cId="232021342" sldId="337"/>
        </pc:sldMkLst>
      </pc:sldChg>
      <pc:sldChg chg="new del">
        <pc:chgData name="Nishat Tasnim Alvi" userId="590d372037e12ec5" providerId="LiveId" clId="{C0385B0E-4CDD-4E8C-8746-AAF9A046BFD4}" dt="2024-02-22T15:58:38.389" v="3711" actId="47"/>
        <pc:sldMkLst>
          <pc:docMk/>
          <pc:sldMk cId="3707697655" sldId="338"/>
        </pc:sldMkLst>
      </pc:sldChg>
      <pc:sldChg chg="new del">
        <pc:chgData name="Nishat Tasnim Alvi" userId="590d372037e12ec5" providerId="LiveId" clId="{C0385B0E-4CDD-4E8C-8746-AAF9A046BFD4}" dt="2024-02-22T15:58:38.412" v="3712" actId="47"/>
        <pc:sldMkLst>
          <pc:docMk/>
          <pc:sldMk cId="2058494038" sldId="339"/>
        </pc:sldMkLst>
      </pc:sldChg>
      <pc:sldChg chg="new del">
        <pc:chgData name="Nishat Tasnim Alvi" userId="590d372037e12ec5" providerId="LiveId" clId="{C0385B0E-4CDD-4E8C-8746-AAF9A046BFD4}" dt="2024-02-22T15:58:38.507" v="3713" actId="47"/>
        <pc:sldMkLst>
          <pc:docMk/>
          <pc:sldMk cId="2228534084" sldId="340"/>
        </pc:sldMkLst>
      </pc:sldChg>
      <pc:sldChg chg="new del">
        <pc:chgData name="Nishat Tasnim Alvi" userId="590d372037e12ec5" providerId="LiveId" clId="{C0385B0E-4CDD-4E8C-8746-AAF9A046BFD4}" dt="2024-02-22T15:58:38.523" v="3714" actId="47"/>
        <pc:sldMkLst>
          <pc:docMk/>
          <pc:sldMk cId="3118345874" sldId="341"/>
        </pc:sldMkLst>
      </pc:sldChg>
      <pc:sldChg chg="new del">
        <pc:chgData name="Nishat Tasnim Alvi" userId="590d372037e12ec5" providerId="LiveId" clId="{C0385B0E-4CDD-4E8C-8746-AAF9A046BFD4}" dt="2024-02-22T15:58:38.556" v="3715" actId="47"/>
        <pc:sldMkLst>
          <pc:docMk/>
          <pc:sldMk cId="1888429806" sldId="342"/>
        </pc:sldMkLst>
      </pc:sldChg>
      <pc:sldChg chg="new del">
        <pc:chgData name="Nishat Tasnim Alvi" userId="590d372037e12ec5" providerId="LiveId" clId="{C0385B0E-4CDD-4E8C-8746-AAF9A046BFD4}" dt="2024-02-22T15:58:38.586" v="3716" actId="47"/>
        <pc:sldMkLst>
          <pc:docMk/>
          <pc:sldMk cId="875040840" sldId="343"/>
        </pc:sldMkLst>
      </pc:sldChg>
      <pc:sldChg chg="new del">
        <pc:chgData name="Nishat Tasnim Alvi" userId="590d372037e12ec5" providerId="LiveId" clId="{C0385B0E-4CDD-4E8C-8746-AAF9A046BFD4}" dt="2024-02-22T15:58:38.620" v="3717" actId="47"/>
        <pc:sldMkLst>
          <pc:docMk/>
          <pc:sldMk cId="983221790" sldId="344"/>
        </pc:sldMkLst>
      </pc:sldChg>
      <pc:sldChg chg="new del">
        <pc:chgData name="Nishat Tasnim Alvi" userId="590d372037e12ec5" providerId="LiveId" clId="{C0385B0E-4CDD-4E8C-8746-AAF9A046BFD4}" dt="2024-02-22T15:58:38.682" v="3718" actId="47"/>
        <pc:sldMkLst>
          <pc:docMk/>
          <pc:sldMk cId="4113411362" sldId="345"/>
        </pc:sldMkLst>
      </pc:sldChg>
      <pc:sldChg chg="new del">
        <pc:chgData name="Nishat Tasnim Alvi" userId="590d372037e12ec5" providerId="LiveId" clId="{C0385B0E-4CDD-4E8C-8746-AAF9A046BFD4}" dt="2024-02-22T15:58:38.697" v="3719" actId="47"/>
        <pc:sldMkLst>
          <pc:docMk/>
          <pc:sldMk cId="2338193513" sldId="346"/>
        </pc:sldMkLst>
      </pc:sldChg>
      <pc:sldChg chg="new del">
        <pc:chgData name="Nishat Tasnim Alvi" userId="590d372037e12ec5" providerId="LiveId" clId="{C0385B0E-4CDD-4E8C-8746-AAF9A046BFD4}" dt="2024-02-22T15:58:38.776" v="3720" actId="47"/>
        <pc:sldMkLst>
          <pc:docMk/>
          <pc:sldMk cId="3225616553" sldId="347"/>
        </pc:sldMkLst>
      </pc:sldChg>
      <pc:sldChg chg="new del">
        <pc:chgData name="Nishat Tasnim Alvi" userId="590d372037e12ec5" providerId="LiveId" clId="{C0385B0E-4CDD-4E8C-8746-AAF9A046BFD4}" dt="2024-02-22T15:58:38.792" v="3721" actId="47"/>
        <pc:sldMkLst>
          <pc:docMk/>
          <pc:sldMk cId="2441088431" sldId="348"/>
        </pc:sldMkLst>
      </pc:sldChg>
      <pc:sldChg chg="new del">
        <pc:chgData name="Nishat Tasnim Alvi" userId="590d372037e12ec5" providerId="LiveId" clId="{C0385B0E-4CDD-4E8C-8746-AAF9A046BFD4}" dt="2024-02-22T15:58:38.824" v="3722" actId="47"/>
        <pc:sldMkLst>
          <pc:docMk/>
          <pc:sldMk cId="4275749002" sldId="349"/>
        </pc:sldMkLst>
      </pc:sldChg>
      <pc:sldChg chg="new del">
        <pc:chgData name="Nishat Tasnim Alvi" userId="590d372037e12ec5" providerId="LiveId" clId="{C0385B0E-4CDD-4E8C-8746-AAF9A046BFD4}" dt="2024-02-22T15:58:38.856" v="3723" actId="47"/>
        <pc:sldMkLst>
          <pc:docMk/>
          <pc:sldMk cId="1281413885" sldId="350"/>
        </pc:sldMkLst>
      </pc:sldChg>
      <pc:sldChg chg="new del">
        <pc:chgData name="Nishat Tasnim Alvi" userId="590d372037e12ec5" providerId="LiveId" clId="{C0385B0E-4CDD-4E8C-8746-AAF9A046BFD4}" dt="2024-02-22T15:58:38.871" v="3724" actId="47"/>
        <pc:sldMkLst>
          <pc:docMk/>
          <pc:sldMk cId="3943873066" sldId="351"/>
        </pc:sldMkLst>
      </pc:sldChg>
      <pc:sldChg chg="new del">
        <pc:chgData name="Nishat Tasnim Alvi" userId="590d372037e12ec5" providerId="LiveId" clId="{C0385B0E-4CDD-4E8C-8746-AAF9A046BFD4}" dt="2024-02-22T15:58:38.919" v="3725" actId="47"/>
        <pc:sldMkLst>
          <pc:docMk/>
          <pc:sldMk cId="1250480496" sldId="352"/>
        </pc:sldMkLst>
      </pc:sldChg>
      <pc:sldChg chg="new del">
        <pc:chgData name="Nishat Tasnim Alvi" userId="590d372037e12ec5" providerId="LiveId" clId="{C0385B0E-4CDD-4E8C-8746-AAF9A046BFD4}" dt="2024-02-22T15:58:38.934" v="3726" actId="47"/>
        <pc:sldMkLst>
          <pc:docMk/>
          <pc:sldMk cId="629944343" sldId="353"/>
        </pc:sldMkLst>
      </pc:sldChg>
      <pc:sldChg chg="new del">
        <pc:chgData name="Nishat Tasnim Alvi" userId="590d372037e12ec5" providerId="LiveId" clId="{C0385B0E-4CDD-4E8C-8746-AAF9A046BFD4}" dt="2024-02-22T15:58:39.014" v="3727" actId="47"/>
        <pc:sldMkLst>
          <pc:docMk/>
          <pc:sldMk cId="199438561" sldId="354"/>
        </pc:sldMkLst>
      </pc:sldChg>
      <pc:sldChg chg="new del">
        <pc:chgData name="Nishat Tasnim Alvi" userId="590d372037e12ec5" providerId="LiveId" clId="{C0385B0E-4CDD-4E8C-8746-AAF9A046BFD4}" dt="2024-02-22T15:58:39.030" v="3728" actId="47"/>
        <pc:sldMkLst>
          <pc:docMk/>
          <pc:sldMk cId="3582245276" sldId="355"/>
        </pc:sldMkLst>
      </pc:sldChg>
      <pc:sldChg chg="new del">
        <pc:chgData name="Nishat Tasnim Alvi" userId="590d372037e12ec5" providerId="LiveId" clId="{C0385B0E-4CDD-4E8C-8746-AAF9A046BFD4}" dt="2024-02-22T15:58:39.111" v="3729" actId="47"/>
        <pc:sldMkLst>
          <pc:docMk/>
          <pc:sldMk cId="2693049099" sldId="356"/>
        </pc:sldMkLst>
      </pc:sldChg>
      <pc:sldChg chg="new del">
        <pc:chgData name="Nishat Tasnim Alvi" userId="590d372037e12ec5" providerId="LiveId" clId="{C0385B0E-4CDD-4E8C-8746-AAF9A046BFD4}" dt="2024-02-22T15:58:39.125" v="3730" actId="47"/>
        <pc:sldMkLst>
          <pc:docMk/>
          <pc:sldMk cId="162398007" sldId="357"/>
        </pc:sldMkLst>
      </pc:sldChg>
      <pc:sldChg chg="new del">
        <pc:chgData name="Nishat Tasnim Alvi" userId="590d372037e12ec5" providerId="LiveId" clId="{C0385B0E-4CDD-4E8C-8746-AAF9A046BFD4}" dt="2024-02-22T15:58:39.156" v="3731" actId="47"/>
        <pc:sldMkLst>
          <pc:docMk/>
          <pc:sldMk cId="1774948390" sldId="358"/>
        </pc:sldMkLst>
      </pc:sldChg>
      <pc:sldChg chg="new del">
        <pc:chgData name="Nishat Tasnim Alvi" userId="590d372037e12ec5" providerId="LiveId" clId="{C0385B0E-4CDD-4E8C-8746-AAF9A046BFD4}" dt="2024-02-22T15:58:39.172" v="3732" actId="47"/>
        <pc:sldMkLst>
          <pc:docMk/>
          <pc:sldMk cId="25135643" sldId="359"/>
        </pc:sldMkLst>
      </pc:sldChg>
      <pc:sldChg chg="new del">
        <pc:chgData name="Nishat Tasnim Alvi" userId="590d372037e12ec5" providerId="LiveId" clId="{C0385B0E-4CDD-4E8C-8746-AAF9A046BFD4}" dt="2024-02-22T15:58:39.204" v="3733" actId="47"/>
        <pc:sldMkLst>
          <pc:docMk/>
          <pc:sldMk cId="10382516" sldId="360"/>
        </pc:sldMkLst>
      </pc:sldChg>
      <pc:sldChg chg="new del">
        <pc:chgData name="Nishat Tasnim Alvi" userId="590d372037e12ec5" providerId="LiveId" clId="{C0385B0E-4CDD-4E8C-8746-AAF9A046BFD4}" dt="2024-02-22T15:58:39.236" v="3734" actId="47"/>
        <pc:sldMkLst>
          <pc:docMk/>
          <pc:sldMk cId="3879783455" sldId="361"/>
        </pc:sldMkLst>
      </pc:sldChg>
      <pc:sldChg chg="new del">
        <pc:chgData name="Nishat Tasnim Alvi" userId="590d372037e12ec5" providerId="LiveId" clId="{C0385B0E-4CDD-4E8C-8746-AAF9A046BFD4}" dt="2024-02-22T15:58:39.267" v="3735" actId="47"/>
        <pc:sldMkLst>
          <pc:docMk/>
          <pc:sldMk cId="1130130838" sldId="362"/>
        </pc:sldMkLst>
      </pc:sldChg>
      <pc:sldChg chg="new del">
        <pc:chgData name="Nishat Tasnim Alvi" userId="590d372037e12ec5" providerId="LiveId" clId="{C0385B0E-4CDD-4E8C-8746-AAF9A046BFD4}" dt="2024-02-22T15:58:39.299" v="3736" actId="47"/>
        <pc:sldMkLst>
          <pc:docMk/>
          <pc:sldMk cId="936551096" sldId="363"/>
        </pc:sldMkLst>
      </pc:sldChg>
      <pc:sldChg chg="new del">
        <pc:chgData name="Nishat Tasnim Alvi" userId="590d372037e12ec5" providerId="LiveId" clId="{C0385B0E-4CDD-4E8C-8746-AAF9A046BFD4}" dt="2024-02-22T15:58:39.384" v="3737" actId="47"/>
        <pc:sldMkLst>
          <pc:docMk/>
          <pc:sldMk cId="3747187079" sldId="364"/>
        </pc:sldMkLst>
      </pc:sldChg>
      <pc:sldChg chg="new del">
        <pc:chgData name="Nishat Tasnim Alvi" userId="590d372037e12ec5" providerId="LiveId" clId="{C0385B0E-4CDD-4E8C-8746-AAF9A046BFD4}" dt="2024-02-22T15:58:39.394" v="3738" actId="47"/>
        <pc:sldMkLst>
          <pc:docMk/>
          <pc:sldMk cId="4039365938" sldId="365"/>
        </pc:sldMkLst>
      </pc:sldChg>
      <pc:sldChg chg="new del">
        <pc:chgData name="Nishat Tasnim Alvi" userId="590d372037e12ec5" providerId="LiveId" clId="{C0385B0E-4CDD-4E8C-8746-AAF9A046BFD4}" dt="2024-02-22T15:58:39.425" v="3739" actId="47"/>
        <pc:sldMkLst>
          <pc:docMk/>
          <pc:sldMk cId="1199645245" sldId="366"/>
        </pc:sldMkLst>
      </pc:sldChg>
      <pc:sldChg chg="new del">
        <pc:chgData name="Nishat Tasnim Alvi" userId="590d372037e12ec5" providerId="LiveId" clId="{C0385B0E-4CDD-4E8C-8746-AAF9A046BFD4}" dt="2024-02-22T15:58:39.457" v="3740" actId="47"/>
        <pc:sldMkLst>
          <pc:docMk/>
          <pc:sldMk cId="4044467130" sldId="367"/>
        </pc:sldMkLst>
      </pc:sldChg>
      <pc:sldChg chg="new del">
        <pc:chgData name="Nishat Tasnim Alvi" userId="590d372037e12ec5" providerId="LiveId" clId="{C0385B0E-4CDD-4E8C-8746-AAF9A046BFD4}" dt="2024-02-22T15:58:39.472" v="3741" actId="47"/>
        <pc:sldMkLst>
          <pc:docMk/>
          <pc:sldMk cId="2656325680" sldId="368"/>
        </pc:sldMkLst>
      </pc:sldChg>
      <pc:sldChg chg="new del">
        <pc:chgData name="Nishat Tasnim Alvi" userId="590d372037e12ec5" providerId="LiveId" clId="{C0385B0E-4CDD-4E8C-8746-AAF9A046BFD4}" dt="2024-02-22T15:58:39.504" v="3742" actId="47"/>
        <pc:sldMkLst>
          <pc:docMk/>
          <pc:sldMk cId="219374040" sldId="369"/>
        </pc:sldMkLst>
      </pc:sldChg>
      <pc:sldChg chg="new del">
        <pc:chgData name="Nishat Tasnim Alvi" userId="590d372037e12ec5" providerId="LiveId" clId="{C0385B0E-4CDD-4E8C-8746-AAF9A046BFD4}" dt="2024-02-22T15:58:39.536" v="3743" actId="47"/>
        <pc:sldMkLst>
          <pc:docMk/>
          <pc:sldMk cId="3147188713" sldId="370"/>
        </pc:sldMkLst>
      </pc:sldChg>
      <pc:sldChg chg="new del">
        <pc:chgData name="Nishat Tasnim Alvi" userId="590d372037e12ec5" providerId="LiveId" clId="{C0385B0E-4CDD-4E8C-8746-AAF9A046BFD4}" dt="2024-02-22T15:58:39.569" v="3744" actId="47"/>
        <pc:sldMkLst>
          <pc:docMk/>
          <pc:sldMk cId="1594320395" sldId="371"/>
        </pc:sldMkLst>
      </pc:sldChg>
      <pc:sldChg chg="new del">
        <pc:chgData name="Nishat Tasnim Alvi" userId="590d372037e12ec5" providerId="LiveId" clId="{C0385B0E-4CDD-4E8C-8746-AAF9A046BFD4}" dt="2024-02-22T15:58:39.599" v="3745" actId="47"/>
        <pc:sldMkLst>
          <pc:docMk/>
          <pc:sldMk cId="4114876972" sldId="372"/>
        </pc:sldMkLst>
      </pc:sldChg>
      <pc:sldChg chg="new del">
        <pc:chgData name="Nishat Tasnim Alvi" userId="590d372037e12ec5" providerId="LiveId" clId="{C0385B0E-4CDD-4E8C-8746-AAF9A046BFD4}" dt="2024-02-22T15:58:39.663" v="3746" actId="47"/>
        <pc:sldMkLst>
          <pc:docMk/>
          <pc:sldMk cId="229131546" sldId="373"/>
        </pc:sldMkLst>
      </pc:sldChg>
      <pc:sldChg chg="new del">
        <pc:chgData name="Nishat Tasnim Alvi" userId="590d372037e12ec5" providerId="LiveId" clId="{C0385B0E-4CDD-4E8C-8746-AAF9A046BFD4}" dt="2024-02-22T15:58:39.694" v="3747" actId="47"/>
        <pc:sldMkLst>
          <pc:docMk/>
          <pc:sldMk cId="2234925154" sldId="374"/>
        </pc:sldMkLst>
      </pc:sldChg>
      <pc:sldChg chg="new del">
        <pc:chgData name="Nishat Tasnim Alvi" userId="590d372037e12ec5" providerId="LiveId" clId="{C0385B0E-4CDD-4E8C-8746-AAF9A046BFD4}" dt="2024-02-22T15:58:39.726" v="3748" actId="47"/>
        <pc:sldMkLst>
          <pc:docMk/>
          <pc:sldMk cId="3011254425" sldId="375"/>
        </pc:sldMkLst>
      </pc:sldChg>
      <pc:sldChg chg="new del">
        <pc:chgData name="Nishat Tasnim Alvi" userId="590d372037e12ec5" providerId="LiveId" clId="{C0385B0E-4CDD-4E8C-8746-AAF9A046BFD4}" dt="2024-02-22T15:58:39.742" v="3749" actId="47"/>
        <pc:sldMkLst>
          <pc:docMk/>
          <pc:sldMk cId="498532739" sldId="376"/>
        </pc:sldMkLst>
      </pc:sldChg>
      <pc:sldChg chg="new del">
        <pc:chgData name="Nishat Tasnim Alvi" userId="590d372037e12ec5" providerId="LiveId" clId="{C0385B0E-4CDD-4E8C-8746-AAF9A046BFD4}" dt="2024-02-22T15:58:39.774" v="3750" actId="47"/>
        <pc:sldMkLst>
          <pc:docMk/>
          <pc:sldMk cId="1324966976" sldId="377"/>
        </pc:sldMkLst>
      </pc:sldChg>
      <pc:sldChg chg="new del">
        <pc:chgData name="Nishat Tasnim Alvi" userId="590d372037e12ec5" providerId="LiveId" clId="{C0385B0E-4CDD-4E8C-8746-AAF9A046BFD4}" dt="2024-02-22T15:58:39.821" v="3751" actId="47"/>
        <pc:sldMkLst>
          <pc:docMk/>
          <pc:sldMk cId="1936772042" sldId="378"/>
        </pc:sldMkLst>
      </pc:sldChg>
      <pc:sldChg chg="new del">
        <pc:chgData name="Nishat Tasnim Alvi" userId="590d372037e12ec5" providerId="LiveId" clId="{C0385B0E-4CDD-4E8C-8746-AAF9A046BFD4}" dt="2024-02-22T15:58:39.843" v="3752" actId="47"/>
        <pc:sldMkLst>
          <pc:docMk/>
          <pc:sldMk cId="1866511709" sldId="379"/>
        </pc:sldMkLst>
      </pc:sldChg>
      <pc:sldChg chg="new del">
        <pc:chgData name="Nishat Tasnim Alvi" userId="590d372037e12ec5" providerId="LiveId" clId="{C0385B0E-4CDD-4E8C-8746-AAF9A046BFD4}" dt="2024-02-22T15:58:39.870" v="3753" actId="47"/>
        <pc:sldMkLst>
          <pc:docMk/>
          <pc:sldMk cId="164980847" sldId="380"/>
        </pc:sldMkLst>
      </pc:sldChg>
      <pc:sldChg chg="new del">
        <pc:chgData name="Nishat Tasnim Alvi" userId="590d372037e12ec5" providerId="LiveId" clId="{C0385B0E-4CDD-4E8C-8746-AAF9A046BFD4}" dt="2024-02-22T15:58:39.932" v="3754" actId="47"/>
        <pc:sldMkLst>
          <pc:docMk/>
          <pc:sldMk cId="2059038677" sldId="381"/>
        </pc:sldMkLst>
      </pc:sldChg>
      <pc:sldChg chg="new del">
        <pc:chgData name="Nishat Tasnim Alvi" userId="590d372037e12ec5" providerId="LiveId" clId="{C0385B0E-4CDD-4E8C-8746-AAF9A046BFD4}" dt="2024-02-22T15:58:39.948" v="3755" actId="47"/>
        <pc:sldMkLst>
          <pc:docMk/>
          <pc:sldMk cId="2027903489" sldId="382"/>
        </pc:sldMkLst>
      </pc:sldChg>
      <pc:sldChg chg="new del">
        <pc:chgData name="Nishat Tasnim Alvi" userId="590d372037e12ec5" providerId="LiveId" clId="{C0385B0E-4CDD-4E8C-8746-AAF9A046BFD4}" dt="2024-02-22T15:58:39.964" v="3756" actId="47"/>
        <pc:sldMkLst>
          <pc:docMk/>
          <pc:sldMk cId="3512202826" sldId="383"/>
        </pc:sldMkLst>
      </pc:sldChg>
      <pc:sldChg chg="new del">
        <pc:chgData name="Nishat Tasnim Alvi" userId="590d372037e12ec5" providerId="LiveId" clId="{C0385B0E-4CDD-4E8C-8746-AAF9A046BFD4}" dt="2024-02-22T15:58:39.996" v="3757" actId="47"/>
        <pc:sldMkLst>
          <pc:docMk/>
          <pc:sldMk cId="511912458" sldId="384"/>
        </pc:sldMkLst>
      </pc:sldChg>
      <pc:sldChg chg="new del">
        <pc:chgData name="Nishat Tasnim Alvi" userId="590d372037e12ec5" providerId="LiveId" clId="{C0385B0E-4CDD-4E8C-8746-AAF9A046BFD4}" dt="2024-02-22T15:58:40.027" v="3758" actId="47"/>
        <pc:sldMkLst>
          <pc:docMk/>
          <pc:sldMk cId="213620549" sldId="385"/>
        </pc:sldMkLst>
      </pc:sldChg>
      <pc:sldChg chg="new del">
        <pc:chgData name="Nishat Tasnim Alvi" userId="590d372037e12ec5" providerId="LiveId" clId="{C0385B0E-4CDD-4E8C-8746-AAF9A046BFD4}" dt="2024-02-22T15:58:40.043" v="3759" actId="47"/>
        <pc:sldMkLst>
          <pc:docMk/>
          <pc:sldMk cId="1622632975" sldId="386"/>
        </pc:sldMkLst>
      </pc:sldChg>
      <pc:sldChg chg="new del">
        <pc:chgData name="Nishat Tasnim Alvi" userId="590d372037e12ec5" providerId="LiveId" clId="{C0385B0E-4CDD-4E8C-8746-AAF9A046BFD4}" dt="2024-02-22T15:58:40.075" v="3760" actId="47"/>
        <pc:sldMkLst>
          <pc:docMk/>
          <pc:sldMk cId="3342218233" sldId="387"/>
        </pc:sldMkLst>
      </pc:sldChg>
      <pc:sldChg chg="new del">
        <pc:chgData name="Nishat Tasnim Alvi" userId="590d372037e12ec5" providerId="LiveId" clId="{C0385B0E-4CDD-4E8C-8746-AAF9A046BFD4}" dt="2024-02-22T15:58:40.107" v="3761" actId="47"/>
        <pc:sldMkLst>
          <pc:docMk/>
          <pc:sldMk cId="519625477" sldId="388"/>
        </pc:sldMkLst>
      </pc:sldChg>
      <pc:sldChg chg="new del">
        <pc:chgData name="Nishat Tasnim Alvi" userId="590d372037e12ec5" providerId="LiveId" clId="{C0385B0E-4CDD-4E8C-8746-AAF9A046BFD4}" dt="2024-02-22T15:58:40.139" v="3762" actId="47"/>
        <pc:sldMkLst>
          <pc:docMk/>
          <pc:sldMk cId="2892570868" sldId="389"/>
        </pc:sldMkLst>
      </pc:sldChg>
      <pc:sldChg chg="new del">
        <pc:chgData name="Nishat Tasnim Alvi" userId="590d372037e12ec5" providerId="LiveId" clId="{C0385B0E-4CDD-4E8C-8746-AAF9A046BFD4}" dt="2024-02-22T15:58:40.201" v="3763" actId="47"/>
        <pc:sldMkLst>
          <pc:docMk/>
          <pc:sldMk cId="4033341244" sldId="390"/>
        </pc:sldMkLst>
      </pc:sldChg>
      <pc:sldChg chg="new del">
        <pc:chgData name="Nishat Tasnim Alvi" userId="590d372037e12ec5" providerId="LiveId" clId="{C0385B0E-4CDD-4E8C-8746-AAF9A046BFD4}" dt="2024-02-22T15:58:40.224" v="3764" actId="47"/>
        <pc:sldMkLst>
          <pc:docMk/>
          <pc:sldMk cId="1875736769" sldId="391"/>
        </pc:sldMkLst>
      </pc:sldChg>
      <pc:sldChg chg="new del">
        <pc:chgData name="Nishat Tasnim Alvi" userId="590d372037e12ec5" providerId="LiveId" clId="{C0385B0E-4CDD-4E8C-8746-AAF9A046BFD4}" dt="2024-02-22T15:58:40.242" v="3765" actId="47"/>
        <pc:sldMkLst>
          <pc:docMk/>
          <pc:sldMk cId="580788910" sldId="392"/>
        </pc:sldMkLst>
      </pc:sldChg>
      <pc:sldChg chg="new del">
        <pc:chgData name="Nishat Tasnim Alvi" userId="590d372037e12ec5" providerId="LiveId" clId="{C0385B0E-4CDD-4E8C-8746-AAF9A046BFD4}" dt="2024-02-22T15:58:40.264" v="3766" actId="47"/>
        <pc:sldMkLst>
          <pc:docMk/>
          <pc:sldMk cId="3170861532" sldId="393"/>
        </pc:sldMkLst>
      </pc:sldChg>
      <pc:sldChg chg="new del">
        <pc:chgData name="Nishat Tasnim Alvi" userId="590d372037e12ec5" providerId="LiveId" clId="{C0385B0E-4CDD-4E8C-8746-AAF9A046BFD4}" dt="2024-02-22T15:58:40.296" v="3767" actId="47"/>
        <pc:sldMkLst>
          <pc:docMk/>
          <pc:sldMk cId="428873582" sldId="394"/>
        </pc:sldMkLst>
      </pc:sldChg>
      <pc:sldChg chg="new del">
        <pc:chgData name="Nishat Tasnim Alvi" userId="590d372037e12ec5" providerId="LiveId" clId="{C0385B0E-4CDD-4E8C-8746-AAF9A046BFD4}" dt="2024-02-22T15:58:40.328" v="3768" actId="47"/>
        <pc:sldMkLst>
          <pc:docMk/>
          <pc:sldMk cId="2189332803" sldId="395"/>
        </pc:sldMkLst>
      </pc:sldChg>
      <pc:sldChg chg="new del">
        <pc:chgData name="Nishat Tasnim Alvi" userId="590d372037e12ec5" providerId="LiveId" clId="{C0385B0E-4CDD-4E8C-8746-AAF9A046BFD4}" dt="2024-02-22T15:58:40.344" v="3769" actId="47"/>
        <pc:sldMkLst>
          <pc:docMk/>
          <pc:sldMk cId="242315103" sldId="396"/>
        </pc:sldMkLst>
      </pc:sldChg>
      <pc:sldChg chg="new del">
        <pc:chgData name="Nishat Tasnim Alvi" userId="590d372037e12ec5" providerId="LiveId" clId="{C0385B0E-4CDD-4E8C-8746-AAF9A046BFD4}" dt="2024-02-22T15:58:40.391" v="3770" actId="47"/>
        <pc:sldMkLst>
          <pc:docMk/>
          <pc:sldMk cId="11779371" sldId="397"/>
        </pc:sldMkLst>
      </pc:sldChg>
      <pc:sldChg chg="new del">
        <pc:chgData name="Nishat Tasnim Alvi" userId="590d372037e12ec5" providerId="LiveId" clId="{C0385B0E-4CDD-4E8C-8746-AAF9A046BFD4}" dt="2024-02-22T15:58:40.407" v="3771" actId="47"/>
        <pc:sldMkLst>
          <pc:docMk/>
          <pc:sldMk cId="3118334291" sldId="398"/>
        </pc:sldMkLst>
      </pc:sldChg>
      <pc:sldChg chg="new del">
        <pc:chgData name="Nishat Tasnim Alvi" userId="590d372037e12ec5" providerId="LiveId" clId="{C0385B0E-4CDD-4E8C-8746-AAF9A046BFD4}" dt="2024-02-22T15:58:40.470" v="3772" actId="47"/>
        <pc:sldMkLst>
          <pc:docMk/>
          <pc:sldMk cId="1825732768" sldId="399"/>
        </pc:sldMkLst>
      </pc:sldChg>
      <pc:sldChg chg="new del">
        <pc:chgData name="Nishat Tasnim Alvi" userId="590d372037e12ec5" providerId="LiveId" clId="{C0385B0E-4CDD-4E8C-8746-AAF9A046BFD4}" dt="2024-02-22T15:58:40.507" v="3773" actId="47"/>
        <pc:sldMkLst>
          <pc:docMk/>
          <pc:sldMk cId="688862141" sldId="400"/>
        </pc:sldMkLst>
      </pc:sldChg>
      <pc:sldChg chg="new del">
        <pc:chgData name="Nishat Tasnim Alvi" userId="590d372037e12ec5" providerId="LiveId" clId="{C0385B0E-4CDD-4E8C-8746-AAF9A046BFD4}" dt="2024-02-22T15:58:40.533" v="3774" actId="47"/>
        <pc:sldMkLst>
          <pc:docMk/>
          <pc:sldMk cId="141914451" sldId="401"/>
        </pc:sldMkLst>
      </pc:sldChg>
      <pc:sldChg chg="new del">
        <pc:chgData name="Nishat Tasnim Alvi" userId="590d372037e12ec5" providerId="LiveId" clId="{C0385B0E-4CDD-4E8C-8746-AAF9A046BFD4}" dt="2024-02-22T15:58:40.565" v="3775" actId="47"/>
        <pc:sldMkLst>
          <pc:docMk/>
          <pc:sldMk cId="2916486925" sldId="402"/>
        </pc:sldMkLst>
      </pc:sldChg>
      <pc:sldChg chg="new del">
        <pc:chgData name="Nishat Tasnim Alvi" userId="590d372037e12ec5" providerId="LiveId" clId="{C0385B0E-4CDD-4E8C-8746-AAF9A046BFD4}" dt="2024-02-22T15:58:40.597" v="3776" actId="47"/>
        <pc:sldMkLst>
          <pc:docMk/>
          <pc:sldMk cId="1952742975" sldId="403"/>
        </pc:sldMkLst>
      </pc:sldChg>
      <pc:sldChg chg="new del">
        <pc:chgData name="Nishat Tasnim Alvi" userId="590d372037e12ec5" providerId="LiveId" clId="{C0385B0E-4CDD-4E8C-8746-AAF9A046BFD4}" dt="2024-02-22T15:58:42.072" v="3777" actId="47"/>
        <pc:sldMkLst>
          <pc:docMk/>
          <pc:sldMk cId="2480404584" sldId="404"/>
        </pc:sldMkLst>
      </pc:sldChg>
      <pc:sldChg chg="new del">
        <pc:chgData name="Nishat Tasnim Alvi" userId="590d372037e12ec5" providerId="LiveId" clId="{C0385B0E-4CDD-4E8C-8746-AAF9A046BFD4}" dt="2024-02-22T15:58:42.536" v="3778" actId="47"/>
        <pc:sldMkLst>
          <pc:docMk/>
          <pc:sldMk cId="3000831581" sldId="405"/>
        </pc:sldMkLst>
      </pc:sldChg>
      <pc:sldChg chg="new del">
        <pc:chgData name="Nishat Tasnim Alvi" userId="590d372037e12ec5" providerId="LiveId" clId="{C0385B0E-4CDD-4E8C-8746-AAF9A046BFD4}" dt="2024-02-22T15:58:42.555" v="3779" actId="47"/>
        <pc:sldMkLst>
          <pc:docMk/>
          <pc:sldMk cId="1523012350" sldId="406"/>
        </pc:sldMkLst>
      </pc:sldChg>
      <pc:sldChg chg="new del">
        <pc:chgData name="Nishat Tasnim Alvi" userId="590d372037e12ec5" providerId="LiveId" clId="{C0385B0E-4CDD-4E8C-8746-AAF9A046BFD4}" dt="2024-02-22T15:58:42.570" v="3780" actId="47"/>
        <pc:sldMkLst>
          <pc:docMk/>
          <pc:sldMk cId="200959383" sldId="407"/>
        </pc:sldMkLst>
      </pc:sldChg>
      <pc:sldChg chg="new del">
        <pc:chgData name="Nishat Tasnim Alvi" userId="590d372037e12ec5" providerId="LiveId" clId="{C0385B0E-4CDD-4E8C-8746-AAF9A046BFD4}" dt="2024-02-22T15:58:42.602" v="3781" actId="47"/>
        <pc:sldMkLst>
          <pc:docMk/>
          <pc:sldMk cId="3571923177" sldId="408"/>
        </pc:sldMkLst>
      </pc:sldChg>
      <pc:sldChg chg="new del">
        <pc:chgData name="Nishat Tasnim Alvi" userId="590d372037e12ec5" providerId="LiveId" clId="{C0385B0E-4CDD-4E8C-8746-AAF9A046BFD4}" dt="2024-02-22T15:58:42.634" v="3782" actId="47"/>
        <pc:sldMkLst>
          <pc:docMk/>
          <pc:sldMk cId="2432156837" sldId="409"/>
        </pc:sldMkLst>
      </pc:sldChg>
      <pc:sldChg chg="new del">
        <pc:chgData name="Nishat Tasnim Alvi" userId="590d372037e12ec5" providerId="LiveId" clId="{C0385B0E-4CDD-4E8C-8746-AAF9A046BFD4}" dt="2024-02-22T15:58:42.682" v="3783" actId="47"/>
        <pc:sldMkLst>
          <pc:docMk/>
          <pc:sldMk cId="1767616563" sldId="410"/>
        </pc:sldMkLst>
      </pc:sldChg>
      <pc:sldChg chg="new del">
        <pc:chgData name="Nishat Tasnim Alvi" userId="590d372037e12ec5" providerId="LiveId" clId="{C0385B0E-4CDD-4E8C-8746-AAF9A046BFD4}" dt="2024-02-22T15:58:42.697" v="3784" actId="47"/>
        <pc:sldMkLst>
          <pc:docMk/>
          <pc:sldMk cId="3607099017" sldId="411"/>
        </pc:sldMkLst>
      </pc:sldChg>
      <pc:sldChg chg="new del">
        <pc:chgData name="Nishat Tasnim Alvi" userId="590d372037e12ec5" providerId="LiveId" clId="{C0385B0E-4CDD-4E8C-8746-AAF9A046BFD4}" dt="2024-02-22T15:58:42.745" v="3785" actId="47"/>
        <pc:sldMkLst>
          <pc:docMk/>
          <pc:sldMk cId="1741319109" sldId="412"/>
        </pc:sldMkLst>
      </pc:sldChg>
      <pc:sldChg chg="new del">
        <pc:chgData name="Nishat Tasnim Alvi" userId="590d372037e12ec5" providerId="LiveId" clId="{C0385B0E-4CDD-4E8C-8746-AAF9A046BFD4}" dt="2024-02-22T15:58:42.768" v="3786" actId="47"/>
        <pc:sldMkLst>
          <pc:docMk/>
          <pc:sldMk cId="3950900242" sldId="413"/>
        </pc:sldMkLst>
      </pc:sldChg>
      <pc:sldChg chg="new del">
        <pc:chgData name="Nishat Tasnim Alvi" userId="590d372037e12ec5" providerId="LiveId" clId="{C0385B0E-4CDD-4E8C-8746-AAF9A046BFD4}" dt="2024-02-22T15:58:42.777" v="3787" actId="47"/>
        <pc:sldMkLst>
          <pc:docMk/>
          <pc:sldMk cId="3515379222" sldId="414"/>
        </pc:sldMkLst>
      </pc:sldChg>
      <pc:sldChg chg="new del">
        <pc:chgData name="Nishat Tasnim Alvi" userId="590d372037e12ec5" providerId="LiveId" clId="{C0385B0E-4CDD-4E8C-8746-AAF9A046BFD4}" dt="2024-02-22T15:58:42.809" v="3788" actId="47"/>
        <pc:sldMkLst>
          <pc:docMk/>
          <pc:sldMk cId="2997447692" sldId="415"/>
        </pc:sldMkLst>
      </pc:sldChg>
      <pc:sldChg chg="new del">
        <pc:chgData name="Nishat Tasnim Alvi" userId="590d372037e12ec5" providerId="LiveId" clId="{C0385B0E-4CDD-4E8C-8746-AAF9A046BFD4}" dt="2024-02-22T15:58:42.841" v="3789" actId="47"/>
        <pc:sldMkLst>
          <pc:docMk/>
          <pc:sldMk cId="1020617090" sldId="416"/>
        </pc:sldMkLst>
      </pc:sldChg>
      <pc:sldChg chg="new del">
        <pc:chgData name="Nishat Tasnim Alvi" userId="590d372037e12ec5" providerId="LiveId" clId="{C0385B0E-4CDD-4E8C-8746-AAF9A046BFD4}" dt="2024-02-22T15:58:42.874" v="3790" actId="47"/>
        <pc:sldMkLst>
          <pc:docMk/>
          <pc:sldMk cId="2833745005" sldId="417"/>
        </pc:sldMkLst>
      </pc:sldChg>
      <pc:sldChg chg="new del">
        <pc:chgData name="Nishat Tasnim Alvi" userId="590d372037e12ec5" providerId="LiveId" clId="{C0385B0E-4CDD-4E8C-8746-AAF9A046BFD4}" dt="2024-02-22T15:58:42.904" v="3791" actId="47"/>
        <pc:sldMkLst>
          <pc:docMk/>
          <pc:sldMk cId="1382183872" sldId="418"/>
        </pc:sldMkLst>
      </pc:sldChg>
      <pc:sldChg chg="new del">
        <pc:chgData name="Nishat Tasnim Alvi" userId="590d372037e12ec5" providerId="LiveId" clId="{C0385B0E-4CDD-4E8C-8746-AAF9A046BFD4}" dt="2024-02-22T15:58:42.936" v="3792" actId="47"/>
        <pc:sldMkLst>
          <pc:docMk/>
          <pc:sldMk cId="2862957654" sldId="419"/>
        </pc:sldMkLst>
      </pc:sldChg>
      <pc:sldChg chg="new del">
        <pc:chgData name="Nishat Tasnim Alvi" userId="590d372037e12ec5" providerId="LiveId" clId="{C0385B0E-4CDD-4E8C-8746-AAF9A046BFD4}" dt="2024-02-22T15:58:42.967" v="3793" actId="47"/>
        <pc:sldMkLst>
          <pc:docMk/>
          <pc:sldMk cId="985684278" sldId="420"/>
        </pc:sldMkLst>
      </pc:sldChg>
      <pc:sldChg chg="new del">
        <pc:chgData name="Nishat Tasnim Alvi" userId="590d372037e12ec5" providerId="LiveId" clId="{C0385B0E-4CDD-4E8C-8746-AAF9A046BFD4}" dt="2024-02-22T15:58:43.018" v="3794" actId="47"/>
        <pc:sldMkLst>
          <pc:docMk/>
          <pc:sldMk cId="4226865218" sldId="421"/>
        </pc:sldMkLst>
      </pc:sldChg>
      <pc:sldChg chg="new del">
        <pc:chgData name="Nishat Tasnim Alvi" userId="590d372037e12ec5" providerId="LiveId" clId="{C0385B0E-4CDD-4E8C-8746-AAF9A046BFD4}" dt="2024-02-22T15:58:43.031" v="3795" actId="47"/>
        <pc:sldMkLst>
          <pc:docMk/>
          <pc:sldMk cId="2687618510" sldId="422"/>
        </pc:sldMkLst>
      </pc:sldChg>
      <pc:sldChg chg="new del">
        <pc:chgData name="Nishat Tasnim Alvi" userId="590d372037e12ec5" providerId="LiveId" clId="{C0385B0E-4CDD-4E8C-8746-AAF9A046BFD4}" dt="2024-02-22T15:58:43.046" v="3796" actId="47"/>
        <pc:sldMkLst>
          <pc:docMk/>
          <pc:sldMk cId="3000134280" sldId="423"/>
        </pc:sldMkLst>
      </pc:sldChg>
      <pc:sldChg chg="new del">
        <pc:chgData name="Nishat Tasnim Alvi" userId="590d372037e12ec5" providerId="LiveId" clId="{C0385B0E-4CDD-4E8C-8746-AAF9A046BFD4}" dt="2024-02-22T15:58:43.078" v="3797" actId="47"/>
        <pc:sldMkLst>
          <pc:docMk/>
          <pc:sldMk cId="2688119467" sldId="424"/>
        </pc:sldMkLst>
      </pc:sldChg>
      <pc:sldChg chg="new del">
        <pc:chgData name="Nishat Tasnim Alvi" userId="590d372037e12ec5" providerId="LiveId" clId="{C0385B0E-4CDD-4E8C-8746-AAF9A046BFD4}" dt="2024-02-22T15:58:43.123" v="3798" actId="47"/>
        <pc:sldMkLst>
          <pc:docMk/>
          <pc:sldMk cId="701506710" sldId="425"/>
        </pc:sldMkLst>
      </pc:sldChg>
      <pc:sldChg chg="new del">
        <pc:chgData name="Nishat Tasnim Alvi" userId="590d372037e12ec5" providerId="LiveId" clId="{C0385B0E-4CDD-4E8C-8746-AAF9A046BFD4}" dt="2024-02-22T15:58:43.141" v="3799" actId="47"/>
        <pc:sldMkLst>
          <pc:docMk/>
          <pc:sldMk cId="2810362332" sldId="426"/>
        </pc:sldMkLst>
      </pc:sldChg>
      <pc:sldChg chg="new del">
        <pc:chgData name="Nishat Tasnim Alvi" userId="590d372037e12ec5" providerId="LiveId" clId="{C0385B0E-4CDD-4E8C-8746-AAF9A046BFD4}" dt="2024-02-22T15:58:43.172" v="3800" actId="47"/>
        <pc:sldMkLst>
          <pc:docMk/>
          <pc:sldMk cId="1724849565" sldId="427"/>
        </pc:sldMkLst>
      </pc:sldChg>
      <pc:sldChg chg="new del">
        <pc:chgData name="Nishat Tasnim Alvi" userId="590d372037e12ec5" providerId="LiveId" clId="{C0385B0E-4CDD-4E8C-8746-AAF9A046BFD4}" dt="2024-02-22T15:58:43.204" v="3801" actId="47"/>
        <pc:sldMkLst>
          <pc:docMk/>
          <pc:sldMk cId="3571114531" sldId="428"/>
        </pc:sldMkLst>
      </pc:sldChg>
      <pc:sldChg chg="new del">
        <pc:chgData name="Nishat Tasnim Alvi" userId="590d372037e12ec5" providerId="LiveId" clId="{C0385B0E-4CDD-4E8C-8746-AAF9A046BFD4}" dt="2024-02-22T15:58:43.235" v="3802" actId="47"/>
        <pc:sldMkLst>
          <pc:docMk/>
          <pc:sldMk cId="4483647" sldId="429"/>
        </pc:sldMkLst>
      </pc:sldChg>
      <pc:sldChg chg="new del">
        <pc:chgData name="Nishat Tasnim Alvi" userId="590d372037e12ec5" providerId="LiveId" clId="{C0385B0E-4CDD-4E8C-8746-AAF9A046BFD4}" dt="2024-02-22T15:58:43.275" v="3803" actId="47"/>
        <pc:sldMkLst>
          <pc:docMk/>
          <pc:sldMk cId="505899885" sldId="430"/>
        </pc:sldMkLst>
      </pc:sldChg>
      <pc:sldChg chg="new del">
        <pc:chgData name="Nishat Tasnim Alvi" userId="590d372037e12ec5" providerId="LiveId" clId="{C0385B0E-4CDD-4E8C-8746-AAF9A046BFD4}" dt="2024-02-22T15:58:43.886" v="3804" actId="47"/>
        <pc:sldMkLst>
          <pc:docMk/>
          <pc:sldMk cId="3346824343" sldId="431"/>
        </pc:sldMkLst>
      </pc:sldChg>
      <pc:sldChg chg="new del">
        <pc:chgData name="Nishat Tasnim Alvi" userId="590d372037e12ec5" providerId="LiveId" clId="{C0385B0E-4CDD-4E8C-8746-AAF9A046BFD4}" dt="2024-02-22T15:58:44.581" v="3805" actId="47"/>
        <pc:sldMkLst>
          <pc:docMk/>
          <pc:sldMk cId="2535549539" sldId="432"/>
        </pc:sldMkLst>
      </pc:sldChg>
      <pc:sldChg chg="new del">
        <pc:chgData name="Nishat Tasnim Alvi" userId="590d372037e12ec5" providerId="LiveId" clId="{C0385B0E-4CDD-4E8C-8746-AAF9A046BFD4}" dt="2024-02-22T15:58:44.867" v="3806" actId="47"/>
        <pc:sldMkLst>
          <pc:docMk/>
          <pc:sldMk cId="4013627613" sldId="433"/>
        </pc:sldMkLst>
      </pc:sldChg>
      <pc:sldChg chg="new del">
        <pc:chgData name="Nishat Tasnim Alvi" userId="590d372037e12ec5" providerId="LiveId" clId="{C0385B0E-4CDD-4E8C-8746-AAF9A046BFD4}" dt="2024-02-22T15:58:45.117" v="3807" actId="47"/>
        <pc:sldMkLst>
          <pc:docMk/>
          <pc:sldMk cId="2515806859" sldId="434"/>
        </pc:sldMkLst>
      </pc:sldChg>
      <pc:sldChg chg="new del">
        <pc:chgData name="Nishat Tasnim Alvi" userId="590d372037e12ec5" providerId="LiveId" clId="{C0385B0E-4CDD-4E8C-8746-AAF9A046BFD4}" dt="2024-02-22T15:58:45.355" v="3808" actId="47"/>
        <pc:sldMkLst>
          <pc:docMk/>
          <pc:sldMk cId="3879844322" sldId="435"/>
        </pc:sldMkLst>
      </pc:sldChg>
      <pc:sldChg chg="new del">
        <pc:chgData name="Nishat Tasnim Alvi" userId="590d372037e12ec5" providerId="LiveId" clId="{C0385B0E-4CDD-4E8C-8746-AAF9A046BFD4}" dt="2024-02-22T15:58:45.866" v="3809" actId="47"/>
        <pc:sldMkLst>
          <pc:docMk/>
          <pc:sldMk cId="2627913908" sldId="436"/>
        </pc:sldMkLst>
      </pc:sldChg>
      <pc:sldChg chg="new del">
        <pc:chgData name="Nishat Tasnim Alvi" userId="590d372037e12ec5" providerId="LiveId" clId="{C0385B0E-4CDD-4E8C-8746-AAF9A046BFD4}" dt="2024-02-22T15:58:45.894" v="3810" actId="47"/>
        <pc:sldMkLst>
          <pc:docMk/>
          <pc:sldMk cId="3182060474" sldId="437"/>
        </pc:sldMkLst>
      </pc:sldChg>
      <pc:sldChg chg="new del">
        <pc:chgData name="Nishat Tasnim Alvi" userId="590d372037e12ec5" providerId="LiveId" clId="{C0385B0E-4CDD-4E8C-8746-AAF9A046BFD4}" dt="2024-02-22T15:58:45.909" v="3811" actId="47"/>
        <pc:sldMkLst>
          <pc:docMk/>
          <pc:sldMk cId="2127088967" sldId="438"/>
        </pc:sldMkLst>
      </pc:sldChg>
      <pc:sldChg chg="new del">
        <pc:chgData name="Nishat Tasnim Alvi" userId="590d372037e12ec5" providerId="LiveId" clId="{C0385B0E-4CDD-4E8C-8746-AAF9A046BFD4}" dt="2024-02-22T15:58:45.963" v="3812" actId="47"/>
        <pc:sldMkLst>
          <pc:docMk/>
          <pc:sldMk cId="1602472797" sldId="439"/>
        </pc:sldMkLst>
      </pc:sldChg>
      <pc:sldChg chg="new del">
        <pc:chgData name="Nishat Tasnim Alvi" userId="590d372037e12ec5" providerId="LiveId" clId="{C0385B0E-4CDD-4E8C-8746-AAF9A046BFD4}" dt="2024-02-22T15:58:45.978" v="3813" actId="47"/>
        <pc:sldMkLst>
          <pc:docMk/>
          <pc:sldMk cId="3627363986" sldId="440"/>
        </pc:sldMkLst>
      </pc:sldChg>
      <pc:sldChg chg="new del">
        <pc:chgData name="Nishat Tasnim Alvi" userId="590d372037e12ec5" providerId="LiveId" clId="{C0385B0E-4CDD-4E8C-8746-AAF9A046BFD4}" dt="2024-02-22T15:58:46.004" v="3814" actId="47"/>
        <pc:sldMkLst>
          <pc:docMk/>
          <pc:sldMk cId="3437993901" sldId="441"/>
        </pc:sldMkLst>
      </pc:sldChg>
      <pc:sldChg chg="new del">
        <pc:chgData name="Nishat Tasnim Alvi" userId="590d372037e12ec5" providerId="LiveId" clId="{C0385B0E-4CDD-4E8C-8746-AAF9A046BFD4}" dt="2024-02-22T15:58:46.038" v="3815" actId="47"/>
        <pc:sldMkLst>
          <pc:docMk/>
          <pc:sldMk cId="1852288601" sldId="442"/>
        </pc:sldMkLst>
      </pc:sldChg>
      <pc:sldChg chg="new del">
        <pc:chgData name="Nishat Tasnim Alvi" userId="590d372037e12ec5" providerId="LiveId" clId="{C0385B0E-4CDD-4E8C-8746-AAF9A046BFD4}" dt="2024-02-22T15:58:46.068" v="3816" actId="47"/>
        <pc:sldMkLst>
          <pc:docMk/>
          <pc:sldMk cId="4022461762" sldId="443"/>
        </pc:sldMkLst>
      </pc:sldChg>
      <pc:sldChg chg="new del">
        <pc:chgData name="Nishat Tasnim Alvi" userId="590d372037e12ec5" providerId="LiveId" clId="{C0385B0E-4CDD-4E8C-8746-AAF9A046BFD4}" dt="2024-02-22T15:58:46.099" v="3817" actId="47"/>
        <pc:sldMkLst>
          <pc:docMk/>
          <pc:sldMk cId="3614107598" sldId="444"/>
        </pc:sldMkLst>
      </pc:sldChg>
      <pc:sldChg chg="new del">
        <pc:chgData name="Nishat Tasnim Alvi" userId="590d372037e12ec5" providerId="LiveId" clId="{C0385B0E-4CDD-4E8C-8746-AAF9A046BFD4}" dt="2024-02-22T15:58:46.131" v="3818" actId="47"/>
        <pc:sldMkLst>
          <pc:docMk/>
          <pc:sldMk cId="1270042113" sldId="445"/>
        </pc:sldMkLst>
      </pc:sldChg>
      <pc:sldChg chg="new del">
        <pc:chgData name="Nishat Tasnim Alvi" userId="590d372037e12ec5" providerId="LiveId" clId="{C0385B0E-4CDD-4E8C-8746-AAF9A046BFD4}" dt="2024-02-22T15:58:46.147" v="3819" actId="47"/>
        <pc:sldMkLst>
          <pc:docMk/>
          <pc:sldMk cId="3492876994" sldId="446"/>
        </pc:sldMkLst>
      </pc:sldChg>
      <pc:sldChg chg="new del">
        <pc:chgData name="Nishat Tasnim Alvi" userId="590d372037e12ec5" providerId="LiveId" clId="{C0385B0E-4CDD-4E8C-8746-AAF9A046BFD4}" dt="2024-02-22T15:58:46.210" v="3820" actId="47"/>
        <pc:sldMkLst>
          <pc:docMk/>
          <pc:sldMk cId="2993422140" sldId="447"/>
        </pc:sldMkLst>
      </pc:sldChg>
      <pc:sldChg chg="new del">
        <pc:chgData name="Nishat Tasnim Alvi" userId="590d372037e12ec5" providerId="LiveId" clId="{C0385B0E-4CDD-4E8C-8746-AAF9A046BFD4}" dt="2024-02-22T15:58:46.242" v="3821" actId="47"/>
        <pc:sldMkLst>
          <pc:docMk/>
          <pc:sldMk cId="2952532541" sldId="448"/>
        </pc:sldMkLst>
      </pc:sldChg>
      <pc:sldChg chg="new del">
        <pc:chgData name="Nishat Tasnim Alvi" userId="590d372037e12ec5" providerId="LiveId" clId="{C0385B0E-4CDD-4E8C-8746-AAF9A046BFD4}" dt="2024-02-22T15:58:46.275" v="3822" actId="47"/>
        <pc:sldMkLst>
          <pc:docMk/>
          <pc:sldMk cId="1841699347" sldId="449"/>
        </pc:sldMkLst>
      </pc:sldChg>
      <pc:sldChg chg="new del">
        <pc:chgData name="Nishat Tasnim Alvi" userId="590d372037e12ec5" providerId="LiveId" clId="{C0385B0E-4CDD-4E8C-8746-AAF9A046BFD4}" dt="2024-02-22T15:58:46.305" v="3823" actId="47"/>
        <pc:sldMkLst>
          <pc:docMk/>
          <pc:sldMk cId="3808464660" sldId="450"/>
        </pc:sldMkLst>
      </pc:sldChg>
      <pc:sldChg chg="new del">
        <pc:chgData name="Nishat Tasnim Alvi" userId="590d372037e12ec5" providerId="LiveId" clId="{C0385B0E-4CDD-4E8C-8746-AAF9A046BFD4}" dt="2024-02-22T15:58:46.337" v="3824" actId="47"/>
        <pc:sldMkLst>
          <pc:docMk/>
          <pc:sldMk cId="3470415425" sldId="451"/>
        </pc:sldMkLst>
      </pc:sldChg>
      <pc:sldChg chg="new del">
        <pc:chgData name="Nishat Tasnim Alvi" userId="590d372037e12ec5" providerId="LiveId" clId="{C0385B0E-4CDD-4E8C-8746-AAF9A046BFD4}" dt="2024-02-22T15:58:46.368" v="3825" actId="47"/>
        <pc:sldMkLst>
          <pc:docMk/>
          <pc:sldMk cId="1832302051" sldId="452"/>
        </pc:sldMkLst>
      </pc:sldChg>
      <pc:sldChg chg="new del">
        <pc:chgData name="Nishat Tasnim Alvi" userId="590d372037e12ec5" providerId="LiveId" clId="{C0385B0E-4CDD-4E8C-8746-AAF9A046BFD4}" dt="2024-02-22T15:58:46.385" v="3826" actId="47"/>
        <pc:sldMkLst>
          <pc:docMk/>
          <pc:sldMk cId="693011025" sldId="453"/>
        </pc:sldMkLst>
      </pc:sldChg>
      <pc:sldChg chg="new del">
        <pc:chgData name="Nishat Tasnim Alvi" userId="590d372037e12ec5" providerId="LiveId" clId="{C0385B0E-4CDD-4E8C-8746-AAF9A046BFD4}" dt="2024-02-22T15:58:46.434" v="3827" actId="47"/>
        <pc:sldMkLst>
          <pc:docMk/>
          <pc:sldMk cId="2877952284" sldId="454"/>
        </pc:sldMkLst>
      </pc:sldChg>
      <pc:sldChg chg="new del">
        <pc:chgData name="Nishat Tasnim Alvi" userId="590d372037e12ec5" providerId="LiveId" clId="{C0385B0E-4CDD-4E8C-8746-AAF9A046BFD4}" dt="2024-02-22T15:58:46.464" v="3828" actId="47"/>
        <pc:sldMkLst>
          <pc:docMk/>
          <pc:sldMk cId="2512440260" sldId="455"/>
        </pc:sldMkLst>
      </pc:sldChg>
      <pc:sldChg chg="new del">
        <pc:chgData name="Nishat Tasnim Alvi" userId="590d372037e12ec5" providerId="LiveId" clId="{C0385B0E-4CDD-4E8C-8746-AAF9A046BFD4}" dt="2024-02-22T15:58:46.534" v="3829" actId="47"/>
        <pc:sldMkLst>
          <pc:docMk/>
          <pc:sldMk cId="3830946979" sldId="456"/>
        </pc:sldMkLst>
      </pc:sldChg>
      <pc:sldChg chg="new del">
        <pc:chgData name="Nishat Tasnim Alvi" userId="590d372037e12ec5" providerId="LiveId" clId="{C0385B0E-4CDD-4E8C-8746-AAF9A046BFD4}" dt="2024-02-22T15:58:46.559" v="3830" actId="47"/>
        <pc:sldMkLst>
          <pc:docMk/>
          <pc:sldMk cId="56709725" sldId="457"/>
        </pc:sldMkLst>
      </pc:sldChg>
      <pc:sldChg chg="new del">
        <pc:chgData name="Nishat Tasnim Alvi" userId="590d372037e12ec5" providerId="LiveId" clId="{C0385B0E-4CDD-4E8C-8746-AAF9A046BFD4}" dt="2024-02-22T15:58:46.617" v="3831" actId="47"/>
        <pc:sldMkLst>
          <pc:docMk/>
          <pc:sldMk cId="2615089789" sldId="458"/>
        </pc:sldMkLst>
      </pc:sldChg>
      <pc:sldChg chg="new del">
        <pc:chgData name="Nishat Tasnim Alvi" userId="590d372037e12ec5" providerId="LiveId" clId="{C0385B0E-4CDD-4E8C-8746-AAF9A046BFD4}" dt="2024-02-22T15:58:46.635" v="3832" actId="47"/>
        <pc:sldMkLst>
          <pc:docMk/>
          <pc:sldMk cId="4027341431" sldId="459"/>
        </pc:sldMkLst>
      </pc:sldChg>
      <pc:sldChg chg="new del">
        <pc:chgData name="Nishat Tasnim Alvi" userId="590d372037e12ec5" providerId="LiveId" clId="{C0385B0E-4CDD-4E8C-8746-AAF9A046BFD4}" dt="2024-02-22T15:58:46.654" v="3833" actId="47"/>
        <pc:sldMkLst>
          <pc:docMk/>
          <pc:sldMk cId="2820774843" sldId="460"/>
        </pc:sldMkLst>
      </pc:sldChg>
      <pc:sldChg chg="new del">
        <pc:chgData name="Nishat Tasnim Alvi" userId="590d372037e12ec5" providerId="LiveId" clId="{C0385B0E-4CDD-4E8C-8746-AAF9A046BFD4}" dt="2024-02-22T15:58:46.680" v="3834" actId="47"/>
        <pc:sldMkLst>
          <pc:docMk/>
          <pc:sldMk cId="2555681609" sldId="461"/>
        </pc:sldMkLst>
      </pc:sldChg>
      <pc:sldChg chg="new del">
        <pc:chgData name="Nishat Tasnim Alvi" userId="590d372037e12ec5" providerId="LiveId" clId="{C0385B0E-4CDD-4E8C-8746-AAF9A046BFD4}" dt="2024-02-22T15:58:46.701" v="3835" actId="47"/>
        <pc:sldMkLst>
          <pc:docMk/>
          <pc:sldMk cId="1351903146" sldId="462"/>
        </pc:sldMkLst>
      </pc:sldChg>
      <pc:sldChg chg="new del">
        <pc:chgData name="Nishat Tasnim Alvi" userId="590d372037e12ec5" providerId="LiveId" clId="{C0385B0E-4CDD-4E8C-8746-AAF9A046BFD4}" dt="2024-02-22T15:58:46.734" v="3836" actId="47"/>
        <pc:sldMkLst>
          <pc:docMk/>
          <pc:sldMk cId="1371382440" sldId="463"/>
        </pc:sldMkLst>
      </pc:sldChg>
      <pc:sldChg chg="new del">
        <pc:chgData name="Nishat Tasnim Alvi" userId="590d372037e12ec5" providerId="LiveId" clId="{C0385B0E-4CDD-4E8C-8746-AAF9A046BFD4}" dt="2024-02-22T15:58:46.765" v="3837" actId="47"/>
        <pc:sldMkLst>
          <pc:docMk/>
          <pc:sldMk cId="3234306730" sldId="464"/>
        </pc:sldMkLst>
      </pc:sldChg>
      <pc:sldChg chg="new del">
        <pc:chgData name="Nishat Tasnim Alvi" userId="590d372037e12ec5" providerId="LiveId" clId="{C0385B0E-4CDD-4E8C-8746-AAF9A046BFD4}" dt="2024-02-22T15:58:46.780" v="3838" actId="47"/>
        <pc:sldMkLst>
          <pc:docMk/>
          <pc:sldMk cId="11594644" sldId="465"/>
        </pc:sldMkLst>
      </pc:sldChg>
      <pc:sldChg chg="new del">
        <pc:chgData name="Nishat Tasnim Alvi" userId="590d372037e12ec5" providerId="LiveId" clId="{C0385B0E-4CDD-4E8C-8746-AAF9A046BFD4}" dt="2024-02-22T15:58:46.811" v="3839" actId="47"/>
        <pc:sldMkLst>
          <pc:docMk/>
          <pc:sldMk cId="3519231146" sldId="466"/>
        </pc:sldMkLst>
      </pc:sldChg>
      <pc:sldChg chg="new del">
        <pc:chgData name="Nishat Tasnim Alvi" userId="590d372037e12ec5" providerId="LiveId" clId="{C0385B0E-4CDD-4E8C-8746-AAF9A046BFD4}" dt="2024-02-22T15:58:46.843" v="3840" actId="47"/>
        <pc:sldMkLst>
          <pc:docMk/>
          <pc:sldMk cId="3932961215" sldId="467"/>
        </pc:sldMkLst>
      </pc:sldChg>
      <pc:sldChg chg="new del">
        <pc:chgData name="Nishat Tasnim Alvi" userId="590d372037e12ec5" providerId="LiveId" clId="{C0385B0E-4CDD-4E8C-8746-AAF9A046BFD4}" dt="2024-02-22T15:58:46.875" v="3841" actId="47"/>
        <pc:sldMkLst>
          <pc:docMk/>
          <pc:sldMk cId="2645865543" sldId="468"/>
        </pc:sldMkLst>
      </pc:sldChg>
      <pc:sldChg chg="new del">
        <pc:chgData name="Nishat Tasnim Alvi" userId="590d372037e12ec5" providerId="LiveId" clId="{C0385B0E-4CDD-4E8C-8746-AAF9A046BFD4}" dt="2024-02-22T15:58:46.922" v="3842" actId="47"/>
        <pc:sldMkLst>
          <pc:docMk/>
          <pc:sldMk cId="3760750271" sldId="469"/>
        </pc:sldMkLst>
      </pc:sldChg>
      <pc:sldChg chg="new del">
        <pc:chgData name="Nishat Tasnim Alvi" userId="590d372037e12ec5" providerId="LiveId" clId="{C0385B0E-4CDD-4E8C-8746-AAF9A046BFD4}" dt="2024-02-22T15:58:46.939" v="3843" actId="47"/>
        <pc:sldMkLst>
          <pc:docMk/>
          <pc:sldMk cId="680847893" sldId="470"/>
        </pc:sldMkLst>
      </pc:sldChg>
      <pc:sldChg chg="new del">
        <pc:chgData name="Nishat Tasnim Alvi" userId="590d372037e12ec5" providerId="LiveId" clId="{C0385B0E-4CDD-4E8C-8746-AAF9A046BFD4}" dt="2024-02-22T15:58:46.970" v="3844" actId="47"/>
        <pc:sldMkLst>
          <pc:docMk/>
          <pc:sldMk cId="3640503208" sldId="471"/>
        </pc:sldMkLst>
      </pc:sldChg>
      <pc:sldChg chg="new del">
        <pc:chgData name="Nishat Tasnim Alvi" userId="590d372037e12ec5" providerId="LiveId" clId="{C0385B0E-4CDD-4E8C-8746-AAF9A046BFD4}" dt="2024-02-22T15:58:47.002" v="3845" actId="47"/>
        <pc:sldMkLst>
          <pc:docMk/>
          <pc:sldMk cId="3979969878" sldId="472"/>
        </pc:sldMkLst>
      </pc:sldChg>
      <pc:sldChg chg="new del">
        <pc:chgData name="Nishat Tasnim Alvi" userId="590d372037e12ec5" providerId="LiveId" clId="{C0385B0E-4CDD-4E8C-8746-AAF9A046BFD4}" dt="2024-02-22T15:58:47.036" v="3846" actId="47"/>
        <pc:sldMkLst>
          <pc:docMk/>
          <pc:sldMk cId="2393240958" sldId="473"/>
        </pc:sldMkLst>
      </pc:sldChg>
      <pc:sldChg chg="new del">
        <pc:chgData name="Nishat Tasnim Alvi" userId="590d372037e12ec5" providerId="LiveId" clId="{C0385B0E-4CDD-4E8C-8746-AAF9A046BFD4}" dt="2024-02-22T15:58:47.065" v="3847" actId="47"/>
        <pc:sldMkLst>
          <pc:docMk/>
          <pc:sldMk cId="3560722661" sldId="474"/>
        </pc:sldMkLst>
      </pc:sldChg>
      <pc:sldChg chg="new del">
        <pc:chgData name="Nishat Tasnim Alvi" userId="590d372037e12ec5" providerId="LiveId" clId="{C0385B0E-4CDD-4E8C-8746-AAF9A046BFD4}" dt="2024-02-22T15:58:47.108" v="3848" actId="47"/>
        <pc:sldMkLst>
          <pc:docMk/>
          <pc:sldMk cId="2569101768" sldId="475"/>
        </pc:sldMkLst>
      </pc:sldChg>
      <pc:sldChg chg="new del">
        <pc:chgData name="Nishat Tasnim Alvi" userId="590d372037e12ec5" providerId="LiveId" clId="{C0385B0E-4CDD-4E8C-8746-AAF9A046BFD4}" dt="2024-02-22T15:58:47.130" v="3849" actId="47"/>
        <pc:sldMkLst>
          <pc:docMk/>
          <pc:sldMk cId="636023716" sldId="476"/>
        </pc:sldMkLst>
      </pc:sldChg>
      <pc:sldChg chg="new del">
        <pc:chgData name="Nishat Tasnim Alvi" userId="590d372037e12ec5" providerId="LiveId" clId="{C0385B0E-4CDD-4E8C-8746-AAF9A046BFD4}" dt="2024-02-22T15:58:47.160" v="3850" actId="47"/>
        <pc:sldMkLst>
          <pc:docMk/>
          <pc:sldMk cId="1154612740" sldId="477"/>
        </pc:sldMkLst>
      </pc:sldChg>
      <pc:sldChg chg="new del">
        <pc:chgData name="Nishat Tasnim Alvi" userId="590d372037e12ec5" providerId="LiveId" clId="{C0385B0E-4CDD-4E8C-8746-AAF9A046BFD4}" dt="2024-02-22T15:58:47.193" v="3851" actId="47"/>
        <pc:sldMkLst>
          <pc:docMk/>
          <pc:sldMk cId="1654437485" sldId="478"/>
        </pc:sldMkLst>
      </pc:sldChg>
      <pc:sldChg chg="new del">
        <pc:chgData name="Nishat Tasnim Alvi" userId="590d372037e12ec5" providerId="LiveId" clId="{C0385B0E-4CDD-4E8C-8746-AAF9A046BFD4}" dt="2024-02-22T15:58:47.223" v="3852" actId="47"/>
        <pc:sldMkLst>
          <pc:docMk/>
          <pc:sldMk cId="1291734698" sldId="479"/>
        </pc:sldMkLst>
      </pc:sldChg>
      <pc:sldChg chg="new del">
        <pc:chgData name="Nishat Tasnim Alvi" userId="590d372037e12ec5" providerId="LiveId" clId="{C0385B0E-4CDD-4E8C-8746-AAF9A046BFD4}" dt="2024-02-22T15:58:47.247" v="3853" actId="47"/>
        <pc:sldMkLst>
          <pc:docMk/>
          <pc:sldMk cId="230797512" sldId="480"/>
        </pc:sldMkLst>
      </pc:sldChg>
      <pc:sldChg chg="new del">
        <pc:chgData name="Nishat Tasnim Alvi" userId="590d372037e12ec5" providerId="LiveId" clId="{C0385B0E-4CDD-4E8C-8746-AAF9A046BFD4}" dt="2024-02-22T15:58:47.271" v="3854" actId="47"/>
        <pc:sldMkLst>
          <pc:docMk/>
          <pc:sldMk cId="1903082092" sldId="481"/>
        </pc:sldMkLst>
      </pc:sldChg>
      <pc:sldChg chg="new del">
        <pc:chgData name="Nishat Tasnim Alvi" userId="590d372037e12ec5" providerId="LiveId" clId="{C0385B0E-4CDD-4E8C-8746-AAF9A046BFD4}" dt="2024-02-22T15:58:47.310" v="3855" actId="47"/>
        <pc:sldMkLst>
          <pc:docMk/>
          <pc:sldMk cId="3928191061" sldId="482"/>
        </pc:sldMkLst>
      </pc:sldChg>
      <pc:sldChg chg="new del">
        <pc:chgData name="Nishat Tasnim Alvi" userId="590d372037e12ec5" providerId="LiveId" clId="{C0385B0E-4CDD-4E8C-8746-AAF9A046BFD4}" dt="2024-02-22T15:58:47.334" v="3856" actId="47"/>
        <pc:sldMkLst>
          <pc:docMk/>
          <pc:sldMk cId="2109970115" sldId="483"/>
        </pc:sldMkLst>
      </pc:sldChg>
      <pc:sldChg chg="new del">
        <pc:chgData name="Nishat Tasnim Alvi" userId="590d372037e12ec5" providerId="LiveId" clId="{C0385B0E-4CDD-4E8C-8746-AAF9A046BFD4}" dt="2024-02-22T15:58:47.366" v="3857" actId="47"/>
        <pc:sldMkLst>
          <pc:docMk/>
          <pc:sldMk cId="3572078005" sldId="484"/>
        </pc:sldMkLst>
      </pc:sldChg>
      <pc:sldChg chg="new del">
        <pc:chgData name="Nishat Tasnim Alvi" userId="590d372037e12ec5" providerId="LiveId" clId="{C0385B0E-4CDD-4E8C-8746-AAF9A046BFD4}" dt="2024-02-22T15:58:47.398" v="3858" actId="47"/>
        <pc:sldMkLst>
          <pc:docMk/>
          <pc:sldMk cId="3147543009" sldId="485"/>
        </pc:sldMkLst>
      </pc:sldChg>
      <pc:sldChg chg="new del">
        <pc:chgData name="Nishat Tasnim Alvi" userId="590d372037e12ec5" providerId="LiveId" clId="{C0385B0E-4CDD-4E8C-8746-AAF9A046BFD4}" dt="2024-02-22T15:58:47.435" v="3859" actId="47"/>
        <pc:sldMkLst>
          <pc:docMk/>
          <pc:sldMk cId="3578453931" sldId="486"/>
        </pc:sldMkLst>
      </pc:sldChg>
      <pc:sldChg chg="new del">
        <pc:chgData name="Nishat Tasnim Alvi" userId="590d372037e12ec5" providerId="LiveId" clId="{C0385B0E-4CDD-4E8C-8746-AAF9A046BFD4}" dt="2024-02-22T15:57:37.285" v="3631" actId="47"/>
        <pc:sldMkLst>
          <pc:docMk/>
          <pc:sldMk cId="1918901453" sldId="487"/>
        </pc:sldMkLst>
      </pc:sldChg>
      <pc:sldMasterChg chg="modSp modTransition modSldLayout">
        <pc:chgData name="Nishat Tasnim Alvi" userId="590d372037e12ec5" providerId="LiveId" clId="{C0385B0E-4CDD-4E8C-8746-AAF9A046BFD4}" dt="2024-02-22T11:31:26.727" v="1160"/>
        <pc:sldMasterMkLst>
          <pc:docMk/>
          <pc:sldMasterMk cId="309257348" sldId="2147483648"/>
        </pc:sldMasterMkLst>
        <pc:spChg chg="mod">
          <ac:chgData name="Nishat Tasnim Alvi" userId="590d372037e12ec5" providerId="LiveId" clId="{C0385B0E-4CDD-4E8C-8746-AAF9A046BFD4}" dt="2024-02-22T11:31:26.727" v="1160"/>
          <ac:spMkLst>
            <pc:docMk/>
            <pc:sldMasterMk cId="309257348" sldId="2147483648"/>
            <ac:spMk id="2" creationId="{4535C24F-59C1-9A9F-0A19-9CB988746EC0}"/>
          </ac:spMkLst>
        </pc:spChg>
        <pc:spChg chg="mod">
          <ac:chgData name="Nishat Tasnim Alvi" userId="590d372037e12ec5" providerId="LiveId" clId="{C0385B0E-4CDD-4E8C-8746-AAF9A046BFD4}" dt="2024-02-22T11:31:26.727" v="1160"/>
          <ac:spMkLst>
            <pc:docMk/>
            <pc:sldMasterMk cId="309257348" sldId="2147483648"/>
            <ac:spMk id="3" creationId="{503AC86A-E211-7B59-BB05-CAD677726B3F}"/>
          </ac:spMkLst>
        </pc:spChg>
        <pc:spChg chg="mod">
          <ac:chgData name="Nishat Tasnim Alvi" userId="590d372037e12ec5" providerId="LiveId" clId="{C0385B0E-4CDD-4E8C-8746-AAF9A046BFD4}" dt="2024-02-22T11:31:26.727" v="1160"/>
          <ac:spMkLst>
            <pc:docMk/>
            <pc:sldMasterMk cId="309257348" sldId="2147483648"/>
            <ac:spMk id="4" creationId="{A2798E3C-C1F1-4EEF-A35E-9CFE33E223D8}"/>
          </ac:spMkLst>
        </pc:spChg>
        <pc:spChg chg="mod">
          <ac:chgData name="Nishat Tasnim Alvi" userId="590d372037e12ec5" providerId="LiveId" clId="{C0385B0E-4CDD-4E8C-8746-AAF9A046BFD4}" dt="2024-02-22T11:31:26.727" v="1160"/>
          <ac:spMkLst>
            <pc:docMk/>
            <pc:sldMasterMk cId="309257348" sldId="2147483648"/>
            <ac:spMk id="5" creationId="{AD7CA9C0-B1FD-8D0D-6119-227624B54591}"/>
          </ac:spMkLst>
        </pc:spChg>
        <pc:spChg chg="mod">
          <ac:chgData name="Nishat Tasnim Alvi" userId="590d372037e12ec5" providerId="LiveId" clId="{C0385B0E-4CDD-4E8C-8746-AAF9A046BFD4}" dt="2024-02-22T11:31:26.727" v="1160"/>
          <ac:spMkLst>
            <pc:docMk/>
            <pc:sldMasterMk cId="309257348" sldId="2147483648"/>
            <ac:spMk id="6" creationId="{7C0394E0-604B-E760-FB5B-A82AE09D5873}"/>
          </ac:spMkLst>
        </pc:spChg>
        <pc:sldLayoutChg chg="modSp modTransition">
          <pc:chgData name="Nishat Tasnim Alvi" userId="590d372037e12ec5" providerId="LiveId" clId="{C0385B0E-4CDD-4E8C-8746-AAF9A046BFD4}" dt="2024-02-22T11:31:26.727" v="1160"/>
          <pc:sldLayoutMkLst>
            <pc:docMk/>
            <pc:sldMasterMk cId="309257348" sldId="2147483648"/>
            <pc:sldLayoutMk cId="355199456" sldId="2147483649"/>
          </pc:sldLayoutMkLst>
          <pc:spChg chg="mod">
            <ac:chgData name="Nishat Tasnim Alvi" userId="590d372037e12ec5" providerId="LiveId" clId="{C0385B0E-4CDD-4E8C-8746-AAF9A046BFD4}" dt="2024-02-22T11:31:26.727" v="1160"/>
            <ac:spMkLst>
              <pc:docMk/>
              <pc:sldMasterMk cId="309257348" sldId="2147483648"/>
              <pc:sldLayoutMk cId="355199456" sldId="2147483649"/>
              <ac:spMk id="2" creationId="{D69A7583-E5AC-3673-B858-6CAFF1FD8EF1}"/>
            </ac:spMkLst>
          </pc:spChg>
          <pc:spChg chg="mod">
            <ac:chgData name="Nishat Tasnim Alvi" userId="590d372037e12ec5" providerId="LiveId" clId="{C0385B0E-4CDD-4E8C-8746-AAF9A046BFD4}" dt="2024-02-22T11:31:26.727" v="1160"/>
            <ac:spMkLst>
              <pc:docMk/>
              <pc:sldMasterMk cId="309257348" sldId="2147483648"/>
              <pc:sldLayoutMk cId="355199456" sldId="2147483649"/>
              <ac:spMk id="3" creationId="{E9D18A9C-94E2-0B3A-2727-82B459C31369}"/>
            </ac:spMkLst>
          </pc:spChg>
        </pc:sldLayoutChg>
        <pc:sldLayoutChg chg="modTransition">
          <pc:chgData name="Nishat Tasnim Alvi" userId="590d372037e12ec5" providerId="LiveId" clId="{C0385B0E-4CDD-4E8C-8746-AAF9A046BFD4}" dt="2024-02-22T06:06:30.017" v="12"/>
          <pc:sldLayoutMkLst>
            <pc:docMk/>
            <pc:sldMasterMk cId="309257348" sldId="2147483648"/>
            <pc:sldLayoutMk cId="3704398139" sldId="2147483650"/>
          </pc:sldLayoutMkLst>
        </pc:sldLayoutChg>
        <pc:sldLayoutChg chg="modSp modTransition">
          <pc:chgData name="Nishat Tasnim Alvi" userId="590d372037e12ec5" providerId="LiveId" clId="{C0385B0E-4CDD-4E8C-8746-AAF9A046BFD4}" dt="2024-02-22T11:31:26.727" v="1160"/>
          <pc:sldLayoutMkLst>
            <pc:docMk/>
            <pc:sldMasterMk cId="309257348" sldId="2147483648"/>
            <pc:sldLayoutMk cId="3453482437" sldId="2147483651"/>
          </pc:sldLayoutMkLst>
          <pc:spChg chg="mod">
            <ac:chgData name="Nishat Tasnim Alvi" userId="590d372037e12ec5" providerId="LiveId" clId="{C0385B0E-4CDD-4E8C-8746-AAF9A046BFD4}" dt="2024-02-22T11:31:26.727" v="1160"/>
            <ac:spMkLst>
              <pc:docMk/>
              <pc:sldMasterMk cId="309257348" sldId="2147483648"/>
              <pc:sldLayoutMk cId="3453482437" sldId="2147483651"/>
              <ac:spMk id="2" creationId="{7E28B868-6CA0-4AA8-061F-92CCB26E216A}"/>
            </ac:spMkLst>
          </pc:spChg>
          <pc:spChg chg="mod">
            <ac:chgData name="Nishat Tasnim Alvi" userId="590d372037e12ec5" providerId="LiveId" clId="{C0385B0E-4CDD-4E8C-8746-AAF9A046BFD4}" dt="2024-02-22T11:31:26.727" v="1160"/>
            <ac:spMkLst>
              <pc:docMk/>
              <pc:sldMasterMk cId="309257348" sldId="2147483648"/>
              <pc:sldLayoutMk cId="3453482437" sldId="2147483651"/>
              <ac:spMk id="3" creationId="{72E3B4D8-A0AE-F199-0055-BB74A4328E10}"/>
            </ac:spMkLst>
          </pc:spChg>
        </pc:sldLayoutChg>
        <pc:sldLayoutChg chg="modSp modTransition">
          <pc:chgData name="Nishat Tasnim Alvi" userId="590d372037e12ec5" providerId="LiveId" clId="{C0385B0E-4CDD-4E8C-8746-AAF9A046BFD4}" dt="2024-02-22T11:31:26.727" v="1160"/>
          <pc:sldLayoutMkLst>
            <pc:docMk/>
            <pc:sldMasterMk cId="309257348" sldId="2147483648"/>
            <pc:sldLayoutMk cId="2195335287" sldId="2147483652"/>
          </pc:sldLayoutMkLst>
          <pc:spChg chg="mod">
            <ac:chgData name="Nishat Tasnim Alvi" userId="590d372037e12ec5" providerId="LiveId" clId="{C0385B0E-4CDD-4E8C-8746-AAF9A046BFD4}" dt="2024-02-22T11:31:26.727" v="1160"/>
            <ac:spMkLst>
              <pc:docMk/>
              <pc:sldMasterMk cId="309257348" sldId="2147483648"/>
              <pc:sldLayoutMk cId="2195335287" sldId="2147483652"/>
              <ac:spMk id="3" creationId="{84401167-706E-C05C-2872-43E881DC2491}"/>
            </ac:spMkLst>
          </pc:spChg>
          <pc:spChg chg="mod">
            <ac:chgData name="Nishat Tasnim Alvi" userId="590d372037e12ec5" providerId="LiveId" clId="{C0385B0E-4CDD-4E8C-8746-AAF9A046BFD4}" dt="2024-02-22T11:31:26.727" v="1160"/>
            <ac:spMkLst>
              <pc:docMk/>
              <pc:sldMasterMk cId="309257348" sldId="2147483648"/>
              <pc:sldLayoutMk cId="2195335287" sldId="2147483652"/>
              <ac:spMk id="4" creationId="{4F96AC3F-D315-1382-233F-F346FD274E29}"/>
            </ac:spMkLst>
          </pc:spChg>
        </pc:sldLayoutChg>
        <pc:sldLayoutChg chg="modSp modTransition">
          <pc:chgData name="Nishat Tasnim Alvi" userId="590d372037e12ec5" providerId="LiveId" clId="{C0385B0E-4CDD-4E8C-8746-AAF9A046BFD4}" dt="2024-02-22T11:31:26.727" v="1160"/>
          <pc:sldLayoutMkLst>
            <pc:docMk/>
            <pc:sldMasterMk cId="309257348" sldId="2147483648"/>
            <pc:sldLayoutMk cId="3052522013" sldId="2147483653"/>
          </pc:sldLayoutMkLst>
          <pc:spChg chg="mod">
            <ac:chgData name="Nishat Tasnim Alvi" userId="590d372037e12ec5" providerId="LiveId" clId="{C0385B0E-4CDD-4E8C-8746-AAF9A046BFD4}" dt="2024-02-22T11:31:26.727" v="1160"/>
            <ac:spMkLst>
              <pc:docMk/>
              <pc:sldMasterMk cId="309257348" sldId="2147483648"/>
              <pc:sldLayoutMk cId="3052522013" sldId="2147483653"/>
              <ac:spMk id="2" creationId="{6D1AA0C1-72F7-F8F1-F4B2-0DC379937A4D}"/>
            </ac:spMkLst>
          </pc:spChg>
          <pc:spChg chg="mod">
            <ac:chgData name="Nishat Tasnim Alvi" userId="590d372037e12ec5" providerId="LiveId" clId="{C0385B0E-4CDD-4E8C-8746-AAF9A046BFD4}" dt="2024-02-22T11:31:26.727" v="1160"/>
            <ac:spMkLst>
              <pc:docMk/>
              <pc:sldMasterMk cId="309257348" sldId="2147483648"/>
              <pc:sldLayoutMk cId="3052522013" sldId="2147483653"/>
              <ac:spMk id="3" creationId="{6E17D3F7-4E9C-043E-FABE-3B9A3602985D}"/>
            </ac:spMkLst>
          </pc:spChg>
          <pc:spChg chg="mod">
            <ac:chgData name="Nishat Tasnim Alvi" userId="590d372037e12ec5" providerId="LiveId" clId="{C0385B0E-4CDD-4E8C-8746-AAF9A046BFD4}" dt="2024-02-22T11:31:26.727" v="1160"/>
            <ac:spMkLst>
              <pc:docMk/>
              <pc:sldMasterMk cId="309257348" sldId="2147483648"/>
              <pc:sldLayoutMk cId="3052522013" sldId="2147483653"/>
              <ac:spMk id="4" creationId="{C118D2C8-654E-7348-08A5-93433DD2A7AC}"/>
            </ac:spMkLst>
          </pc:spChg>
          <pc:spChg chg="mod">
            <ac:chgData name="Nishat Tasnim Alvi" userId="590d372037e12ec5" providerId="LiveId" clId="{C0385B0E-4CDD-4E8C-8746-AAF9A046BFD4}" dt="2024-02-22T11:31:26.727" v="1160"/>
            <ac:spMkLst>
              <pc:docMk/>
              <pc:sldMasterMk cId="309257348" sldId="2147483648"/>
              <pc:sldLayoutMk cId="3052522013" sldId="2147483653"/>
              <ac:spMk id="5" creationId="{3929F74C-0576-6D2C-487E-EB0794941133}"/>
            </ac:spMkLst>
          </pc:spChg>
          <pc:spChg chg="mod">
            <ac:chgData name="Nishat Tasnim Alvi" userId="590d372037e12ec5" providerId="LiveId" clId="{C0385B0E-4CDD-4E8C-8746-AAF9A046BFD4}" dt="2024-02-22T11:31:26.727" v="1160"/>
            <ac:spMkLst>
              <pc:docMk/>
              <pc:sldMasterMk cId="309257348" sldId="2147483648"/>
              <pc:sldLayoutMk cId="3052522013" sldId="2147483653"/>
              <ac:spMk id="6" creationId="{B08EBD14-D5C6-DB44-4278-FEBC0771E851}"/>
            </ac:spMkLst>
          </pc:spChg>
        </pc:sldLayoutChg>
        <pc:sldLayoutChg chg="modTransition">
          <pc:chgData name="Nishat Tasnim Alvi" userId="590d372037e12ec5" providerId="LiveId" clId="{C0385B0E-4CDD-4E8C-8746-AAF9A046BFD4}" dt="2024-02-22T06:06:30.017" v="12"/>
          <pc:sldLayoutMkLst>
            <pc:docMk/>
            <pc:sldMasterMk cId="309257348" sldId="2147483648"/>
            <pc:sldLayoutMk cId="3824153214" sldId="2147483654"/>
          </pc:sldLayoutMkLst>
        </pc:sldLayoutChg>
        <pc:sldLayoutChg chg="modTransition">
          <pc:chgData name="Nishat Tasnim Alvi" userId="590d372037e12ec5" providerId="LiveId" clId="{C0385B0E-4CDD-4E8C-8746-AAF9A046BFD4}" dt="2024-02-22T06:06:30.017" v="12"/>
          <pc:sldLayoutMkLst>
            <pc:docMk/>
            <pc:sldMasterMk cId="309257348" sldId="2147483648"/>
            <pc:sldLayoutMk cId="3355895604" sldId="2147483655"/>
          </pc:sldLayoutMkLst>
        </pc:sldLayoutChg>
        <pc:sldLayoutChg chg="modSp modTransition">
          <pc:chgData name="Nishat Tasnim Alvi" userId="590d372037e12ec5" providerId="LiveId" clId="{C0385B0E-4CDD-4E8C-8746-AAF9A046BFD4}" dt="2024-02-22T11:31:26.727" v="1160"/>
          <pc:sldLayoutMkLst>
            <pc:docMk/>
            <pc:sldMasterMk cId="309257348" sldId="2147483648"/>
            <pc:sldLayoutMk cId="3892514494" sldId="2147483656"/>
          </pc:sldLayoutMkLst>
          <pc:spChg chg="mod">
            <ac:chgData name="Nishat Tasnim Alvi" userId="590d372037e12ec5" providerId="LiveId" clId="{C0385B0E-4CDD-4E8C-8746-AAF9A046BFD4}" dt="2024-02-22T11:31:26.727" v="1160"/>
            <ac:spMkLst>
              <pc:docMk/>
              <pc:sldMasterMk cId="309257348" sldId="2147483648"/>
              <pc:sldLayoutMk cId="3892514494" sldId="2147483656"/>
              <ac:spMk id="2" creationId="{37A56A06-E74C-E67F-6C6A-76E8B298514C}"/>
            </ac:spMkLst>
          </pc:spChg>
          <pc:spChg chg="mod">
            <ac:chgData name="Nishat Tasnim Alvi" userId="590d372037e12ec5" providerId="LiveId" clId="{C0385B0E-4CDD-4E8C-8746-AAF9A046BFD4}" dt="2024-02-22T11:31:26.727" v="1160"/>
            <ac:spMkLst>
              <pc:docMk/>
              <pc:sldMasterMk cId="309257348" sldId="2147483648"/>
              <pc:sldLayoutMk cId="3892514494" sldId="2147483656"/>
              <ac:spMk id="3" creationId="{F608BD8B-B104-C343-F245-4F94F6A0DA2F}"/>
            </ac:spMkLst>
          </pc:spChg>
          <pc:spChg chg="mod">
            <ac:chgData name="Nishat Tasnim Alvi" userId="590d372037e12ec5" providerId="LiveId" clId="{C0385B0E-4CDD-4E8C-8746-AAF9A046BFD4}" dt="2024-02-22T11:31:26.727" v="1160"/>
            <ac:spMkLst>
              <pc:docMk/>
              <pc:sldMasterMk cId="309257348" sldId="2147483648"/>
              <pc:sldLayoutMk cId="3892514494" sldId="2147483656"/>
              <ac:spMk id="4" creationId="{1E67F685-C4DA-CE4F-13F9-EB896295B33F}"/>
            </ac:spMkLst>
          </pc:spChg>
        </pc:sldLayoutChg>
        <pc:sldLayoutChg chg="modSp modTransition">
          <pc:chgData name="Nishat Tasnim Alvi" userId="590d372037e12ec5" providerId="LiveId" clId="{C0385B0E-4CDD-4E8C-8746-AAF9A046BFD4}" dt="2024-02-22T11:31:26.727" v="1160"/>
          <pc:sldLayoutMkLst>
            <pc:docMk/>
            <pc:sldMasterMk cId="309257348" sldId="2147483648"/>
            <pc:sldLayoutMk cId="3102176792" sldId="2147483657"/>
          </pc:sldLayoutMkLst>
          <pc:spChg chg="mod">
            <ac:chgData name="Nishat Tasnim Alvi" userId="590d372037e12ec5" providerId="LiveId" clId="{C0385B0E-4CDD-4E8C-8746-AAF9A046BFD4}" dt="2024-02-22T11:31:26.727" v="1160"/>
            <ac:spMkLst>
              <pc:docMk/>
              <pc:sldMasterMk cId="309257348" sldId="2147483648"/>
              <pc:sldLayoutMk cId="3102176792" sldId="2147483657"/>
              <ac:spMk id="2" creationId="{B0F21CCA-5733-0B04-F497-661A39AA66C2}"/>
            </ac:spMkLst>
          </pc:spChg>
          <pc:spChg chg="mod">
            <ac:chgData name="Nishat Tasnim Alvi" userId="590d372037e12ec5" providerId="LiveId" clId="{C0385B0E-4CDD-4E8C-8746-AAF9A046BFD4}" dt="2024-02-22T11:31:26.727" v="1160"/>
            <ac:spMkLst>
              <pc:docMk/>
              <pc:sldMasterMk cId="309257348" sldId="2147483648"/>
              <pc:sldLayoutMk cId="3102176792" sldId="2147483657"/>
              <ac:spMk id="3" creationId="{BC28D34D-0F02-F328-48B5-54602BDEFE0D}"/>
            </ac:spMkLst>
          </pc:spChg>
          <pc:spChg chg="mod">
            <ac:chgData name="Nishat Tasnim Alvi" userId="590d372037e12ec5" providerId="LiveId" clId="{C0385B0E-4CDD-4E8C-8746-AAF9A046BFD4}" dt="2024-02-22T11:31:26.727" v="1160"/>
            <ac:spMkLst>
              <pc:docMk/>
              <pc:sldMasterMk cId="309257348" sldId="2147483648"/>
              <pc:sldLayoutMk cId="3102176792" sldId="2147483657"/>
              <ac:spMk id="4" creationId="{6E0C66FE-8B63-C762-9894-459EC947B4E1}"/>
            </ac:spMkLst>
          </pc:spChg>
        </pc:sldLayoutChg>
        <pc:sldLayoutChg chg="modTransition">
          <pc:chgData name="Nishat Tasnim Alvi" userId="590d372037e12ec5" providerId="LiveId" clId="{C0385B0E-4CDD-4E8C-8746-AAF9A046BFD4}" dt="2024-02-22T06:06:30.017" v="12"/>
          <pc:sldLayoutMkLst>
            <pc:docMk/>
            <pc:sldMasterMk cId="309257348" sldId="2147483648"/>
            <pc:sldLayoutMk cId="3021410930" sldId="2147483658"/>
          </pc:sldLayoutMkLst>
        </pc:sldLayoutChg>
        <pc:sldLayoutChg chg="modSp modTransition">
          <pc:chgData name="Nishat Tasnim Alvi" userId="590d372037e12ec5" providerId="LiveId" clId="{C0385B0E-4CDD-4E8C-8746-AAF9A046BFD4}" dt="2024-02-22T11:31:26.727" v="1160"/>
          <pc:sldLayoutMkLst>
            <pc:docMk/>
            <pc:sldMasterMk cId="309257348" sldId="2147483648"/>
            <pc:sldLayoutMk cId="2665059712" sldId="2147483659"/>
          </pc:sldLayoutMkLst>
          <pc:spChg chg="mod">
            <ac:chgData name="Nishat Tasnim Alvi" userId="590d372037e12ec5" providerId="LiveId" clId="{C0385B0E-4CDD-4E8C-8746-AAF9A046BFD4}" dt="2024-02-22T11:31:26.727" v="1160"/>
            <ac:spMkLst>
              <pc:docMk/>
              <pc:sldMasterMk cId="309257348" sldId="2147483648"/>
              <pc:sldLayoutMk cId="2665059712" sldId="2147483659"/>
              <ac:spMk id="2" creationId="{81205682-8C1A-E8A5-BB48-CFC77B8E8D2E}"/>
            </ac:spMkLst>
          </pc:spChg>
          <pc:spChg chg="mod">
            <ac:chgData name="Nishat Tasnim Alvi" userId="590d372037e12ec5" providerId="LiveId" clId="{C0385B0E-4CDD-4E8C-8746-AAF9A046BFD4}" dt="2024-02-22T11:31:26.727" v="1160"/>
            <ac:spMkLst>
              <pc:docMk/>
              <pc:sldMasterMk cId="309257348" sldId="2147483648"/>
              <pc:sldLayoutMk cId="2665059712" sldId="2147483659"/>
              <ac:spMk id="3" creationId="{EAB73E3A-E69F-FA72-844F-9F2926E00A9A}"/>
            </ac:spMkLst>
          </pc:spChg>
        </pc:sldLayoutChg>
      </pc:sldMasterChg>
      <pc:sldMasterChg chg="modSp modTransition modSldLayout">
        <pc:chgData name="Nishat Tasnim Alvi" userId="590d372037e12ec5" providerId="LiveId" clId="{C0385B0E-4CDD-4E8C-8746-AAF9A046BFD4}" dt="2024-02-22T11:31:36.728" v="1161"/>
        <pc:sldMasterMkLst>
          <pc:docMk/>
          <pc:sldMasterMk cId="377557898" sldId="2147483660"/>
        </pc:sldMasterMkLst>
        <pc:spChg chg="mod">
          <ac:chgData name="Nishat Tasnim Alvi" userId="590d372037e12ec5" providerId="LiveId" clId="{C0385B0E-4CDD-4E8C-8746-AAF9A046BFD4}" dt="2024-02-22T11:31:36.728" v="1161"/>
          <ac:spMkLst>
            <pc:docMk/>
            <pc:sldMasterMk cId="377557898" sldId="2147483660"/>
            <ac:spMk id="2" creationId="{00000000-0000-0000-0000-000000000000}"/>
          </ac:spMkLst>
        </pc:spChg>
        <pc:spChg chg="mod">
          <ac:chgData name="Nishat Tasnim Alvi" userId="590d372037e12ec5" providerId="LiveId" clId="{C0385B0E-4CDD-4E8C-8746-AAF9A046BFD4}" dt="2024-02-22T11:31:36.728" v="1161"/>
          <ac:spMkLst>
            <pc:docMk/>
            <pc:sldMasterMk cId="377557898" sldId="2147483660"/>
            <ac:spMk id="3" creationId="{00000000-0000-0000-0000-000000000000}"/>
          </ac:spMkLst>
        </pc:spChg>
        <pc:spChg chg="mod">
          <ac:chgData name="Nishat Tasnim Alvi" userId="590d372037e12ec5" providerId="LiveId" clId="{C0385B0E-4CDD-4E8C-8746-AAF9A046BFD4}" dt="2024-02-22T11:31:36.728" v="1161"/>
          <ac:spMkLst>
            <pc:docMk/>
            <pc:sldMasterMk cId="377557898" sldId="2147483660"/>
            <ac:spMk id="4" creationId="{00000000-0000-0000-0000-000000000000}"/>
          </ac:spMkLst>
        </pc:spChg>
        <pc:spChg chg="mod">
          <ac:chgData name="Nishat Tasnim Alvi" userId="590d372037e12ec5" providerId="LiveId" clId="{C0385B0E-4CDD-4E8C-8746-AAF9A046BFD4}" dt="2024-02-22T11:31:36.728" v="1161"/>
          <ac:spMkLst>
            <pc:docMk/>
            <pc:sldMasterMk cId="377557898" sldId="2147483660"/>
            <ac:spMk id="5" creationId="{00000000-0000-0000-0000-000000000000}"/>
          </ac:spMkLst>
        </pc:spChg>
        <pc:spChg chg="mod">
          <ac:chgData name="Nishat Tasnim Alvi" userId="590d372037e12ec5" providerId="LiveId" clId="{C0385B0E-4CDD-4E8C-8746-AAF9A046BFD4}" dt="2024-02-22T11:31:36.728" v="1161"/>
          <ac:spMkLst>
            <pc:docMk/>
            <pc:sldMasterMk cId="377557898" sldId="2147483660"/>
            <ac:spMk id="6" creationId="{00000000-0000-0000-0000-000000000000}"/>
          </ac:spMkLst>
        </pc:spChg>
        <pc:sldLayoutChg chg="modSp modTransition">
          <pc:chgData name="Nishat Tasnim Alvi" userId="590d372037e12ec5" providerId="LiveId" clId="{C0385B0E-4CDD-4E8C-8746-AAF9A046BFD4}" dt="2024-02-22T11:31:36.728" v="1161"/>
          <pc:sldLayoutMkLst>
            <pc:docMk/>
            <pc:sldMasterMk cId="377557898" sldId="2147483660"/>
            <pc:sldLayoutMk cId="3407030201" sldId="2147483661"/>
          </pc:sldLayoutMkLst>
          <pc:spChg chg="mod">
            <ac:chgData name="Nishat Tasnim Alvi" userId="590d372037e12ec5" providerId="LiveId" clId="{C0385B0E-4CDD-4E8C-8746-AAF9A046BFD4}" dt="2024-02-22T11:31:36.728" v="1161"/>
            <ac:spMkLst>
              <pc:docMk/>
              <pc:sldMasterMk cId="377557898" sldId="2147483660"/>
              <pc:sldLayoutMk cId="3407030201" sldId="2147483661"/>
              <ac:spMk id="2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1:36.728" v="1161"/>
            <ac:spMkLst>
              <pc:docMk/>
              <pc:sldMasterMk cId="377557898" sldId="2147483660"/>
              <pc:sldLayoutMk cId="3407030201" sldId="2147483661"/>
              <ac:spMk id="3" creationId="{00000000-0000-0000-0000-000000000000}"/>
            </ac:spMkLst>
          </pc:spChg>
        </pc:sldLayoutChg>
        <pc:sldLayoutChg chg="modTransition">
          <pc:chgData name="Nishat Tasnim Alvi" userId="590d372037e12ec5" providerId="LiveId" clId="{C0385B0E-4CDD-4E8C-8746-AAF9A046BFD4}" dt="2024-02-22T11:31:26.727" v="1160"/>
          <pc:sldLayoutMkLst>
            <pc:docMk/>
            <pc:sldMasterMk cId="377557898" sldId="2147483660"/>
            <pc:sldLayoutMk cId="434214293" sldId="2147483662"/>
          </pc:sldLayoutMkLst>
        </pc:sldLayoutChg>
        <pc:sldLayoutChg chg="modSp modTransition">
          <pc:chgData name="Nishat Tasnim Alvi" userId="590d372037e12ec5" providerId="LiveId" clId="{C0385B0E-4CDD-4E8C-8746-AAF9A046BFD4}" dt="2024-02-22T11:31:36.728" v="1161"/>
          <pc:sldLayoutMkLst>
            <pc:docMk/>
            <pc:sldMasterMk cId="377557898" sldId="2147483660"/>
            <pc:sldLayoutMk cId="393406429" sldId="2147483663"/>
          </pc:sldLayoutMkLst>
          <pc:spChg chg="mod">
            <ac:chgData name="Nishat Tasnim Alvi" userId="590d372037e12ec5" providerId="LiveId" clId="{C0385B0E-4CDD-4E8C-8746-AAF9A046BFD4}" dt="2024-02-22T11:31:36.728" v="1161"/>
            <ac:spMkLst>
              <pc:docMk/>
              <pc:sldMasterMk cId="377557898" sldId="2147483660"/>
              <pc:sldLayoutMk cId="393406429" sldId="2147483663"/>
              <ac:spMk id="2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1:36.728" v="1161"/>
            <ac:spMkLst>
              <pc:docMk/>
              <pc:sldMasterMk cId="377557898" sldId="2147483660"/>
              <pc:sldLayoutMk cId="393406429" sldId="2147483663"/>
              <ac:spMk id="3" creationId="{00000000-0000-0000-0000-000000000000}"/>
            </ac:spMkLst>
          </pc:spChg>
        </pc:sldLayoutChg>
        <pc:sldLayoutChg chg="modSp modTransition">
          <pc:chgData name="Nishat Tasnim Alvi" userId="590d372037e12ec5" providerId="LiveId" clId="{C0385B0E-4CDD-4E8C-8746-AAF9A046BFD4}" dt="2024-02-22T11:31:36.728" v="1161"/>
          <pc:sldLayoutMkLst>
            <pc:docMk/>
            <pc:sldMasterMk cId="377557898" sldId="2147483660"/>
            <pc:sldLayoutMk cId="197681060" sldId="2147483664"/>
          </pc:sldLayoutMkLst>
          <pc:spChg chg="mod">
            <ac:chgData name="Nishat Tasnim Alvi" userId="590d372037e12ec5" providerId="LiveId" clId="{C0385B0E-4CDD-4E8C-8746-AAF9A046BFD4}" dt="2024-02-22T11:31:36.728" v="1161"/>
            <ac:spMkLst>
              <pc:docMk/>
              <pc:sldMasterMk cId="377557898" sldId="2147483660"/>
              <pc:sldLayoutMk cId="197681060" sldId="2147483664"/>
              <ac:spMk id="3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1:36.728" v="1161"/>
            <ac:spMkLst>
              <pc:docMk/>
              <pc:sldMasterMk cId="377557898" sldId="2147483660"/>
              <pc:sldLayoutMk cId="197681060" sldId="2147483664"/>
              <ac:spMk id="4" creationId="{00000000-0000-0000-0000-000000000000}"/>
            </ac:spMkLst>
          </pc:spChg>
        </pc:sldLayoutChg>
        <pc:sldLayoutChg chg="modSp modTransition">
          <pc:chgData name="Nishat Tasnim Alvi" userId="590d372037e12ec5" providerId="LiveId" clId="{C0385B0E-4CDD-4E8C-8746-AAF9A046BFD4}" dt="2024-02-22T11:31:36.728" v="1161"/>
          <pc:sldLayoutMkLst>
            <pc:docMk/>
            <pc:sldMasterMk cId="377557898" sldId="2147483660"/>
            <pc:sldLayoutMk cId="284237129" sldId="2147483665"/>
          </pc:sldLayoutMkLst>
          <pc:spChg chg="mod">
            <ac:chgData name="Nishat Tasnim Alvi" userId="590d372037e12ec5" providerId="LiveId" clId="{C0385B0E-4CDD-4E8C-8746-AAF9A046BFD4}" dt="2024-02-22T11:31:36.728" v="1161"/>
            <ac:spMkLst>
              <pc:docMk/>
              <pc:sldMasterMk cId="377557898" sldId="2147483660"/>
              <pc:sldLayoutMk cId="284237129" sldId="2147483665"/>
              <ac:spMk id="2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1:36.728" v="1161"/>
            <ac:spMkLst>
              <pc:docMk/>
              <pc:sldMasterMk cId="377557898" sldId="2147483660"/>
              <pc:sldLayoutMk cId="284237129" sldId="2147483665"/>
              <ac:spMk id="3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1:36.728" v="1161"/>
            <ac:spMkLst>
              <pc:docMk/>
              <pc:sldMasterMk cId="377557898" sldId="2147483660"/>
              <pc:sldLayoutMk cId="284237129" sldId="2147483665"/>
              <ac:spMk id="4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1:36.728" v="1161"/>
            <ac:spMkLst>
              <pc:docMk/>
              <pc:sldMasterMk cId="377557898" sldId="2147483660"/>
              <pc:sldLayoutMk cId="284237129" sldId="2147483665"/>
              <ac:spMk id="5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1:36.728" v="1161"/>
            <ac:spMkLst>
              <pc:docMk/>
              <pc:sldMasterMk cId="377557898" sldId="2147483660"/>
              <pc:sldLayoutMk cId="284237129" sldId="2147483665"/>
              <ac:spMk id="6" creationId="{00000000-0000-0000-0000-000000000000}"/>
            </ac:spMkLst>
          </pc:spChg>
        </pc:sldLayoutChg>
        <pc:sldLayoutChg chg="modTransition">
          <pc:chgData name="Nishat Tasnim Alvi" userId="590d372037e12ec5" providerId="LiveId" clId="{C0385B0E-4CDD-4E8C-8746-AAF9A046BFD4}" dt="2024-02-22T11:31:26.727" v="1160"/>
          <pc:sldLayoutMkLst>
            <pc:docMk/>
            <pc:sldMasterMk cId="377557898" sldId="2147483660"/>
            <pc:sldLayoutMk cId="2361187381" sldId="2147483666"/>
          </pc:sldLayoutMkLst>
        </pc:sldLayoutChg>
        <pc:sldLayoutChg chg="modTransition">
          <pc:chgData name="Nishat Tasnim Alvi" userId="590d372037e12ec5" providerId="LiveId" clId="{C0385B0E-4CDD-4E8C-8746-AAF9A046BFD4}" dt="2024-02-22T11:31:26.727" v="1160"/>
          <pc:sldLayoutMkLst>
            <pc:docMk/>
            <pc:sldMasterMk cId="377557898" sldId="2147483660"/>
            <pc:sldLayoutMk cId="3171038651" sldId="2147483667"/>
          </pc:sldLayoutMkLst>
        </pc:sldLayoutChg>
        <pc:sldLayoutChg chg="modSp modTransition">
          <pc:chgData name="Nishat Tasnim Alvi" userId="590d372037e12ec5" providerId="LiveId" clId="{C0385B0E-4CDD-4E8C-8746-AAF9A046BFD4}" dt="2024-02-22T11:31:36.728" v="1161"/>
          <pc:sldLayoutMkLst>
            <pc:docMk/>
            <pc:sldMasterMk cId="377557898" sldId="2147483660"/>
            <pc:sldLayoutMk cId="3986310697" sldId="2147483668"/>
          </pc:sldLayoutMkLst>
          <pc:spChg chg="mod">
            <ac:chgData name="Nishat Tasnim Alvi" userId="590d372037e12ec5" providerId="LiveId" clId="{C0385B0E-4CDD-4E8C-8746-AAF9A046BFD4}" dt="2024-02-22T11:31:36.728" v="1161"/>
            <ac:spMkLst>
              <pc:docMk/>
              <pc:sldMasterMk cId="377557898" sldId="2147483660"/>
              <pc:sldLayoutMk cId="3986310697" sldId="2147483668"/>
              <ac:spMk id="2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1:36.728" v="1161"/>
            <ac:spMkLst>
              <pc:docMk/>
              <pc:sldMasterMk cId="377557898" sldId="2147483660"/>
              <pc:sldLayoutMk cId="3986310697" sldId="2147483668"/>
              <ac:spMk id="3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1:36.728" v="1161"/>
            <ac:spMkLst>
              <pc:docMk/>
              <pc:sldMasterMk cId="377557898" sldId="2147483660"/>
              <pc:sldLayoutMk cId="3986310697" sldId="2147483668"/>
              <ac:spMk id="4" creationId="{00000000-0000-0000-0000-000000000000}"/>
            </ac:spMkLst>
          </pc:spChg>
        </pc:sldLayoutChg>
        <pc:sldLayoutChg chg="modSp modTransition">
          <pc:chgData name="Nishat Tasnim Alvi" userId="590d372037e12ec5" providerId="LiveId" clId="{C0385B0E-4CDD-4E8C-8746-AAF9A046BFD4}" dt="2024-02-22T11:31:36.728" v="1161"/>
          <pc:sldLayoutMkLst>
            <pc:docMk/>
            <pc:sldMasterMk cId="377557898" sldId="2147483660"/>
            <pc:sldLayoutMk cId="1218593245" sldId="2147483669"/>
          </pc:sldLayoutMkLst>
          <pc:spChg chg="mod">
            <ac:chgData name="Nishat Tasnim Alvi" userId="590d372037e12ec5" providerId="LiveId" clId="{C0385B0E-4CDD-4E8C-8746-AAF9A046BFD4}" dt="2024-02-22T11:31:36.728" v="1161"/>
            <ac:spMkLst>
              <pc:docMk/>
              <pc:sldMasterMk cId="377557898" sldId="2147483660"/>
              <pc:sldLayoutMk cId="1218593245" sldId="2147483669"/>
              <ac:spMk id="2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1:36.728" v="1161"/>
            <ac:spMkLst>
              <pc:docMk/>
              <pc:sldMasterMk cId="377557898" sldId="2147483660"/>
              <pc:sldLayoutMk cId="1218593245" sldId="2147483669"/>
              <ac:spMk id="3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1:36.728" v="1161"/>
            <ac:spMkLst>
              <pc:docMk/>
              <pc:sldMasterMk cId="377557898" sldId="2147483660"/>
              <pc:sldLayoutMk cId="1218593245" sldId="2147483669"/>
              <ac:spMk id="4" creationId="{00000000-0000-0000-0000-000000000000}"/>
            </ac:spMkLst>
          </pc:spChg>
        </pc:sldLayoutChg>
        <pc:sldLayoutChg chg="modTransition">
          <pc:chgData name="Nishat Tasnim Alvi" userId="590d372037e12ec5" providerId="LiveId" clId="{C0385B0E-4CDD-4E8C-8746-AAF9A046BFD4}" dt="2024-02-22T11:31:26.727" v="1160"/>
          <pc:sldLayoutMkLst>
            <pc:docMk/>
            <pc:sldMasterMk cId="377557898" sldId="2147483660"/>
            <pc:sldLayoutMk cId="2235665714" sldId="2147483670"/>
          </pc:sldLayoutMkLst>
        </pc:sldLayoutChg>
        <pc:sldLayoutChg chg="modSp modTransition">
          <pc:chgData name="Nishat Tasnim Alvi" userId="590d372037e12ec5" providerId="LiveId" clId="{C0385B0E-4CDD-4E8C-8746-AAF9A046BFD4}" dt="2024-02-22T11:31:36.728" v="1161"/>
          <pc:sldLayoutMkLst>
            <pc:docMk/>
            <pc:sldMasterMk cId="377557898" sldId="2147483660"/>
            <pc:sldLayoutMk cId="3115008152" sldId="2147483671"/>
          </pc:sldLayoutMkLst>
          <pc:spChg chg="mod">
            <ac:chgData name="Nishat Tasnim Alvi" userId="590d372037e12ec5" providerId="LiveId" clId="{C0385B0E-4CDD-4E8C-8746-AAF9A046BFD4}" dt="2024-02-22T11:31:36.728" v="1161"/>
            <ac:spMkLst>
              <pc:docMk/>
              <pc:sldMasterMk cId="377557898" sldId="2147483660"/>
              <pc:sldLayoutMk cId="3115008152" sldId="2147483671"/>
              <ac:spMk id="2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1:36.728" v="1161"/>
            <ac:spMkLst>
              <pc:docMk/>
              <pc:sldMasterMk cId="377557898" sldId="2147483660"/>
              <pc:sldLayoutMk cId="3115008152" sldId="2147483671"/>
              <ac:spMk id="3" creationId="{00000000-0000-0000-0000-000000000000}"/>
            </ac:spMkLst>
          </pc:spChg>
        </pc:sldLayoutChg>
      </pc:sldMasterChg>
      <pc:sldMasterChg chg="modSp modTransition modSldLayout">
        <pc:chgData name="Nishat Tasnim Alvi" userId="590d372037e12ec5" providerId="LiveId" clId="{C0385B0E-4CDD-4E8C-8746-AAF9A046BFD4}" dt="2024-02-22T11:31:42.056" v="1162"/>
        <pc:sldMasterMkLst>
          <pc:docMk/>
          <pc:sldMasterMk cId="3654495750" sldId="2147483672"/>
        </pc:sldMasterMkLst>
        <pc:spChg chg="mod">
          <ac:chgData name="Nishat Tasnim Alvi" userId="590d372037e12ec5" providerId="LiveId" clId="{C0385B0E-4CDD-4E8C-8746-AAF9A046BFD4}" dt="2024-02-22T11:31:42.056" v="1162"/>
          <ac:spMkLst>
            <pc:docMk/>
            <pc:sldMasterMk cId="3654495750" sldId="2147483672"/>
            <ac:spMk id="2" creationId="{00000000-0000-0000-0000-000000000000}"/>
          </ac:spMkLst>
        </pc:spChg>
        <pc:spChg chg="mod">
          <ac:chgData name="Nishat Tasnim Alvi" userId="590d372037e12ec5" providerId="LiveId" clId="{C0385B0E-4CDD-4E8C-8746-AAF9A046BFD4}" dt="2024-02-22T11:31:42.056" v="1162"/>
          <ac:spMkLst>
            <pc:docMk/>
            <pc:sldMasterMk cId="3654495750" sldId="2147483672"/>
            <ac:spMk id="3" creationId="{00000000-0000-0000-0000-000000000000}"/>
          </ac:spMkLst>
        </pc:spChg>
        <pc:spChg chg="mod">
          <ac:chgData name="Nishat Tasnim Alvi" userId="590d372037e12ec5" providerId="LiveId" clId="{C0385B0E-4CDD-4E8C-8746-AAF9A046BFD4}" dt="2024-02-22T11:31:42.056" v="1162"/>
          <ac:spMkLst>
            <pc:docMk/>
            <pc:sldMasterMk cId="3654495750" sldId="2147483672"/>
            <ac:spMk id="4" creationId="{00000000-0000-0000-0000-000000000000}"/>
          </ac:spMkLst>
        </pc:spChg>
        <pc:spChg chg="mod">
          <ac:chgData name="Nishat Tasnim Alvi" userId="590d372037e12ec5" providerId="LiveId" clId="{C0385B0E-4CDD-4E8C-8746-AAF9A046BFD4}" dt="2024-02-22T11:31:42.056" v="1162"/>
          <ac:spMkLst>
            <pc:docMk/>
            <pc:sldMasterMk cId="3654495750" sldId="2147483672"/>
            <ac:spMk id="5" creationId="{00000000-0000-0000-0000-000000000000}"/>
          </ac:spMkLst>
        </pc:spChg>
        <pc:spChg chg="mod">
          <ac:chgData name="Nishat Tasnim Alvi" userId="590d372037e12ec5" providerId="LiveId" clId="{C0385B0E-4CDD-4E8C-8746-AAF9A046BFD4}" dt="2024-02-22T11:31:42.056" v="1162"/>
          <ac:spMkLst>
            <pc:docMk/>
            <pc:sldMasterMk cId="3654495750" sldId="2147483672"/>
            <ac:spMk id="6" creationId="{00000000-0000-0000-0000-000000000000}"/>
          </ac:spMkLst>
        </pc:spChg>
        <pc:sldLayoutChg chg="modSp modTransition">
          <pc:chgData name="Nishat Tasnim Alvi" userId="590d372037e12ec5" providerId="LiveId" clId="{C0385B0E-4CDD-4E8C-8746-AAF9A046BFD4}" dt="2024-02-22T11:31:42.056" v="1162"/>
          <pc:sldLayoutMkLst>
            <pc:docMk/>
            <pc:sldMasterMk cId="3654495750" sldId="2147483672"/>
            <pc:sldLayoutMk cId="470168587" sldId="2147483673"/>
          </pc:sldLayoutMkLst>
          <pc:spChg chg="mod">
            <ac:chgData name="Nishat Tasnim Alvi" userId="590d372037e12ec5" providerId="LiveId" clId="{C0385B0E-4CDD-4E8C-8746-AAF9A046BFD4}" dt="2024-02-22T11:31:42.056" v="1162"/>
            <ac:spMkLst>
              <pc:docMk/>
              <pc:sldMasterMk cId="3654495750" sldId="2147483672"/>
              <pc:sldLayoutMk cId="470168587" sldId="2147483673"/>
              <ac:spMk id="2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1:42.056" v="1162"/>
            <ac:spMkLst>
              <pc:docMk/>
              <pc:sldMasterMk cId="3654495750" sldId="2147483672"/>
              <pc:sldLayoutMk cId="470168587" sldId="2147483673"/>
              <ac:spMk id="3" creationId="{00000000-0000-0000-0000-000000000000}"/>
            </ac:spMkLst>
          </pc:spChg>
        </pc:sldLayoutChg>
        <pc:sldLayoutChg chg="modTransition">
          <pc:chgData name="Nishat Tasnim Alvi" userId="590d372037e12ec5" providerId="LiveId" clId="{C0385B0E-4CDD-4E8C-8746-AAF9A046BFD4}" dt="2024-02-22T11:31:36.728" v="1161"/>
          <pc:sldLayoutMkLst>
            <pc:docMk/>
            <pc:sldMasterMk cId="3654495750" sldId="2147483672"/>
            <pc:sldLayoutMk cId="1488713855" sldId="2147483674"/>
          </pc:sldLayoutMkLst>
        </pc:sldLayoutChg>
        <pc:sldLayoutChg chg="modSp modTransition">
          <pc:chgData name="Nishat Tasnim Alvi" userId="590d372037e12ec5" providerId="LiveId" clId="{C0385B0E-4CDD-4E8C-8746-AAF9A046BFD4}" dt="2024-02-22T11:31:42.056" v="1162"/>
          <pc:sldLayoutMkLst>
            <pc:docMk/>
            <pc:sldMasterMk cId="3654495750" sldId="2147483672"/>
            <pc:sldLayoutMk cId="2296602664" sldId="2147483675"/>
          </pc:sldLayoutMkLst>
          <pc:spChg chg="mod">
            <ac:chgData name="Nishat Tasnim Alvi" userId="590d372037e12ec5" providerId="LiveId" clId="{C0385B0E-4CDD-4E8C-8746-AAF9A046BFD4}" dt="2024-02-22T11:31:42.056" v="1162"/>
            <ac:spMkLst>
              <pc:docMk/>
              <pc:sldMasterMk cId="3654495750" sldId="2147483672"/>
              <pc:sldLayoutMk cId="2296602664" sldId="2147483675"/>
              <ac:spMk id="2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1:42.056" v="1162"/>
            <ac:spMkLst>
              <pc:docMk/>
              <pc:sldMasterMk cId="3654495750" sldId="2147483672"/>
              <pc:sldLayoutMk cId="2296602664" sldId="2147483675"/>
              <ac:spMk id="3" creationId="{00000000-0000-0000-0000-000000000000}"/>
            </ac:spMkLst>
          </pc:spChg>
        </pc:sldLayoutChg>
        <pc:sldLayoutChg chg="modSp modTransition">
          <pc:chgData name="Nishat Tasnim Alvi" userId="590d372037e12ec5" providerId="LiveId" clId="{C0385B0E-4CDD-4E8C-8746-AAF9A046BFD4}" dt="2024-02-22T11:31:42.056" v="1162"/>
          <pc:sldLayoutMkLst>
            <pc:docMk/>
            <pc:sldMasterMk cId="3654495750" sldId="2147483672"/>
            <pc:sldLayoutMk cId="778937274" sldId="2147483676"/>
          </pc:sldLayoutMkLst>
          <pc:spChg chg="mod">
            <ac:chgData name="Nishat Tasnim Alvi" userId="590d372037e12ec5" providerId="LiveId" clId="{C0385B0E-4CDD-4E8C-8746-AAF9A046BFD4}" dt="2024-02-22T11:31:42.056" v="1162"/>
            <ac:spMkLst>
              <pc:docMk/>
              <pc:sldMasterMk cId="3654495750" sldId="2147483672"/>
              <pc:sldLayoutMk cId="778937274" sldId="2147483676"/>
              <ac:spMk id="3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1:42.056" v="1162"/>
            <ac:spMkLst>
              <pc:docMk/>
              <pc:sldMasterMk cId="3654495750" sldId="2147483672"/>
              <pc:sldLayoutMk cId="778937274" sldId="2147483676"/>
              <ac:spMk id="4" creationId="{00000000-0000-0000-0000-000000000000}"/>
            </ac:spMkLst>
          </pc:spChg>
        </pc:sldLayoutChg>
        <pc:sldLayoutChg chg="modSp modTransition">
          <pc:chgData name="Nishat Tasnim Alvi" userId="590d372037e12ec5" providerId="LiveId" clId="{C0385B0E-4CDD-4E8C-8746-AAF9A046BFD4}" dt="2024-02-22T11:31:42.056" v="1162"/>
          <pc:sldLayoutMkLst>
            <pc:docMk/>
            <pc:sldMasterMk cId="3654495750" sldId="2147483672"/>
            <pc:sldLayoutMk cId="907036611" sldId="2147483677"/>
          </pc:sldLayoutMkLst>
          <pc:spChg chg="mod">
            <ac:chgData name="Nishat Tasnim Alvi" userId="590d372037e12ec5" providerId="LiveId" clId="{C0385B0E-4CDD-4E8C-8746-AAF9A046BFD4}" dt="2024-02-22T11:31:42.056" v="1162"/>
            <ac:spMkLst>
              <pc:docMk/>
              <pc:sldMasterMk cId="3654495750" sldId="2147483672"/>
              <pc:sldLayoutMk cId="907036611" sldId="2147483677"/>
              <ac:spMk id="2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1:42.056" v="1162"/>
            <ac:spMkLst>
              <pc:docMk/>
              <pc:sldMasterMk cId="3654495750" sldId="2147483672"/>
              <pc:sldLayoutMk cId="907036611" sldId="2147483677"/>
              <ac:spMk id="3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1:42.056" v="1162"/>
            <ac:spMkLst>
              <pc:docMk/>
              <pc:sldMasterMk cId="3654495750" sldId="2147483672"/>
              <pc:sldLayoutMk cId="907036611" sldId="2147483677"/>
              <ac:spMk id="4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1:42.056" v="1162"/>
            <ac:spMkLst>
              <pc:docMk/>
              <pc:sldMasterMk cId="3654495750" sldId="2147483672"/>
              <pc:sldLayoutMk cId="907036611" sldId="2147483677"/>
              <ac:spMk id="5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1:42.056" v="1162"/>
            <ac:spMkLst>
              <pc:docMk/>
              <pc:sldMasterMk cId="3654495750" sldId="2147483672"/>
              <pc:sldLayoutMk cId="907036611" sldId="2147483677"/>
              <ac:spMk id="6" creationId="{00000000-0000-0000-0000-000000000000}"/>
            </ac:spMkLst>
          </pc:spChg>
        </pc:sldLayoutChg>
        <pc:sldLayoutChg chg="modTransition">
          <pc:chgData name="Nishat Tasnim Alvi" userId="590d372037e12ec5" providerId="LiveId" clId="{C0385B0E-4CDD-4E8C-8746-AAF9A046BFD4}" dt="2024-02-22T11:31:36.728" v="1161"/>
          <pc:sldLayoutMkLst>
            <pc:docMk/>
            <pc:sldMasterMk cId="3654495750" sldId="2147483672"/>
            <pc:sldLayoutMk cId="3424607622" sldId="2147483678"/>
          </pc:sldLayoutMkLst>
        </pc:sldLayoutChg>
        <pc:sldLayoutChg chg="modTransition">
          <pc:chgData name="Nishat Tasnim Alvi" userId="590d372037e12ec5" providerId="LiveId" clId="{C0385B0E-4CDD-4E8C-8746-AAF9A046BFD4}" dt="2024-02-22T11:31:36.728" v="1161"/>
          <pc:sldLayoutMkLst>
            <pc:docMk/>
            <pc:sldMasterMk cId="3654495750" sldId="2147483672"/>
            <pc:sldLayoutMk cId="1868689" sldId="2147483679"/>
          </pc:sldLayoutMkLst>
        </pc:sldLayoutChg>
        <pc:sldLayoutChg chg="modSp modTransition">
          <pc:chgData name="Nishat Tasnim Alvi" userId="590d372037e12ec5" providerId="LiveId" clId="{C0385B0E-4CDD-4E8C-8746-AAF9A046BFD4}" dt="2024-02-22T11:31:42.056" v="1162"/>
          <pc:sldLayoutMkLst>
            <pc:docMk/>
            <pc:sldMasterMk cId="3654495750" sldId="2147483672"/>
            <pc:sldLayoutMk cId="1245444769" sldId="2147483680"/>
          </pc:sldLayoutMkLst>
          <pc:spChg chg="mod">
            <ac:chgData name="Nishat Tasnim Alvi" userId="590d372037e12ec5" providerId="LiveId" clId="{C0385B0E-4CDD-4E8C-8746-AAF9A046BFD4}" dt="2024-02-22T11:31:42.056" v="1162"/>
            <ac:spMkLst>
              <pc:docMk/>
              <pc:sldMasterMk cId="3654495750" sldId="2147483672"/>
              <pc:sldLayoutMk cId="1245444769" sldId="2147483680"/>
              <ac:spMk id="2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1:42.056" v="1162"/>
            <ac:spMkLst>
              <pc:docMk/>
              <pc:sldMasterMk cId="3654495750" sldId="2147483672"/>
              <pc:sldLayoutMk cId="1245444769" sldId="2147483680"/>
              <ac:spMk id="3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1:42.056" v="1162"/>
            <ac:spMkLst>
              <pc:docMk/>
              <pc:sldMasterMk cId="3654495750" sldId="2147483672"/>
              <pc:sldLayoutMk cId="1245444769" sldId="2147483680"/>
              <ac:spMk id="4" creationId="{00000000-0000-0000-0000-000000000000}"/>
            </ac:spMkLst>
          </pc:spChg>
        </pc:sldLayoutChg>
        <pc:sldLayoutChg chg="modSp modTransition">
          <pc:chgData name="Nishat Tasnim Alvi" userId="590d372037e12ec5" providerId="LiveId" clId="{C0385B0E-4CDD-4E8C-8746-AAF9A046BFD4}" dt="2024-02-22T11:31:42.056" v="1162"/>
          <pc:sldLayoutMkLst>
            <pc:docMk/>
            <pc:sldMasterMk cId="3654495750" sldId="2147483672"/>
            <pc:sldLayoutMk cId="549579313" sldId="2147483681"/>
          </pc:sldLayoutMkLst>
          <pc:spChg chg="mod">
            <ac:chgData name="Nishat Tasnim Alvi" userId="590d372037e12ec5" providerId="LiveId" clId="{C0385B0E-4CDD-4E8C-8746-AAF9A046BFD4}" dt="2024-02-22T11:31:42.056" v="1162"/>
            <ac:spMkLst>
              <pc:docMk/>
              <pc:sldMasterMk cId="3654495750" sldId="2147483672"/>
              <pc:sldLayoutMk cId="549579313" sldId="2147483681"/>
              <ac:spMk id="2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1:42.056" v="1162"/>
            <ac:spMkLst>
              <pc:docMk/>
              <pc:sldMasterMk cId="3654495750" sldId="2147483672"/>
              <pc:sldLayoutMk cId="549579313" sldId="2147483681"/>
              <ac:spMk id="3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1:42.056" v="1162"/>
            <ac:spMkLst>
              <pc:docMk/>
              <pc:sldMasterMk cId="3654495750" sldId="2147483672"/>
              <pc:sldLayoutMk cId="549579313" sldId="2147483681"/>
              <ac:spMk id="4" creationId="{00000000-0000-0000-0000-000000000000}"/>
            </ac:spMkLst>
          </pc:spChg>
        </pc:sldLayoutChg>
        <pc:sldLayoutChg chg="modTransition">
          <pc:chgData name="Nishat Tasnim Alvi" userId="590d372037e12ec5" providerId="LiveId" clId="{C0385B0E-4CDD-4E8C-8746-AAF9A046BFD4}" dt="2024-02-22T11:31:36.728" v="1161"/>
          <pc:sldLayoutMkLst>
            <pc:docMk/>
            <pc:sldMasterMk cId="3654495750" sldId="2147483672"/>
            <pc:sldLayoutMk cId="2606258341" sldId="2147483682"/>
          </pc:sldLayoutMkLst>
        </pc:sldLayoutChg>
        <pc:sldLayoutChg chg="modSp modTransition">
          <pc:chgData name="Nishat Tasnim Alvi" userId="590d372037e12ec5" providerId="LiveId" clId="{C0385B0E-4CDD-4E8C-8746-AAF9A046BFD4}" dt="2024-02-22T11:31:42.056" v="1162"/>
          <pc:sldLayoutMkLst>
            <pc:docMk/>
            <pc:sldMasterMk cId="3654495750" sldId="2147483672"/>
            <pc:sldLayoutMk cId="1497740990" sldId="2147483683"/>
          </pc:sldLayoutMkLst>
          <pc:spChg chg="mod">
            <ac:chgData name="Nishat Tasnim Alvi" userId="590d372037e12ec5" providerId="LiveId" clId="{C0385B0E-4CDD-4E8C-8746-AAF9A046BFD4}" dt="2024-02-22T11:31:42.056" v="1162"/>
            <ac:spMkLst>
              <pc:docMk/>
              <pc:sldMasterMk cId="3654495750" sldId="2147483672"/>
              <pc:sldLayoutMk cId="1497740990" sldId="2147483683"/>
              <ac:spMk id="2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1:42.056" v="1162"/>
            <ac:spMkLst>
              <pc:docMk/>
              <pc:sldMasterMk cId="3654495750" sldId="2147483672"/>
              <pc:sldLayoutMk cId="1497740990" sldId="2147483683"/>
              <ac:spMk id="3" creationId="{00000000-0000-0000-0000-000000000000}"/>
            </ac:spMkLst>
          </pc:spChg>
        </pc:sldLayoutChg>
      </pc:sldMasterChg>
      <pc:sldMasterChg chg="modSp modTransition modSldLayout">
        <pc:chgData name="Nishat Tasnim Alvi" userId="590d372037e12ec5" providerId="LiveId" clId="{C0385B0E-4CDD-4E8C-8746-AAF9A046BFD4}" dt="2024-02-22T11:32:35.059" v="1172"/>
        <pc:sldMasterMkLst>
          <pc:docMk/>
          <pc:sldMasterMk cId="2279508683" sldId="2147483684"/>
        </pc:sldMasterMkLst>
        <pc:spChg chg="mod">
          <ac:chgData name="Nishat Tasnim Alvi" userId="590d372037e12ec5" providerId="LiveId" clId="{C0385B0E-4CDD-4E8C-8746-AAF9A046BFD4}" dt="2024-02-22T11:32:35.059" v="1172"/>
          <ac:spMkLst>
            <pc:docMk/>
            <pc:sldMasterMk cId="2279508683" sldId="2147483684"/>
            <ac:spMk id="2" creationId="{00000000-0000-0000-0000-000000000000}"/>
          </ac:spMkLst>
        </pc:spChg>
        <pc:spChg chg="mod">
          <ac:chgData name="Nishat Tasnim Alvi" userId="590d372037e12ec5" providerId="LiveId" clId="{C0385B0E-4CDD-4E8C-8746-AAF9A046BFD4}" dt="2024-02-22T11:32:35.059" v="1172"/>
          <ac:spMkLst>
            <pc:docMk/>
            <pc:sldMasterMk cId="2279508683" sldId="2147483684"/>
            <ac:spMk id="3" creationId="{00000000-0000-0000-0000-000000000000}"/>
          </ac:spMkLst>
        </pc:spChg>
        <pc:spChg chg="mod">
          <ac:chgData name="Nishat Tasnim Alvi" userId="590d372037e12ec5" providerId="LiveId" clId="{C0385B0E-4CDD-4E8C-8746-AAF9A046BFD4}" dt="2024-02-22T11:32:35.059" v="1172"/>
          <ac:spMkLst>
            <pc:docMk/>
            <pc:sldMasterMk cId="2279508683" sldId="2147483684"/>
            <ac:spMk id="4" creationId="{00000000-0000-0000-0000-000000000000}"/>
          </ac:spMkLst>
        </pc:spChg>
        <pc:spChg chg="mod">
          <ac:chgData name="Nishat Tasnim Alvi" userId="590d372037e12ec5" providerId="LiveId" clId="{C0385B0E-4CDD-4E8C-8746-AAF9A046BFD4}" dt="2024-02-22T11:32:35.059" v="1172"/>
          <ac:spMkLst>
            <pc:docMk/>
            <pc:sldMasterMk cId="2279508683" sldId="2147483684"/>
            <ac:spMk id="5" creationId="{00000000-0000-0000-0000-000000000000}"/>
          </ac:spMkLst>
        </pc:spChg>
        <pc:spChg chg="mod">
          <ac:chgData name="Nishat Tasnim Alvi" userId="590d372037e12ec5" providerId="LiveId" clId="{C0385B0E-4CDD-4E8C-8746-AAF9A046BFD4}" dt="2024-02-22T11:32:35.059" v="1172"/>
          <ac:spMkLst>
            <pc:docMk/>
            <pc:sldMasterMk cId="2279508683" sldId="2147483684"/>
            <ac:spMk id="6" creationId="{00000000-0000-0000-0000-000000000000}"/>
          </ac:spMkLst>
        </pc:spChg>
        <pc:sldLayoutChg chg="modSp modTransition">
          <pc:chgData name="Nishat Tasnim Alvi" userId="590d372037e12ec5" providerId="LiveId" clId="{C0385B0E-4CDD-4E8C-8746-AAF9A046BFD4}" dt="2024-02-22T11:32:35.059" v="1172"/>
          <pc:sldLayoutMkLst>
            <pc:docMk/>
            <pc:sldMasterMk cId="2279508683" sldId="2147483684"/>
            <pc:sldLayoutMk cId="250652367" sldId="2147483685"/>
          </pc:sldLayoutMkLst>
          <pc:spChg chg="mod">
            <ac:chgData name="Nishat Tasnim Alvi" userId="590d372037e12ec5" providerId="LiveId" clId="{C0385B0E-4CDD-4E8C-8746-AAF9A046BFD4}" dt="2024-02-22T11:32:35.059" v="1172"/>
            <ac:spMkLst>
              <pc:docMk/>
              <pc:sldMasterMk cId="2279508683" sldId="2147483684"/>
              <pc:sldLayoutMk cId="250652367" sldId="2147483685"/>
              <ac:spMk id="2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2:35.059" v="1172"/>
            <ac:spMkLst>
              <pc:docMk/>
              <pc:sldMasterMk cId="2279508683" sldId="2147483684"/>
              <pc:sldLayoutMk cId="250652367" sldId="2147483685"/>
              <ac:spMk id="3" creationId="{00000000-0000-0000-0000-000000000000}"/>
            </ac:spMkLst>
          </pc:spChg>
        </pc:sldLayoutChg>
        <pc:sldLayoutChg chg="modTransition">
          <pc:chgData name="Nishat Tasnim Alvi" userId="590d372037e12ec5" providerId="LiveId" clId="{C0385B0E-4CDD-4E8C-8746-AAF9A046BFD4}" dt="2024-02-22T11:31:42.056" v="1162"/>
          <pc:sldLayoutMkLst>
            <pc:docMk/>
            <pc:sldMasterMk cId="2279508683" sldId="2147483684"/>
            <pc:sldLayoutMk cId="1500496969" sldId="2147483686"/>
          </pc:sldLayoutMkLst>
        </pc:sldLayoutChg>
        <pc:sldLayoutChg chg="modSp modTransition">
          <pc:chgData name="Nishat Tasnim Alvi" userId="590d372037e12ec5" providerId="LiveId" clId="{C0385B0E-4CDD-4E8C-8746-AAF9A046BFD4}" dt="2024-02-22T11:32:35.059" v="1172"/>
          <pc:sldLayoutMkLst>
            <pc:docMk/>
            <pc:sldMasterMk cId="2279508683" sldId="2147483684"/>
            <pc:sldLayoutMk cId="2190324599" sldId="2147483687"/>
          </pc:sldLayoutMkLst>
          <pc:spChg chg="mod">
            <ac:chgData name="Nishat Tasnim Alvi" userId="590d372037e12ec5" providerId="LiveId" clId="{C0385B0E-4CDD-4E8C-8746-AAF9A046BFD4}" dt="2024-02-22T11:32:35.059" v="1172"/>
            <ac:spMkLst>
              <pc:docMk/>
              <pc:sldMasterMk cId="2279508683" sldId="2147483684"/>
              <pc:sldLayoutMk cId="2190324599" sldId="2147483687"/>
              <ac:spMk id="2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2:35.059" v="1172"/>
            <ac:spMkLst>
              <pc:docMk/>
              <pc:sldMasterMk cId="2279508683" sldId="2147483684"/>
              <pc:sldLayoutMk cId="2190324599" sldId="2147483687"/>
              <ac:spMk id="3" creationId="{00000000-0000-0000-0000-000000000000}"/>
            </ac:spMkLst>
          </pc:spChg>
        </pc:sldLayoutChg>
        <pc:sldLayoutChg chg="modSp modTransition">
          <pc:chgData name="Nishat Tasnim Alvi" userId="590d372037e12ec5" providerId="LiveId" clId="{C0385B0E-4CDD-4E8C-8746-AAF9A046BFD4}" dt="2024-02-22T11:32:35.059" v="1172"/>
          <pc:sldLayoutMkLst>
            <pc:docMk/>
            <pc:sldMasterMk cId="2279508683" sldId="2147483684"/>
            <pc:sldLayoutMk cId="1501776661" sldId="2147483688"/>
          </pc:sldLayoutMkLst>
          <pc:spChg chg="mod">
            <ac:chgData name="Nishat Tasnim Alvi" userId="590d372037e12ec5" providerId="LiveId" clId="{C0385B0E-4CDD-4E8C-8746-AAF9A046BFD4}" dt="2024-02-22T11:32:35.059" v="1172"/>
            <ac:spMkLst>
              <pc:docMk/>
              <pc:sldMasterMk cId="2279508683" sldId="2147483684"/>
              <pc:sldLayoutMk cId="1501776661" sldId="2147483688"/>
              <ac:spMk id="3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2:35.059" v="1172"/>
            <ac:spMkLst>
              <pc:docMk/>
              <pc:sldMasterMk cId="2279508683" sldId="2147483684"/>
              <pc:sldLayoutMk cId="1501776661" sldId="2147483688"/>
              <ac:spMk id="4" creationId="{00000000-0000-0000-0000-000000000000}"/>
            </ac:spMkLst>
          </pc:spChg>
        </pc:sldLayoutChg>
        <pc:sldLayoutChg chg="modSp modTransition">
          <pc:chgData name="Nishat Tasnim Alvi" userId="590d372037e12ec5" providerId="LiveId" clId="{C0385B0E-4CDD-4E8C-8746-AAF9A046BFD4}" dt="2024-02-22T11:32:35.059" v="1172"/>
          <pc:sldLayoutMkLst>
            <pc:docMk/>
            <pc:sldMasterMk cId="2279508683" sldId="2147483684"/>
            <pc:sldLayoutMk cId="1039188285" sldId="2147483689"/>
          </pc:sldLayoutMkLst>
          <pc:spChg chg="mod">
            <ac:chgData name="Nishat Tasnim Alvi" userId="590d372037e12ec5" providerId="LiveId" clId="{C0385B0E-4CDD-4E8C-8746-AAF9A046BFD4}" dt="2024-02-22T11:32:35.059" v="1172"/>
            <ac:spMkLst>
              <pc:docMk/>
              <pc:sldMasterMk cId="2279508683" sldId="2147483684"/>
              <pc:sldLayoutMk cId="1039188285" sldId="2147483689"/>
              <ac:spMk id="2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2:35.059" v="1172"/>
            <ac:spMkLst>
              <pc:docMk/>
              <pc:sldMasterMk cId="2279508683" sldId="2147483684"/>
              <pc:sldLayoutMk cId="1039188285" sldId="2147483689"/>
              <ac:spMk id="3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2:35.059" v="1172"/>
            <ac:spMkLst>
              <pc:docMk/>
              <pc:sldMasterMk cId="2279508683" sldId="2147483684"/>
              <pc:sldLayoutMk cId="1039188285" sldId="2147483689"/>
              <ac:spMk id="4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2:35.059" v="1172"/>
            <ac:spMkLst>
              <pc:docMk/>
              <pc:sldMasterMk cId="2279508683" sldId="2147483684"/>
              <pc:sldLayoutMk cId="1039188285" sldId="2147483689"/>
              <ac:spMk id="5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2:35.059" v="1172"/>
            <ac:spMkLst>
              <pc:docMk/>
              <pc:sldMasterMk cId="2279508683" sldId="2147483684"/>
              <pc:sldLayoutMk cId="1039188285" sldId="2147483689"/>
              <ac:spMk id="6" creationId="{00000000-0000-0000-0000-000000000000}"/>
            </ac:spMkLst>
          </pc:spChg>
        </pc:sldLayoutChg>
        <pc:sldLayoutChg chg="modTransition">
          <pc:chgData name="Nishat Tasnim Alvi" userId="590d372037e12ec5" providerId="LiveId" clId="{C0385B0E-4CDD-4E8C-8746-AAF9A046BFD4}" dt="2024-02-22T11:31:42.056" v="1162"/>
          <pc:sldLayoutMkLst>
            <pc:docMk/>
            <pc:sldMasterMk cId="2279508683" sldId="2147483684"/>
            <pc:sldLayoutMk cId="387689270" sldId="2147483690"/>
          </pc:sldLayoutMkLst>
        </pc:sldLayoutChg>
        <pc:sldLayoutChg chg="modTransition">
          <pc:chgData name="Nishat Tasnim Alvi" userId="590d372037e12ec5" providerId="LiveId" clId="{C0385B0E-4CDD-4E8C-8746-AAF9A046BFD4}" dt="2024-02-22T11:31:42.056" v="1162"/>
          <pc:sldLayoutMkLst>
            <pc:docMk/>
            <pc:sldMasterMk cId="2279508683" sldId="2147483684"/>
            <pc:sldLayoutMk cId="2118909521" sldId="2147483691"/>
          </pc:sldLayoutMkLst>
        </pc:sldLayoutChg>
        <pc:sldLayoutChg chg="modSp modTransition">
          <pc:chgData name="Nishat Tasnim Alvi" userId="590d372037e12ec5" providerId="LiveId" clId="{C0385B0E-4CDD-4E8C-8746-AAF9A046BFD4}" dt="2024-02-22T11:32:35.059" v="1172"/>
          <pc:sldLayoutMkLst>
            <pc:docMk/>
            <pc:sldMasterMk cId="2279508683" sldId="2147483684"/>
            <pc:sldLayoutMk cId="3182317356" sldId="2147483692"/>
          </pc:sldLayoutMkLst>
          <pc:spChg chg="mod">
            <ac:chgData name="Nishat Tasnim Alvi" userId="590d372037e12ec5" providerId="LiveId" clId="{C0385B0E-4CDD-4E8C-8746-AAF9A046BFD4}" dt="2024-02-22T11:32:35.059" v="1172"/>
            <ac:spMkLst>
              <pc:docMk/>
              <pc:sldMasterMk cId="2279508683" sldId="2147483684"/>
              <pc:sldLayoutMk cId="3182317356" sldId="2147483692"/>
              <ac:spMk id="2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2:35.059" v="1172"/>
            <ac:spMkLst>
              <pc:docMk/>
              <pc:sldMasterMk cId="2279508683" sldId="2147483684"/>
              <pc:sldLayoutMk cId="3182317356" sldId="2147483692"/>
              <ac:spMk id="3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2:35.059" v="1172"/>
            <ac:spMkLst>
              <pc:docMk/>
              <pc:sldMasterMk cId="2279508683" sldId="2147483684"/>
              <pc:sldLayoutMk cId="3182317356" sldId="2147483692"/>
              <ac:spMk id="4" creationId="{00000000-0000-0000-0000-000000000000}"/>
            </ac:spMkLst>
          </pc:spChg>
        </pc:sldLayoutChg>
        <pc:sldLayoutChg chg="modSp modTransition">
          <pc:chgData name="Nishat Tasnim Alvi" userId="590d372037e12ec5" providerId="LiveId" clId="{C0385B0E-4CDD-4E8C-8746-AAF9A046BFD4}" dt="2024-02-22T11:32:35.059" v="1172"/>
          <pc:sldLayoutMkLst>
            <pc:docMk/>
            <pc:sldMasterMk cId="2279508683" sldId="2147483684"/>
            <pc:sldLayoutMk cId="4140663475" sldId="2147483693"/>
          </pc:sldLayoutMkLst>
          <pc:spChg chg="mod">
            <ac:chgData name="Nishat Tasnim Alvi" userId="590d372037e12ec5" providerId="LiveId" clId="{C0385B0E-4CDD-4E8C-8746-AAF9A046BFD4}" dt="2024-02-22T11:32:35.059" v="1172"/>
            <ac:spMkLst>
              <pc:docMk/>
              <pc:sldMasterMk cId="2279508683" sldId="2147483684"/>
              <pc:sldLayoutMk cId="4140663475" sldId="2147483693"/>
              <ac:spMk id="2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2:35.059" v="1172"/>
            <ac:spMkLst>
              <pc:docMk/>
              <pc:sldMasterMk cId="2279508683" sldId="2147483684"/>
              <pc:sldLayoutMk cId="4140663475" sldId="2147483693"/>
              <ac:spMk id="3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2:35.059" v="1172"/>
            <ac:spMkLst>
              <pc:docMk/>
              <pc:sldMasterMk cId="2279508683" sldId="2147483684"/>
              <pc:sldLayoutMk cId="4140663475" sldId="2147483693"/>
              <ac:spMk id="4" creationId="{00000000-0000-0000-0000-000000000000}"/>
            </ac:spMkLst>
          </pc:spChg>
        </pc:sldLayoutChg>
        <pc:sldLayoutChg chg="modTransition">
          <pc:chgData name="Nishat Tasnim Alvi" userId="590d372037e12ec5" providerId="LiveId" clId="{C0385B0E-4CDD-4E8C-8746-AAF9A046BFD4}" dt="2024-02-22T11:31:42.056" v="1162"/>
          <pc:sldLayoutMkLst>
            <pc:docMk/>
            <pc:sldMasterMk cId="2279508683" sldId="2147483684"/>
            <pc:sldLayoutMk cId="3877058753" sldId="2147483694"/>
          </pc:sldLayoutMkLst>
        </pc:sldLayoutChg>
        <pc:sldLayoutChg chg="modSp modTransition">
          <pc:chgData name="Nishat Tasnim Alvi" userId="590d372037e12ec5" providerId="LiveId" clId="{C0385B0E-4CDD-4E8C-8746-AAF9A046BFD4}" dt="2024-02-22T11:32:35.059" v="1172"/>
          <pc:sldLayoutMkLst>
            <pc:docMk/>
            <pc:sldMasterMk cId="2279508683" sldId="2147483684"/>
            <pc:sldLayoutMk cId="1386913175" sldId="2147483695"/>
          </pc:sldLayoutMkLst>
          <pc:spChg chg="mod">
            <ac:chgData name="Nishat Tasnim Alvi" userId="590d372037e12ec5" providerId="LiveId" clId="{C0385B0E-4CDD-4E8C-8746-AAF9A046BFD4}" dt="2024-02-22T11:32:35.059" v="1172"/>
            <ac:spMkLst>
              <pc:docMk/>
              <pc:sldMasterMk cId="2279508683" sldId="2147483684"/>
              <pc:sldLayoutMk cId="1386913175" sldId="2147483695"/>
              <ac:spMk id="2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2:35.059" v="1172"/>
            <ac:spMkLst>
              <pc:docMk/>
              <pc:sldMasterMk cId="2279508683" sldId="2147483684"/>
              <pc:sldLayoutMk cId="1386913175" sldId="2147483695"/>
              <ac:spMk id="3" creationId="{00000000-0000-0000-0000-000000000000}"/>
            </ac:spMkLst>
          </pc:spChg>
        </pc:sldLayoutChg>
      </pc:sldMasterChg>
      <pc:sldMasterChg chg="modSp modTransition modSldLayout">
        <pc:chgData name="Nishat Tasnim Alvi" userId="590d372037e12ec5" providerId="LiveId" clId="{C0385B0E-4CDD-4E8C-8746-AAF9A046BFD4}" dt="2024-02-22T11:32:40.244" v="1173"/>
        <pc:sldMasterMkLst>
          <pc:docMk/>
          <pc:sldMasterMk cId="3113401435" sldId="2147483696"/>
        </pc:sldMasterMkLst>
        <pc:spChg chg="mod">
          <ac:chgData name="Nishat Tasnim Alvi" userId="590d372037e12ec5" providerId="LiveId" clId="{C0385B0E-4CDD-4E8C-8746-AAF9A046BFD4}" dt="2024-02-22T11:32:40.244" v="1173"/>
          <ac:spMkLst>
            <pc:docMk/>
            <pc:sldMasterMk cId="3113401435" sldId="2147483696"/>
            <ac:spMk id="2" creationId="{00000000-0000-0000-0000-000000000000}"/>
          </ac:spMkLst>
        </pc:spChg>
        <pc:spChg chg="mod">
          <ac:chgData name="Nishat Tasnim Alvi" userId="590d372037e12ec5" providerId="LiveId" clId="{C0385B0E-4CDD-4E8C-8746-AAF9A046BFD4}" dt="2024-02-22T11:32:40.244" v="1173"/>
          <ac:spMkLst>
            <pc:docMk/>
            <pc:sldMasterMk cId="3113401435" sldId="2147483696"/>
            <ac:spMk id="3" creationId="{00000000-0000-0000-0000-000000000000}"/>
          </ac:spMkLst>
        </pc:spChg>
        <pc:spChg chg="mod">
          <ac:chgData name="Nishat Tasnim Alvi" userId="590d372037e12ec5" providerId="LiveId" clId="{C0385B0E-4CDD-4E8C-8746-AAF9A046BFD4}" dt="2024-02-22T11:32:40.244" v="1173"/>
          <ac:spMkLst>
            <pc:docMk/>
            <pc:sldMasterMk cId="3113401435" sldId="2147483696"/>
            <ac:spMk id="4" creationId="{00000000-0000-0000-0000-000000000000}"/>
          </ac:spMkLst>
        </pc:spChg>
        <pc:spChg chg="mod">
          <ac:chgData name="Nishat Tasnim Alvi" userId="590d372037e12ec5" providerId="LiveId" clId="{C0385B0E-4CDD-4E8C-8746-AAF9A046BFD4}" dt="2024-02-22T11:32:40.244" v="1173"/>
          <ac:spMkLst>
            <pc:docMk/>
            <pc:sldMasterMk cId="3113401435" sldId="2147483696"/>
            <ac:spMk id="5" creationId="{00000000-0000-0000-0000-000000000000}"/>
          </ac:spMkLst>
        </pc:spChg>
        <pc:spChg chg="mod">
          <ac:chgData name="Nishat Tasnim Alvi" userId="590d372037e12ec5" providerId="LiveId" clId="{C0385B0E-4CDD-4E8C-8746-AAF9A046BFD4}" dt="2024-02-22T11:32:40.244" v="1173"/>
          <ac:spMkLst>
            <pc:docMk/>
            <pc:sldMasterMk cId="3113401435" sldId="2147483696"/>
            <ac:spMk id="6" creationId="{00000000-0000-0000-0000-000000000000}"/>
          </ac:spMkLst>
        </pc:spChg>
        <pc:sldLayoutChg chg="modSp modTransition">
          <pc:chgData name="Nishat Tasnim Alvi" userId="590d372037e12ec5" providerId="LiveId" clId="{C0385B0E-4CDD-4E8C-8746-AAF9A046BFD4}" dt="2024-02-22T11:32:40.244" v="1173"/>
          <pc:sldLayoutMkLst>
            <pc:docMk/>
            <pc:sldMasterMk cId="3113401435" sldId="2147483696"/>
            <pc:sldLayoutMk cId="3824986482" sldId="2147483697"/>
          </pc:sldLayoutMkLst>
          <pc:spChg chg="mod">
            <ac:chgData name="Nishat Tasnim Alvi" userId="590d372037e12ec5" providerId="LiveId" clId="{C0385B0E-4CDD-4E8C-8746-AAF9A046BFD4}" dt="2024-02-22T11:32:40.244" v="1173"/>
            <ac:spMkLst>
              <pc:docMk/>
              <pc:sldMasterMk cId="3113401435" sldId="2147483696"/>
              <pc:sldLayoutMk cId="3824986482" sldId="2147483697"/>
              <ac:spMk id="2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2:40.244" v="1173"/>
            <ac:spMkLst>
              <pc:docMk/>
              <pc:sldMasterMk cId="3113401435" sldId="2147483696"/>
              <pc:sldLayoutMk cId="3824986482" sldId="2147483697"/>
              <ac:spMk id="3" creationId="{00000000-0000-0000-0000-000000000000}"/>
            </ac:spMkLst>
          </pc:spChg>
        </pc:sldLayoutChg>
        <pc:sldLayoutChg chg="modTransition">
          <pc:chgData name="Nishat Tasnim Alvi" userId="590d372037e12ec5" providerId="LiveId" clId="{C0385B0E-4CDD-4E8C-8746-AAF9A046BFD4}" dt="2024-02-22T11:32:35.059" v="1172"/>
          <pc:sldLayoutMkLst>
            <pc:docMk/>
            <pc:sldMasterMk cId="3113401435" sldId="2147483696"/>
            <pc:sldLayoutMk cId="389517039" sldId="2147483698"/>
          </pc:sldLayoutMkLst>
        </pc:sldLayoutChg>
        <pc:sldLayoutChg chg="modSp modTransition">
          <pc:chgData name="Nishat Tasnim Alvi" userId="590d372037e12ec5" providerId="LiveId" clId="{C0385B0E-4CDD-4E8C-8746-AAF9A046BFD4}" dt="2024-02-22T11:32:40.244" v="1173"/>
          <pc:sldLayoutMkLst>
            <pc:docMk/>
            <pc:sldMasterMk cId="3113401435" sldId="2147483696"/>
            <pc:sldLayoutMk cId="3338236743" sldId="2147483699"/>
          </pc:sldLayoutMkLst>
          <pc:spChg chg="mod">
            <ac:chgData name="Nishat Tasnim Alvi" userId="590d372037e12ec5" providerId="LiveId" clId="{C0385B0E-4CDD-4E8C-8746-AAF9A046BFD4}" dt="2024-02-22T11:32:40.244" v="1173"/>
            <ac:spMkLst>
              <pc:docMk/>
              <pc:sldMasterMk cId="3113401435" sldId="2147483696"/>
              <pc:sldLayoutMk cId="3338236743" sldId="2147483699"/>
              <ac:spMk id="2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2:40.244" v="1173"/>
            <ac:spMkLst>
              <pc:docMk/>
              <pc:sldMasterMk cId="3113401435" sldId="2147483696"/>
              <pc:sldLayoutMk cId="3338236743" sldId="2147483699"/>
              <ac:spMk id="3" creationId="{00000000-0000-0000-0000-000000000000}"/>
            </ac:spMkLst>
          </pc:spChg>
        </pc:sldLayoutChg>
        <pc:sldLayoutChg chg="modSp modTransition">
          <pc:chgData name="Nishat Tasnim Alvi" userId="590d372037e12ec5" providerId="LiveId" clId="{C0385B0E-4CDD-4E8C-8746-AAF9A046BFD4}" dt="2024-02-22T11:32:40.244" v="1173"/>
          <pc:sldLayoutMkLst>
            <pc:docMk/>
            <pc:sldMasterMk cId="3113401435" sldId="2147483696"/>
            <pc:sldLayoutMk cId="3531467214" sldId="2147483700"/>
          </pc:sldLayoutMkLst>
          <pc:spChg chg="mod">
            <ac:chgData name="Nishat Tasnim Alvi" userId="590d372037e12ec5" providerId="LiveId" clId="{C0385B0E-4CDD-4E8C-8746-AAF9A046BFD4}" dt="2024-02-22T11:32:40.244" v="1173"/>
            <ac:spMkLst>
              <pc:docMk/>
              <pc:sldMasterMk cId="3113401435" sldId="2147483696"/>
              <pc:sldLayoutMk cId="3531467214" sldId="2147483700"/>
              <ac:spMk id="3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2:40.244" v="1173"/>
            <ac:spMkLst>
              <pc:docMk/>
              <pc:sldMasterMk cId="3113401435" sldId="2147483696"/>
              <pc:sldLayoutMk cId="3531467214" sldId="2147483700"/>
              <ac:spMk id="4" creationId="{00000000-0000-0000-0000-000000000000}"/>
            </ac:spMkLst>
          </pc:spChg>
        </pc:sldLayoutChg>
        <pc:sldLayoutChg chg="modSp modTransition">
          <pc:chgData name="Nishat Tasnim Alvi" userId="590d372037e12ec5" providerId="LiveId" clId="{C0385B0E-4CDD-4E8C-8746-AAF9A046BFD4}" dt="2024-02-22T11:32:40.244" v="1173"/>
          <pc:sldLayoutMkLst>
            <pc:docMk/>
            <pc:sldMasterMk cId="3113401435" sldId="2147483696"/>
            <pc:sldLayoutMk cId="3143206825" sldId="2147483701"/>
          </pc:sldLayoutMkLst>
          <pc:spChg chg="mod">
            <ac:chgData name="Nishat Tasnim Alvi" userId="590d372037e12ec5" providerId="LiveId" clId="{C0385B0E-4CDD-4E8C-8746-AAF9A046BFD4}" dt="2024-02-22T11:32:40.244" v="1173"/>
            <ac:spMkLst>
              <pc:docMk/>
              <pc:sldMasterMk cId="3113401435" sldId="2147483696"/>
              <pc:sldLayoutMk cId="3143206825" sldId="2147483701"/>
              <ac:spMk id="2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2:40.244" v="1173"/>
            <ac:spMkLst>
              <pc:docMk/>
              <pc:sldMasterMk cId="3113401435" sldId="2147483696"/>
              <pc:sldLayoutMk cId="3143206825" sldId="2147483701"/>
              <ac:spMk id="3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2:40.244" v="1173"/>
            <ac:spMkLst>
              <pc:docMk/>
              <pc:sldMasterMk cId="3113401435" sldId="2147483696"/>
              <pc:sldLayoutMk cId="3143206825" sldId="2147483701"/>
              <ac:spMk id="4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2:40.244" v="1173"/>
            <ac:spMkLst>
              <pc:docMk/>
              <pc:sldMasterMk cId="3113401435" sldId="2147483696"/>
              <pc:sldLayoutMk cId="3143206825" sldId="2147483701"/>
              <ac:spMk id="5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2:40.244" v="1173"/>
            <ac:spMkLst>
              <pc:docMk/>
              <pc:sldMasterMk cId="3113401435" sldId="2147483696"/>
              <pc:sldLayoutMk cId="3143206825" sldId="2147483701"/>
              <ac:spMk id="6" creationId="{00000000-0000-0000-0000-000000000000}"/>
            </ac:spMkLst>
          </pc:spChg>
        </pc:sldLayoutChg>
        <pc:sldLayoutChg chg="modTransition">
          <pc:chgData name="Nishat Tasnim Alvi" userId="590d372037e12ec5" providerId="LiveId" clId="{C0385B0E-4CDD-4E8C-8746-AAF9A046BFD4}" dt="2024-02-22T11:32:35.059" v="1172"/>
          <pc:sldLayoutMkLst>
            <pc:docMk/>
            <pc:sldMasterMk cId="3113401435" sldId="2147483696"/>
            <pc:sldLayoutMk cId="2811251283" sldId="2147483702"/>
          </pc:sldLayoutMkLst>
        </pc:sldLayoutChg>
        <pc:sldLayoutChg chg="modTransition">
          <pc:chgData name="Nishat Tasnim Alvi" userId="590d372037e12ec5" providerId="LiveId" clId="{C0385B0E-4CDD-4E8C-8746-AAF9A046BFD4}" dt="2024-02-22T11:32:35.059" v="1172"/>
          <pc:sldLayoutMkLst>
            <pc:docMk/>
            <pc:sldMasterMk cId="3113401435" sldId="2147483696"/>
            <pc:sldLayoutMk cId="2150460777" sldId="2147483703"/>
          </pc:sldLayoutMkLst>
        </pc:sldLayoutChg>
        <pc:sldLayoutChg chg="modSp modTransition">
          <pc:chgData name="Nishat Tasnim Alvi" userId="590d372037e12ec5" providerId="LiveId" clId="{C0385B0E-4CDD-4E8C-8746-AAF9A046BFD4}" dt="2024-02-22T11:32:40.244" v="1173"/>
          <pc:sldLayoutMkLst>
            <pc:docMk/>
            <pc:sldMasterMk cId="3113401435" sldId="2147483696"/>
            <pc:sldLayoutMk cId="1453537797" sldId="2147483704"/>
          </pc:sldLayoutMkLst>
          <pc:spChg chg="mod">
            <ac:chgData name="Nishat Tasnim Alvi" userId="590d372037e12ec5" providerId="LiveId" clId="{C0385B0E-4CDD-4E8C-8746-AAF9A046BFD4}" dt="2024-02-22T11:32:40.244" v="1173"/>
            <ac:spMkLst>
              <pc:docMk/>
              <pc:sldMasterMk cId="3113401435" sldId="2147483696"/>
              <pc:sldLayoutMk cId="1453537797" sldId="2147483704"/>
              <ac:spMk id="2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2:40.244" v="1173"/>
            <ac:spMkLst>
              <pc:docMk/>
              <pc:sldMasterMk cId="3113401435" sldId="2147483696"/>
              <pc:sldLayoutMk cId="1453537797" sldId="2147483704"/>
              <ac:spMk id="3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2:40.244" v="1173"/>
            <ac:spMkLst>
              <pc:docMk/>
              <pc:sldMasterMk cId="3113401435" sldId="2147483696"/>
              <pc:sldLayoutMk cId="1453537797" sldId="2147483704"/>
              <ac:spMk id="4" creationId="{00000000-0000-0000-0000-000000000000}"/>
            </ac:spMkLst>
          </pc:spChg>
        </pc:sldLayoutChg>
        <pc:sldLayoutChg chg="modSp modTransition">
          <pc:chgData name="Nishat Tasnim Alvi" userId="590d372037e12ec5" providerId="LiveId" clId="{C0385B0E-4CDD-4E8C-8746-AAF9A046BFD4}" dt="2024-02-22T11:32:40.244" v="1173"/>
          <pc:sldLayoutMkLst>
            <pc:docMk/>
            <pc:sldMasterMk cId="3113401435" sldId="2147483696"/>
            <pc:sldLayoutMk cId="675684279" sldId="2147483705"/>
          </pc:sldLayoutMkLst>
          <pc:spChg chg="mod">
            <ac:chgData name="Nishat Tasnim Alvi" userId="590d372037e12ec5" providerId="LiveId" clId="{C0385B0E-4CDD-4E8C-8746-AAF9A046BFD4}" dt="2024-02-22T11:32:40.244" v="1173"/>
            <ac:spMkLst>
              <pc:docMk/>
              <pc:sldMasterMk cId="3113401435" sldId="2147483696"/>
              <pc:sldLayoutMk cId="675684279" sldId="2147483705"/>
              <ac:spMk id="2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2:40.244" v="1173"/>
            <ac:spMkLst>
              <pc:docMk/>
              <pc:sldMasterMk cId="3113401435" sldId="2147483696"/>
              <pc:sldLayoutMk cId="675684279" sldId="2147483705"/>
              <ac:spMk id="3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2:40.244" v="1173"/>
            <ac:spMkLst>
              <pc:docMk/>
              <pc:sldMasterMk cId="3113401435" sldId="2147483696"/>
              <pc:sldLayoutMk cId="675684279" sldId="2147483705"/>
              <ac:spMk id="4" creationId="{00000000-0000-0000-0000-000000000000}"/>
            </ac:spMkLst>
          </pc:spChg>
        </pc:sldLayoutChg>
        <pc:sldLayoutChg chg="modTransition">
          <pc:chgData name="Nishat Tasnim Alvi" userId="590d372037e12ec5" providerId="LiveId" clId="{C0385B0E-4CDD-4E8C-8746-AAF9A046BFD4}" dt="2024-02-22T11:32:35.059" v="1172"/>
          <pc:sldLayoutMkLst>
            <pc:docMk/>
            <pc:sldMasterMk cId="3113401435" sldId="2147483696"/>
            <pc:sldLayoutMk cId="2429910962" sldId="2147483706"/>
          </pc:sldLayoutMkLst>
        </pc:sldLayoutChg>
        <pc:sldLayoutChg chg="modSp modTransition">
          <pc:chgData name="Nishat Tasnim Alvi" userId="590d372037e12ec5" providerId="LiveId" clId="{C0385B0E-4CDD-4E8C-8746-AAF9A046BFD4}" dt="2024-02-22T11:32:40.244" v="1173"/>
          <pc:sldLayoutMkLst>
            <pc:docMk/>
            <pc:sldMasterMk cId="3113401435" sldId="2147483696"/>
            <pc:sldLayoutMk cId="2448316823" sldId="2147483707"/>
          </pc:sldLayoutMkLst>
          <pc:spChg chg="mod">
            <ac:chgData name="Nishat Tasnim Alvi" userId="590d372037e12ec5" providerId="LiveId" clId="{C0385B0E-4CDD-4E8C-8746-AAF9A046BFD4}" dt="2024-02-22T11:32:40.244" v="1173"/>
            <ac:spMkLst>
              <pc:docMk/>
              <pc:sldMasterMk cId="3113401435" sldId="2147483696"/>
              <pc:sldLayoutMk cId="2448316823" sldId="2147483707"/>
              <ac:spMk id="2" creationId="{00000000-0000-0000-0000-000000000000}"/>
            </ac:spMkLst>
          </pc:spChg>
          <pc:spChg chg="mod">
            <ac:chgData name="Nishat Tasnim Alvi" userId="590d372037e12ec5" providerId="LiveId" clId="{C0385B0E-4CDD-4E8C-8746-AAF9A046BFD4}" dt="2024-02-22T11:32:40.244" v="1173"/>
            <ac:spMkLst>
              <pc:docMk/>
              <pc:sldMasterMk cId="3113401435" sldId="2147483696"/>
              <pc:sldLayoutMk cId="2448316823" sldId="2147483707"/>
              <ac:spMk id="3" creationId="{00000000-0000-0000-0000-000000000000}"/>
            </ac:spMkLst>
          </pc:spChg>
        </pc:sldLayoutChg>
      </pc:sldMasterChg>
      <pc:sldMasterChg chg="modTransition modSldLayout">
        <pc:chgData name="Nishat Tasnim Alvi" userId="590d372037e12ec5" providerId="LiveId" clId="{C0385B0E-4CDD-4E8C-8746-AAF9A046BFD4}" dt="2024-02-22T11:32:40.244" v="1173"/>
        <pc:sldMasterMkLst>
          <pc:docMk/>
          <pc:sldMasterMk cId="3572904635" sldId="2147483708"/>
        </pc:sldMasterMkLst>
        <pc:sldLayoutChg chg="modTransition">
          <pc:chgData name="Nishat Tasnim Alvi" userId="590d372037e12ec5" providerId="LiveId" clId="{C0385B0E-4CDD-4E8C-8746-AAF9A046BFD4}" dt="2024-02-22T11:32:40.244" v="1173"/>
          <pc:sldLayoutMkLst>
            <pc:docMk/>
            <pc:sldMasterMk cId="3572904635" sldId="2147483708"/>
            <pc:sldLayoutMk cId="1155193826" sldId="2147483709"/>
          </pc:sldLayoutMkLst>
        </pc:sldLayoutChg>
        <pc:sldLayoutChg chg="modTransition">
          <pc:chgData name="Nishat Tasnim Alvi" userId="590d372037e12ec5" providerId="LiveId" clId="{C0385B0E-4CDD-4E8C-8746-AAF9A046BFD4}" dt="2024-02-22T11:32:40.244" v="1173"/>
          <pc:sldLayoutMkLst>
            <pc:docMk/>
            <pc:sldMasterMk cId="3572904635" sldId="2147483708"/>
            <pc:sldLayoutMk cId="3099219090" sldId="2147483710"/>
          </pc:sldLayoutMkLst>
        </pc:sldLayoutChg>
        <pc:sldLayoutChg chg="modTransition">
          <pc:chgData name="Nishat Tasnim Alvi" userId="590d372037e12ec5" providerId="LiveId" clId="{C0385B0E-4CDD-4E8C-8746-AAF9A046BFD4}" dt="2024-02-22T11:32:40.244" v="1173"/>
          <pc:sldLayoutMkLst>
            <pc:docMk/>
            <pc:sldMasterMk cId="3572904635" sldId="2147483708"/>
            <pc:sldLayoutMk cId="2771216744" sldId="2147483711"/>
          </pc:sldLayoutMkLst>
        </pc:sldLayoutChg>
        <pc:sldLayoutChg chg="modTransition">
          <pc:chgData name="Nishat Tasnim Alvi" userId="590d372037e12ec5" providerId="LiveId" clId="{C0385B0E-4CDD-4E8C-8746-AAF9A046BFD4}" dt="2024-02-22T11:32:40.244" v="1173"/>
          <pc:sldLayoutMkLst>
            <pc:docMk/>
            <pc:sldMasterMk cId="3572904635" sldId="2147483708"/>
            <pc:sldLayoutMk cId="3406597378" sldId="2147483712"/>
          </pc:sldLayoutMkLst>
        </pc:sldLayoutChg>
        <pc:sldLayoutChg chg="modTransition">
          <pc:chgData name="Nishat Tasnim Alvi" userId="590d372037e12ec5" providerId="LiveId" clId="{C0385B0E-4CDD-4E8C-8746-AAF9A046BFD4}" dt="2024-02-22T11:32:40.244" v="1173"/>
          <pc:sldLayoutMkLst>
            <pc:docMk/>
            <pc:sldMasterMk cId="3572904635" sldId="2147483708"/>
            <pc:sldLayoutMk cId="561730559" sldId="2147483713"/>
          </pc:sldLayoutMkLst>
        </pc:sldLayoutChg>
        <pc:sldLayoutChg chg="modTransition">
          <pc:chgData name="Nishat Tasnim Alvi" userId="590d372037e12ec5" providerId="LiveId" clId="{C0385B0E-4CDD-4E8C-8746-AAF9A046BFD4}" dt="2024-02-22T11:32:40.244" v="1173"/>
          <pc:sldLayoutMkLst>
            <pc:docMk/>
            <pc:sldMasterMk cId="3572904635" sldId="2147483708"/>
            <pc:sldLayoutMk cId="343567382" sldId="2147483714"/>
          </pc:sldLayoutMkLst>
        </pc:sldLayoutChg>
        <pc:sldLayoutChg chg="modTransition">
          <pc:chgData name="Nishat Tasnim Alvi" userId="590d372037e12ec5" providerId="LiveId" clId="{C0385B0E-4CDD-4E8C-8746-AAF9A046BFD4}" dt="2024-02-22T11:32:40.244" v="1173"/>
          <pc:sldLayoutMkLst>
            <pc:docMk/>
            <pc:sldMasterMk cId="3572904635" sldId="2147483708"/>
            <pc:sldLayoutMk cId="2555307340" sldId="2147483715"/>
          </pc:sldLayoutMkLst>
        </pc:sldLayoutChg>
        <pc:sldLayoutChg chg="modTransition">
          <pc:chgData name="Nishat Tasnim Alvi" userId="590d372037e12ec5" providerId="LiveId" clId="{C0385B0E-4CDD-4E8C-8746-AAF9A046BFD4}" dt="2024-02-22T11:32:40.244" v="1173"/>
          <pc:sldLayoutMkLst>
            <pc:docMk/>
            <pc:sldMasterMk cId="3572904635" sldId="2147483708"/>
            <pc:sldLayoutMk cId="1949515919" sldId="2147483716"/>
          </pc:sldLayoutMkLst>
        </pc:sldLayoutChg>
        <pc:sldLayoutChg chg="modTransition">
          <pc:chgData name="Nishat Tasnim Alvi" userId="590d372037e12ec5" providerId="LiveId" clId="{C0385B0E-4CDD-4E8C-8746-AAF9A046BFD4}" dt="2024-02-22T11:32:40.244" v="1173"/>
          <pc:sldLayoutMkLst>
            <pc:docMk/>
            <pc:sldMasterMk cId="3572904635" sldId="2147483708"/>
            <pc:sldLayoutMk cId="2627857559" sldId="2147483717"/>
          </pc:sldLayoutMkLst>
        </pc:sldLayoutChg>
        <pc:sldLayoutChg chg="modTransition">
          <pc:chgData name="Nishat Tasnim Alvi" userId="590d372037e12ec5" providerId="LiveId" clId="{C0385B0E-4CDD-4E8C-8746-AAF9A046BFD4}" dt="2024-02-22T11:32:40.244" v="1173"/>
          <pc:sldLayoutMkLst>
            <pc:docMk/>
            <pc:sldMasterMk cId="3572904635" sldId="2147483708"/>
            <pc:sldLayoutMk cId="1471680079" sldId="2147483718"/>
          </pc:sldLayoutMkLst>
        </pc:sldLayoutChg>
        <pc:sldLayoutChg chg="modTransition">
          <pc:chgData name="Nishat Tasnim Alvi" userId="590d372037e12ec5" providerId="LiveId" clId="{C0385B0E-4CDD-4E8C-8746-AAF9A046BFD4}" dt="2024-02-22T11:32:40.244" v="1173"/>
          <pc:sldLayoutMkLst>
            <pc:docMk/>
            <pc:sldMasterMk cId="3572904635" sldId="2147483708"/>
            <pc:sldLayoutMk cId="3646219675" sldId="214748371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E8FAE-22B9-4306-B79D-6A6DD47DEC07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C92C2-00A1-4BD4-B0AE-E84204F7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07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C92C2-00A1-4BD4-B0AE-E84204F7CE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C92C2-00A1-4BD4-B0AE-E84204F7CE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5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B812-7E40-496D-9199-D28E69777B46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93826"/>
      </p:ext>
    </p:extLst>
  </p:cSld>
  <p:clrMapOvr>
    <a:masterClrMapping/>
  </p:clrMapOvr>
  <p:transition spd="slow">
    <p:push dir="u"/>
    <p:sndAc>
      <p:stSnd>
        <p:snd r:embed="rId1" name="cashreg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8870-40F1-4071-8D0B-48B1E8B28907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0079"/>
      </p:ext>
    </p:extLst>
  </p:cSld>
  <p:clrMapOvr>
    <a:masterClrMapping/>
  </p:clrMapOvr>
  <p:transition spd="slow">
    <p:push dir="u"/>
    <p:sndAc>
      <p:stSnd>
        <p:snd r:embed="rId1" name="cashreg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D6B7-0B01-441A-9F0C-AD5053109BB4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19675"/>
      </p:ext>
    </p:extLst>
  </p:cSld>
  <p:clrMapOvr>
    <a:masterClrMapping/>
  </p:clrMapOvr>
  <p:transition spd="slow">
    <p:push dir="u"/>
    <p:sndAc>
      <p:stSnd>
        <p:snd r:embed="rId1" name="cashreg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B9F-A17B-4D33-9BF6-61D1AF792102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19090"/>
      </p:ext>
    </p:extLst>
  </p:cSld>
  <p:clrMapOvr>
    <a:masterClrMapping/>
  </p:clrMapOvr>
  <p:transition spd="slow">
    <p:push dir="u"/>
    <p:sndAc>
      <p:stSnd>
        <p:snd r:embed="rId1" name="cashreg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45B9-1B9B-4485-9FC6-4D189986A495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16744"/>
      </p:ext>
    </p:extLst>
  </p:cSld>
  <p:clrMapOvr>
    <a:masterClrMapping/>
  </p:clrMapOvr>
  <p:transition spd="slow">
    <p:push dir="u"/>
    <p:sndAc>
      <p:stSnd>
        <p:snd r:embed="rId1" name="cashreg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E50C-216D-4E50-9DA2-1276A75287A3}" type="datetime1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97378"/>
      </p:ext>
    </p:extLst>
  </p:cSld>
  <p:clrMapOvr>
    <a:masterClrMapping/>
  </p:clrMapOvr>
  <p:transition spd="slow">
    <p:push dir="u"/>
    <p:sndAc>
      <p:stSnd>
        <p:snd r:embed="rId1" name="cashreg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B9AC-ECEC-47A4-97FF-BAB1A9DDF2D4}" type="datetime1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30559"/>
      </p:ext>
    </p:extLst>
  </p:cSld>
  <p:clrMapOvr>
    <a:masterClrMapping/>
  </p:clrMapOvr>
  <p:transition spd="slow">
    <p:push dir="u"/>
    <p:sndAc>
      <p:stSnd>
        <p:snd r:embed="rId1" name="cashreg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9CEE-54DE-4146-9593-CFB8F17A4A60}" type="datetime1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7382"/>
      </p:ext>
    </p:extLst>
  </p:cSld>
  <p:clrMapOvr>
    <a:masterClrMapping/>
  </p:clrMapOvr>
  <p:transition spd="slow">
    <p:push dir="u"/>
    <p:sndAc>
      <p:stSnd>
        <p:snd r:embed="rId1" name="cashreg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6EAE-86C4-4EF0-B594-5FD68B147163}" type="datetime1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7340"/>
      </p:ext>
    </p:extLst>
  </p:cSld>
  <p:clrMapOvr>
    <a:masterClrMapping/>
  </p:clrMapOvr>
  <p:transition spd="slow">
    <p:push dir="u"/>
    <p:sndAc>
      <p:stSnd>
        <p:snd r:embed="rId1" name="cashreg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B32A-9C47-48BC-9C0A-9C170320B02B}" type="datetime1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15919"/>
      </p:ext>
    </p:extLst>
  </p:cSld>
  <p:clrMapOvr>
    <a:masterClrMapping/>
  </p:clrMapOvr>
  <p:transition spd="slow">
    <p:push dir="u"/>
    <p:sndAc>
      <p:stSnd>
        <p:snd r:embed="rId1" name="cashreg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EF5A-8A2E-4CFB-AD1B-DDB577A6CC54}" type="datetime1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57559"/>
      </p:ext>
    </p:extLst>
  </p:cSld>
  <p:clrMapOvr>
    <a:masterClrMapping/>
  </p:clrMapOvr>
  <p:transition spd="slow">
    <p:push dir="u"/>
    <p:sndAc>
      <p:stSnd>
        <p:snd r:embed="rId1" name="cashreg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AEDA-376A-4200-823A-5E9FFC0B2DDE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64CE9-F8AE-4E11-BECE-ABE1FC29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0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  <p:sndAc>
      <p:stSnd>
        <p:snd r:embed="rId13" name="cashreg.wav"/>
      </p:stSnd>
    </p:sndAc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B779410-3A25-3E7C-EBEC-D8A0988ECF87}"/>
              </a:ext>
            </a:extLst>
          </p:cNvPr>
          <p:cNvSpPr/>
          <p:nvPr/>
        </p:nvSpPr>
        <p:spPr>
          <a:xfrm>
            <a:off x="328207" y="0"/>
            <a:ext cx="5658390" cy="3626069"/>
          </a:xfrm>
          <a:prstGeom prst="round2DiagRect">
            <a:avLst/>
          </a:prstGeom>
          <a:solidFill>
            <a:srgbClr val="7030A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rgbClr val="00B050"/>
                </a:solidFill>
                <a:latin typeface="Arial Black" panose="020B0A04020102020204" pitchFamily="34" charset="0"/>
              </a:rPr>
              <a:t>Submitted </a:t>
            </a:r>
            <a:r>
              <a:rPr lang="en-US" sz="4000" dirty="0" err="1">
                <a:solidFill>
                  <a:srgbClr val="00B050"/>
                </a:solidFill>
                <a:latin typeface="Arial Black" panose="020B0A04020102020204" pitchFamily="34" charset="0"/>
              </a:rPr>
              <a:t>by:Nishat</a:t>
            </a:r>
            <a:r>
              <a:rPr lang="en-US" sz="4000" dirty="0">
                <a:solidFill>
                  <a:srgbClr val="00B050"/>
                </a:solidFill>
                <a:latin typeface="Arial Black" panose="020B0A04020102020204" pitchFamily="34" charset="0"/>
              </a:rPr>
              <a:t> Tasnim Alvi. Group:(A)</a:t>
            </a:r>
          </a:p>
          <a:p>
            <a:r>
              <a:rPr lang="en-US" sz="4000" dirty="0">
                <a:solidFill>
                  <a:srgbClr val="00B050"/>
                </a:solidFill>
                <a:latin typeface="Arial Black" panose="020B0A04020102020204" pitchFamily="34" charset="0"/>
              </a:rPr>
              <a:t>Reg:23111014</a:t>
            </a:r>
          </a:p>
          <a:p>
            <a:r>
              <a:rPr lang="en-US" sz="4000" dirty="0" err="1">
                <a:solidFill>
                  <a:srgbClr val="00B050"/>
                </a:solidFill>
                <a:latin typeface="Arial Black" panose="020B0A04020102020204" pitchFamily="34" charset="0"/>
              </a:rPr>
              <a:t>Dept:Law</a:t>
            </a:r>
            <a:r>
              <a:rPr lang="en-US" sz="4000" dirty="0">
                <a:solidFill>
                  <a:srgbClr val="00B050"/>
                </a:solidFill>
                <a:latin typeface="Arial Black" panose="020B0A04020102020204" pitchFamily="34" charset="0"/>
              </a:rPr>
              <a:t> and </a:t>
            </a:r>
            <a:r>
              <a:rPr lang="en-US" sz="4000" dirty="0" err="1">
                <a:solidFill>
                  <a:srgbClr val="00B050"/>
                </a:solidFill>
                <a:latin typeface="Arial Black" panose="020B0A04020102020204" pitchFamily="34" charset="0"/>
              </a:rPr>
              <a:t>Hr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r>
              <a:rPr lang="en-US" sz="4000" dirty="0" err="1">
                <a:solidFill>
                  <a:srgbClr val="00B050"/>
                </a:solidFill>
                <a:latin typeface="Arial Black" panose="020B0A04020102020204" pitchFamily="34" charset="0"/>
              </a:rPr>
              <a:t>Semester:second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3C88B5BE-B4BF-9C67-66F5-5BD36D56A90B}"/>
              </a:ext>
            </a:extLst>
          </p:cNvPr>
          <p:cNvSpPr/>
          <p:nvPr/>
        </p:nvSpPr>
        <p:spPr>
          <a:xfrm>
            <a:off x="2829195" y="3751118"/>
            <a:ext cx="6314805" cy="3106882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Submitted </a:t>
            </a:r>
            <a:r>
              <a:rPr lang="en-US" sz="4000" dirty="0" err="1">
                <a:solidFill>
                  <a:srgbClr val="C00000"/>
                </a:solidFill>
              </a:rPr>
              <a:t>To:Nazia</a:t>
            </a:r>
            <a:r>
              <a:rPr lang="en-US" sz="4000" dirty="0">
                <a:solidFill>
                  <a:srgbClr val="C00000"/>
                </a:solidFill>
              </a:rPr>
              <a:t> Wahab</a:t>
            </a:r>
          </a:p>
          <a:p>
            <a:pPr algn="ctr"/>
            <a:r>
              <a:rPr lang="en-US" sz="4000" dirty="0" err="1">
                <a:solidFill>
                  <a:srgbClr val="C00000"/>
                </a:solidFill>
              </a:rPr>
              <a:t>Designation:Assistant</a:t>
            </a:r>
            <a:r>
              <a:rPr lang="en-US" sz="4000" dirty="0">
                <a:solidFill>
                  <a:srgbClr val="C00000"/>
                </a:solidFill>
              </a:rPr>
              <a:t> professor</a:t>
            </a:r>
          </a:p>
          <a:p>
            <a:pPr algn="ctr"/>
            <a:r>
              <a:rPr lang="en-US" sz="4000" dirty="0" err="1">
                <a:solidFill>
                  <a:srgbClr val="C00000"/>
                </a:solidFill>
              </a:rPr>
              <a:t>Dept:Law</a:t>
            </a:r>
            <a:r>
              <a:rPr lang="en-US" sz="4000" dirty="0">
                <a:solidFill>
                  <a:srgbClr val="C00000"/>
                </a:solidFill>
              </a:rPr>
              <a:t> and </a:t>
            </a:r>
            <a:r>
              <a:rPr lang="en-US" sz="4000" dirty="0" err="1">
                <a:solidFill>
                  <a:srgbClr val="C00000"/>
                </a:solidFill>
              </a:rPr>
              <a:t>Hr</a:t>
            </a:r>
            <a:r>
              <a:rPr lang="en-US" sz="4000" dirty="0">
                <a:solidFill>
                  <a:srgbClr val="C00000"/>
                </a:solidFill>
              </a:rPr>
              <a:t> </a:t>
            </a:r>
          </a:p>
          <a:p>
            <a:pPr algn="ctr"/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E59818-203C-C0F1-73E1-D0E8A5B5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77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73C9D3-1D70-B4A6-A257-41EE3F0A4DD9}"/>
              </a:ext>
            </a:extLst>
          </p:cNvPr>
          <p:cNvSpPr/>
          <p:nvPr/>
        </p:nvSpPr>
        <p:spPr>
          <a:xfrm>
            <a:off x="448840" y="372640"/>
            <a:ext cx="1808018" cy="1194954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880" b="-880"/>
            </a:stretch>
          </a:blipFill>
          <a:ln>
            <a:solidFill>
              <a:srgbClr val="FFFF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41344A-D76B-76DB-0233-206BF825E7C3}"/>
              </a:ext>
            </a:extLst>
          </p:cNvPr>
          <p:cNvSpPr/>
          <p:nvPr/>
        </p:nvSpPr>
        <p:spPr>
          <a:xfrm>
            <a:off x="3222495" y="332151"/>
            <a:ext cx="5616704" cy="4644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contracts are agreement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but,all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agreements may not be contract.</a:t>
            </a:r>
          </a:p>
          <a:p>
            <a:pPr algn="just"/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10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Indian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contrct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1872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agreement enforceable by law ,an agreement must possess the essentials element of a valid contract 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1B9CEE-500A-FF3F-FC69-6FF1E397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2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9A1F58-C944-ED58-88B5-C78B9EE36160}"/>
              </a:ext>
            </a:extLst>
          </p:cNvPr>
          <p:cNvSpPr/>
          <p:nvPr/>
        </p:nvSpPr>
        <p:spPr>
          <a:xfrm>
            <a:off x="225793" y="3090041"/>
            <a:ext cx="2513883" cy="2900855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0" t="1342" r="-2369" b="1208"/>
            </a:stretch>
          </a:blip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5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996B4-9036-3E47-8C6F-758A9FBC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80D894-790E-DA58-30C1-C3A0C892F7E5}"/>
              </a:ext>
            </a:extLst>
          </p:cNvPr>
          <p:cNvSpPr/>
          <p:nvPr/>
        </p:nvSpPr>
        <p:spPr>
          <a:xfrm>
            <a:off x="1943099" y="1340427"/>
            <a:ext cx="4247493" cy="395893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85CA9-127A-15FB-2B39-F6CC17F8F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94" y="624348"/>
            <a:ext cx="5949513" cy="554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604660-9496-D046-423C-329C22CF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BC908-9860-3F9D-967E-BB4AEF8D7785}"/>
              </a:ext>
            </a:extLst>
          </p:cNvPr>
          <p:cNvSpPr txBox="1"/>
          <p:nvPr/>
        </p:nvSpPr>
        <p:spPr>
          <a:xfrm>
            <a:off x="670512" y="581403"/>
            <a:ext cx="8000522" cy="25545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agreements may be of two types. The agreements which are enforceable by law only those can be contracts ,and never the others which are not enforceable by law.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contray,unenforceable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contract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that 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valid,but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the court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enforce.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568E0A-3C40-13CF-9876-601F178ADBAE}"/>
              </a:ext>
            </a:extLst>
          </p:cNvPr>
          <p:cNvSpPr/>
          <p:nvPr/>
        </p:nvSpPr>
        <p:spPr>
          <a:xfrm>
            <a:off x="2140527" y="2441864"/>
            <a:ext cx="4760571" cy="936194"/>
          </a:xfrm>
          <a:custGeom>
            <a:avLst/>
            <a:gdLst>
              <a:gd name="connsiteX0" fmla="*/ 2670464 w 4760571"/>
              <a:gd name="connsiteY0" fmla="*/ 332509 h 936194"/>
              <a:gd name="connsiteX1" fmla="*/ 2670464 w 4760571"/>
              <a:gd name="connsiteY1" fmla="*/ 332509 h 936194"/>
              <a:gd name="connsiteX2" fmla="*/ 2680855 w 4760571"/>
              <a:gd name="connsiteY2" fmla="*/ 176645 h 936194"/>
              <a:gd name="connsiteX3" fmla="*/ 2732809 w 4760571"/>
              <a:gd name="connsiteY3" fmla="*/ 187036 h 936194"/>
              <a:gd name="connsiteX4" fmla="*/ 3169228 w 4760571"/>
              <a:gd name="connsiteY4" fmla="*/ 488372 h 936194"/>
              <a:gd name="connsiteX5" fmla="*/ 3449782 w 4760571"/>
              <a:gd name="connsiteY5" fmla="*/ 654627 h 936194"/>
              <a:gd name="connsiteX6" fmla="*/ 3595255 w 4760571"/>
              <a:gd name="connsiteY6" fmla="*/ 748145 h 936194"/>
              <a:gd name="connsiteX7" fmla="*/ 3803073 w 4760571"/>
              <a:gd name="connsiteY7" fmla="*/ 904009 h 936194"/>
              <a:gd name="connsiteX8" fmla="*/ 3886200 w 4760571"/>
              <a:gd name="connsiteY8" fmla="*/ 935181 h 936194"/>
              <a:gd name="connsiteX9" fmla="*/ 3013364 w 4760571"/>
              <a:gd name="connsiteY9" fmla="*/ 270163 h 936194"/>
              <a:gd name="connsiteX10" fmla="*/ 2348346 w 4760571"/>
              <a:gd name="connsiteY10" fmla="*/ 0 h 936194"/>
              <a:gd name="connsiteX11" fmla="*/ 3096491 w 4760571"/>
              <a:gd name="connsiteY11" fmla="*/ 446809 h 936194"/>
              <a:gd name="connsiteX12" fmla="*/ 3158837 w 4760571"/>
              <a:gd name="connsiteY12" fmla="*/ 467591 h 936194"/>
              <a:gd name="connsiteX13" fmla="*/ 3958937 w 4760571"/>
              <a:gd name="connsiteY13" fmla="*/ 779318 h 936194"/>
              <a:gd name="connsiteX14" fmla="*/ 4353791 w 4760571"/>
              <a:gd name="connsiteY14" fmla="*/ 852054 h 936194"/>
              <a:gd name="connsiteX15" fmla="*/ 4738255 w 4760571"/>
              <a:gd name="connsiteY15" fmla="*/ 935181 h 936194"/>
              <a:gd name="connsiteX16" fmla="*/ 4759037 w 4760571"/>
              <a:gd name="connsiteY16" fmla="*/ 820881 h 936194"/>
              <a:gd name="connsiteX17" fmla="*/ 2130137 w 4760571"/>
              <a:gd name="connsiteY17" fmla="*/ 758536 h 936194"/>
              <a:gd name="connsiteX18" fmla="*/ 1288473 w 4760571"/>
              <a:gd name="connsiteY18" fmla="*/ 800100 h 936194"/>
              <a:gd name="connsiteX19" fmla="*/ 1288473 w 4760571"/>
              <a:gd name="connsiteY19" fmla="*/ 800100 h 936194"/>
              <a:gd name="connsiteX20" fmla="*/ 1288473 w 4760571"/>
              <a:gd name="connsiteY20" fmla="*/ 800100 h 936194"/>
              <a:gd name="connsiteX21" fmla="*/ 0 w 4760571"/>
              <a:gd name="connsiteY21" fmla="*/ 831272 h 936194"/>
              <a:gd name="connsiteX22" fmla="*/ 0 w 4760571"/>
              <a:gd name="connsiteY22" fmla="*/ 831272 h 93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760571" h="936194">
                <a:moveTo>
                  <a:pt x="2670464" y="332509"/>
                </a:moveTo>
                <a:lnTo>
                  <a:pt x="2670464" y="332509"/>
                </a:lnTo>
                <a:cubicBezTo>
                  <a:pt x="2673928" y="280554"/>
                  <a:pt x="2660344" y="224505"/>
                  <a:pt x="2680855" y="176645"/>
                </a:cubicBezTo>
                <a:cubicBezTo>
                  <a:pt x="2687812" y="160412"/>
                  <a:pt x="2717922" y="177534"/>
                  <a:pt x="2732809" y="187036"/>
                </a:cubicBezTo>
                <a:cubicBezTo>
                  <a:pt x="2881822" y="282151"/>
                  <a:pt x="3017145" y="398248"/>
                  <a:pt x="3169228" y="488372"/>
                </a:cubicBezTo>
                <a:lnTo>
                  <a:pt x="3449782" y="654627"/>
                </a:lnTo>
                <a:cubicBezTo>
                  <a:pt x="3499000" y="684638"/>
                  <a:pt x="3554493" y="707382"/>
                  <a:pt x="3595255" y="748145"/>
                </a:cubicBezTo>
                <a:cubicBezTo>
                  <a:pt x="3675232" y="828124"/>
                  <a:pt x="3667952" y="827637"/>
                  <a:pt x="3803073" y="904009"/>
                </a:cubicBezTo>
                <a:cubicBezTo>
                  <a:pt x="3828836" y="918570"/>
                  <a:pt x="3858491" y="924790"/>
                  <a:pt x="3886200" y="935181"/>
                </a:cubicBezTo>
                <a:cubicBezTo>
                  <a:pt x="3268330" y="405578"/>
                  <a:pt x="3566296" y="617720"/>
                  <a:pt x="3013364" y="270163"/>
                </a:cubicBezTo>
                <a:lnTo>
                  <a:pt x="2348346" y="0"/>
                </a:lnTo>
                <a:cubicBezTo>
                  <a:pt x="2739164" y="251860"/>
                  <a:pt x="2745245" y="276507"/>
                  <a:pt x="3096491" y="446809"/>
                </a:cubicBezTo>
                <a:cubicBezTo>
                  <a:pt x="3116202" y="456366"/>
                  <a:pt x="3138616" y="459166"/>
                  <a:pt x="3158837" y="467591"/>
                </a:cubicBezTo>
                <a:cubicBezTo>
                  <a:pt x="3404918" y="570124"/>
                  <a:pt x="3685879" y="716649"/>
                  <a:pt x="3958937" y="779318"/>
                </a:cubicBezTo>
                <a:cubicBezTo>
                  <a:pt x="4089378" y="809255"/>
                  <a:pt x="4222557" y="825807"/>
                  <a:pt x="4353791" y="852054"/>
                </a:cubicBezTo>
                <a:cubicBezTo>
                  <a:pt x="4482361" y="877768"/>
                  <a:pt x="4607525" y="945237"/>
                  <a:pt x="4738255" y="935181"/>
                </a:cubicBezTo>
                <a:cubicBezTo>
                  <a:pt x="4776866" y="932211"/>
                  <a:pt x="4752110" y="858981"/>
                  <a:pt x="4759037" y="820881"/>
                </a:cubicBezTo>
                <a:lnTo>
                  <a:pt x="2130137" y="758536"/>
                </a:lnTo>
                <a:lnTo>
                  <a:pt x="1288473" y="800100"/>
                </a:lnTo>
                <a:lnTo>
                  <a:pt x="1288473" y="800100"/>
                </a:lnTo>
                <a:lnTo>
                  <a:pt x="1288473" y="800100"/>
                </a:lnTo>
                <a:lnTo>
                  <a:pt x="0" y="831272"/>
                </a:lnTo>
                <a:lnTo>
                  <a:pt x="0" y="83127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D5B4D6-3DD4-6664-DAE6-7DE5A6CB18F9}"/>
              </a:ext>
            </a:extLst>
          </p:cNvPr>
          <p:cNvSpPr/>
          <p:nvPr/>
        </p:nvSpPr>
        <p:spPr>
          <a:xfrm>
            <a:off x="754595" y="4160691"/>
            <a:ext cx="2987088" cy="25014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An Agreement enforceable by law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A50AF3-4C14-F6C3-FE3B-1B152C387A1B}"/>
              </a:ext>
            </a:extLst>
          </p:cNvPr>
          <p:cNvSpPr/>
          <p:nvPr/>
        </p:nvSpPr>
        <p:spPr>
          <a:xfrm>
            <a:off x="5152218" y="4160691"/>
            <a:ext cx="3237187" cy="25014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An agreement not enforceable by law</a:t>
            </a:r>
          </a:p>
        </p:txBody>
      </p:sp>
    </p:spTree>
    <p:extLst>
      <p:ext uri="{BB962C8B-B14F-4D97-AF65-F5344CB8AC3E}">
        <p14:creationId xmlns:p14="http://schemas.microsoft.com/office/powerpoint/2010/main" val="249995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C508E-B166-36B6-F695-44E6B795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8CF7E-F284-1A8A-F340-0CBCE44072F3}"/>
              </a:ext>
            </a:extLst>
          </p:cNvPr>
          <p:cNvSpPr txBox="1"/>
          <p:nvPr/>
        </p:nvSpPr>
        <p:spPr>
          <a:xfrm>
            <a:off x="176437" y="235004"/>
            <a:ext cx="8478982" cy="606829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FD8B523-3240-A8FF-AE3D-47B17991F26A}"/>
              </a:ext>
            </a:extLst>
          </p:cNvPr>
          <p:cNvSpPr/>
          <p:nvPr/>
        </p:nvSpPr>
        <p:spPr>
          <a:xfrm>
            <a:off x="111792" y="470622"/>
            <a:ext cx="3480955" cy="1610590"/>
          </a:xfrm>
          <a:prstGeom prst="triangle">
            <a:avLst>
              <a:gd name="adj" fmla="val 22524"/>
            </a:avLst>
          </a:prstGeom>
          <a:solidFill>
            <a:schemeClr val="bg2"/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 and acceptance must be legitimate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B909A3D4-B1DC-A7F2-06EE-DBC1293D0715}"/>
              </a:ext>
            </a:extLst>
          </p:cNvPr>
          <p:cNvSpPr/>
          <p:nvPr/>
        </p:nvSpPr>
        <p:spPr>
          <a:xfrm>
            <a:off x="3193502" y="235004"/>
            <a:ext cx="2756995" cy="2469931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should be a legal connection between the parties.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80A6F-E7B0-666C-E15A-F0C9F92627C6}"/>
              </a:ext>
            </a:extLst>
          </p:cNvPr>
          <p:cNvSpPr/>
          <p:nvPr/>
        </p:nvSpPr>
        <p:spPr>
          <a:xfrm>
            <a:off x="5950497" y="734036"/>
            <a:ext cx="2291195" cy="24210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legitimate consideration an agreement will not be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contract.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2DCC0FDF-4661-A834-9C3D-FBB967B045D3}"/>
              </a:ext>
            </a:extLst>
          </p:cNvPr>
          <p:cNvSpPr/>
          <p:nvPr/>
        </p:nvSpPr>
        <p:spPr>
          <a:xfrm>
            <a:off x="488581" y="2441421"/>
            <a:ext cx="2140854" cy="1427393"/>
          </a:xfrm>
          <a:prstGeom prst="homePlat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parties must be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adult,sound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minded and capable.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167CFDF6-8588-A459-CF79-53CCE49A94CA}"/>
              </a:ext>
            </a:extLst>
          </p:cNvPr>
          <p:cNvSpPr/>
          <p:nvPr/>
        </p:nvSpPr>
        <p:spPr>
          <a:xfrm>
            <a:off x="2824848" y="2894815"/>
            <a:ext cx="2930236" cy="12276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consent is another valid element of a contract.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8B602D-3967-747A-AE4C-F9B6899C6E6F}"/>
              </a:ext>
            </a:extLst>
          </p:cNvPr>
          <p:cNvSpPr/>
          <p:nvPr/>
        </p:nvSpPr>
        <p:spPr>
          <a:xfrm>
            <a:off x="5950498" y="3314969"/>
            <a:ext cx="2452998" cy="1227698"/>
          </a:xfrm>
          <a:prstGeom prst="rect">
            <a:avLst/>
          </a:prstGeom>
          <a:ln>
            <a:solidFill>
              <a:schemeClr val="accent5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Lawful object is the most relevant matter.</a:t>
            </a:r>
          </a:p>
        </p:txBody>
      </p:sp>
    </p:spTree>
    <p:extLst>
      <p:ext uri="{BB962C8B-B14F-4D97-AF65-F5344CB8AC3E}">
        <p14:creationId xmlns:p14="http://schemas.microsoft.com/office/powerpoint/2010/main" val="3909743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AFDA9D-DBC9-E26B-DE3E-B30B88AC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F6781418-5233-A483-0E89-1D924CF7805F}"/>
              </a:ext>
            </a:extLst>
          </p:cNvPr>
          <p:cNvSpPr/>
          <p:nvPr/>
        </p:nvSpPr>
        <p:spPr>
          <a:xfrm>
            <a:off x="602673" y="809297"/>
            <a:ext cx="2784763" cy="1229710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and registration is mandatory to prove the fact.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4B4F018-10C4-8720-25DB-B781440101C4}"/>
              </a:ext>
            </a:extLst>
          </p:cNvPr>
          <p:cNvSpPr/>
          <p:nvPr/>
        </p:nvSpPr>
        <p:spPr>
          <a:xfrm>
            <a:off x="3660705" y="383628"/>
            <a:ext cx="3341455" cy="208104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/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and unknown agreement can not be counted.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92576D61-5739-45BD-8093-BF12F4578B7B}"/>
              </a:ext>
            </a:extLst>
          </p:cNvPr>
          <p:cNvSpPr/>
          <p:nvPr/>
        </p:nvSpPr>
        <p:spPr>
          <a:xfrm>
            <a:off x="209797" y="2388476"/>
            <a:ext cx="1790529" cy="2081048"/>
          </a:xfrm>
          <a:prstGeom prst="round2SameRect">
            <a:avLst/>
          </a:prstGeom>
          <a:solidFill>
            <a:schemeClr val="bg2"/>
          </a:solidFill>
          <a:ln>
            <a:solidFill>
              <a:schemeClr val="accent2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Realistic and valid means the possibility of performance should be necessary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068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D9D185-7E40-DE16-4989-BFAFDF27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7</a:t>
            </a:fld>
            <a:endParaRPr lang="en-US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B90F4DCC-E4B5-20C0-59AC-7444F4B9A89E}"/>
              </a:ext>
            </a:extLst>
          </p:cNvPr>
          <p:cNvSpPr/>
          <p:nvPr/>
        </p:nvSpPr>
        <p:spPr>
          <a:xfrm>
            <a:off x="1157468" y="648182"/>
            <a:ext cx="7118430" cy="83337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CASE LAW NASH VS INMAN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666AD-A105-AD05-3641-87DA319ED140}"/>
              </a:ext>
            </a:extLst>
          </p:cNvPr>
          <p:cNvSpPr txBox="1"/>
          <p:nvPr/>
        </p:nvSpPr>
        <p:spPr>
          <a:xfrm>
            <a:off x="706056" y="2141316"/>
            <a:ext cx="8183301" cy="3170099"/>
          </a:xfrm>
          <a:prstGeom prst="rect">
            <a:avLst/>
          </a:prstGeom>
          <a:solidFill>
            <a:srgbClr val="FFFF1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FACTS: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Nash was a tailor working in Saville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row,Inman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a minor studying at Cambridge University .Nash sold some fancy 13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waistcots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Inman,but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student refused to pay the money and the tailor sued against him.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1.Whether or not the clothes supplied to the defendant who is a minor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constiturd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necessaries ?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2.Is the minor liable for the pay of the clothing?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76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525094-0214-D389-4F98-5B708A64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FF956-58EB-493A-FBFB-4F9D7C15C72E}"/>
              </a:ext>
            </a:extLst>
          </p:cNvPr>
          <p:cNvSpPr txBox="1"/>
          <p:nvPr/>
        </p:nvSpPr>
        <p:spPr>
          <a:xfrm>
            <a:off x="771887" y="763929"/>
            <a:ext cx="774346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JUDGEMENT:</a:t>
            </a:r>
          </a:p>
          <a:p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defendant came from an affluent family and before buying the clothes already had an ample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supply.the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court found no contract between Nash and Inman because the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closthes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had not been necessities.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REASONING: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section 11,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parties to an agreement must be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competrnt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contract who is the age of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majority,sound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minded and must not be disqualified from contracting by any law.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C65E31-B22E-D12E-26AA-BAFFF9ED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9</a:t>
            </a:fld>
            <a:endParaRPr lang="en-US"/>
          </a:p>
        </p:txBody>
      </p:sp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599DD9CC-DAFE-54FF-C5CC-6238490CEFCE}"/>
              </a:ext>
            </a:extLst>
          </p:cNvPr>
          <p:cNvSpPr/>
          <p:nvPr/>
        </p:nvSpPr>
        <p:spPr>
          <a:xfrm>
            <a:off x="682907" y="1261640"/>
            <a:ext cx="7546694" cy="4745621"/>
          </a:xfrm>
          <a:prstGeom prst="horizontalScroll">
            <a:avLst/>
          </a:prstGeom>
          <a:solidFill>
            <a:srgbClr val="FFC000"/>
          </a:solidFill>
          <a:ln>
            <a:solidFill>
              <a:schemeClr val="accent3">
                <a:lumMod val="75000"/>
              </a:schemeClr>
            </a:solidFill>
          </a:ln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6211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751</TotalTime>
  <Words>398</Words>
  <Application>Microsoft Office PowerPoint</Application>
  <PresentationFormat>On-screen Show (4:3)</PresentationFormat>
  <Paragraphs>49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Nishat Tasnim Alvi</dc:creator>
  <cp:lastModifiedBy>Nishat Tasnim Alvi</cp:lastModifiedBy>
  <cp:revision>1</cp:revision>
  <dcterms:created xsi:type="dcterms:W3CDTF">2024-02-22T05:59:06Z</dcterms:created>
  <dcterms:modified xsi:type="dcterms:W3CDTF">2024-02-22T20:46:20Z</dcterms:modified>
</cp:coreProperties>
</file>