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2"/>
  </p:notesMasterIdLst>
  <p:sldIdLst>
    <p:sldId id="314" r:id="rId2"/>
    <p:sldId id="302" r:id="rId3"/>
    <p:sldId id="304" r:id="rId4"/>
    <p:sldId id="308" r:id="rId5"/>
    <p:sldId id="309" r:id="rId6"/>
    <p:sldId id="310" r:id="rId7"/>
    <p:sldId id="311" r:id="rId8"/>
    <p:sldId id="312" r:id="rId9"/>
    <p:sldId id="313" r:id="rId10"/>
    <p:sldId id="305" r:id="rId11"/>
  </p:sldIdLst>
  <p:sldSz cx="9144000" cy="5143500" type="screen16x9"/>
  <p:notesSz cx="6858000" cy="9144000"/>
  <p:embeddedFontLst>
    <p:embeddedFont>
      <p:font typeface="Dela Gothic One" panose="020B0604020202020204" charset="-128"/>
      <p:regular r:id="rId13"/>
    </p:embeddedFont>
    <p:embeddedFont>
      <p:font typeface="Gowun Batang" panose="020B0604020202020204" charset="-127"/>
      <p:regular r:id="rId14"/>
      <p:bold r:id="rId15"/>
    </p:embeddedFont>
    <p:embeddedFont>
      <p:font typeface="Amatic SC" panose="00000500000000000000" pitchFamily="2" charset="-79"/>
      <p:regular r:id="rId16"/>
      <p:bold r:id="rId17"/>
    </p:embeddedFont>
    <p:embeddedFont>
      <p:font typeface="Anton" pitchFamily="2" charset="0"/>
      <p:regular r:id="rId18"/>
    </p:embeddedFont>
    <p:embeddedFont>
      <p:font typeface="Arial Black" panose="020B0A04020102020204" pitchFamily="34" charset="0"/>
      <p:bold r:id="rId19"/>
    </p:embeddedFont>
    <p:embeddedFont>
      <p:font typeface="Gloock" panose="020B0604020202020204" charset="0"/>
      <p:regular r:id="rId20"/>
    </p:embeddedFont>
    <p:embeddedFont>
      <p:font typeface="Instrument Serif" panose="020B0604020202020204" charset="0"/>
      <p:regular r:id="rId21"/>
      <p:italic r:id="rId22"/>
    </p:embeddedFont>
    <p:embeddedFont>
      <p:font typeface="Overpass Mono" panose="020B0604020202020204" charset="0"/>
      <p:regular r:id="rId23"/>
      <p:bold r:id="rId24"/>
    </p:embeddedFont>
    <p:embeddedFont>
      <p:font typeface="Overpass Mono Light" panose="020B0604020202020204" charset="0"/>
      <p:regular r:id="rId25"/>
      <p:bold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Rock Salt" panose="020B0604020202020204" charset="0"/>
      <p:regular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  <p:embeddedFont>
      <p:font typeface="Work Sans" pitchFamily="2" charset="0"/>
      <p:regular r:id="rId36"/>
      <p:bold r:id="rId37"/>
      <p:italic r:id="rId38"/>
      <p:boldItalic r:id="rId39"/>
    </p:embeddedFont>
    <p:embeddedFont>
      <p:font typeface="Work Sans Medium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font" Target="fonts/font31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theme" Target="theme/theme1.xml"/><Relationship Id="rId20" Type="http://schemas.openxmlformats.org/officeDocument/2006/relationships/font" Target="fonts/font8.fntdata"/><Relationship Id="rId41" Type="http://schemas.openxmlformats.org/officeDocument/2006/relationships/font" Target="fonts/font2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t Tasnim Alvi" userId="590d372037e12ec5" providerId="LiveId" clId="{D1859C86-1E65-4238-A2B8-804A00A5F8B2}"/>
    <pc:docChg chg="delSld">
      <pc:chgData name="Nishat Tasnim Alvi" userId="590d372037e12ec5" providerId="LiveId" clId="{D1859C86-1E65-4238-A2B8-804A00A5F8B2}" dt="2025-04-28T17:01:04.596" v="0" actId="47"/>
      <pc:docMkLst>
        <pc:docMk/>
      </pc:docMkLst>
      <pc:sldChg chg="del">
        <pc:chgData name="Nishat Tasnim Alvi" userId="590d372037e12ec5" providerId="LiveId" clId="{D1859C86-1E65-4238-A2B8-804A00A5F8B2}" dt="2025-04-28T17:01:04.596" v="0" actId="47"/>
        <pc:sldMkLst>
          <pc:docMk/>
          <pc:sldMk cId="1873855206" sldId="303"/>
        </pc:sldMkLst>
      </pc:sldChg>
      <pc:sldMasterChg chg="delSldLayout">
        <pc:chgData name="Nishat Tasnim Alvi" userId="590d372037e12ec5" providerId="LiveId" clId="{D1859C86-1E65-4238-A2B8-804A00A5F8B2}" dt="2025-04-28T17:01:04.596" v="0" actId="47"/>
        <pc:sldMasterMkLst>
          <pc:docMk/>
          <pc:sldMasterMk cId="0" sldId="2147483693"/>
        </pc:sldMasterMkLst>
        <pc:sldLayoutChg chg="del">
          <pc:chgData name="Nishat Tasnim Alvi" userId="590d372037e12ec5" providerId="LiveId" clId="{D1859C86-1E65-4238-A2B8-804A00A5F8B2}" dt="2025-04-28T17:01:04.596" v="0" actId="47"/>
          <pc:sldLayoutMkLst>
            <pc:docMk/>
            <pc:sldMasterMk cId="0" sldId="2147483693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_1">
    <p:bg>
      <p:bgPr>
        <a:solidFill>
          <a:schemeClr val="accen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3"/>
          <p:cNvGrpSpPr/>
          <p:nvPr/>
        </p:nvGrpSpPr>
        <p:grpSpPr>
          <a:xfrm>
            <a:off x="4999086" y="314238"/>
            <a:ext cx="3867278" cy="5117184"/>
            <a:chOff x="4999086" y="314238"/>
            <a:chExt cx="3867278" cy="5117184"/>
          </a:xfrm>
        </p:grpSpPr>
        <p:sp>
          <p:nvSpPr>
            <p:cNvPr id="54" name="Google Shape;54;p13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name="adj" fmla="val 2731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name="adj" fmla="val 1648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350" y="991800"/>
            <a:ext cx="8487300" cy="23361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WINDING UP OF THE COMPANIES</a:t>
            </a:r>
            <a:br>
              <a:rPr lang="en-US" sz="28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LAW 205	COMPANIES &amp; SECURITIES LAW</a:t>
            </a:r>
            <a:br>
              <a:rPr lang="en-US" sz="2800" dirty="0">
                <a:solidFill>
                  <a:srgbClr val="FF0000"/>
                </a:solidFill>
                <a:latin typeface="+mn-lt"/>
              </a:rPr>
            </a:br>
            <a:r>
              <a:rPr lang="en-US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DEPARTMENT OF LAW AND HUMAN RIGHTS</a:t>
            </a: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8350" y="4134066"/>
            <a:ext cx="3020906" cy="503100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FF00"/>
                </a:solidFill>
                <a:latin typeface="Arial Black" panose="020B0A04020102020204" pitchFamily="34" charset="0"/>
              </a:rPr>
              <a:t>presented by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NISHAT TASNIM ALVI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23111014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1972" y="4134066"/>
            <a:ext cx="3646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presented to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MS FARZANA AKTHER</a:t>
            </a:r>
            <a:br>
              <a:rPr 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792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99;p47"/>
          <p:cNvGrpSpPr/>
          <p:nvPr/>
        </p:nvGrpSpPr>
        <p:grpSpPr>
          <a:xfrm>
            <a:off x="4105808" y="2274538"/>
            <a:ext cx="4286479" cy="2276205"/>
            <a:chOff x="2428842" y="1526469"/>
            <a:chExt cx="4286479" cy="2276205"/>
          </a:xfrm>
        </p:grpSpPr>
        <p:sp>
          <p:nvSpPr>
            <p:cNvPr id="4" name="Google Shape;600;p47"/>
            <p:cNvSpPr/>
            <p:nvPr/>
          </p:nvSpPr>
          <p:spPr>
            <a:xfrm>
              <a:off x="2904506" y="1704474"/>
              <a:ext cx="3051000" cy="2098200"/>
            </a:xfrm>
            <a:prstGeom prst="roundRect">
              <a:avLst>
                <a:gd name="adj" fmla="val 0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" name="Google Shape;601;p47"/>
            <p:cNvSpPr/>
            <p:nvPr/>
          </p:nvSpPr>
          <p:spPr>
            <a:xfrm rot="5400000">
              <a:off x="2590718" y="3001600"/>
              <a:ext cx="484884" cy="808636"/>
            </a:xfrm>
            <a:custGeom>
              <a:avLst/>
              <a:gdLst/>
              <a:ahLst/>
              <a:cxnLst/>
              <a:rect l="l" t="t" r="r" b="b"/>
              <a:pathLst>
                <a:path w="21933" h="34257" extrusionOk="0">
                  <a:moveTo>
                    <a:pt x="0" y="11698"/>
                  </a:moveTo>
                  <a:lnTo>
                    <a:pt x="21933" y="34257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</p:sp>
        <p:sp>
          <p:nvSpPr>
            <p:cNvPr id="6" name="Google Shape;602;p47"/>
            <p:cNvSpPr/>
            <p:nvPr/>
          </p:nvSpPr>
          <p:spPr>
            <a:xfrm>
              <a:off x="3164539" y="1526469"/>
              <a:ext cx="3038100" cy="2098200"/>
            </a:xfrm>
            <a:prstGeom prst="roundRect">
              <a:avLst>
                <a:gd name="adj" fmla="val 0"/>
              </a:avLst>
            </a:prstGeom>
            <a:solidFill>
              <a:srgbClr val="B0F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" name="Google Shape;603;p47"/>
            <p:cNvSpPr/>
            <p:nvPr/>
          </p:nvSpPr>
          <p:spPr>
            <a:xfrm rot="-5400000">
              <a:off x="6115004" y="1606589"/>
              <a:ext cx="391998" cy="808636"/>
            </a:xfrm>
            <a:custGeom>
              <a:avLst/>
              <a:gdLst/>
              <a:ahLst/>
              <a:cxnLst/>
              <a:rect l="l" t="t" r="r" b="b"/>
              <a:pathLst>
                <a:path w="21933" h="34257" extrusionOk="0">
                  <a:moveTo>
                    <a:pt x="0" y="11698"/>
                  </a:moveTo>
                  <a:lnTo>
                    <a:pt x="21933" y="34257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rgbClr val="B0F298"/>
            </a:solidFill>
            <a:ln>
              <a:noFill/>
            </a:ln>
          </p:spPr>
        </p:sp>
        <p:sp>
          <p:nvSpPr>
            <p:cNvPr id="8" name="Google Shape;604;p47"/>
            <p:cNvSpPr/>
            <p:nvPr/>
          </p:nvSpPr>
          <p:spPr>
            <a:xfrm>
              <a:off x="3164539" y="1704474"/>
              <a:ext cx="2790900" cy="1920000"/>
            </a:xfrm>
            <a:prstGeom prst="rect">
              <a:avLst/>
            </a:prstGeom>
            <a:solidFill>
              <a:srgbClr val="004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9" name="Google Shape;605;p47"/>
            <p:cNvSpPr txBox="1"/>
            <p:nvPr/>
          </p:nvSpPr>
          <p:spPr>
            <a:xfrm>
              <a:off x="3308375" y="1757050"/>
              <a:ext cx="2547000" cy="18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0" anchor="t" anchorCtr="0">
              <a:normAutofit lnSpcReduction="10000"/>
            </a:bodyPr>
            <a:lstStyle/>
            <a:p>
              <a:pPr marL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0" dirty="0">
                  <a:solidFill>
                    <a:srgbClr val="F9DFEC"/>
                  </a:solidFill>
                  <a:latin typeface="Anton"/>
                  <a:ea typeface="Anton"/>
                  <a:cs typeface="Anton"/>
                  <a:sym typeface="Anton"/>
                </a:rPr>
                <a:t>THANK </a:t>
              </a:r>
              <a:r>
                <a:rPr lang="en" sz="5500" u="sng" dirty="0">
                  <a:solidFill>
                    <a:srgbClr val="F9DFEC"/>
                  </a:solidFill>
                  <a:latin typeface="Anton"/>
                  <a:ea typeface="Anton"/>
                  <a:cs typeface="Anton"/>
                  <a:sym typeface="Anton"/>
                </a:rPr>
                <a:t>YOU</a:t>
              </a:r>
              <a:endParaRPr sz="5500" dirty="0">
                <a:solidFill>
                  <a:srgbClr val="F9DFEC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sp>
        <p:nvSpPr>
          <p:cNvPr id="10" name="Google Shape;598;p47"/>
          <p:cNvSpPr txBox="1"/>
          <p:nvPr/>
        </p:nvSpPr>
        <p:spPr>
          <a:xfrm>
            <a:off x="716576" y="1317655"/>
            <a:ext cx="4020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0000"/>
                </a:solidFill>
                <a:latin typeface="Gloock"/>
                <a:ea typeface="Gloock"/>
                <a:cs typeface="Gloock"/>
                <a:sym typeface="Gloock"/>
              </a:rPr>
              <a:t>That’s </a:t>
            </a:r>
            <a:r>
              <a:rPr lang="en" sz="6400" dirty="0">
                <a:solidFill>
                  <a:srgbClr val="FF0000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it</a:t>
            </a:r>
            <a:r>
              <a:rPr lang="en" sz="8000" dirty="0">
                <a:solidFill>
                  <a:srgbClr val="FF0000"/>
                </a:solidFill>
                <a:latin typeface="Gloock"/>
                <a:ea typeface="Gloock"/>
                <a:cs typeface="Gloock"/>
                <a:sym typeface="Gloock"/>
              </a:rPr>
              <a:t>!</a:t>
            </a:r>
            <a:endParaRPr sz="8000" dirty="0">
              <a:solidFill>
                <a:srgbClr val="FF0000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</p:spTree>
    <p:extLst>
      <p:ext uri="{BB962C8B-B14F-4D97-AF65-F5344CB8AC3E}">
        <p14:creationId xmlns:p14="http://schemas.microsoft.com/office/powerpoint/2010/main" val="25312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20857" y="1560276"/>
            <a:ext cx="42636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Voluntary winding up</a:t>
            </a:r>
            <a:endParaRPr lang="en-US" sz="1600" dirty="0"/>
          </a:p>
          <a:p>
            <a:r>
              <a:rPr lang="en-US" sz="1600" dirty="0"/>
              <a:t>The shareholders consider it as a bankruptcy or debts.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Compulsory winding up</a:t>
            </a:r>
            <a:r>
              <a:rPr lang="en-US" sz="1600" dirty="0"/>
              <a:t> </a:t>
            </a:r>
          </a:p>
          <a:p>
            <a:r>
              <a:rPr lang="en-US" sz="1600" dirty="0"/>
              <a:t>The court declared the company insolvent or not capable of running the 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221" y="997888"/>
            <a:ext cx="4327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Companies winding up is the process  of the termination of the companies.it can be arisen when the company suffer any debts or insolvency.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 case of emergency situation arrives, the shareholders can declare the winding up.</a:t>
            </a:r>
          </a:p>
          <a:p>
            <a:endParaRPr lang="en-US" sz="1600" dirty="0"/>
          </a:p>
          <a:p>
            <a:endParaRPr lang="en-US" sz="1600" dirty="0"/>
          </a:p>
          <a:p>
            <a:pPr algn="just"/>
            <a:r>
              <a:rPr lang="en-US" sz="1600" dirty="0"/>
              <a:t>This process is distinguished into </a:t>
            </a:r>
            <a:r>
              <a:rPr lang="en-US" sz="1600" b="1" dirty="0"/>
              <a:t>2</a:t>
            </a:r>
            <a:r>
              <a:rPr lang="en-US" sz="1600" dirty="0"/>
              <a:t> ways:</a:t>
            </a:r>
          </a:p>
          <a:p>
            <a:endParaRPr lang="en-US" sz="1600" dirty="0"/>
          </a:p>
          <a:p>
            <a:pPr algn="ctr"/>
            <a:r>
              <a:rPr lang="en-US" sz="1600" dirty="0"/>
              <a:t>Voluntary winding up</a:t>
            </a:r>
          </a:p>
          <a:p>
            <a:pPr algn="ctr"/>
            <a:r>
              <a:rPr lang="en-US" sz="1600" dirty="0"/>
              <a:t>Compulsory winding up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0299" y="514636"/>
            <a:ext cx="5742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WHAT IS WINDING UP COMPANY</a:t>
            </a:r>
          </a:p>
        </p:txBody>
      </p:sp>
      <p:grpSp>
        <p:nvGrpSpPr>
          <p:cNvPr id="9" name="Google Shape;576;p47"/>
          <p:cNvGrpSpPr/>
          <p:nvPr/>
        </p:nvGrpSpPr>
        <p:grpSpPr>
          <a:xfrm>
            <a:off x="1123353" y="514635"/>
            <a:ext cx="576946" cy="483253"/>
            <a:chOff x="4097913" y="2098363"/>
            <a:chExt cx="948175" cy="946775"/>
          </a:xfrm>
        </p:grpSpPr>
        <p:sp>
          <p:nvSpPr>
            <p:cNvPr id="10" name="Google Shape;577;p47"/>
            <p:cNvSpPr/>
            <p:nvPr/>
          </p:nvSpPr>
          <p:spPr>
            <a:xfrm>
              <a:off x="4097913" y="2098363"/>
              <a:ext cx="948175" cy="946775"/>
            </a:xfrm>
            <a:custGeom>
              <a:avLst/>
              <a:gdLst/>
              <a:ahLst/>
              <a:cxnLst/>
              <a:rect l="l" t="t" r="r" b="b"/>
              <a:pathLst>
                <a:path w="37927" h="37871" extrusionOk="0">
                  <a:moveTo>
                    <a:pt x="18001" y="1"/>
                  </a:moveTo>
                  <a:lnTo>
                    <a:pt x="17039" y="114"/>
                  </a:lnTo>
                  <a:lnTo>
                    <a:pt x="16077" y="227"/>
                  </a:lnTo>
                  <a:lnTo>
                    <a:pt x="15171" y="397"/>
                  </a:lnTo>
                  <a:lnTo>
                    <a:pt x="14209" y="624"/>
                  </a:lnTo>
                  <a:lnTo>
                    <a:pt x="13360" y="850"/>
                  </a:lnTo>
                  <a:lnTo>
                    <a:pt x="12454" y="1133"/>
                  </a:lnTo>
                  <a:lnTo>
                    <a:pt x="11605" y="1473"/>
                  </a:lnTo>
                  <a:lnTo>
                    <a:pt x="10756" y="1869"/>
                  </a:lnTo>
                  <a:lnTo>
                    <a:pt x="9963" y="2265"/>
                  </a:lnTo>
                  <a:lnTo>
                    <a:pt x="9171" y="2718"/>
                  </a:lnTo>
                  <a:lnTo>
                    <a:pt x="8378" y="3227"/>
                  </a:lnTo>
                  <a:lnTo>
                    <a:pt x="7642" y="3793"/>
                  </a:lnTo>
                  <a:lnTo>
                    <a:pt x="6907" y="4303"/>
                  </a:lnTo>
                  <a:lnTo>
                    <a:pt x="6227" y="4926"/>
                  </a:lnTo>
                  <a:lnTo>
                    <a:pt x="5548" y="5548"/>
                  </a:lnTo>
                  <a:lnTo>
                    <a:pt x="4925" y="6228"/>
                  </a:lnTo>
                  <a:lnTo>
                    <a:pt x="4359" y="6907"/>
                  </a:lnTo>
                  <a:lnTo>
                    <a:pt x="3793" y="7643"/>
                  </a:lnTo>
                  <a:lnTo>
                    <a:pt x="3284" y="8379"/>
                  </a:lnTo>
                  <a:lnTo>
                    <a:pt x="2774" y="9115"/>
                  </a:lnTo>
                  <a:lnTo>
                    <a:pt x="2321" y="9907"/>
                  </a:lnTo>
                  <a:lnTo>
                    <a:pt x="1869" y="10756"/>
                  </a:lnTo>
                  <a:lnTo>
                    <a:pt x="1529" y="11549"/>
                  </a:lnTo>
                  <a:lnTo>
                    <a:pt x="1189" y="12454"/>
                  </a:lnTo>
                  <a:lnTo>
                    <a:pt x="850" y="13303"/>
                  </a:lnTo>
                  <a:lnTo>
                    <a:pt x="623" y="14209"/>
                  </a:lnTo>
                  <a:lnTo>
                    <a:pt x="397" y="15115"/>
                  </a:lnTo>
                  <a:lnTo>
                    <a:pt x="227" y="16077"/>
                  </a:lnTo>
                  <a:lnTo>
                    <a:pt x="114" y="16983"/>
                  </a:lnTo>
                  <a:lnTo>
                    <a:pt x="57" y="17945"/>
                  </a:lnTo>
                  <a:lnTo>
                    <a:pt x="1" y="18964"/>
                  </a:lnTo>
                  <a:lnTo>
                    <a:pt x="57" y="19926"/>
                  </a:lnTo>
                  <a:lnTo>
                    <a:pt x="114" y="20889"/>
                  </a:lnTo>
                  <a:lnTo>
                    <a:pt x="227" y="21794"/>
                  </a:lnTo>
                  <a:lnTo>
                    <a:pt x="397" y="22757"/>
                  </a:lnTo>
                  <a:lnTo>
                    <a:pt x="623" y="23662"/>
                  </a:lnTo>
                  <a:lnTo>
                    <a:pt x="850" y="24568"/>
                  </a:lnTo>
                  <a:lnTo>
                    <a:pt x="1189" y="25474"/>
                  </a:lnTo>
                  <a:lnTo>
                    <a:pt x="1529" y="26323"/>
                  </a:lnTo>
                  <a:lnTo>
                    <a:pt x="1869" y="27172"/>
                  </a:lnTo>
                  <a:lnTo>
                    <a:pt x="2321" y="27964"/>
                  </a:lnTo>
                  <a:lnTo>
                    <a:pt x="2774" y="28757"/>
                  </a:lnTo>
                  <a:lnTo>
                    <a:pt x="3284" y="29549"/>
                  </a:lnTo>
                  <a:lnTo>
                    <a:pt x="3793" y="30285"/>
                  </a:lnTo>
                  <a:lnTo>
                    <a:pt x="4359" y="30965"/>
                  </a:lnTo>
                  <a:lnTo>
                    <a:pt x="4925" y="31644"/>
                  </a:lnTo>
                  <a:lnTo>
                    <a:pt x="5548" y="32323"/>
                  </a:lnTo>
                  <a:lnTo>
                    <a:pt x="6227" y="32946"/>
                  </a:lnTo>
                  <a:lnTo>
                    <a:pt x="6907" y="33569"/>
                  </a:lnTo>
                  <a:lnTo>
                    <a:pt x="7642" y="34135"/>
                  </a:lnTo>
                  <a:lnTo>
                    <a:pt x="8378" y="34644"/>
                  </a:lnTo>
                  <a:lnTo>
                    <a:pt x="9171" y="35154"/>
                  </a:lnTo>
                  <a:lnTo>
                    <a:pt x="9963" y="35606"/>
                  </a:lnTo>
                  <a:lnTo>
                    <a:pt x="10756" y="36003"/>
                  </a:lnTo>
                  <a:lnTo>
                    <a:pt x="11605" y="36399"/>
                  </a:lnTo>
                  <a:lnTo>
                    <a:pt x="12454" y="36738"/>
                  </a:lnTo>
                  <a:lnTo>
                    <a:pt x="13360" y="37022"/>
                  </a:lnTo>
                  <a:lnTo>
                    <a:pt x="14209" y="37305"/>
                  </a:lnTo>
                  <a:lnTo>
                    <a:pt x="15171" y="37474"/>
                  </a:lnTo>
                  <a:lnTo>
                    <a:pt x="16077" y="37644"/>
                  </a:lnTo>
                  <a:lnTo>
                    <a:pt x="17039" y="37757"/>
                  </a:lnTo>
                  <a:lnTo>
                    <a:pt x="18001" y="37871"/>
                  </a:lnTo>
                  <a:lnTo>
                    <a:pt x="19926" y="37871"/>
                  </a:lnTo>
                  <a:lnTo>
                    <a:pt x="20888" y="37757"/>
                  </a:lnTo>
                  <a:lnTo>
                    <a:pt x="21851" y="37644"/>
                  </a:lnTo>
                  <a:lnTo>
                    <a:pt x="22756" y="37474"/>
                  </a:lnTo>
                  <a:lnTo>
                    <a:pt x="23662" y="37305"/>
                  </a:lnTo>
                  <a:lnTo>
                    <a:pt x="24568" y="37022"/>
                  </a:lnTo>
                  <a:lnTo>
                    <a:pt x="25474" y="36738"/>
                  </a:lnTo>
                  <a:lnTo>
                    <a:pt x="26323" y="36399"/>
                  </a:lnTo>
                  <a:lnTo>
                    <a:pt x="27172" y="36003"/>
                  </a:lnTo>
                  <a:lnTo>
                    <a:pt x="27964" y="35606"/>
                  </a:lnTo>
                  <a:lnTo>
                    <a:pt x="28757" y="35154"/>
                  </a:lnTo>
                  <a:lnTo>
                    <a:pt x="29549" y="34644"/>
                  </a:lnTo>
                  <a:lnTo>
                    <a:pt x="30285" y="34135"/>
                  </a:lnTo>
                  <a:lnTo>
                    <a:pt x="31021" y="33569"/>
                  </a:lnTo>
                  <a:lnTo>
                    <a:pt x="31700" y="32946"/>
                  </a:lnTo>
                  <a:lnTo>
                    <a:pt x="32323" y="32323"/>
                  </a:lnTo>
                  <a:lnTo>
                    <a:pt x="33002" y="31644"/>
                  </a:lnTo>
                  <a:lnTo>
                    <a:pt x="33568" y="30965"/>
                  </a:lnTo>
                  <a:lnTo>
                    <a:pt x="34134" y="30285"/>
                  </a:lnTo>
                  <a:lnTo>
                    <a:pt x="34644" y="29549"/>
                  </a:lnTo>
                  <a:lnTo>
                    <a:pt x="35153" y="28757"/>
                  </a:lnTo>
                  <a:lnTo>
                    <a:pt x="35606" y="27964"/>
                  </a:lnTo>
                  <a:lnTo>
                    <a:pt x="36059" y="27172"/>
                  </a:lnTo>
                  <a:lnTo>
                    <a:pt x="36399" y="26323"/>
                  </a:lnTo>
                  <a:lnTo>
                    <a:pt x="36738" y="25474"/>
                  </a:lnTo>
                  <a:lnTo>
                    <a:pt x="37021" y="24568"/>
                  </a:lnTo>
                  <a:lnTo>
                    <a:pt x="37304" y="23662"/>
                  </a:lnTo>
                  <a:lnTo>
                    <a:pt x="37531" y="22757"/>
                  </a:lnTo>
                  <a:lnTo>
                    <a:pt x="37701" y="21794"/>
                  </a:lnTo>
                  <a:lnTo>
                    <a:pt x="37814" y="20889"/>
                  </a:lnTo>
                  <a:lnTo>
                    <a:pt x="37870" y="19926"/>
                  </a:lnTo>
                  <a:lnTo>
                    <a:pt x="37927" y="18964"/>
                  </a:lnTo>
                  <a:lnTo>
                    <a:pt x="37870" y="17945"/>
                  </a:lnTo>
                  <a:lnTo>
                    <a:pt x="37814" y="16983"/>
                  </a:lnTo>
                  <a:lnTo>
                    <a:pt x="37701" y="16077"/>
                  </a:lnTo>
                  <a:lnTo>
                    <a:pt x="37531" y="15115"/>
                  </a:lnTo>
                  <a:lnTo>
                    <a:pt x="37304" y="14209"/>
                  </a:lnTo>
                  <a:lnTo>
                    <a:pt x="37021" y="13303"/>
                  </a:lnTo>
                  <a:lnTo>
                    <a:pt x="36738" y="12454"/>
                  </a:lnTo>
                  <a:lnTo>
                    <a:pt x="36399" y="11549"/>
                  </a:lnTo>
                  <a:lnTo>
                    <a:pt x="36059" y="10756"/>
                  </a:lnTo>
                  <a:lnTo>
                    <a:pt x="35606" y="9907"/>
                  </a:lnTo>
                  <a:lnTo>
                    <a:pt x="35153" y="9115"/>
                  </a:lnTo>
                  <a:lnTo>
                    <a:pt x="34644" y="8379"/>
                  </a:lnTo>
                  <a:lnTo>
                    <a:pt x="34134" y="7643"/>
                  </a:lnTo>
                  <a:lnTo>
                    <a:pt x="33568" y="6907"/>
                  </a:lnTo>
                  <a:lnTo>
                    <a:pt x="33002" y="6228"/>
                  </a:lnTo>
                  <a:lnTo>
                    <a:pt x="32323" y="5548"/>
                  </a:lnTo>
                  <a:lnTo>
                    <a:pt x="31700" y="4926"/>
                  </a:lnTo>
                  <a:lnTo>
                    <a:pt x="31021" y="4303"/>
                  </a:lnTo>
                  <a:lnTo>
                    <a:pt x="30285" y="3793"/>
                  </a:lnTo>
                  <a:lnTo>
                    <a:pt x="29549" y="3227"/>
                  </a:lnTo>
                  <a:lnTo>
                    <a:pt x="28757" y="2718"/>
                  </a:lnTo>
                  <a:lnTo>
                    <a:pt x="27964" y="2265"/>
                  </a:lnTo>
                  <a:lnTo>
                    <a:pt x="27172" y="1869"/>
                  </a:lnTo>
                  <a:lnTo>
                    <a:pt x="26323" y="1473"/>
                  </a:lnTo>
                  <a:lnTo>
                    <a:pt x="25474" y="1133"/>
                  </a:lnTo>
                  <a:lnTo>
                    <a:pt x="24568" y="850"/>
                  </a:lnTo>
                  <a:lnTo>
                    <a:pt x="23662" y="624"/>
                  </a:lnTo>
                  <a:lnTo>
                    <a:pt x="22756" y="397"/>
                  </a:lnTo>
                  <a:lnTo>
                    <a:pt x="21851" y="227"/>
                  </a:lnTo>
                  <a:lnTo>
                    <a:pt x="20888" y="114"/>
                  </a:lnTo>
                  <a:lnTo>
                    <a:pt x="199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9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578;p47"/>
            <p:cNvSpPr/>
            <p:nvPr/>
          </p:nvSpPr>
          <p:spPr>
            <a:xfrm>
              <a:off x="4168663" y="2167713"/>
              <a:ext cx="806675" cy="808075"/>
            </a:xfrm>
            <a:custGeom>
              <a:avLst/>
              <a:gdLst/>
              <a:ahLst/>
              <a:cxnLst/>
              <a:rect l="l" t="t" r="r" b="b"/>
              <a:pathLst>
                <a:path w="32267" h="32323" extrusionOk="0">
                  <a:moveTo>
                    <a:pt x="16134" y="1"/>
                  </a:moveTo>
                  <a:lnTo>
                    <a:pt x="15285" y="57"/>
                  </a:lnTo>
                  <a:lnTo>
                    <a:pt x="14492" y="114"/>
                  </a:lnTo>
                  <a:lnTo>
                    <a:pt x="13643" y="170"/>
                  </a:lnTo>
                  <a:lnTo>
                    <a:pt x="12851" y="340"/>
                  </a:lnTo>
                  <a:lnTo>
                    <a:pt x="12115" y="510"/>
                  </a:lnTo>
                  <a:lnTo>
                    <a:pt x="11322" y="736"/>
                  </a:lnTo>
                  <a:lnTo>
                    <a:pt x="10586" y="963"/>
                  </a:lnTo>
                  <a:lnTo>
                    <a:pt x="9850" y="1303"/>
                  </a:lnTo>
                  <a:lnTo>
                    <a:pt x="9115" y="1586"/>
                  </a:lnTo>
                  <a:lnTo>
                    <a:pt x="8435" y="1982"/>
                  </a:lnTo>
                  <a:lnTo>
                    <a:pt x="7756" y="2321"/>
                  </a:lnTo>
                  <a:lnTo>
                    <a:pt x="7077" y="2774"/>
                  </a:lnTo>
                  <a:lnTo>
                    <a:pt x="6454" y="3227"/>
                  </a:lnTo>
                  <a:lnTo>
                    <a:pt x="5831" y="3680"/>
                  </a:lnTo>
                  <a:lnTo>
                    <a:pt x="5265" y="4189"/>
                  </a:lnTo>
                  <a:lnTo>
                    <a:pt x="4699" y="4756"/>
                  </a:lnTo>
                  <a:lnTo>
                    <a:pt x="4190" y="5322"/>
                  </a:lnTo>
                  <a:lnTo>
                    <a:pt x="3680" y="5888"/>
                  </a:lnTo>
                  <a:lnTo>
                    <a:pt x="3171" y="6510"/>
                  </a:lnTo>
                  <a:lnTo>
                    <a:pt x="2718" y="7133"/>
                  </a:lnTo>
                  <a:lnTo>
                    <a:pt x="2322" y="7812"/>
                  </a:lnTo>
                  <a:lnTo>
                    <a:pt x="1926" y="8492"/>
                  </a:lnTo>
                  <a:lnTo>
                    <a:pt x="1586" y="9171"/>
                  </a:lnTo>
                  <a:lnTo>
                    <a:pt x="1246" y="9850"/>
                  </a:lnTo>
                  <a:lnTo>
                    <a:pt x="963" y="10586"/>
                  </a:lnTo>
                  <a:lnTo>
                    <a:pt x="680" y="11378"/>
                  </a:lnTo>
                  <a:lnTo>
                    <a:pt x="510" y="12114"/>
                  </a:lnTo>
                  <a:lnTo>
                    <a:pt x="284" y="12907"/>
                  </a:lnTo>
                  <a:lnTo>
                    <a:pt x="171" y="13699"/>
                  </a:lnTo>
                  <a:lnTo>
                    <a:pt x="57" y="14492"/>
                  </a:lnTo>
                  <a:lnTo>
                    <a:pt x="1" y="15341"/>
                  </a:lnTo>
                  <a:lnTo>
                    <a:pt x="1" y="16190"/>
                  </a:lnTo>
                  <a:lnTo>
                    <a:pt x="1" y="16983"/>
                  </a:lnTo>
                  <a:lnTo>
                    <a:pt x="57" y="17832"/>
                  </a:lnTo>
                  <a:lnTo>
                    <a:pt x="171" y="18624"/>
                  </a:lnTo>
                  <a:lnTo>
                    <a:pt x="284" y="19417"/>
                  </a:lnTo>
                  <a:lnTo>
                    <a:pt x="510" y="20209"/>
                  </a:lnTo>
                  <a:lnTo>
                    <a:pt x="680" y="20945"/>
                  </a:lnTo>
                  <a:lnTo>
                    <a:pt x="963" y="21737"/>
                  </a:lnTo>
                  <a:lnTo>
                    <a:pt x="1246" y="22473"/>
                  </a:lnTo>
                  <a:lnTo>
                    <a:pt x="1586" y="23153"/>
                  </a:lnTo>
                  <a:lnTo>
                    <a:pt x="1926" y="23889"/>
                  </a:lnTo>
                  <a:lnTo>
                    <a:pt x="2322" y="24568"/>
                  </a:lnTo>
                  <a:lnTo>
                    <a:pt x="2718" y="25190"/>
                  </a:lnTo>
                  <a:lnTo>
                    <a:pt x="3171" y="25813"/>
                  </a:lnTo>
                  <a:lnTo>
                    <a:pt x="3680" y="26436"/>
                  </a:lnTo>
                  <a:lnTo>
                    <a:pt x="4190" y="27058"/>
                  </a:lnTo>
                  <a:lnTo>
                    <a:pt x="4699" y="27568"/>
                  </a:lnTo>
                  <a:lnTo>
                    <a:pt x="5265" y="28134"/>
                  </a:lnTo>
                  <a:lnTo>
                    <a:pt x="5831" y="28643"/>
                  </a:lnTo>
                  <a:lnTo>
                    <a:pt x="6454" y="29096"/>
                  </a:lnTo>
                  <a:lnTo>
                    <a:pt x="7077" y="29549"/>
                  </a:lnTo>
                  <a:lnTo>
                    <a:pt x="7756" y="30002"/>
                  </a:lnTo>
                  <a:lnTo>
                    <a:pt x="8435" y="30398"/>
                  </a:lnTo>
                  <a:lnTo>
                    <a:pt x="9115" y="30738"/>
                  </a:lnTo>
                  <a:lnTo>
                    <a:pt x="9850" y="31078"/>
                  </a:lnTo>
                  <a:lnTo>
                    <a:pt x="10586" y="31361"/>
                  </a:lnTo>
                  <a:lnTo>
                    <a:pt x="11322" y="31587"/>
                  </a:lnTo>
                  <a:lnTo>
                    <a:pt x="12115" y="31813"/>
                  </a:lnTo>
                  <a:lnTo>
                    <a:pt x="12851" y="31983"/>
                  </a:lnTo>
                  <a:lnTo>
                    <a:pt x="13643" y="32153"/>
                  </a:lnTo>
                  <a:lnTo>
                    <a:pt x="14492" y="32266"/>
                  </a:lnTo>
                  <a:lnTo>
                    <a:pt x="15285" y="32323"/>
                  </a:lnTo>
                  <a:lnTo>
                    <a:pt x="16983" y="32323"/>
                  </a:lnTo>
                  <a:lnTo>
                    <a:pt x="17775" y="32266"/>
                  </a:lnTo>
                  <a:lnTo>
                    <a:pt x="18568" y="32153"/>
                  </a:lnTo>
                  <a:lnTo>
                    <a:pt x="19360" y="31983"/>
                  </a:lnTo>
                  <a:lnTo>
                    <a:pt x="20153" y="31813"/>
                  </a:lnTo>
                  <a:lnTo>
                    <a:pt x="20945" y="31587"/>
                  </a:lnTo>
                  <a:lnTo>
                    <a:pt x="21681" y="31361"/>
                  </a:lnTo>
                  <a:lnTo>
                    <a:pt x="22417" y="31078"/>
                  </a:lnTo>
                  <a:lnTo>
                    <a:pt x="23153" y="30738"/>
                  </a:lnTo>
                  <a:lnTo>
                    <a:pt x="23832" y="30398"/>
                  </a:lnTo>
                  <a:lnTo>
                    <a:pt x="24512" y="30002"/>
                  </a:lnTo>
                  <a:lnTo>
                    <a:pt x="25191" y="29549"/>
                  </a:lnTo>
                  <a:lnTo>
                    <a:pt x="25813" y="29096"/>
                  </a:lnTo>
                  <a:lnTo>
                    <a:pt x="26436" y="28643"/>
                  </a:lnTo>
                  <a:lnTo>
                    <a:pt x="27002" y="28134"/>
                  </a:lnTo>
                  <a:lnTo>
                    <a:pt x="27568" y="27568"/>
                  </a:lnTo>
                  <a:lnTo>
                    <a:pt x="28078" y="27058"/>
                  </a:lnTo>
                  <a:lnTo>
                    <a:pt x="28587" y="26436"/>
                  </a:lnTo>
                  <a:lnTo>
                    <a:pt x="29097" y="25813"/>
                  </a:lnTo>
                  <a:lnTo>
                    <a:pt x="29550" y="25190"/>
                  </a:lnTo>
                  <a:lnTo>
                    <a:pt x="29946" y="24568"/>
                  </a:lnTo>
                  <a:lnTo>
                    <a:pt x="30342" y="23889"/>
                  </a:lnTo>
                  <a:lnTo>
                    <a:pt x="30682" y="23153"/>
                  </a:lnTo>
                  <a:lnTo>
                    <a:pt x="31021" y="22473"/>
                  </a:lnTo>
                  <a:lnTo>
                    <a:pt x="31304" y="21737"/>
                  </a:lnTo>
                  <a:lnTo>
                    <a:pt x="31587" y="20945"/>
                  </a:lnTo>
                  <a:lnTo>
                    <a:pt x="31757" y="20209"/>
                  </a:lnTo>
                  <a:lnTo>
                    <a:pt x="31984" y="19417"/>
                  </a:lnTo>
                  <a:lnTo>
                    <a:pt x="32097" y="18624"/>
                  </a:lnTo>
                  <a:lnTo>
                    <a:pt x="32210" y="17832"/>
                  </a:lnTo>
                  <a:lnTo>
                    <a:pt x="32267" y="16983"/>
                  </a:lnTo>
                  <a:lnTo>
                    <a:pt x="32267" y="16190"/>
                  </a:lnTo>
                  <a:lnTo>
                    <a:pt x="32267" y="15341"/>
                  </a:lnTo>
                  <a:lnTo>
                    <a:pt x="32210" y="14492"/>
                  </a:lnTo>
                  <a:lnTo>
                    <a:pt x="32097" y="13699"/>
                  </a:lnTo>
                  <a:lnTo>
                    <a:pt x="31984" y="12907"/>
                  </a:lnTo>
                  <a:lnTo>
                    <a:pt x="31757" y="12114"/>
                  </a:lnTo>
                  <a:lnTo>
                    <a:pt x="31587" y="11378"/>
                  </a:lnTo>
                  <a:lnTo>
                    <a:pt x="31304" y="10586"/>
                  </a:lnTo>
                  <a:lnTo>
                    <a:pt x="31021" y="9850"/>
                  </a:lnTo>
                  <a:lnTo>
                    <a:pt x="30682" y="9171"/>
                  </a:lnTo>
                  <a:lnTo>
                    <a:pt x="30342" y="8492"/>
                  </a:lnTo>
                  <a:lnTo>
                    <a:pt x="29946" y="7812"/>
                  </a:lnTo>
                  <a:lnTo>
                    <a:pt x="29550" y="7133"/>
                  </a:lnTo>
                  <a:lnTo>
                    <a:pt x="29097" y="6510"/>
                  </a:lnTo>
                  <a:lnTo>
                    <a:pt x="28587" y="5888"/>
                  </a:lnTo>
                  <a:lnTo>
                    <a:pt x="28078" y="5322"/>
                  </a:lnTo>
                  <a:lnTo>
                    <a:pt x="27568" y="4756"/>
                  </a:lnTo>
                  <a:lnTo>
                    <a:pt x="27002" y="4189"/>
                  </a:lnTo>
                  <a:lnTo>
                    <a:pt x="26436" y="3680"/>
                  </a:lnTo>
                  <a:lnTo>
                    <a:pt x="25813" y="3227"/>
                  </a:lnTo>
                  <a:lnTo>
                    <a:pt x="25191" y="2774"/>
                  </a:lnTo>
                  <a:lnTo>
                    <a:pt x="24512" y="2321"/>
                  </a:lnTo>
                  <a:lnTo>
                    <a:pt x="23832" y="1982"/>
                  </a:lnTo>
                  <a:lnTo>
                    <a:pt x="23153" y="1586"/>
                  </a:lnTo>
                  <a:lnTo>
                    <a:pt x="22417" y="1303"/>
                  </a:lnTo>
                  <a:lnTo>
                    <a:pt x="21681" y="963"/>
                  </a:lnTo>
                  <a:lnTo>
                    <a:pt x="20945" y="736"/>
                  </a:lnTo>
                  <a:lnTo>
                    <a:pt x="20153" y="510"/>
                  </a:lnTo>
                  <a:lnTo>
                    <a:pt x="19360" y="340"/>
                  </a:lnTo>
                  <a:lnTo>
                    <a:pt x="18568" y="170"/>
                  </a:lnTo>
                  <a:lnTo>
                    <a:pt x="17775" y="114"/>
                  </a:lnTo>
                  <a:lnTo>
                    <a:pt x="16983" y="57"/>
                  </a:lnTo>
                  <a:lnTo>
                    <a:pt x="16134" y="1"/>
                  </a:lnTo>
                  <a:close/>
                </a:path>
              </a:pathLst>
            </a:custGeom>
            <a:solidFill>
              <a:srgbClr val="F29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579;p47"/>
            <p:cNvSpPr/>
            <p:nvPr/>
          </p:nvSpPr>
          <p:spPr>
            <a:xfrm>
              <a:off x="4438963" y="2514438"/>
              <a:ext cx="77875" cy="76425"/>
            </a:xfrm>
            <a:custGeom>
              <a:avLst/>
              <a:gdLst/>
              <a:ahLst/>
              <a:cxnLst/>
              <a:rect l="l" t="t" r="r" b="b"/>
              <a:pathLst>
                <a:path w="3115" h="3057" extrusionOk="0">
                  <a:moveTo>
                    <a:pt x="1246" y="0"/>
                  </a:moveTo>
                  <a:lnTo>
                    <a:pt x="963" y="113"/>
                  </a:lnTo>
                  <a:lnTo>
                    <a:pt x="680" y="283"/>
                  </a:lnTo>
                  <a:lnTo>
                    <a:pt x="454" y="453"/>
                  </a:lnTo>
                  <a:lnTo>
                    <a:pt x="284" y="679"/>
                  </a:lnTo>
                  <a:lnTo>
                    <a:pt x="114" y="962"/>
                  </a:lnTo>
                  <a:lnTo>
                    <a:pt x="57" y="1246"/>
                  </a:lnTo>
                  <a:lnTo>
                    <a:pt x="1" y="1529"/>
                  </a:lnTo>
                  <a:lnTo>
                    <a:pt x="57" y="1868"/>
                  </a:lnTo>
                  <a:lnTo>
                    <a:pt x="114" y="2151"/>
                  </a:lnTo>
                  <a:lnTo>
                    <a:pt x="284" y="2378"/>
                  </a:lnTo>
                  <a:lnTo>
                    <a:pt x="454" y="2604"/>
                  </a:lnTo>
                  <a:lnTo>
                    <a:pt x="680" y="2831"/>
                  </a:lnTo>
                  <a:lnTo>
                    <a:pt x="963" y="2944"/>
                  </a:lnTo>
                  <a:lnTo>
                    <a:pt x="1246" y="3057"/>
                  </a:lnTo>
                  <a:lnTo>
                    <a:pt x="1869" y="3057"/>
                  </a:lnTo>
                  <a:lnTo>
                    <a:pt x="2152" y="2944"/>
                  </a:lnTo>
                  <a:lnTo>
                    <a:pt x="2435" y="2831"/>
                  </a:lnTo>
                  <a:lnTo>
                    <a:pt x="2661" y="2604"/>
                  </a:lnTo>
                  <a:lnTo>
                    <a:pt x="2831" y="2378"/>
                  </a:lnTo>
                  <a:lnTo>
                    <a:pt x="3001" y="2151"/>
                  </a:lnTo>
                  <a:lnTo>
                    <a:pt x="3057" y="1868"/>
                  </a:lnTo>
                  <a:lnTo>
                    <a:pt x="3114" y="1529"/>
                  </a:lnTo>
                  <a:lnTo>
                    <a:pt x="3057" y="1246"/>
                  </a:lnTo>
                  <a:lnTo>
                    <a:pt x="3001" y="962"/>
                  </a:lnTo>
                  <a:lnTo>
                    <a:pt x="2831" y="679"/>
                  </a:lnTo>
                  <a:lnTo>
                    <a:pt x="2661" y="453"/>
                  </a:lnTo>
                  <a:lnTo>
                    <a:pt x="2435" y="283"/>
                  </a:lnTo>
                  <a:lnTo>
                    <a:pt x="2152" y="113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0C0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" name="Google Shape;580;p47"/>
            <p:cNvSpPr/>
            <p:nvPr/>
          </p:nvSpPr>
          <p:spPr>
            <a:xfrm>
              <a:off x="4627188" y="2514438"/>
              <a:ext cx="77850" cy="76425"/>
            </a:xfrm>
            <a:custGeom>
              <a:avLst/>
              <a:gdLst/>
              <a:ahLst/>
              <a:cxnLst/>
              <a:rect l="l" t="t" r="r" b="b"/>
              <a:pathLst>
                <a:path w="3114" h="3057" extrusionOk="0">
                  <a:moveTo>
                    <a:pt x="1246" y="0"/>
                  </a:moveTo>
                  <a:lnTo>
                    <a:pt x="963" y="113"/>
                  </a:lnTo>
                  <a:lnTo>
                    <a:pt x="680" y="283"/>
                  </a:lnTo>
                  <a:lnTo>
                    <a:pt x="453" y="453"/>
                  </a:lnTo>
                  <a:lnTo>
                    <a:pt x="283" y="679"/>
                  </a:lnTo>
                  <a:lnTo>
                    <a:pt x="114" y="962"/>
                  </a:lnTo>
                  <a:lnTo>
                    <a:pt x="57" y="1246"/>
                  </a:lnTo>
                  <a:lnTo>
                    <a:pt x="0" y="1529"/>
                  </a:lnTo>
                  <a:lnTo>
                    <a:pt x="57" y="1868"/>
                  </a:lnTo>
                  <a:lnTo>
                    <a:pt x="114" y="2151"/>
                  </a:lnTo>
                  <a:lnTo>
                    <a:pt x="283" y="2378"/>
                  </a:lnTo>
                  <a:lnTo>
                    <a:pt x="453" y="2604"/>
                  </a:lnTo>
                  <a:lnTo>
                    <a:pt x="680" y="2831"/>
                  </a:lnTo>
                  <a:lnTo>
                    <a:pt x="963" y="2944"/>
                  </a:lnTo>
                  <a:lnTo>
                    <a:pt x="1246" y="3057"/>
                  </a:lnTo>
                  <a:lnTo>
                    <a:pt x="1868" y="3057"/>
                  </a:lnTo>
                  <a:lnTo>
                    <a:pt x="2151" y="2944"/>
                  </a:lnTo>
                  <a:lnTo>
                    <a:pt x="2434" y="2831"/>
                  </a:lnTo>
                  <a:lnTo>
                    <a:pt x="2661" y="2604"/>
                  </a:lnTo>
                  <a:lnTo>
                    <a:pt x="2831" y="2378"/>
                  </a:lnTo>
                  <a:lnTo>
                    <a:pt x="3001" y="2151"/>
                  </a:lnTo>
                  <a:lnTo>
                    <a:pt x="3057" y="1868"/>
                  </a:lnTo>
                  <a:lnTo>
                    <a:pt x="3114" y="1529"/>
                  </a:lnTo>
                  <a:lnTo>
                    <a:pt x="3057" y="1246"/>
                  </a:lnTo>
                  <a:lnTo>
                    <a:pt x="3001" y="962"/>
                  </a:lnTo>
                  <a:lnTo>
                    <a:pt x="2831" y="679"/>
                  </a:lnTo>
                  <a:lnTo>
                    <a:pt x="2661" y="453"/>
                  </a:lnTo>
                  <a:lnTo>
                    <a:pt x="2434" y="283"/>
                  </a:lnTo>
                  <a:lnTo>
                    <a:pt x="2151" y="113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0C0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" name="Google Shape;581;p47"/>
            <p:cNvSpPr/>
            <p:nvPr/>
          </p:nvSpPr>
          <p:spPr>
            <a:xfrm>
              <a:off x="4426238" y="2660188"/>
              <a:ext cx="291550" cy="83525"/>
            </a:xfrm>
            <a:custGeom>
              <a:avLst/>
              <a:gdLst/>
              <a:ahLst/>
              <a:cxnLst/>
              <a:rect l="l" t="t" r="r" b="b"/>
              <a:pathLst>
                <a:path w="11662" h="3341" extrusionOk="0">
                  <a:moveTo>
                    <a:pt x="283" y="1"/>
                  </a:moveTo>
                  <a:lnTo>
                    <a:pt x="170" y="57"/>
                  </a:lnTo>
                  <a:lnTo>
                    <a:pt x="57" y="114"/>
                  </a:lnTo>
                  <a:lnTo>
                    <a:pt x="0" y="227"/>
                  </a:lnTo>
                  <a:lnTo>
                    <a:pt x="0" y="340"/>
                  </a:lnTo>
                  <a:lnTo>
                    <a:pt x="57" y="510"/>
                  </a:lnTo>
                  <a:lnTo>
                    <a:pt x="397" y="906"/>
                  </a:lnTo>
                  <a:lnTo>
                    <a:pt x="793" y="1303"/>
                  </a:lnTo>
                  <a:lnTo>
                    <a:pt x="1189" y="1642"/>
                  </a:lnTo>
                  <a:lnTo>
                    <a:pt x="1642" y="1982"/>
                  </a:lnTo>
                  <a:lnTo>
                    <a:pt x="2095" y="2265"/>
                  </a:lnTo>
                  <a:lnTo>
                    <a:pt x="2604" y="2491"/>
                  </a:lnTo>
                  <a:lnTo>
                    <a:pt x="3566" y="2888"/>
                  </a:lnTo>
                  <a:lnTo>
                    <a:pt x="4246" y="3114"/>
                  </a:lnTo>
                  <a:lnTo>
                    <a:pt x="4868" y="3227"/>
                  </a:lnTo>
                  <a:lnTo>
                    <a:pt x="5548" y="3340"/>
                  </a:lnTo>
                  <a:lnTo>
                    <a:pt x="6227" y="3340"/>
                  </a:lnTo>
                  <a:lnTo>
                    <a:pt x="6850" y="3284"/>
                  </a:lnTo>
                  <a:lnTo>
                    <a:pt x="7529" y="3171"/>
                  </a:lnTo>
                  <a:lnTo>
                    <a:pt x="8152" y="3001"/>
                  </a:lnTo>
                  <a:lnTo>
                    <a:pt x="8831" y="2774"/>
                  </a:lnTo>
                  <a:lnTo>
                    <a:pt x="9567" y="2378"/>
                  </a:lnTo>
                  <a:lnTo>
                    <a:pt x="10303" y="1812"/>
                  </a:lnTo>
                  <a:lnTo>
                    <a:pt x="10982" y="1246"/>
                  </a:lnTo>
                  <a:lnTo>
                    <a:pt x="11548" y="567"/>
                  </a:lnTo>
                  <a:lnTo>
                    <a:pt x="11605" y="453"/>
                  </a:lnTo>
                  <a:lnTo>
                    <a:pt x="11661" y="340"/>
                  </a:lnTo>
                  <a:lnTo>
                    <a:pt x="11605" y="170"/>
                  </a:lnTo>
                  <a:lnTo>
                    <a:pt x="11548" y="57"/>
                  </a:lnTo>
                  <a:lnTo>
                    <a:pt x="11435" y="1"/>
                  </a:lnTo>
                  <a:lnTo>
                    <a:pt x="11152" y="1"/>
                  </a:lnTo>
                  <a:lnTo>
                    <a:pt x="11039" y="57"/>
                  </a:lnTo>
                  <a:lnTo>
                    <a:pt x="10586" y="623"/>
                  </a:lnTo>
                  <a:lnTo>
                    <a:pt x="10133" y="1076"/>
                  </a:lnTo>
                  <a:lnTo>
                    <a:pt x="9567" y="1529"/>
                  </a:lnTo>
                  <a:lnTo>
                    <a:pt x="9001" y="1869"/>
                  </a:lnTo>
                  <a:lnTo>
                    <a:pt x="8435" y="2208"/>
                  </a:lnTo>
                  <a:lnTo>
                    <a:pt x="7755" y="2435"/>
                  </a:lnTo>
                  <a:lnTo>
                    <a:pt x="7133" y="2605"/>
                  </a:lnTo>
                  <a:lnTo>
                    <a:pt x="6397" y="2661"/>
                  </a:lnTo>
                  <a:lnTo>
                    <a:pt x="5831" y="2661"/>
                  </a:lnTo>
                  <a:lnTo>
                    <a:pt x="5265" y="2605"/>
                  </a:lnTo>
                  <a:lnTo>
                    <a:pt x="4699" y="2491"/>
                  </a:lnTo>
                  <a:lnTo>
                    <a:pt x="4133" y="2378"/>
                  </a:lnTo>
                  <a:lnTo>
                    <a:pt x="3623" y="2208"/>
                  </a:lnTo>
                  <a:lnTo>
                    <a:pt x="3057" y="1982"/>
                  </a:lnTo>
                  <a:lnTo>
                    <a:pt x="2548" y="1755"/>
                  </a:lnTo>
                  <a:lnTo>
                    <a:pt x="2095" y="1416"/>
                  </a:lnTo>
                  <a:lnTo>
                    <a:pt x="1698" y="1189"/>
                  </a:lnTo>
                  <a:lnTo>
                    <a:pt x="1302" y="850"/>
                  </a:lnTo>
                  <a:lnTo>
                    <a:pt x="963" y="510"/>
                  </a:lnTo>
                  <a:lnTo>
                    <a:pt x="623" y="170"/>
                  </a:lnTo>
                  <a:lnTo>
                    <a:pt x="510" y="57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0C0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0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559;p47"/>
          <p:cNvGrpSpPr/>
          <p:nvPr/>
        </p:nvGrpSpPr>
        <p:grpSpPr>
          <a:xfrm>
            <a:off x="499730" y="1371601"/>
            <a:ext cx="3859617" cy="3615069"/>
            <a:chOff x="3723969" y="1619800"/>
            <a:chExt cx="1762669" cy="1836005"/>
          </a:xfrm>
        </p:grpSpPr>
        <p:sp>
          <p:nvSpPr>
            <p:cNvPr id="17" name="Google Shape;560;p47"/>
            <p:cNvSpPr/>
            <p:nvPr/>
          </p:nvSpPr>
          <p:spPr>
            <a:xfrm rot="-299826" flipH="1">
              <a:off x="3752563" y="1770581"/>
              <a:ext cx="1632505" cy="1685224"/>
            </a:xfrm>
            <a:prstGeom prst="parallelogram">
              <a:avLst>
                <a:gd name="adj" fmla="val 4656"/>
              </a:avLst>
            </a:pr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18" name="Google Shape;561;p47"/>
            <p:cNvSpPr/>
            <p:nvPr/>
          </p:nvSpPr>
          <p:spPr>
            <a:xfrm rot="-299738">
              <a:off x="3723969" y="1775253"/>
              <a:ext cx="1581307" cy="15957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E9E9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19" name="Google Shape;562;p47"/>
            <p:cNvSpPr/>
            <p:nvPr/>
          </p:nvSpPr>
          <p:spPr>
            <a:xfrm rot="-300568">
              <a:off x="3775564" y="1845705"/>
              <a:ext cx="1480756" cy="1480756"/>
            </a:xfrm>
            <a:prstGeom prst="rect">
              <a:avLst/>
            </a:prstGeom>
            <a:solidFill>
              <a:srgbClr val="A7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0" name="Google Shape;563;p47"/>
            <p:cNvSpPr/>
            <p:nvPr/>
          </p:nvSpPr>
          <p:spPr>
            <a:xfrm flipH="1">
              <a:off x="3854338" y="1619800"/>
              <a:ext cx="1632300" cy="1685100"/>
            </a:xfrm>
            <a:prstGeom prst="parallelogram">
              <a:avLst>
                <a:gd name="adj" fmla="val 4656"/>
              </a:avLst>
            </a:pr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1" name="Google Shape;564;p47"/>
            <p:cNvSpPr/>
            <p:nvPr/>
          </p:nvSpPr>
          <p:spPr>
            <a:xfrm>
              <a:off x="3829238" y="1619800"/>
              <a:ext cx="1581300" cy="159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E9E9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2" name="Google Shape;565;p47"/>
            <p:cNvSpPr/>
            <p:nvPr/>
          </p:nvSpPr>
          <p:spPr>
            <a:xfrm>
              <a:off x="3879638" y="1690500"/>
              <a:ext cx="1480500" cy="1480500"/>
            </a:xfrm>
            <a:prstGeom prst="rect">
              <a:avLst/>
            </a:prstGeom>
            <a:solidFill>
              <a:srgbClr val="FFC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3" name="Google Shape;566;p47"/>
            <p:cNvSpPr/>
            <p:nvPr/>
          </p:nvSpPr>
          <p:spPr>
            <a:xfrm rot="2020604">
              <a:off x="3982630" y="1822547"/>
              <a:ext cx="357615" cy="201606"/>
            </a:xfrm>
            <a:prstGeom prst="ellipse">
              <a:avLst/>
            </a:prstGeom>
            <a:solidFill>
              <a:srgbClr val="000000">
                <a:alpha val="23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4" name="Google Shape;567;p47"/>
            <p:cNvSpPr/>
            <p:nvPr/>
          </p:nvSpPr>
          <p:spPr>
            <a:xfrm>
              <a:off x="3951570" y="1744864"/>
              <a:ext cx="219000" cy="219000"/>
            </a:xfrm>
            <a:prstGeom prst="ellipse">
              <a:avLst/>
            </a:prstGeom>
            <a:solidFill>
              <a:srgbClr val="EE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5" name="Google Shape;568;p47"/>
            <p:cNvSpPr/>
            <p:nvPr/>
          </p:nvSpPr>
          <p:spPr>
            <a:xfrm rot="-8100000">
              <a:off x="4045996" y="1784627"/>
              <a:ext cx="108187" cy="217647"/>
            </a:xfrm>
            <a:prstGeom prst="moon">
              <a:avLst>
                <a:gd name="adj" fmla="val 38514"/>
              </a:avLst>
            </a:prstGeom>
            <a:solidFill>
              <a:srgbClr val="AF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6" name="Google Shape;569;p47"/>
            <p:cNvSpPr/>
            <p:nvPr/>
          </p:nvSpPr>
          <p:spPr>
            <a:xfrm>
              <a:off x="3984887" y="1813326"/>
              <a:ext cx="40500" cy="40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7" name="Google Shape;570;p47"/>
            <p:cNvSpPr txBox="1"/>
            <p:nvPr/>
          </p:nvSpPr>
          <p:spPr>
            <a:xfrm rot="20468329">
              <a:off x="3988710" y="2291329"/>
              <a:ext cx="1281113" cy="25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the company can shut down the business if the shareholders can comply with the terms of the winding up. Although the company is not included in bankruptcy.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327990" y="430943"/>
            <a:ext cx="53162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Amin (Md.)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Bengal Shipping Line Ltd. &amp; others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60 DLR 444</a:t>
            </a:r>
          </a:p>
        </p:txBody>
      </p:sp>
    </p:spTree>
    <p:extLst>
      <p:ext uri="{BB962C8B-B14F-4D97-AF65-F5344CB8AC3E}">
        <p14:creationId xmlns:p14="http://schemas.microsoft.com/office/powerpoint/2010/main" val="317898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03;p47"/>
          <p:cNvGrpSpPr/>
          <p:nvPr/>
        </p:nvGrpSpPr>
        <p:grpSpPr>
          <a:xfrm>
            <a:off x="4206188" y="1861990"/>
            <a:ext cx="4321955" cy="3074373"/>
            <a:chOff x="2334027" y="1295608"/>
            <a:chExt cx="4464902" cy="2562423"/>
          </a:xfrm>
        </p:grpSpPr>
        <p:sp>
          <p:nvSpPr>
            <p:cNvPr id="5" name="Google Shape;504;p47"/>
            <p:cNvSpPr/>
            <p:nvPr/>
          </p:nvSpPr>
          <p:spPr>
            <a:xfrm>
              <a:off x="2621736" y="1395724"/>
              <a:ext cx="3845872" cy="2462307"/>
            </a:xfrm>
            <a:custGeom>
              <a:avLst/>
              <a:gdLst/>
              <a:ahLst/>
              <a:cxnLst/>
              <a:rect l="l" t="t" r="r" b="b"/>
              <a:pathLst>
                <a:path w="215848" h="138196" extrusionOk="0">
                  <a:moveTo>
                    <a:pt x="0" y="0"/>
                  </a:moveTo>
                  <a:lnTo>
                    <a:pt x="194961" y="0"/>
                  </a:lnTo>
                  <a:lnTo>
                    <a:pt x="215848" y="20976"/>
                  </a:lnTo>
                  <a:lnTo>
                    <a:pt x="194928" y="16"/>
                  </a:lnTo>
                  <a:lnTo>
                    <a:pt x="215757" y="20844"/>
                  </a:lnTo>
                  <a:lnTo>
                    <a:pt x="215757" y="130291"/>
                  </a:lnTo>
                  <a:lnTo>
                    <a:pt x="210716" y="138196"/>
                  </a:lnTo>
                  <a:lnTo>
                    <a:pt x="205921" y="130583"/>
                  </a:lnTo>
                  <a:lnTo>
                    <a:pt x="200932" y="138131"/>
                  </a:lnTo>
                  <a:lnTo>
                    <a:pt x="196104" y="130615"/>
                  </a:lnTo>
                  <a:lnTo>
                    <a:pt x="191115" y="138099"/>
                  </a:lnTo>
                  <a:lnTo>
                    <a:pt x="186288" y="130615"/>
                  </a:lnTo>
                  <a:lnTo>
                    <a:pt x="181363" y="138099"/>
                  </a:lnTo>
                  <a:lnTo>
                    <a:pt x="176471" y="130647"/>
                  </a:lnTo>
                  <a:lnTo>
                    <a:pt x="171547" y="138099"/>
                  </a:lnTo>
                  <a:lnTo>
                    <a:pt x="166687" y="130647"/>
                  </a:lnTo>
                  <a:lnTo>
                    <a:pt x="161730" y="138099"/>
                  </a:lnTo>
                  <a:lnTo>
                    <a:pt x="156903" y="130615"/>
                  </a:lnTo>
                  <a:lnTo>
                    <a:pt x="151913" y="138099"/>
                  </a:lnTo>
                  <a:lnTo>
                    <a:pt x="147086" y="130647"/>
                  </a:lnTo>
                  <a:lnTo>
                    <a:pt x="142129" y="138099"/>
                  </a:lnTo>
                  <a:lnTo>
                    <a:pt x="137270" y="130615"/>
                  </a:lnTo>
                  <a:lnTo>
                    <a:pt x="132377" y="138131"/>
                  </a:lnTo>
                  <a:lnTo>
                    <a:pt x="127453" y="130647"/>
                  </a:lnTo>
                  <a:lnTo>
                    <a:pt x="122593" y="138131"/>
                  </a:lnTo>
                  <a:lnTo>
                    <a:pt x="117669" y="130647"/>
                  </a:lnTo>
                  <a:lnTo>
                    <a:pt x="112744" y="138099"/>
                  </a:lnTo>
                  <a:lnTo>
                    <a:pt x="107885" y="130615"/>
                  </a:lnTo>
                  <a:lnTo>
                    <a:pt x="102960" y="138099"/>
                  </a:lnTo>
                  <a:lnTo>
                    <a:pt x="98068" y="130647"/>
                  </a:lnTo>
                  <a:lnTo>
                    <a:pt x="93144" y="138066"/>
                  </a:lnTo>
                  <a:lnTo>
                    <a:pt x="88284" y="130583"/>
                  </a:lnTo>
                  <a:lnTo>
                    <a:pt x="83359" y="138131"/>
                  </a:lnTo>
                  <a:lnTo>
                    <a:pt x="78467" y="130615"/>
                  </a:lnTo>
                  <a:lnTo>
                    <a:pt x="73543" y="138099"/>
                  </a:lnTo>
                  <a:lnTo>
                    <a:pt x="68715" y="130583"/>
                  </a:lnTo>
                  <a:lnTo>
                    <a:pt x="63726" y="138034"/>
                  </a:lnTo>
                  <a:lnTo>
                    <a:pt x="58899" y="130583"/>
                  </a:lnTo>
                  <a:lnTo>
                    <a:pt x="53974" y="138002"/>
                  </a:lnTo>
                  <a:lnTo>
                    <a:pt x="49082" y="130550"/>
                  </a:lnTo>
                  <a:lnTo>
                    <a:pt x="44125" y="138099"/>
                  </a:lnTo>
                  <a:lnTo>
                    <a:pt x="39298" y="130583"/>
                  </a:lnTo>
                  <a:lnTo>
                    <a:pt x="34341" y="138066"/>
                  </a:lnTo>
                  <a:lnTo>
                    <a:pt x="29449" y="130583"/>
                  </a:lnTo>
                  <a:lnTo>
                    <a:pt x="24525" y="138066"/>
                  </a:lnTo>
                  <a:lnTo>
                    <a:pt x="19665" y="130615"/>
                  </a:lnTo>
                  <a:lnTo>
                    <a:pt x="14740" y="138066"/>
                  </a:lnTo>
                  <a:lnTo>
                    <a:pt x="9848" y="130615"/>
                  </a:lnTo>
                  <a:lnTo>
                    <a:pt x="4891" y="138099"/>
                  </a:lnTo>
                  <a:lnTo>
                    <a:pt x="97" y="130583"/>
                  </a:lnTo>
                  <a:close/>
                </a:path>
              </a:pathLst>
            </a:custGeom>
            <a:solidFill>
              <a:srgbClr val="F8AC2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505;p47"/>
            <p:cNvSpPr/>
            <p:nvPr/>
          </p:nvSpPr>
          <p:spPr>
            <a:xfrm>
              <a:off x="6096178" y="1395724"/>
              <a:ext cx="371700" cy="372300"/>
            </a:xfrm>
            <a:prstGeom prst="rtTriangle">
              <a:avLst/>
            </a:prstGeom>
            <a:solidFill>
              <a:srgbClr val="F8AC2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7" name="Google Shape;506;p47"/>
            <p:cNvSpPr txBox="1"/>
            <p:nvPr/>
          </p:nvSpPr>
          <p:spPr>
            <a:xfrm>
              <a:off x="2828402" y="1663454"/>
              <a:ext cx="3433200" cy="15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the company breached their contract &amp; make mismanagement the court can order for winding up which is called the mandatory winding up.</a:t>
              </a:r>
            </a:p>
          </p:txBody>
        </p:sp>
        <p:sp>
          <p:nvSpPr>
            <p:cNvPr id="8" name="Google Shape;507;p47"/>
            <p:cNvSpPr/>
            <p:nvPr/>
          </p:nvSpPr>
          <p:spPr>
            <a:xfrm rot="302895">
              <a:off x="6277306" y="2858525"/>
              <a:ext cx="521623" cy="507446"/>
            </a:xfrm>
            <a:prstGeom prst="rect">
              <a:avLst/>
            </a:prstGeom>
            <a:solidFill>
              <a:srgbClr val="F8BEF3"/>
            </a:solidFill>
            <a:ln w="9525" cap="flat" cmpd="sng">
              <a:solidFill>
                <a:srgbClr val="3C40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9525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1"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9" name="Google Shape;508;p47"/>
            <p:cNvSpPr/>
            <p:nvPr/>
          </p:nvSpPr>
          <p:spPr>
            <a:xfrm rot="306735">
              <a:off x="6357988" y="2982265"/>
              <a:ext cx="360766" cy="253415"/>
            </a:xfrm>
            <a:custGeom>
              <a:avLst/>
              <a:gdLst/>
              <a:ahLst/>
              <a:cxnLst/>
              <a:rect l="l" t="t" r="r" b="b"/>
              <a:pathLst>
                <a:path w="285750" h="200721" extrusionOk="0">
                  <a:moveTo>
                    <a:pt x="60635" y="0"/>
                  </a:moveTo>
                  <a:lnTo>
                    <a:pt x="54362" y="697"/>
                  </a:lnTo>
                  <a:lnTo>
                    <a:pt x="48090" y="2788"/>
                  </a:lnTo>
                  <a:lnTo>
                    <a:pt x="41817" y="4879"/>
                  </a:lnTo>
                  <a:lnTo>
                    <a:pt x="36241" y="7666"/>
                  </a:lnTo>
                  <a:lnTo>
                    <a:pt x="30666" y="11151"/>
                  </a:lnTo>
                  <a:lnTo>
                    <a:pt x="25090" y="14636"/>
                  </a:lnTo>
                  <a:lnTo>
                    <a:pt x="20212" y="19515"/>
                  </a:lnTo>
                  <a:lnTo>
                    <a:pt x="15333" y="24393"/>
                  </a:lnTo>
                  <a:lnTo>
                    <a:pt x="11151" y="29969"/>
                  </a:lnTo>
                  <a:lnTo>
                    <a:pt x="8363" y="35544"/>
                  </a:lnTo>
                  <a:lnTo>
                    <a:pt x="5576" y="41120"/>
                  </a:lnTo>
                  <a:lnTo>
                    <a:pt x="2788" y="47392"/>
                  </a:lnTo>
                  <a:lnTo>
                    <a:pt x="1394" y="53665"/>
                  </a:lnTo>
                  <a:lnTo>
                    <a:pt x="697" y="59938"/>
                  </a:lnTo>
                  <a:lnTo>
                    <a:pt x="0" y="66907"/>
                  </a:lnTo>
                  <a:lnTo>
                    <a:pt x="697" y="73876"/>
                  </a:lnTo>
                  <a:lnTo>
                    <a:pt x="1394" y="80149"/>
                  </a:lnTo>
                  <a:lnTo>
                    <a:pt x="2788" y="86422"/>
                  </a:lnTo>
                  <a:lnTo>
                    <a:pt x="5576" y="92694"/>
                  </a:lnTo>
                  <a:lnTo>
                    <a:pt x="8363" y="98270"/>
                  </a:lnTo>
                  <a:lnTo>
                    <a:pt x="11151" y="103845"/>
                  </a:lnTo>
                  <a:lnTo>
                    <a:pt x="15333" y="109421"/>
                  </a:lnTo>
                  <a:lnTo>
                    <a:pt x="20212" y="114299"/>
                  </a:lnTo>
                  <a:lnTo>
                    <a:pt x="25090" y="118481"/>
                  </a:lnTo>
                  <a:lnTo>
                    <a:pt x="30666" y="122663"/>
                  </a:lnTo>
                  <a:lnTo>
                    <a:pt x="36241" y="126148"/>
                  </a:lnTo>
                  <a:lnTo>
                    <a:pt x="41817" y="128935"/>
                  </a:lnTo>
                  <a:lnTo>
                    <a:pt x="48090" y="131026"/>
                  </a:lnTo>
                  <a:lnTo>
                    <a:pt x="54362" y="132420"/>
                  </a:lnTo>
                  <a:lnTo>
                    <a:pt x="60635" y="133814"/>
                  </a:lnTo>
                  <a:lnTo>
                    <a:pt x="67604" y="133814"/>
                  </a:lnTo>
                  <a:lnTo>
                    <a:pt x="28575" y="200721"/>
                  </a:lnTo>
                  <a:lnTo>
                    <a:pt x="67604" y="200721"/>
                  </a:lnTo>
                  <a:lnTo>
                    <a:pt x="125451" y="100361"/>
                  </a:lnTo>
                  <a:lnTo>
                    <a:pt x="129633" y="92694"/>
                  </a:lnTo>
                  <a:lnTo>
                    <a:pt x="132421" y="84331"/>
                  </a:lnTo>
                  <a:lnTo>
                    <a:pt x="133815" y="75967"/>
                  </a:lnTo>
                  <a:lnTo>
                    <a:pt x="134512" y="66907"/>
                  </a:lnTo>
                  <a:lnTo>
                    <a:pt x="134512" y="59938"/>
                  </a:lnTo>
                  <a:lnTo>
                    <a:pt x="133118" y="53665"/>
                  </a:lnTo>
                  <a:lnTo>
                    <a:pt x="131724" y="47392"/>
                  </a:lnTo>
                  <a:lnTo>
                    <a:pt x="129633" y="41120"/>
                  </a:lnTo>
                  <a:lnTo>
                    <a:pt x="126845" y="35544"/>
                  </a:lnTo>
                  <a:lnTo>
                    <a:pt x="123360" y="29969"/>
                  </a:lnTo>
                  <a:lnTo>
                    <a:pt x="119179" y="24393"/>
                  </a:lnTo>
                  <a:lnTo>
                    <a:pt x="114997" y="19515"/>
                  </a:lnTo>
                  <a:lnTo>
                    <a:pt x="109421" y="14636"/>
                  </a:lnTo>
                  <a:lnTo>
                    <a:pt x="104543" y="11151"/>
                  </a:lnTo>
                  <a:lnTo>
                    <a:pt x="98967" y="7666"/>
                  </a:lnTo>
                  <a:lnTo>
                    <a:pt x="93391" y="4879"/>
                  </a:lnTo>
                  <a:lnTo>
                    <a:pt x="87119" y="2788"/>
                  </a:lnTo>
                  <a:lnTo>
                    <a:pt x="80846" y="697"/>
                  </a:lnTo>
                  <a:lnTo>
                    <a:pt x="73877" y="0"/>
                  </a:lnTo>
                  <a:close/>
                  <a:moveTo>
                    <a:pt x="211873" y="0"/>
                  </a:moveTo>
                  <a:lnTo>
                    <a:pt x="204904" y="697"/>
                  </a:lnTo>
                  <a:lnTo>
                    <a:pt x="198631" y="2788"/>
                  </a:lnTo>
                  <a:lnTo>
                    <a:pt x="192359" y="4879"/>
                  </a:lnTo>
                  <a:lnTo>
                    <a:pt x="186783" y="7666"/>
                  </a:lnTo>
                  <a:lnTo>
                    <a:pt x="181207" y="11151"/>
                  </a:lnTo>
                  <a:lnTo>
                    <a:pt x="176329" y="14636"/>
                  </a:lnTo>
                  <a:lnTo>
                    <a:pt x="170753" y="19515"/>
                  </a:lnTo>
                  <a:lnTo>
                    <a:pt x="166571" y="24393"/>
                  </a:lnTo>
                  <a:lnTo>
                    <a:pt x="162390" y="29969"/>
                  </a:lnTo>
                  <a:lnTo>
                    <a:pt x="158905" y="35544"/>
                  </a:lnTo>
                  <a:lnTo>
                    <a:pt x="156117" y="41120"/>
                  </a:lnTo>
                  <a:lnTo>
                    <a:pt x="154026" y="47392"/>
                  </a:lnTo>
                  <a:lnTo>
                    <a:pt x="152632" y="53665"/>
                  </a:lnTo>
                  <a:lnTo>
                    <a:pt x="151238" y="59938"/>
                  </a:lnTo>
                  <a:lnTo>
                    <a:pt x="151238" y="66907"/>
                  </a:lnTo>
                  <a:lnTo>
                    <a:pt x="151238" y="73876"/>
                  </a:lnTo>
                  <a:lnTo>
                    <a:pt x="152632" y="80149"/>
                  </a:lnTo>
                  <a:lnTo>
                    <a:pt x="154026" y="86422"/>
                  </a:lnTo>
                  <a:lnTo>
                    <a:pt x="156117" y="92694"/>
                  </a:lnTo>
                  <a:lnTo>
                    <a:pt x="158905" y="98270"/>
                  </a:lnTo>
                  <a:lnTo>
                    <a:pt x="162390" y="103845"/>
                  </a:lnTo>
                  <a:lnTo>
                    <a:pt x="166571" y="109421"/>
                  </a:lnTo>
                  <a:lnTo>
                    <a:pt x="170753" y="114299"/>
                  </a:lnTo>
                  <a:lnTo>
                    <a:pt x="176329" y="118481"/>
                  </a:lnTo>
                  <a:lnTo>
                    <a:pt x="181207" y="122663"/>
                  </a:lnTo>
                  <a:lnTo>
                    <a:pt x="186783" y="126148"/>
                  </a:lnTo>
                  <a:lnTo>
                    <a:pt x="192359" y="128935"/>
                  </a:lnTo>
                  <a:lnTo>
                    <a:pt x="198631" y="131026"/>
                  </a:lnTo>
                  <a:lnTo>
                    <a:pt x="204904" y="132420"/>
                  </a:lnTo>
                  <a:lnTo>
                    <a:pt x="211873" y="133814"/>
                  </a:lnTo>
                  <a:lnTo>
                    <a:pt x="218146" y="133814"/>
                  </a:lnTo>
                  <a:lnTo>
                    <a:pt x="179813" y="200721"/>
                  </a:lnTo>
                  <a:lnTo>
                    <a:pt x="218146" y="200721"/>
                  </a:lnTo>
                  <a:lnTo>
                    <a:pt x="275993" y="100361"/>
                  </a:lnTo>
                  <a:lnTo>
                    <a:pt x="280174" y="92694"/>
                  </a:lnTo>
                  <a:lnTo>
                    <a:pt x="282962" y="84331"/>
                  </a:lnTo>
                  <a:lnTo>
                    <a:pt x="285053" y="75967"/>
                  </a:lnTo>
                  <a:lnTo>
                    <a:pt x="285750" y="66907"/>
                  </a:lnTo>
                  <a:lnTo>
                    <a:pt x="285053" y="59938"/>
                  </a:lnTo>
                  <a:lnTo>
                    <a:pt x="284356" y="53665"/>
                  </a:lnTo>
                  <a:lnTo>
                    <a:pt x="282962" y="47392"/>
                  </a:lnTo>
                  <a:lnTo>
                    <a:pt x="280174" y="41120"/>
                  </a:lnTo>
                  <a:lnTo>
                    <a:pt x="277387" y="35544"/>
                  </a:lnTo>
                  <a:lnTo>
                    <a:pt x="274599" y="29969"/>
                  </a:lnTo>
                  <a:lnTo>
                    <a:pt x="270417" y="24393"/>
                  </a:lnTo>
                  <a:lnTo>
                    <a:pt x="265538" y="19515"/>
                  </a:lnTo>
                  <a:lnTo>
                    <a:pt x="260660" y="14636"/>
                  </a:lnTo>
                  <a:lnTo>
                    <a:pt x="255084" y="11151"/>
                  </a:lnTo>
                  <a:lnTo>
                    <a:pt x="249509" y="7666"/>
                  </a:lnTo>
                  <a:lnTo>
                    <a:pt x="243933" y="4879"/>
                  </a:lnTo>
                  <a:lnTo>
                    <a:pt x="237660" y="2788"/>
                  </a:lnTo>
                  <a:lnTo>
                    <a:pt x="231388" y="697"/>
                  </a:lnTo>
                  <a:lnTo>
                    <a:pt x="225115" y="0"/>
                  </a:lnTo>
                  <a:close/>
                </a:path>
              </a:pathLst>
            </a:custGeom>
            <a:solidFill>
              <a:srgbClr val="202124">
                <a:alpha val="85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pass Mono Light"/>
                <a:ea typeface="Overpass Mono Light"/>
                <a:cs typeface="Overpass Mono Light"/>
                <a:sym typeface="Overpass Mono Light"/>
              </a:endParaRPr>
            </a:p>
          </p:txBody>
        </p:sp>
        <p:sp>
          <p:nvSpPr>
            <p:cNvPr id="10" name="Google Shape;509;p47"/>
            <p:cNvSpPr/>
            <p:nvPr/>
          </p:nvSpPr>
          <p:spPr>
            <a:xfrm rot="10663590">
              <a:off x="2334027" y="1295608"/>
              <a:ext cx="521811" cy="507422"/>
            </a:xfrm>
            <a:prstGeom prst="rect">
              <a:avLst/>
            </a:prstGeom>
            <a:solidFill>
              <a:srgbClr val="F8BEF3"/>
            </a:solidFill>
            <a:ln w="9525" cap="flat" cmpd="sng">
              <a:solidFill>
                <a:srgbClr val="3C40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9525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1"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11" name="Google Shape;510;p47"/>
            <p:cNvSpPr/>
            <p:nvPr/>
          </p:nvSpPr>
          <p:spPr>
            <a:xfrm rot="10670720">
              <a:off x="2414773" y="1425564"/>
              <a:ext cx="361015" cy="253590"/>
            </a:xfrm>
            <a:custGeom>
              <a:avLst/>
              <a:gdLst/>
              <a:ahLst/>
              <a:cxnLst/>
              <a:rect l="l" t="t" r="r" b="b"/>
              <a:pathLst>
                <a:path w="285750" h="200721" extrusionOk="0">
                  <a:moveTo>
                    <a:pt x="60635" y="0"/>
                  </a:moveTo>
                  <a:lnTo>
                    <a:pt x="54362" y="697"/>
                  </a:lnTo>
                  <a:lnTo>
                    <a:pt x="48090" y="2788"/>
                  </a:lnTo>
                  <a:lnTo>
                    <a:pt x="41817" y="4879"/>
                  </a:lnTo>
                  <a:lnTo>
                    <a:pt x="36241" y="7666"/>
                  </a:lnTo>
                  <a:lnTo>
                    <a:pt x="30666" y="11151"/>
                  </a:lnTo>
                  <a:lnTo>
                    <a:pt x="25090" y="14636"/>
                  </a:lnTo>
                  <a:lnTo>
                    <a:pt x="20212" y="19515"/>
                  </a:lnTo>
                  <a:lnTo>
                    <a:pt x="15333" y="24393"/>
                  </a:lnTo>
                  <a:lnTo>
                    <a:pt x="11151" y="29969"/>
                  </a:lnTo>
                  <a:lnTo>
                    <a:pt x="8363" y="35544"/>
                  </a:lnTo>
                  <a:lnTo>
                    <a:pt x="5576" y="41120"/>
                  </a:lnTo>
                  <a:lnTo>
                    <a:pt x="2788" y="47392"/>
                  </a:lnTo>
                  <a:lnTo>
                    <a:pt x="1394" y="53665"/>
                  </a:lnTo>
                  <a:lnTo>
                    <a:pt x="697" y="59938"/>
                  </a:lnTo>
                  <a:lnTo>
                    <a:pt x="0" y="66907"/>
                  </a:lnTo>
                  <a:lnTo>
                    <a:pt x="697" y="73876"/>
                  </a:lnTo>
                  <a:lnTo>
                    <a:pt x="1394" y="80149"/>
                  </a:lnTo>
                  <a:lnTo>
                    <a:pt x="2788" y="86422"/>
                  </a:lnTo>
                  <a:lnTo>
                    <a:pt x="5576" y="92694"/>
                  </a:lnTo>
                  <a:lnTo>
                    <a:pt x="8363" y="98270"/>
                  </a:lnTo>
                  <a:lnTo>
                    <a:pt x="11151" y="103845"/>
                  </a:lnTo>
                  <a:lnTo>
                    <a:pt x="15333" y="109421"/>
                  </a:lnTo>
                  <a:lnTo>
                    <a:pt x="20212" y="114299"/>
                  </a:lnTo>
                  <a:lnTo>
                    <a:pt x="25090" y="118481"/>
                  </a:lnTo>
                  <a:lnTo>
                    <a:pt x="30666" y="122663"/>
                  </a:lnTo>
                  <a:lnTo>
                    <a:pt x="36241" y="126148"/>
                  </a:lnTo>
                  <a:lnTo>
                    <a:pt x="41817" y="128935"/>
                  </a:lnTo>
                  <a:lnTo>
                    <a:pt x="48090" y="131026"/>
                  </a:lnTo>
                  <a:lnTo>
                    <a:pt x="54362" y="132420"/>
                  </a:lnTo>
                  <a:lnTo>
                    <a:pt x="60635" y="133814"/>
                  </a:lnTo>
                  <a:lnTo>
                    <a:pt x="67604" y="133814"/>
                  </a:lnTo>
                  <a:lnTo>
                    <a:pt x="28575" y="200721"/>
                  </a:lnTo>
                  <a:lnTo>
                    <a:pt x="67604" y="200721"/>
                  </a:lnTo>
                  <a:lnTo>
                    <a:pt x="125451" y="100361"/>
                  </a:lnTo>
                  <a:lnTo>
                    <a:pt x="129633" y="92694"/>
                  </a:lnTo>
                  <a:lnTo>
                    <a:pt x="132421" y="84331"/>
                  </a:lnTo>
                  <a:lnTo>
                    <a:pt x="133815" y="75967"/>
                  </a:lnTo>
                  <a:lnTo>
                    <a:pt x="134512" y="66907"/>
                  </a:lnTo>
                  <a:lnTo>
                    <a:pt x="134512" y="59938"/>
                  </a:lnTo>
                  <a:lnTo>
                    <a:pt x="133118" y="53665"/>
                  </a:lnTo>
                  <a:lnTo>
                    <a:pt x="131724" y="47392"/>
                  </a:lnTo>
                  <a:lnTo>
                    <a:pt x="129633" y="41120"/>
                  </a:lnTo>
                  <a:lnTo>
                    <a:pt x="126845" y="35544"/>
                  </a:lnTo>
                  <a:lnTo>
                    <a:pt x="123360" y="29969"/>
                  </a:lnTo>
                  <a:lnTo>
                    <a:pt x="119179" y="24393"/>
                  </a:lnTo>
                  <a:lnTo>
                    <a:pt x="114997" y="19515"/>
                  </a:lnTo>
                  <a:lnTo>
                    <a:pt x="109421" y="14636"/>
                  </a:lnTo>
                  <a:lnTo>
                    <a:pt x="104543" y="11151"/>
                  </a:lnTo>
                  <a:lnTo>
                    <a:pt x="98967" y="7666"/>
                  </a:lnTo>
                  <a:lnTo>
                    <a:pt x="93391" y="4879"/>
                  </a:lnTo>
                  <a:lnTo>
                    <a:pt x="87119" y="2788"/>
                  </a:lnTo>
                  <a:lnTo>
                    <a:pt x="80846" y="697"/>
                  </a:lnTo>
                  <a:lnTo>
                    <a:pt x="73877" y="0"/>
                  </a:lnTo>
                  <a:close/>
                  <a:moveTo>
                    <a:pt x="211873" y="0"/>
                  </a:moveTo>
                  <a:lnTo>
                    <a:pt x="204904" y="697"/>
                  </a:lnTo>
                  <a:lnTo>
                    <a:pt x="198631" y="2788"/>
                  </a:lnTo>
                  <a:lnTo>
                    <a:pt x="192359" y="4879"/>
                  </a:lnTo>
                  <a:lnTo>
                    <a:pt x="186783" y="7666"/>
                  </a:lnTo>
                  <a:lnTo>
                    <a:pt x="181207" y="11151"/>
                  </a:lnTo>
                  <a:lnTo>
                    <a:pt x="176329" y="14636"/>
                  </a:lnTo>
                  <a:lnTo>
                    <a:pt x="170753" y="19515"/>
                  </a:lnTo>
                  <a:lnTo>
                    <a:pt x="166571" y="24393"/>
                  </a:lnTo>
                  <a:lnTo>
                    <a:pt x="162390" y="29969"/>
                  </a:lnTo>
                  <a:lnTo>
                    <a:pt x="158905" y="35544"/>
                  </a:lnTo>
                  <a:lnTo>
                    <a:pt x="156117" y="41120"/>
                  </a:lnTo>
                  <a:lnTo>
                    <a:pt x="154026" y="47392"/>
                  </a:lnTo>
                  <a:lnTo>
                    <a:pt x="152632" y="53665"/>
                  </a:lnTo>
                  <a:lnTo>
                    <a:pt x="151238" y="59938"/>
                  </a:lnTo>
                  <a:lnTo>
                    <a:pt x="151238" y="66907"/>
                  </a:lnTo>
                  <a:lnTo>
                    <a:pt x="151238" y="73876"/>
                  </a:lnTo>
                  <a:lnTo>
                    <a:pt x="152632" y="80149"/>
                  </a:lnTo>
                  <a:lnTo>
                    <a:pt x="154026" y="86422"/>
                  </a:lnTo>
                  <a:lnTo>
                    <a:pt x="156117" y="92694"/>
                  </a:lnTo>
                  <a:lnTo>
                    <a:pt x="158905" y="98270"/>
                  </a:lnTo>
                  <a:lnTo>
                    <a:pt x="162390" y="103845"/>
                  </a:lnTo>
                  <a:lnTo>
                    <a:pt x="166571" y="109421"/>
                  </a:lnTo>
                  <a:lnTo>
                    <a:pt x="170753" y="114299"/>
                  </a:lnTo>
                  <a:lnTo>
                    <a:pt x="176329" y="118481"/>
                  </a:lnTo>
                  <a:lnTo>
                    <a:pt x="181207" y="122663"/>
                  </a:lnTo>
                  <a:lnTo>
                    <a:pt x="186783" y="126148"/>
                  </a:lnTo>
                  <a:lnTo>
                    <a:pt x="192359" y="128935"/>
                  </a:lnTo>
                  <a:lnTo>
                    <a:pt x="198631" y="131026"/>
                  </a:lnTo>
                  <a:lnTo>
                    <a:pt x="204904" y="132420"/>
                  </a:lnTo>
                  <a:lnTo>
                    <a:pt x="211873" y="133814"/>
                  </a:lnTo>
                  <a:lnTo>
                    <a:pt x="218146" y="133814"/>
                  </a:lnTo>
                  <a:lnTo>
                    <a:pt x="179813" y="200721"/>
                  </a:lnTo>
                  <a:lnTo>
                    <a:pt x="218146" y="200721"/>
                  </a:lnTo>
                  <a:lnTo>
                    <a:pt x="275993" y="100361"/>
                  </a:lnTo>
                  <a:lnTo>
                    <a:pt x="280174" y="92694"/>
                  </a:lnTo>
                  <a:lnTo>
                    <a:pt x="282962" y="84331"/>
                  </a:lnTo>
                  <a:lnTo>
                    <a:pt x="285053" y="75967"/>
                  </a:lnTo>
                  <a:lnTo>
                    <a:pt x="285750" y="66907"/>
                  </a:lnTo>
                  <a:lnTo>
                    <a:pt x="285053" y="59938"/>
                  </a:lnTo>
                  <a:lnTo>
                    <a:pt x="284356" y="53665"/>
                  </a:lnTo>
                  <a:lnTo>
                    <a:pt x="282962" y="47392"/>
                  </a:lnTo>
                  <a:lnTo>
                    <a:pt x="280174" y="41120"/>
                  </a:lnTo>
                  <a:lnTo>
                    <a:pt x="277387" y="35544"/>
                  </a:lnTo>
                  <a:lnTo>
                    <a:pt x="274599" y="29969"/>
                  </a:lnTo>
                  <a:lnTo>
                    <a:pt x="270417" y="24393"/>
                  </a:lnTo>
                  <a:lnTo>
                    <a:pt x="265538" y="19515"/>
                  </a:lnTo>
                  <a:lnTo>
                    <a:pt x="260660" y="14636"/>
                  </a:lnTo>
                  <a:lnTo>
                    <a:pt x="255084" y="11151"/>
                  </a:lnTo>
                  <a:lnTo>
                    <a:pt x="249509" y="7666"/>
                  </a:lnTo>
                  <a:lnTo>
                    <a:pt x="243933" y="4879"/>
                  </a:lnTo>
                  <a:lnTo>
                    <a:pt x="237660" y="2788"/>
                  </a:lnTo>
                  <a:lnTo>
                    <a:pt x="231388" y="697"/>
                  </a:lnTo>
                  <a:lnTo>
                    <a:pt x="225115" y="0"/>
                  </a:lnTo>
                  <a:close/>
                </a:path>
              </a:pathLst>
            </a:custGeom>
            <a:solidFill>
              <a:srgbClr val="202124">
                <a:alpha val="85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pass Mono Light"/>
                <a:ea typeface="Overpass Mono Light"/>
                <a:cs typeface="Overpass Mono Light"/>
                <a:sym typeface="Overpass Mono Light"/>
              </a:endParaRPr>
            </a:p>
          </p:txBody>
        </p:sp>
        <p:sp>
          <p:nvSpPr>
            <p:cNvPr id="12" name="Google Shape;511;p47"/>
            <p:cNvSpPr txBox="1"/>
            <p:nvPr/>
          </p:nvSpPr>
          <p:spPr>
            <a:xfrm>
              <a:off x="2410134" y="3258099"/>
              <a:ext cx="2507400" cy="301800"/>
            </a:xfrm>
            <a:prstGeom prst="rect">
              <a:avLst/>
            </a:prstGeom>
            <a:solidFill>
              <a:srgbClr val="FCE36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3150" rIns="91425" bIns="7315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1E1E1E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52940" y="441736"/>
            <a:ext cx="5714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Dira</a:t>
            </a:r>
            <a:r>
              <a:rPr lang="en-US" sz="2000" b="1" dirty="0">
                <a:latin typeface="Arial Black" panose="020B0A04020102020204" pitchFamily="34" charset="0"/>
              </a:rPr>
              <a:t> Dockyard and Engineers Ltd 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Bangladesh </a:t>
            </a:r>
            <a:r>
              <a:rPr lang="en-US" sz="2000" b="1" dirty="0" err="1">
                <a:latin typeface="Arial Black" panose="020B0A04020102020204" pitchFamily="34" charset="0"/>
              </a:rPr>
              <a:t>Shilpa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Sangstha</a:t>
            </a:r>
            <a:r>
              <a:rPr lang="en-US" sz="2000" b="1" dirty="0">
                <a:latin typeface="Arial Black" panose="020B0A04020102020204" pitchFamily="34" charset="0"/>
              </a:rPr>
              <a:t> &amp; others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10 BLC (AD) 131</a:t>
            </a:r>
          </a:p>
        </p:txBody>
      </p:sp>
    </p:spTree>
    <p:extLst>
      <p:ext uri="{BB962C8B-B14F-4D97-AF65-F5344CB8AC3E}">
        <p14:creationId xmlns:p14="http://schemas.microsoft.com/office/powerpoint/2010/main" val="24641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4">
            <a:extLst>
              <a:ext uri="{FF2B5EF4-FFF2-40B4-BE49-F238E27FC236}">
                <a16:creationId xmlns:a16="http://schemas.microsoft.com/office/drawing/2014/main" id="{345655FE-8A7D-92AF-E3E8-AF3D66C9CB3F}"/>
              </a:ext>
            </a:extLst>
          </p:cNvPr>
          <p:cNvSpPr/>
          <p:nvPr/>
        </p:nvSpPr>
        <p:spPr>
          <a:xfrm>
            <a:off x="1707298" y="2674343"/>
            <a:ext cx="5969409" cy="1695640"/>
          </a:xfrm>
          <a:prstGeom prst="round2DiagRect">
            <a:avLst/>
          </a:prstGeom>
          <a:solidFill>
            <a:srgbClr val="00B0F0"/>
          </a:solidFill>
          <a:ln>
            <a:solidFill>
              <a:srgbClr val="00206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7298" y="2711303"/>
            <a:ext cx="58798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company is no longer be able to carry out its primary purposes it is just &amp; equitable to order its winding 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7298" y="590422"/>
            <a:ext cx="5714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Yunus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Bhuiyan</a:t>
            </a:r>
            <a:r>
              <a:rPr lang="en-US" sz="2000" b="1" dirty="0">
                <a:latin typeface="Arial Black" panose="020B0A04020102020204" pitchFamily="34" charset="0"/>
              </a:rPr>
              <a:t> &amp; Others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Bashanti</a:t>
            </a:r>
            <a:r>
              <a:rPr lang="en-US" sz="2000" b="1" dirty="0">
                <a:latin typeface="Arial Black" panose="020B0A04020102020204" pitchFamily="34" charset="0"/>
              </a:rPr>
              <a:t> Property Development Ltd.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4 BLC 249</a:t>
            </a:r>
          </a:p>
        </p:txBody>
      </p:sp>
    </p:spTree>
    <p:extLst>
      <p:ext uri="{BB962C8B-B14F-4D97-AF65-F5344CB8AC3E}">
        <p14:creationId xmlns:p14="http://schemas.microsoft.com/office/powerpoint/2010/main" val="16121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24;p47"/>
          <p:cNvGrpSpPr/>
          <p:nvPr/>
        </p:nvGrpSpPr>
        <p:grpSpPr>
          <a:xfrm>
            <a:off x="2339163" y="1956391"/>
            <a:ext cx="4082902" cy="2817628"/>
            <a:chOff x="2923350" y="980700"/>
            <a:chExt cx="3297300" cy="3182100"/>
          </a:xfrm>
        </p:grpSpPr>
        <p:sp>
          <p:nvSpPr>
            <p:cNvPr id="5" name="Google Shape;525;p47"/>
            <p:cNvSpPr/>
            <p:nvPr/>
          </p:nvSpPr>
          <p:spPr>
            <a:xfrm>
              <a:off x="2923350" y="980700"/>
              <a:ext cx="3297300" cy="3182100"/>
            </a:xfrm>
            <a:prstGeom prst="roundRect">
              <a:avLst>
                <a:gd name="adj" fmla="val 9950"/>
              </a:avLst>
            </a:prstGeom>
            <a:noFill/>
            <a:ln w="9525" cap="flat" cmpd="sng">
              <a:solidFill>
                <a:srgbClr val="6A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Batang"/>
                <a:ea typeface="Gowun Batang"/>
                <a:cs typeface="Gowun Batang"/>
                <a:sym typeface="Gowun Batang"/>
              </a:endParaRPr>
            </a:p>
          </p:txBody>
        </p:sp>
        <p:sp>
          <p:nvSpPr>
            <p:cNvPr id="6" name="Google Shape;526;p47"/>
            <p:cNvSpPr/>
            <p:nvPr/>
          </p:nvSpPr>
          <p:spPr>
            <a:xfrm>
              <a:off x="3093200" y="1532997"/>
              <a:ext cx="2957513" cy="2077462"/>
            </a:xfrm>
            <a:custGeom>
              <a:avLst/>
              <a:gdLst/>
              <a:ahLst/>
              <a:cxnLst/>
              <a:rect l="l" t="t" r="r" b="b"/>
              <a:pathLst>
                <a:path w="285750" h="200721" extrusionOk="0">
                  <a:moveTo>
                    <a:pt x="60635" y="0"/>
                  </a:moveTo>
                  <a:lnTo>
                    <a:pt x="54362" y="697"/>
                  </a:lnTo>
                  <a:lnTo>
                    <a:pt x="48090" y="2788"/>
                  </a:lnTo>
                  <a:lnTo>
                    <a:pt x="41817" y="4879"/>
                  </a:lnTo>
                  <a:lnTo>
                    <a:pt x="36241" y="7666"/>
                  </a:lnTo>
                  <a:lnTo>
                    <a:pt x="30666" y="11151"/>
                  </a:lnTo>
                  <a:lnTo>
                    <a:pt x="25090" y="14636"/>
                  </a:lnTo>
                  <a:lnTo>
                    <a:pt x="20212" y="19515"/>
                  </a:lnTo>
                  <a:lnTo>
                    <a:pt x="15333" y="24393"/>
                  </a:lnTo>
                  <a:lnTo>
                    <a:pt x="11151" y="29969"/>
                  </a:lnTo>
                  <a:lnTo>
                    <a:pt x="8363" y="35544"/>
                  </a:lnTo>
                  <a:lnTo>
                    <a:pt x="5576" y="41120"/>
                  </a:lnTo>
                  <a:lnTo>
                    <a:pt x="2788" y="47392"/>
                  </a:lnTo>
                  <a:lnTo>
                    <a:pt x="1394" y="53665"/>
                  </a:lnTo>
                  <a:lnTo>
                    <a:pt x="697" y="59938"/>
                  </a:lnTo>
                  <a:lnTo>
                    <a:pt x="0" y="66907"/>
                  </a:lnTo>
                  <a:lnTo>
                    <a:pt x="697" y="73876"/>
                  </a:lnTo>
                  <a:lnTo>
                    <a:pt x="1394" y="80149"/>
                  </a:lnTo>
                  <a:lnTo>
                    <a:pt x="2788" y="86422"/>
                  </a:lnTo>
                  <a:lnTo>
                    <a:pt x="5576" y="92694"/>
                  </a:lnTo>
                  <a:lnTo>
                    <a:pt x="8363" y="98270"/>
                  </a:lnTo>
                  <a:lnTo>
                    <a:pt x="11151" y="103845"/>
                  </a:lnTo>
                  <a:lnTo>
                    <a:pt x="15333" y="109421"/>
                  </a:lnTo>
                  <a:lnTo>
                    <a:pt x="20212" y="114299"/>
                  </a:lnTo>
                  <a:lnTo>
                    <a:pt x="25090" y="118481"/>
                  </a:lnTo>
                  <a:lnTo>
                    <a:pt x="30666" y="122663"/>
                  </a:lnTo>
                  <a:lnTo>
                    <a:pt x="36241" y="126148"/>
                  </a:lnTo>
                  <a:lnTo>
                    <a:pt x="41817" y="128935"/>
                  </a:lnTo>
                  <a:lnTo>
                    <a:pt x="48090" y="131026"/>
                  </a:lnTo>
                  <a:lnTo>
                    <a:pt x="54362" y="132420"/>
                  </a:lnTo>
                  <a:lnTo>
                    <a:pt x="60635" y="133814"/>
                  </a:lnTo>
                  <a:lnTo>
                    <a:pt x="67604" y="133814"/>
                  </a:lnTo>
                  <a:lnTo>
                    <a:pt x="28575" y="200721"/>
                  </a:lnTo>
                  <a:lnTo>
                    <a:pt x="67604" y="200721"/>
                  </a:lnTo>
                  <a:lnTo>
                    <a:pt x="125451" y="100361"/>
                  </a:lnTo>
                  <a:lnTo>
                    <a:pt x="129633" y="92694"/>
                  </a:lnTo>
                  <a:lnTo>
                    <a:pt x="132421" y="84331"/>
                  </a:lnTo>
                  <a:lnTo>
                    <a:pt x="133815" y="75967"/>
                  </a:lnTo>
                  <a:lnTo>
                    <a:pt x="134512" y="66907"/>
                  </a:lnTo>
                  <a:lnTo>
                    <a:pt x="134512" y="59938"/>
                  </a:lnTo>
                  <a:lnTo>
                    <a:pt x="133118" y="53665"/>
                  </a:lnTo>
                  <a:lnTo>
                    <a:pt x="131724" y="47392"/>
                  </a:lnTo>
                  <a:lnTo>
                    <a:pt x="129633" y="41120"/>
                  </a:lnTo>
                  <a:lnTo>
                    <a:pt x="126845" y="35544"/>
                  </a:lnTo>
                  <a:lnTo>
                    <a:pt x="123360" y="29969"/>
                  </a:lnTo>
                  <a:lnTo>
                    <a:pt x="119179" y="24393"/>
                  </a:lnTo>
                  <a:lnTo>
                    <a:pt x="114997" y="19515"/>
                  </a:lnTo>
                  <a:lnTo>
                    <a:pt x="109421" y="14636"/>
                  </a:lnTo>
                  <a:lnTo>
                    <a:pt x="104543" y="11151"/>
                  </a:lnTo>
                  <a:lnTo>
                    <a:pt x="98967" y="7666"/>
                  </a:lnTo>
                  <a:lnTo>
                    <a:pt x="93391" y="4879"/>
                  </a:lnTo>
                  <a:lnTo>
                    <a:pt x="87119" y="2788"/>
                  </a:lnTo>
                  <a:lnTo>
                    <a:pt x="80846" y="697"/>
                  </a:lnTo>
                  <a:lnTo>
                    <a:pt x="73877" y="0"/>
                  </a:lnTo>
                  <a:close/>
                  <a:moveTo>
                    <a:pt x="211873" y="0"/>
                  </a:moveTo>
                  <a:lnTo>
                    <a:pt x="204904" y="697"/>
                  </a:lnTo>
                  <a:lnTo>
                    <a:pt x="198631" y="2788"/>
                  </a:lnTo>
                  <a:lnTo>
                    <a:pt x="192359" y="4879"/>
                  </a:lnTo>
                  <a:lnTo>
                    <a:pt x="186783" y="7666"/>
                  </a:lnTo>
                  <a:lnTo>
                    <a:pt x="181207" y="11151"/>
                  </a:lnTo>
                  <a:lnTo>
                    <a:pt x="176329" y="14636"/>
                  </a:lnTo>
                  <a:lnTo>
                    <a:pt x="170753" y="19515"/>
                  </a:lnTo>
                  <a:lnTo>
                    <a:pt x="166571" y="24393"/>
                  </a:lnTo>
                  <a:lnTo>
                    <a:pt x="162390" y="29969"/>
                  </a:lnTo>
                  <a:lnTo>
                    <a:pt x="158905" y="35544"/>
                  </a:lnTo>
                  <a:lnTo>
                    <a:pt x="156117" y="41120"/>
                  </a:lnTo>
                  <a:lnTo>
                    <a:pt x="154026" y="47392"/>
                  </a:lnTo>
                  <a:lnTo>
                    <a:pt x="152632" y="53665"/>
                  </a:lnTo>
                  <a:lnTo>
                    <a:pt x="151238" y="59938"/>
                  </a:lnTo>
                  <a:lnTo>
                    <a:pt x="151238" y="66907"/>
                  </a:lnTo>
                  <a:lnTo>
                    <a:pt x="151238" y="73876"/>
                  </a:lnTo>
                  <a:lnTo>
                    <a:pt x="152632" y="80149"/>
                  </a:lnTo>
                  <a:lnTo>
                    <a:pt x="154026" y="86422"/>
                  </a:lnTo>
                  <a:lnTo>
                    <a:pt x="156117" y="92694"/>
                  </a:lnTo>
                  <a:lnTo>
                    <a:pt x="158905" y="98270"/>
                  </a:lnTo>
                  <a:lnTo>
                    <a:pt x="162390" y="103845"/>
                  </a:lnTo>
                  <a:lnTo>
                    <a:pt x="166571" y="109421"/>
                  </a:lnTo>
                  <a:lnTo>
                    <a:pt x="170753" y="114299"/>
                  </a:lnTo>
                  <a:lnTo>
                    <a:pt x="176329" y="118481"/>
                  </a:lnTo>
                  <a:lnTo>
                    <a:pt x="181207" y="122663"/>
                  </a:lnTo>
                  <a:lnTo>
                    <a:pt x="186783" y="126148"/>
                  </a:lnTo>
                  <a:lnTo>
                    <a:pt x="192359" y="128935"/>
                  </a:lnTo>
                  <a:lnTo>
                    <a:pt x="198631" y="131026"/>
                  </a:lnTo>
                  <a:lnTo>
                    <a:pt x="204904" y="132420"/>
                  </a:lnTo>
                  <a:lnTo>
                    <a:pt x="211873" y="133814"/>
                  </a:lnTo>
                  <a:lnTo>
                    <a:pt x="218146" y="133814"/>
                  </a:lnTo>
                  <a:lnTo>
                    <a:pt x="179813" y="200721"/>
                  </a:lnTo>
                  <a:lnTo>
                    <a:pt x="218146" y="200721"/>
                  </a:lnTo>
                  <a:lnTo>
                    <a:pt x="275993" y="100361"/>
                  </a:lnTo>
                  <a:lnTo>
                    <a:pt x="280174" y="92694"/>
                  </a:lnTo>
                  <a:lnTo>
                    <a:pt x="282962" y="84331"/>
                  </a:lnTo>
                  <a:lnTo>
                    <a:pt x="285053" y="75967"/>
                  </a:lnTo>
                  <a:lnTo>
                    <a:pt x="285750" y="66907"/>
                  </a:lnTo>
                  <a:lnTo>
                    <a:pt x="285053" y="59938"/>
                  </a:lnTo>
                  <a:lnTo>
                    <a:pt x="284356" y="53665"/>
                  </a:lnTo>
                  <a:lnTo>
                    <a:pt x="282962" y="47392"/>
                  </a:lnTo>
                  <a:lnTo>
                    <a:pt x="280174" y="41120"/>
                  </a:lnTo>
                  <a:lnTo>
                    <a:pt x="277387" y="35544"/>
                  </a:lnTo>
                  <a:lnTo>
                    <a:pt x="274599" y="29969"/>
                  </a:lnTo>
                  <a:lnTo>
                    <a:pt x="270417" y="24393"/>
                  </a:lnTo>
                  <a:lnTo>
                    <a:pt x="265538" y="19515"/>
                  </a:lnTo>
                  <a:lnTo>
                    <a:pt x="260660" y="14636"/>
                  </a:lnTo>
                  <a:lnTo>
                    <a:pt x="255084" y="11151"/>
                  </a:lnTo>
                  <a:lnTo>
                    <a:pt x="249509" y="7666"/>
                  </a:lnTo>
                  <a:lnTo>
                    <a:pt x="243933" y="4879"/>
                  </a:lnTo>
                  <a:lnTo>
                    <a:pt x="237660" y="2788"/>
                  </a:lnTo>
                  <a:lnTo>
                    <a:pt x="231388" y="697"/>
                  </a:lnTo>
                  <a:lnTo>
                    <a:pt x="225115" y="0"/>
                  </a:lnTo>
                  <a:close/>
                </a:path>
              </a:pathLst>
            </a:custGeom>
            <a:solidFill>
              <a:srgbClr val="E5D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Batang"/>
                <a:ea typeface="Gowun Batang"/>
                <a:cs typeface="Gowun Batang"/>
                <a:sym typeface="Gowun Batang"/>
              </a:endParaRPr>
            </a:p>
          </p:txBody>
        </p:sp>
        <p:sp>
          <p:nvSpPr>
            <p:cNvPr id="8" name="Google Shape;528;p47"/>
            <p:cNvSpPr txBox="1"/>
            <p:nvPr/>
          </p:nvSpPr>
          <p:spPr>
            <a:xfrm>
              <a:off x="3105250" y="1219500"/>
              <a:ext cx="2933700" cy="283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the company is ordered for winding up by the court A liquidator is appointed for disturbing the shares among the shareholders and surplus the profit which is a legal processing.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707298" y="590422"/>
            <a:ext cx="5714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Prime Finance &amp; Investment Ltd.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Delwar</a:t>
            </a:r>
            <a:r>
              <a:rPr lang="en-US" sz="2000" b="1" dirty="0">
                <a:latin typeface="Arial Black" panose="020B0A04020102020204" pitchFamily="34" charset="0"/>
              </a:rPr>
              <a:t> H Khan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15 BLC (AD) 170</a:t>
            </a:r>
          </a:p>
        </p:txBody>
      </p:sp>
    </p:spTree>
    <p:extLst>
      <p:ext uri="{BB962C8B-B14F-4D97-AF65-F5344CB8AC3E}">
        <p14:creationId xmlns:p14="http://schemas.microsoft.com/office/powerpoint/2010/main" val="26568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3">
            <a:extLst>
              <a:ext uri="{FF2B5EF4-FFF2-40B4-BE49-F238E27FC236}">
                <a16:creationId xmlns:a16="http://schemas.microsoft.com/office/drawing/2014/main" id="{3058B7E6-E980-9D1E-89B5-25D11942689C}"/>
              </a:ext>
            </a:extLst>
          </p:cNvPr>
          <p:cNvSpPr/>
          <p:nvPr/>
        </p:nvSpPr>
        <p:spPr>
          <a:xfrm>
            <a:off x="1212110" y="1648046"/>
            <a:ext cx="5114264" cy="3115340"/>
          </a:xfrm>
          <a:prstGeom prst="pentagon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5637" y="2552820"/>
            <a:ext cx="3870253" cy="181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company is no longer active for business the court can order it for mandatory winding 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8777" y="521333"/>
            <a:ext cx="57142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Consumer Testing Laboratories Ltd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Registrar Joint Stock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Companies &amp; Firms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16 BLC 224</a:t>
            </a:r>
          </a:p>
        </p:txBody>
      </p:sp>
    </p:spTree>
    <p:extLst>
      <p:ext uri="{BB962C8B-B14F-4D97-AF65-F5344CB8AC3E}">
        <p14:creationId xmlns:p14="http://schemas.microsoft.com/office/powerpoint/2010/main" val="25476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6940" y="1913307"/>
            <a:ext cx="41679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company is insolvent &amp; unworthy for running the business the court can order for mandatory winding up.</a:t>
            </a:r>
          </a:p>
        </p:txBody>
      </p:sp>
      <p:sp>
        <p:nvSpPr>
          <p:cNvPr id="3" name="Google Shape;597;p47"/>
          <p:cNvSpPr/>
          <p:nvPr/>
        </p:nvSpPr>
        <p:spPr>
          <a:xfrm rot="19231047">
            <a:off x="3847794" y="1194245"/>
            <a:ext cx="2767475" cy="1611779"/>
          </a:xfrm>
          <a:prstGeom prst="corner">
            <a:avLst>
              <a:gd name="adj1" fmla="val 28578"/>
              <a:gd name="adj2" fmla="val 2680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82000">
                <a:srgbClr val="C2FF28">
                  <a:alpha val="40000"/>
                </a:srgbClr>
              </a:gs>
              <a:gs pos="100000">
                <a:srgbClr val="9CFF28">
                  <a:alpha val="6509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70433"/>
            <a:ext cx="5714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Eastern Bank Ltd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Bengal Carpet Ltd.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17 BLD (HCD) 22</a:t>
            </a:r>
          </a:p>
        </p:txBody>
      </p:sp>
    </p:spTree>
    <p:extLst>
      <p:ext uri="{BB962C8B-B14F-4D97-AF65-F5344CB8AC3E}">
        <p14:creationId xmlns:p14="http://schemas.microsoft.com/office/powerpoint/2010/main" val="35723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29;p47"/>
          <p:cNvGrpSpPr/>
          <p:nvPr/>
        </p:nvGrpSpPr>
        <p:grpSpPr>
          <a:xfrm>
            <a:off x="121185" y="1057619"/>
            <a:ext cx="8912645" cy="3723701"/>
            <a:chOff x="962025" y="1297517"/>
            <a:chExt cx="7219875" cy="2541000"/>
          </a:xfrm>
        </p:grpSpPr>
        <p:sp>
          <p:nvSpPr>
            <p:cNvPr id="5" name="Google Shape;530;p47"/>
            <p:cNvSpPr/>
            <p:nvPr/>
          </p:nvSpPr>
          <p:spPr>
            <a:xfrm>
              <a:off x="962025" y="1297517"/>
              <a:ext cx="2200200" cy="2541000"/>
            </a:xfrm>
            <a:prstGeom prst="rect">
              <a:avLst/>
            </a:prstGeom>
            <a:solidFill>
              <a:srgbClr val="DEC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strument Serif"/>
                <a:ea typeface="Instrument Serif"/>
                <a:cs typeface="Instrument Serif"/>
                <a:sym typeface="Instrument Serif"/>
              </a:endParaRPr>
            </a:p>
          </p:txBody>
        </p:sp>
        <p:cxnSp>
          <p:nvCxnSpPr>
            <p:cNvPr id="8" name="Google Shape;533;p47"/>
            <p:cNvCxnSpPr/>
            <p:nvPr/>
          </p:nvCxnSpPr>
          <p:spPr>
            <a:xfrm>
              <a:off x="1108046" y="1446836"/>
              <a:ext cx="1914900" cy="0"/>
            </a:xfrm>
            <a:prstGeom prst="straightConnector1">
              <a:avLst/>
            </a:prstGeom>
            <a:noFill/>
            <a:ln w="19050" cap="flat" cmpd="sng">
              <a:solidFill>
                <a:srgbClr val="10331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535;p47"/>
            <p:cNvCxnSpPr/>
            <p:nvPr/>
          </p:nvCxnSpPr>
          <p:spPr>
            <a:xfrm rot="10800000">
              <a:off x="1108031" y="3689064"/>
              <a:ext cx="1914900" cy="0"/>
            </a:xfrm>
            <a:prstGeom prst="straightConnector1">
              <a:avLst/>
            </a:prstGeom>
            <a:noFill/>
            <a:ln w="19050" cap="flat" cmpd="sng">
              <a:solidFill>
                <a:srgbClr val="10331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536;p47"/>
            <p:cNvSpPr/>
            <p:nvPr/>
          </p:nvSpPr>
          <p:spPr>
            <a:xfrm>
              <a:off x="5981700" y="1297517"/>
              <a:ext cx="2200200" cy="2541000"/>
            </a:xfrm>
            <a:prstGeom prst="rect">
              <a:avLst/>
            </a:prstGeom>
            <a:solidFill>
              <a:srgbClr val="113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strument Serif"/>
                <a:ea typeface="Instrument Serif"/>
                <a:cs typeface="Instrument Serif"/>
                <a:sym typeface="Instrument Serif"/>
              </a:endParaRPr>
            </a:p>
          </p:txBody>
        </p:sp>
        <p:cxnSp>
          <p:nvCxnSpPr>
            <p:cNvPr id="14" name="Google Shape;539;p47"/>
            <p:cNvCxnSpPr/>
            <p:nvPr/>
          </p:nvCxnSpPr>
          <p:spPr>
            <a:xfrm>
              <a:off x="6127721" y="1446836"/>
              <a:ext cx="1914900" cy="0"/>
            </a:xfrm>
            <a:prstGeom prst="straightConnector1">
              <a:avLst/>
            </a:prstGeom>
            <a:noFill/>
            <a:ln w="19050" cap="flat" cmpd="sng">
              <a:solidFill>
                <a:srgbClr val="A5FF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540;p47"/>
            <p:cNvCxnSpPr/>
            <p:nvPr/>
          </p:nvCxnSpPr>
          <p:spPr>
            <a:xfrm rot="10800000">
              <a:off x="6127706" y="3689064"/>
              <a:ext cx="1914900" cy="0"/>
            </a:xfrm>
            <a:prstGeom prst="straightConnector1">
              <a:avLst/>
            </a:prstGeom>
            <a:noFill/>
            <a:ln w="19050" cap="flat" cmpd="sng">
              <a:solidFill>
                <a:srgbClr val="A5FF5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Rectangle 3"/>
          <p:cNvSpPr/>
          <p:nvPr/>
        </p:nvSpPr>
        <p:spPr>
          <a:xfrm>
            <a:off x="2837243" y="2315536"/>
            <a:ext cx="3480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company is not able to pay its loan the petitioners can  seek for legal remedy &amp; for winding up.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85476" y="670914"/>
            <a:ext cx="4984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Moushumi</a:t>
            </a:r>
            <a:r>
              <a:rPr lang="en-US" sz="2000" b="1" dirty="0">
                <a:latin typeface="Arial Black" panose="020B0A04020102020204" pitchFamily="34" charset="0"/>
              </a:rPr>
              <a:t> Industries Ltd &amp; others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Asad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Ahad</a:t>
            </a:r>
            <a:r>
              <a:rPr lang="en-US" sz="2000" b="1" dirty="0">
                <a:latin typeface="Arial Black" panose="020B0A04020102020204" pitchFamily="34" charset="0"/>
              </a:rPr>
              <a:t> &amp; others</a:t>
            </a:r>
          </a:p>
        </p:txBody>
      </p:sp>
    </p:spTree>
    <p:extLst>
      <p:ext uri="{BB962C8B-B14F-4D97-AF65-F5344CB8AC3E}">
        <p14:creationId xmlns:p14="http://schemas.microsoft.com/office/powerpoint/2010/main" val="33431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406</Words>
  <Application>Microsoft Office PowerPoint</Application>
  <PresentationFormat>On-screen Show (16:9)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Instrument Serif</vt:lpstr>
      <vt:lpstr>Overpass Mono Light</vt:lpstr>
      <vt:lpstr>Arial Black</vt:lpstr>
      <vt:lpstr>Dela Gothic One</vt:lpstr>
      <vt:lpstr>Anton</vt:lpstr>
      <vt:lpstr>Times New Roman</vt:lpstr>
      <vt:lpstr>Overpass Mono</vt:lpstr>
      <vt:lpstr>Amatic SC</vt:lpstr>
      <vt:lpstr>Work Sans Medium</vt:lpstr>
      <vt:lpstr>Source Code Pro</vt:lpstr>
      <vt:lpstr>Work Sans</vt:lpstr>
      <vt:lpstr>Rock Salt</vt:lpstr>
      <vt:lpstr>Gloock</vt:lpstr>
      <vt:lpstr>Poppins</vt:lpstr>
      <vt:lpstr>Gowun Batang</vt:lpstr>
      <vt:lpstr>Arial</vt:lpstr>
      <vt:lpstr>Beach Day</vt:lpstr>
      <vt:lpstr>WINDING UP OF THE COMPANIES LAW 205 COMPANIES &amp; SECURITIES LAW DEPARTMENT OF LAW AND HUMAN RIGHTS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Workshop</dc:title>
  <cp:lastModifiedBy>Nishat Tasnim Alvi</cp:lastModifiedBy>
  <cp:revision>12</cp:revision>
  <dcterms:modified xsi:type="dcterms:W3CDTF">2025-04-28T17:01:14Z</dcterms:modified>
</cp:coreProperties>
</file>