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712954-86D8-4F17-9809-F8E9B507EC70}">
          <p14:sldIdLst>
            <p14:sldId id="256"/>
          </p14:sldIdLst>
        </p14:section>
        <p14:section name="Untitled Section" id="{8077E1D1-8A71-45BC-87DE-DDF48CAD472C}">
          <p14:sldIdLst>
            <p14:sldId id="257"/>
            <p14:sldId id="259"/>
            <p14:sldId id="260"/>
            <p14:sldId id="261"/>
            <p14:sldId id="262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12"/>
    <a:srgbClr val="416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85B0E-4CDD-4E8C-8746-AAF9A046BFD4}" v="1443" dt="2024-02-22T20:27:44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5" autoAdjust="0"/>
  </p:normalViewPr>
  <p:slideViewPr>
    <p:cSldViewPr snapToGrid="0">
      <p:cViewPr varScale="1">
        <p:scale>
          <a:sx n="66" d="100"/>
          <a:sy n="66" d="100"/>
        </p:scale>
        <p:origin x="184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8FAE-22B9-4306-B79D-6A6DD47DEC07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C92C2-00A1-4BD4-B0AE-E84204F7C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0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C92C2-00A1-4BD4-B0AE-E84204F7CE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C92C2-00A1-4BD4-B0AE-E84204F7CE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5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6B812-7E40-496D-9199-D28E69777B46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93826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8870-40F1-4071-8D0B-48B1E8B28907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8007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D6B7-0B01-441A-9F0C-AD5053109BB4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19675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B9F-A17B-4D33-9BF6-61D1AF792102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19090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E45B9-1B9B-4485-9FC6-4D189986A495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6744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E50C-216D-4E50-9DA2-1276A75287A3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7378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DB9AC-ECEC-47A4-97FF-BAB1A9DDF2D4}" type="datetime1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3055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9CEE-54DE-4146-9593-CFB8F17A4A60}" type="datetime1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7382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96EAE-86C4-4EF0-B594-5FD68B147163}" type="datetime1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7340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0B32A-9C47-48BC-9C0A-9C170320B02B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591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8EF5A-8A2E-4CFB-AD1B-DDB577A6CC54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57559"/>
      </p:ext>
    </p:extLst>
  </p:cSld>
  <p:clrMapOvr>
    <a:masterClrMapping/>
  </p:clrMapOvr>
  <p:transition spd="slow">
    <p:push dir="u"/>
    <p:sndAc>
      <p:stSnd>
        <p:snd r:embed="rId1" name="cashreg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9AEDA-376A-4200-823A-5E9FFC0B2DDE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64CE9-F8AE-4E11-BECE-ABE1FC29B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slow">
    <p:push dir="u"/>
    <p:sndAc>
      <p:stSnd>
        <p:snd r:embed="rId13" name="cashreg.wav"/>
      </p:stSnd>
    </p:sndAc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0B779410-3A25-3E7C-EBEC-D8A0988ECF87}"/>
              </a:ext>
            </a:extLst>
          </p:cNvPr>
          <p:cNvSpPr/>
          <p:nvPr/>
        </p:nvSpPr>
        <p:spPr>
          <a:xfrm>
            <a:off x="328207" y="0"/>
            <a:ext cx="5658390" cy="3626069"/>
          </a:xfrm>
          <a:prstGeom prst="round2DiagRect">
            <a:avLst/>
          </a:prstGeom>
          <a:solidFill>
            <a:srgbClr val="7030A0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Submitted </a:t>
            </a:r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by:Nishat</a:t>
            </a:r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 Tasnim Alvi. Group:(A)</a:t>
            </a:r>
          </a:p>
          <a:p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Reg:23111014</a:t>
            </a:r>
          </a:p>
          <a:p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Dept:Law</a:t>
            </a:r>
            <a:r>
              <a:rPr lang="en-US" sz="4000" dirty="0">
                <a:solidFill>
                  <a:srgbClr val="00B050"/>
                </a:solidFill>
                <a:latin typeface="Arial Black" panose="020B0A04020102020204" pitchFamily="34" charset="0"/>
              </a:rPr>
              <a:t> and </a:t>
            </a:r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Hr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  <a:p>
            <a:r>
              <a:rPr lang="en-US" sz="4000" dirty="0" err="1">
                <a:solidFill>
                  <a:srgbClr val="00B050"/>
                </a:solidFill>
                <a:latin typeface="Arial Black" panose="020B0A04020102020204" pitchFamily="34" charset="0"/>
              </a:rPr>
              <a:t>Semester:second</a:t>
            </a:r>
            <a:endParaRPr lang="en-US" sz="40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C88B5BE-B4BF-9C67-66F5-5BD36D56A90B}"/>
              </a:ext>
            </a:extLst>
          </p:cNvPr>
          <p:cNvSpPr/>
          <p:nvPr/>
        </p:nvSpPr>
        <p:spPr>
          <a:xfrm>
            <a:off x="2829195" y="3751118"/>
            <a:ext cx="6314805" cy="3106882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Submitted </a:t>
            </a:r>
            <a:r>
              <a:rPr lang="en-US" sz="4000" dirty="0" err="1">
                <a:solidFill>
                  <a:srgbClr val="C00000"/>
                </a:solidFill>
              </a:rPr>
              <a:t>To:Nazia</a:t>
            </a:r>
            <a:r>
              <a:rPr lang="en-US" sz="4000" dirty="0">
                <a:solidFill>
                  <a:srgbClr val="C00000"/>
                </a:solidFill>
              </a:rPr>
              <a:t> Wahab</a:t>
            </a:r>
          </a:p>
          <a:p>
            <a:pPr algn="ctr"/>
            <a:r>
              <a:rPr lang="en-US" sz="4000" dirty="0" err="1">
                <a:solidFill>
                  <a:srgbClr val="C00000"/>
                </a:solidFill>
              </a:rPr>
              <a:t>Designation:Assistant</a:t>
            </a:r>
            <a:r>
              <a:rPr lang="en-US" sz="4000" dirty="0">
                <a:solidFill>
                  <a:srgbClr val="C00000"/>
                </a:solidFill>
              </a:rPr>
              <a:t> professor</a:t>
            </a:r>
          </a:p>
          <a:p>
            <a:pPr algn="ctr"/>
            <a:r>
              <a:rPr lang="en-US" sz="4000" dirty="0" err="1">
                <a:solidFill>
                  <a:srgbClr val="C00000"/>
                </a:solidFill>
              </a:rPr>
              <a:t>Dept:Law</a:t>
            </a:r>
            <a:r>
              <a:rPr lang="en-US" sz="4000" dirty="0">
                <a:solidFill>
                  <a:srgbClr val="C00000"/>
                </a:solidFill>
              </a:rPr>
              <a:t> and </a:t>
            </a:r>
            <a:r>
              <a:rPr lang="en-US" sz="4000" dirty="0" err="1">
                <a:solidFill>
                  <a:srgbClr val="C00000"/>
                </a:solidFill>
              </a:rPr>
              <a:t>Hr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</a:p>
          <a:p>
            <a:pPr algn="ctr"/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E59818-203C-C0F1-73E1-D0E8A5B5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7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73C9D3-1D70-B4A6-A257-41EE3F0A4DD9}"/>
              </a:ext>
            </a:extLst>
          </p:cNvPr>
          <p:cNvSpPr/>
          <p:nvPr/>
        </p:nvSpPr>
        <p:spPr>
          <a:xfrm>
            <a:off x="448840" y="372640"/>
            <a:ext cx="1808018" cy="1194954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880" b="-880"/>
            </a:stretch>
          </a:blipFill>
          <a:ln>
            <a:solidFill>
              <a:srgbClr val="FFFF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41344A-D76B-76DB-0233-206BF825E7C3}"/>
              </a:ext>
            </a:extLst>
          </p:cNvPr>
          <p:cNvSpPr/>
          <p:nvPr/>
        </p:nvSpPr>
        <p:spPr>
          <a:xfrm>
            <a:off x="3222495" y="332151"/>
            <a:ext cx="5616704" cy="46440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contracts are agreement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but,all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agreements may not be contract.</a:t>
            </a:r>
          </a:p>
          <a:p>
            <a:pPr algn="just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 10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Indian </a:t>
            </a:r>
            <a:r>
              <a:rPr lang="en-US" sz="2400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contrct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1872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agreement enforceable by law ,an agreement must possess the essentials element of a valid contract 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1B9CEE-500A-FF3F-FC69-6FF1E397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9A1F58-C944-ED58-88B5-C78B9EE36160}"/>
              </a:ext>
            </a:extLst>
          </p:cNvPr>
          <p:cNvSpPr/>
          <p:nvPr/>
        </p:nvSpPr>
        <p:spPr>
          <a:xfrm>
            <a:off x="225793" y="3090041"/>
            <a:ext cx="2513883" cy="290085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0" t="1342" r="-2369" b="1208"/>
            </a:stretch>
          </a:blip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5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5996B4-9036-3E47-8C6F-758A9FBC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80D894-790E-DA58-30C1-C3A0C892F7E5}"/>
              </a:ext>
            </a:extLst>
          </p:cNvPr>
          <p:cNvSpPr/>
          <p:nvPr/>
        </p:nvSpPr>
        <p:spPr>
          <a:xfrm>
            <a:off x="1943099" y="1340427"/>
            <a:ext cx="4247493" cy="395893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85CA9-127A-15FB-2B39-F6CC17F8F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694" y="624348"/>
            <a:ext cx="5949513" cy="554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604660-9496-D046-423C-329C22CF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BC908-9860-3F9D-967E-BB4AEF8D7785}"/>
              </a:ext>
            </a:extLst>
          </p:cNvPr>
          <p:cNvSpPr txBox="1"/>
          <p:nvPr/>
        </p:nvSpPr>
        <p:spPr>
          <a:xfrm>
            <a:off x="670512" y="581403"/>
            <a:ext cx="8000522" cy="255454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agreements may be of two types. The agreements which are enforceable by law only those can be contracts ,and never the others which are not enforceable by law.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contray,unenforceable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contract 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valid,but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the court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enforce.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A568E0A-3C40-13CF-9876-601F178ADBAE}"/>
              </a:ext>
            </a:extLst>
          </p:cNvPr>
          <p:cNvSpPr/>
          <p:nvPr/>
        </p:nvSpPr>
        <p:spPr>
          <a:xfrm>
            <a:off x="2140527" y="2441864"/>
            <a:ext cx="4760571" cy="936194"/>
          </a:xfrm>
          <a:custGeom>
            <a:avLst/>
            <a:gdLst>
              <a:gd name="connsiteX0" fmla="*/ 2670464 w 4760571"/>
              <a:gd name="connsiteY0" fmla="*/ 332509 h 936194"/>
              <a:gd name="connsiteX1" fmla="*/ 2670464 w 4760571"/>
              <a:gd name="connsiteY1" fmla="*/ 332509 h 936194"/>
              <a:gd name="connsiteX2" fmla="*/ 2680855 w 4760571"/>
              <a:gd name="connsiteY2" fmla="*/ 176645 h 936194"/>
              <a:gd name="connsiteX3" fmla="*/ 2732809 w 4760571"/>
              <a:gd name="connsiteY3" fmla="*/ 187036 h 936194"/>
              <a:gd name="connsiteX4" fmla="*/ 3169228 w 4760571"/>
              <a:gd name="connsiteY4" fmla="*/ 488372 h 936194"/>
              <a:gd name="connsiteX5" fmla="*/ 3449782 w 4760571"/>
              <a:gd name="connsiteY5" fmla="*/ 654627 h 936194"/>
              <a:gd name="connsiteX6" fmla="*/ 3595255 w 4760571"/>
              <a:gd name="connsiteY6" fmla="*/ 748145 h 936194"/>
              <a:gd name="connsiteX7" fmla="*/ 3803073 w 4760571"/>
              <a:gd name="connsiteY7" fmla="*/ 904009 h 936194"/>
              <a:gd name="connsiteX8" fmla="*/ 3886200 w 4760571"/>
              <a:gd name="connsiteY8" fmla="*/ 935181 h 936194"/>
              <a:gd name="connsiteX9" fmla="*/ 3013364 w 4760571"/>
              <a:gd name="connsiteY9" fmla="*/ 270163 h 936194"/>
              <a:gd name="connsiteX10" fmla="*/ 2348346 w 4760571"/>
              <a:gd name="connsiteY10" fmla="*/ 0 h 936194"/>
              <a:gd name="connsiteX11" fmla="*/ 3096491 w 4760571"/>
              <a:gd name="connsiteY11" fmla="*/ 446809 h 936194"/>
              <a:gd name="connsiteX12" fmla="*/ 3158837 w 4760571"/>
              <a:gd name="connsiteY12" fmla="*/ 467591 h 936194"/>
              <a:gd name="connsiteX13" fmla="*/ 3958937 w 4760571"/>
              <a:gd name="connsiteY13" fmla="*/ 779318 h 936194"/>
              <a:gd name="connsiteX14" fmla="*/ 4353791 w 4760571"/>
              <a:gd name="connsiteY14" fmla="*/ 852054 h 936194"/>
              <a:gd name="connsiteX15" fmla="*/ 4738255 w 4760571"/>
              <a:gd name="connsiteY15" fmla="*/ 935181 h 936194"/>
              <a:gd name="connsiteX16" fmla="*/ 4759037 w 4760571"/>
              <a:gd name="connsiteY16" fmla="*/ 820881 h 936194"/>
              <a:gd name="connsiteX17" fmla="*/ 2130137 w 4760571"/>
              <a:gd name="connsiteY17" fmla="*/ 758536 h 936194"/>
              <a:gd name="connsiteX18" fmla="*/ 1288473 w 4760571"/>
              <a:gd name="connsiteY18" fmla="*/ 800100 h 936194"/>
              <a:gd name="connsiteX19" fmla="*/ 1288473 w 4760571"/>
              <a:gd name="connsiteY19" fmla="*/ 800100 h 936194"/>
              <a:gd name="connsiteX20" fmla="*/ 1288473 w 4760571"/>
              <a:gd name="connsiteY20" fmla="*/ 800100 h 936194"/>
              <a:gd name="connsiteX21" fmla="*/ 0 w 4760571"/>
              <a:gd name="connsiteY21" fmla="*/ 831272 h 936194"/>
              <a:gd name="connsiteX22" fmla="*/ 0 w 4760571"/>
              <a:gd name="connsiteY22" fmla="*/ 831272 h 9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760571" h="936194">
                <a:moveTo>
                  <a:pt x="2670464" y="332509"/>
                </a:moveTo>
                <a:lnTo>
                  <a:pt x="2670464" y="332509"/>
                </a:lnTo>
                <a:cubicBezTo>
                  <a:pt x="2673928" y="280554"/>
                  <a:pt x="2660344" y="224505"/>
                  <a:pt x="2680855" y="176645"/>
                </a:cubicBezTo>
                <a:cubicBezTo>
                  <a:pt x="2687812" y="160412"/>
                  <a:pt x="2717922" y="177534"/>
                  <a:pt x="2732809" y="187036"/>
                </a:cubicBezTo>
                <a:cubicBezTo>
                  <a:pt x="2881822" y="282151"/>
                  <a:pt x="3017145" y="398248"/>
                  <a:pt x="3169228" y="488372"/>
                </a:cubicBezTo>
                <a:lnTo>
                  <a:pt x="3449782" y="654627"/>
                </a:lnTo>
                <a:cubicBezTo>
                  <a:pt x="3499000" y="684638"/>
                  <a:pt x="3554493" y="707382"/>
                  <a:pt x="3595255" y="748145"/>
                </a:cubicBezTo>
                <a:cubicBezTo>
                  <a:pt x="3675232" y="828124"/>
                  <a:pt x="3667952" y="827637"/>
                  <a:pt x="3803073" y="904009"/>
                </a:cubicBezTo>
                <a:cubicBezTo>
                  <a:pt x="3828836" y="918570"/>
                  <a:pt x="3858491" y="924790"/>
                  <a:pt x="3886200" y="935181"/>
                </a:cubicBezTo>
                <a:cubicBezTo>
                  <a:pt x="3268330" y="405578"/>
                  <a:pt x="3566296" y="617720"/>
                  <a:pt x="3013364" y="270163"/>
                </a:cubicBezTo>
                <a:lnTo>
                  <a:pt x="2348346" y="0"/>
                </a:lnTo>
                <a:cubicBezTo>
                  <a:pt x="2739164" y="251860"/>
                  <a:pt x="2745245" y="276507"/>
                  <a:pt x="3096491" y="446809"/>
                </a:cubicBezTo>
                <a:cubicBezTo>
                  <a:pt x="3116202" y="456366"/>
                  <a:pt x="3138616" y="459166"/>
                  <a:pt x="3158837" y="467591"/>
                </a:cubicBezTo>
                <a:cubicBezTo>
                  <a:pt x="3404918" y="570124"/>
                  <a:pt x="3685879" y="716649"/>
                  <a:pt x="3958937" y="779318"/>
                </a:cubicBezTo>
                <a:cubicBezTo>
                  <a:pt x="4089378" y="809255"/>
                  <a:pt x="4222557" y="825807"/>
                  <a:pt x="4353791" y="852054"/>
                </a:cubicBezTo>
                <a:cubicBezTo>
                  <a:pt x="4482361" y="877768"/>
                  <a:pt x="4607525" y="945237"/>
                  <a:pt x="4738255" y="935181"/>
                </a:cubicBezTo>
                <a:cubicBezTo>
                  <a:pt x="4776866" y="932211"/>
                  <a:pt x="4752110" y="858981"/>
                  <a:pt x="4759037" y="820881"/>
                </a:cubicBezTo>
                <a:lnTo>
                  <a:pt x="2130137" y="758536"/>
                </a:lnTo>
                <a:lnTo>
                  <a:pt x="1288473" y="800100"/>
                </a:lnTo>
                <a:lnTo>
                  <a:pt x="1288473" y="800100"/>
                </a:lnTo>
                <a:lnTo>
                  <a:pt x="1288473" y="800100"/>
                </a:lnTo>
                <a:lnTo>
                  <a:pt x="0" y="831272"/>
                </a:lnTo>
                <a:lnTo>
                  <a:pt x="0" y="83127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D5B4D6-3DD4-6664-DAE6-7DE5A6CB18F9}"/>
              </a:ext>
            </a:extLst>
          </p:cNvPr>
          <p:cNvSpPr/>
          <p:nvPr/>
        </p:nvSpPr>
        <p:spPr>
          <a:xfrm>
            <a:off x="754595" y="4160691"/>
            <a:ext cx="2987088" cy="2501461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An Agreement enforceable by law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A50AF3-4C14-F6C3-FE3B-1B152C387A1B}"/>
              </a:ext>
            </a:extLst>
          </p:cNvPr>
          <p:cNvSpPr/>
          <p:nvPr/>
        </p:nvSpPr>
        <p:spPr>
          <a:xfrm>
            <a:off x="5152218" y="4160691"/>
            <a:ext cx="3237187" cy="250146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An agreement not enforceable by law</a:t>
            </a:r>
          </a:p>
        </p:txBody>
      </p:sp>
    </p:spTree>
    <p:extLst>
      <p:ext uri="{BB962C8B-B14F-4D97-AF65-F5344CB8AC3E}">
        <p14:creationId xmlns:p14="http://schemas.microsoft.com/office/powerpoint/2010/main" val="249995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9C508E-B166-36B6-F695-44E6B795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8CF7E-F284-1A8A-F340-0CBCE44072F3}"/>
              </a:ext>
            </a:extLst>
          </p:cNvPr>
          <p:cNvSpPr txBox="1"/>
          <p:nvPr/>
        </p:nvSpPr>
        <p:spPr>
          <a:xfrm>
            <a:off x="176437" y="235004"/>
            <a:ext cx="8478982" cy="606829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FD8B523-3240-A8FF-AE3D-47B17991F26A}"/>
              </a:ext>
            </a:extLst>
          </p:cNvPr>
          <p:cNvSpPr/>
          <p:nvPr/>
        </p:nvSpPr>
        <p:spPr>
          <a:xfrm>
            <a:off x="111792" y="470622"/>
            <a:ext cx="3480955" cy="1610590"/>
          </a:xfrm>
          <a:prstGeom prst="triangle">
            <a:avLst>
              <a:gd name="adj" fmla="val 22524"/>
            </a:avLst>
          </a:prstGeom>
          <a:solidFill>
            <a:schemeClr val="bg2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and acceptance must be legitimate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B909A3D4-B1DC-A7F2-06EE-DBC1293D0715}"/>
              </a:ext>
            </a:extLst>
          </p:cNvPr>
          <p:cNvSpPr/>
          <p:nvPr/>
        </p:nvSpPr>
        <p:spPr>
          <a:xfrm>
            <a:off x="3193502" y="235004"/>
            <a:ext cx="2756995" cy="2469931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should be a legal connection between the parties.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80A6F-E7B0-666C-E15A-F0C9F92627C6}"/>
              </a:ext>
            </a:extLst>
          </p:cNvPr>
          <p:cNvSpPr/>
          <p:nvPr/>
        </p:nvSpPr>
        <p:spPr>
          <a:xfrm>
            <a:off x="5950497" y="734036"/>
            <a:ext cx="2291195" cy="242108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legitimate consideration an agreement will not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includrd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contract.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DCC0FDF-4661-A834-9C3D-FBB967B045D3}"/>
              </a:ext>
            </a:extLst>
          </p:cNvPr>
          <p:cNvSpPr/>
          <p:nvPr/>
        </p:nvSpPr>
        <p:spPr>
          <a:xfrm>
            <a:off x="488581" y="2441421"/>
            <a:ext cx="2140854" cy="1427393"/>
          </a:xfrm>
          <a:prstGeom prst="homePlate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parties must be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adult,sound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minded and capable.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167CFDF6-8588-A459-CF79-53CCE49A94CA}"/>
              </a:ext>
            </a:extLst>
          </p:cNvPr>
          <p:cNvSpPr/>
          <p:nvPr/>
        </p:nvSpPr>
        <p:spPr>
          <a:xfrm>
            <a:off x="2824848" y="2894815"/>
            <a:ext cx="2930236" cy="1227697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consent is another valid element of a contract.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8B602D-3967-747A-AE4C-F9B6899C6E6F}"/>
              </a:ext>
            </a:extLst>
          </p:cNvPr>
          <p:cNvSpPr/>
          <p:nvPr/>
        </p:nvSpPr>
        <p:spPr>
          <a:xfrm>
            <a:off x="5950498" y="3314969"/>
            <a:ext cx="2452998" cy="1227698"/>
          </a:xfrm>
          <a:prstGeom prst="rect">
            <a:avLst/>
          </a:prstGeom>
          <a:ln>
            <a:solidFill>
              <a:schemeClr val="accent5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Lawful object is the most relevant matter.</a:t>
            </a:r>
          </a:p>
        </p:txBody>
      </p:sp>
    </p:spTree>
    <p:extLst>
      <p:ext uri="{BB962C8B-B14F-4D97-AF65-F5344CB8AC3E}">
        <p14:creationId xmlns:p14="http://schemas.microsoft.com/office/powerpoint/2010/main" val="3909743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AFDA9D-DBC9-E26B-DE3E-B30B88AC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F6781418-5233-A483-0E89-1D924CF7805F}"/>
              </a:ext>
            </a:extLst>
          </p:cNvPr>
          <p:cNvSpPr/>
          <p:nvPr/>
        </p:nvSpPr>
        <p:spPr>
          <a:xfrm>
            <a:off x="602673" y="809297"/>
            <a:ext cx="2784763" cy="122971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registration is mandatory to prove the fact.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4B4F018-10C4-8720-25DB-B781440101C4}"/>
              </a:ext>
            </a:extLst>
          </p:cNvPr>
          <p:cNvSpPr/>
          <p:nvPr/>
        </p:nvSpPr>
        <p:spPr>
          <a:xfrm>
            <a:off x="3660705" y="383628"/>
            <a:ext cx="3341455" cy="2081048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4"/>
            </a:solidFill>
          </a:ln>
          <a:effectLst>
            <a:reflection blurRad="6350" stA="50000" endA="300" endPos="90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and unknown agreement can not be counted.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92576D61-5739-45BD-8093-BF12F4578B7B}"/>
              </a:ext>
            </a:extLst>
          </p:cNvPr>
          <p:cNvSpPr/>
          <p:nvPr/>
        </p:nvSpPr>
        <p:spPr>
          <a:xfrm>
            <a:off x="209797" y="2388476"/>
            <a:ext cx="1790529" cy="2081048"/>
          </a:xfrm>
          <a:prstGeom prst="round2SameRect">
            <a:avLst/>
          </a:prstGeom>
          <a:solidFill>
            <a:schemeClr val="bg2"/>
          </a:solidFill>
          <a:ln>
            <a:solidFill>
              <a:schemeClr val="accent2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Realistic and valid means the possibility of performance should be necessary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0068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D9D185-7E40-DE16-4989-BFAFDF27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7</a:t>
            </a:fld>
            <a:endParaRPr lang="en-US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90F4DCC-E4B5-20C0-59AC-7444F4B9A89E}"/>
              </a:ext>
            </a:extLst>
          </p:cNvPr>
          <p:cNvSpPr/>
          <p:nvPr/>
        </p:nvSpPr>
        <p:spPr>
          <a:xfrm>
            <a:off x="1157468" y="648182"/>
            <a:ext cx="7118430" cy="83337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CASE LAW NASH VS INMAN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1666AD-A105-AD05-3641-87DA319ED140}"/>
              </a:ext>
            </a:extLst>
          </p:cNvPr>
          <p:cNvSpPr txBox="1"/>
          <p:nvPr/>
        </p:nvSpPr>
        <p:spPr>
          <a:xfrm>
            <a:off x="706056" y="2141316"/>
            <a:ext cx="8183301" cy="3170099"/>
          </a:xfrm>
          <a:prstGeom prst="rect">
            <a:avLst/>
          </a:prstGeom>
          <a:solidFill>
            <a:srgbClr val="FFFF12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Nash was a tailor working in Saville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row,Inman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 minor studying at Cambridge University .Nash sold some fancy 13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waistcots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Inman,but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student refused to pay the money and the tailor sued against him.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1.Whether or not the clothes supplied to the defendant who is a minor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constiturd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necessaries 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2.Is the minor liable for the pay of the clothing?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76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525094-0214-D389-4F98-5B708A64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FF956-58EB-493A-FBFB-4F9D7C15C72E}"/>
              </a:ext>
            </a:extLst>
          </p:cNvPr>
          <p:cNvSpPr txBox="1"/>
          <p:nvPr/>
        </p:nvSpPr>
        <p:spPr>
          <a:xfrm>
            <a:off x="771887" y="763929"/>
            <a:ext cx="774346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JUDGEMENT:</a:t>
            </a:r>
          </a:p>
          <a:p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defendant came from an affluent family and before buying the clothes already had an ample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supply.the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court found no contract between Nash and Inman because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closthes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had not been necessities.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REASONING:</a:t>
            </a:r>
          </a:p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section 11,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parties to an agreement must be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competrnt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contract who is the age of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majority,sound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minded and must not be disqualified from contracting by any law.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65E31-B22E-D12E-26AA-BAFFF9ED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64CE9-F8AE-4E11-BECE-ABE1FC29BA82}" type="slidenum">
              <a:rPr lang="en-US" smtClean="0"/>
              <a:t>9</a:t>
            </a:fld>
            <a:endParaRPr lang="en-US"/>
          </a:p>
        </p:txBody>
      </p:sp>
      <p:sp>
        <p:nvSpPr>
          <p:cNvPr id="3" name="Scroll: Horizontal 2">
            <a:extLst>
              <a:ext uri="{FF2B5EF4-FFF2-40B4-BE49-F238E27FC236}">
                <a16:creationId xmlns:a16="http://schemas.microsoft.com/office/drawing/2014/main" id="{599DD9CC-DAFE-54FF-C5CC-6238490CEFCE}"/>
              </a:ext>
            </a:extLst>
          </p:cNvPr>
          <p:cNvSpPr/>
          <p:nvPr/>
        </p:nvSpPr>
        <p:spPr>
          <a:xfrm>
            <a:off x="682907" y="1261640"/>
            <a:ext cx="7546694" cy="4745621"/>
          </a:xfrm>
          <a:prstGeom prst="horizontalScroll">
            <a:avLst/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211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755</TotalTime>
  <Words>398</Words>
  <Application>Microsoft Office PowerPoint</Application>
  <PresentationFormat>On-screen Show (4:3)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 Tasnim Alvi</dc:creator>
  <cp:lastModifiedBy>Nishat Tasnim Alvi</cp:lastModifiedBy>
  <cp:revision>3</cp:revision>
  <dcterms:created xsi:type="dcterms:W3CDTF">2024-02-22T05:59:06Z</dcterms:created>
  <dcterms:modified xsi:type="dcterms:W3CDTF">2024-02-22T20:51:07Z</dcterms:modified>
</cp:coreProperties>
</file>