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EB0D9-56D1-4A5C-A9B2-CD1C4AD52DBF}" v="25" dt="2025-09-29T15:31:00.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0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shat Tasnim Alvi" userId="590d372037e12ec5" providerId="LiveId" clId="{8B38EDF3-75BE-4B9A-A25A-1275B687BF3F}"/>
    <pc:docChg chg="custSel addSld delSld modSld modMainMaster">
      <pc:chgData name="Nishat Tasnim Alvi" userId="590d372037e12ec5" providerId="LiveId" clId="{8B38EDF3-75BE-4B9A-A25A-1275B687BF3F}" dt="2025-09-29T15:35:16.454" v="2305" actId="20577"/>
      <pc:docMkLst>
        <pc:docMk/>
      </pc:docMkLst>
      <pc:sldChg chg="new del">
        <pc:chgData name="Nishat Tasnim Alvi" userId="590d372037e12ec5" providerId="LiveId" clId="{8B38EDF3-75BE-4B9A-A25A-1275B687BF3F}" dt="2025-09-29T14:11:05.742" v="2" actId="47"/>
        <pc:sldMkLst>
          <pc:docMk/>
          <pc:sldMk cId="721752384" sldId="256"/>
        </pc:sldMkLst>
      </pc:sldChg>
      <pc:sldChg chg="addSp modSp new mod setBg">
        <pc:chgData name="Nishat Tasnim Alvi" userId="590d372037e12ec5" providerId="LiveId" clId="{8B38EDF3-75BE-4B9A-A25A-1275B687BF3F}" dt="2025-09-29T14:18:56.399" v="311" actId="20577"/>
        <pc:sldMkLst>
          <pc:docMk/>
          <pc:sldMk cId="2471242864" sldId="257"/>
        </pc:sldMkLst>
        <pc:spChg chg="add mod">
          <ac:chgData name="Nishat Tasnim Alvi" userId="590d372037e12ec5" providerId="LiveId" clId="{8B38EDF3-75BE-4B9A-A25A-1275B687BF3F}" dt="2025-09-29T14:18:56.399" v="311" actId="20577"/>
          <ac:spMkLst>
            <pc:docMk/>
            <pc:sldMk cId="2471242864" sldId="257"/>
            <ac:spMk id="2" creationId="{B85E0155-987B-37FB-0D11-10FD73E6B175}"/>
          </ac:spMkLst>
        </pc:spChg>
        <pc:spChg chg="add mod">
          <ac:chgData name="Nishat Tasnim Alvi" userId="590d372037e12ec5" providerId="LiveId" clId="{8B38EDF3-75BE-4B9A-A25A-1275B687BF3F}" dt="2025-09-29T14:18:29.741" v="310" actId="20577"/>
          <ac:spMkLst>
            <pc:docMk/>
            <pc:sldMk cId="2471242864" sldId="257"/>
            <ac:spMk id="3" creationId="{5FAFE59F-44B4-FF69-DA90-09B59AF3AF40}"/>
          </ac:spMkLst>
        </pc:spChg>
      </pc:sldChg>
      <pc:sldChg chg="modSp new mod setBg">
        <pc:chgData name="Nishat Tasnim Alvi" userId="590d372037e12ec5" providerId="LiveId" clId="{8B38EDF3-75BE-4B9A-A25A-1275B687BF3F}" dt="2025-09-29T14:56:39.658" v="922" actId="207"/>
        <pc:sldMkLst>
          <pc:docMk/>
          <pc:sldMk cId="3147663335" sldId="258"/>
        </pc:sldMkLst>
        <pc:spChg chg="mod">
          <ac:chgData name="Nishat Tasnim Alvi" userId="590d372037e12ec5" providerId="LiveId" clId="{8B38EDF3-75BE-4B9A-A25A-1275B687BF3F}" dt="2025-09-29T14:56:39.658" v="922" actId="207"/>
          <ac:spMkLst>
            <pc:docMk/>
            <pc:sldMk cId="3147663335" sldId="258"/>
            <ac:spMk id="2" creationId="{E4D228FB-E1CE-BCD2-A764-5A20ABD7F3E2}"/>
          </ac:spMkLst>
        </pc:spChg>
      </pc:sldChg>
      <pc:sldChg chg="addSp modSp new mod setBg">
        <pc:chgData name="Nishat Tasnim Alvi" userId="590d372037e12ec5" providerId="LiveId" clId="{8B38EDF3-75BE-4B9A-A25A-1275B687BF3F}" dt="2025-09-29T15:18:05.176" v="1590" actId="20577"/>
        <pc:sldMkLst>
          <pc:docMk/>
          <pc:sldMk cId="3490038159" sldId="259"/>
        </pc:sldMkLst>
        <pc:spChg chg="add mod">
          <ac:chgData name="Nishat Tasnim Alvi" userId="590d372037e12ec5" providerId="LiveId" clId="{8B38EDF3-75BE-4B9A-A25A-1275B687BF3F}" dt="2025-09-29T15:18:05.176" v="1590" actId="20577"/>
          <ac:spMkLst>
            <pc:docMk/>
            <pc:sldMk cId="3490038159" sldId="259"/>
            <ac:spMk id="4" creationId="{0499C16C-E911-A6BA-C82F-EEAB09E6AD53}"/>
          </ac:spMkLst>
        </pc:spChg>
        <pc:picChg chg="add mod">
          <ac:chgData name="Nishat Tasnim Alvi" userId="590d372037e12ec5" providerId="LiveId" clId="{8B38EDF3-75BE-4B9A-A25A-1275B687BF3F}" dt="2025-09-29T15:03:10.734" v="1014" actId="14100"/>
          <ac:picMkLst>
            <pc:docMk/>
            <pc:sldMk cId="3490038159" sldId="259"/>
            <ac:picMk id="3" creationId="{370506DB-AA9F-4BAD-2382-E2131446371B}"/>
          </ac:picMkLst>
        </pc:picChg>
      </pc:sldChg>
      <pc:sldChg chg="modSp new mod">
        <pc:chgData name="Nishat Tasnim Alvi" userId="590d372037e12ec5" providerId="LiveId" clId="{8B38EDF3-75BE-4B9A-A25A-1275B687BF3F}" dt="2025-09-29T15:30:33.575" v="2203" actId="20577"/>
        <pc:sldMkLst>
          <pc:docMk/>
          <pc:sldMk cId="3920738142" sldId="260"/>
        </pc:sldMkLst>
        <pc:spChg chg="mod">
          <ac:chgData name="Nishat Tasnim Alvi" userId="590d372037e12ec5" providerId="LiveId" clId="{8B38EDF3-75BE-4B9A-A25A-1275B687BF3F}" dt="2025-09-29T15:30:33.575" v="2203" actId="20577"/>
          <ac:spMkLst>
            <pc:docMk/>
            <pc:sldMk cId="3920738142" sldId="260"/>
            <ac:spMk id="2" creationId="{EE296CF5-DFC7-2E8E-E66B-BC9285832BDC}"/>
          </ac:spMkLst>
        </pc:spChg>
      </pc:sldChg>
      <pc:sldChg chg="addSp delSp modSp new mod setBg">
        <pc:chgData name="Nishat Tasnim Alvi" userId="590d372037e12ec5" providerId="LiveId" clId="{8B38EDF3-75BE-4B9A-A25A-1275B687BF3F}" dt="2025-09-29T15:35:16.454" v="2305" actId="20577"/>
        <pc:sldMkLst>
          <pc:docMk/>
          <pc:sldMk cId="3831039769" sldId="261"/>
        </pc:sldMkLst>
        <pc:spChg chg="add del mod">
          <ac:chgData name="Nishat Tasnim Alvi" userId="590d372037e12ec5" providerId="LiveId" clId="{8B38EDF3-75BE-4B9A-A25A-1275B687BF3F}" dt="2025-09-29T15:33:42.093" v="2251" actId="478"/>
          <ac:spMkLst>
            <pc:docMk/>
            <pc:sldMk cId="3831039769" sldId="261"/>
            <ac:spMk id="2" creationId="{7AF68C9D-8967-A982-C3D6-79CB2E7D94C5}"/>
          </ac:spMkLst>
        </pc:spChg>
        <pc:spChg chg="add del">
          <ac:chgData name="Nishat Tasnim Alvi" userId="590d372037e12ec5" providerId="LiveId" clId="{8B38EDF3-75BE-4B9A-A25A-1275B687BF3F}" dt="2025-09-29T15:34:06.293" v="2253" actId="21"/>
          <ac:spMkLst>
            <pc:docMk/>
            <pc:sldMk cId="3831039769" sldId="261"/>
            <ac:spMk id="3" creationId="{02A83F1F-5FAA-CC54-A403-78A9936434D4}"/>
          </ac:spMkLst>
        </pc:spChg>
        <pc:spChg chg="add mod">
          <ac:chgData name="Nishat Tasnim Alvi" userId="590d372037e12ec5" providerId="LiveId" clId="{8B38EDF3-75BE-4B9A-A25A-1275B687BF3F}" dt="2025-09-29T15:35:16.454" v="2305" actId="20577"/>
          <ac:spMkLst>
            <pc:docMk/>
            <pc:sldMk cId="3831039769" sldId="261"/>
            <ac:spMk id="4" creationId="{012240B5-4BF6-92BB-030F-E242A687DA17}"/>
          </ac:spMkLst>
        </pc:spChg>
      </pc:sldChg>
      <pc:sldMasterChg chg="modSp modSldLayout">
        <pc:chgData name="Nishat Tasnim Alvi" userId="590d372037e12ec5" providerId="LiveId" clId="{8B38EDF3-75BE-4B9A-A25A-1275B687BF3F}" dt="2025-09-29T14:11:26.630" v="3"/>
        <pc:sldMasterMkLst>
          <pc:docMk/>
          <pc:sldMasterMk cId="2527307941" sldId="2147483648"/>
        </pc:sldMasterMkLst>
        <pc:spChg chg="mod">
          <ac:chgData name="Nishat Tasnim Alvi" userId="590d372037e12ec5" providerId="LiveId" clId="{8B38EDF3-75BE-4B9A-A25A-1275B687BF3F}" dt="2025-09-29T14:11:26.630" v="3"/>
          <ac:spMkLst>
            <pc:docMk/>
            <pc:sldMasterMk cId="2527307941" sldId="2147483648"/>
            <ac:spMk id="2" creationId="{B162C261-530E-6A43-9E0D-416754C65961}"/>
          </ac:spMkLst>
        </pc:spChg>
        <pc:spChg chg="mod">
          <ac:chgData name="Nishat Tasnim Alvi" userId="590d372037e12ec5" providerId="LiveId" clId="{8B38EDF3-75BE-4B9A-A25A-1275B687BF3F}" dt="2025-09-29T14:11:26.630" v="3"/>
          <ac:spMkLst>
            <pc:docMk/>
            <pc:sldMasterMk cId="2527307941" sldId="2147483648"/>
            <ac:spMk id="3" creationId="{BAB1D272-C3AA-6BD4-19F1-6881B3BEEFF9}"/>
          </ac:spMkLst>
        </pc:spChg>
        <pc:spChg chg="mod">
          <ac:chgData name="Nishat Tasnim Alvi" userId="590d372037e12ec5" providerId="LiveId" clId="{8B38EDF3-75BE-4B9A-A25A-1275B687BF3F}" dt="2025-09-29T14:11:26.630" v="3"/>
          <ac:spMkLst>
            <pc:docMk/>
            <pc:sldMasterMk cId="2527307941" sldId="2147483648"/>
            <ac:spMk id="4" creationId="{768AAC7D-BB2A-2A28-051B-0A86F94B66CC}"/>
          </ac:spMkLst>
        </pc:spChg>
        <pc:spChg chg="mod">
          <ac:chgData name="Nishat Tasnim Alvi" userId="590d372037e12ec5" providerId="LiveId" clId="{8B38EDF3-75BE-4B9A-A25A-1275B687BF3F}" dt="2025-09-29T14:11:26.630" v="3"/>
          <ac:spMkLst>
            <pc:docMk/>
            <pc:sldMasterMk cId="2527307941" sldId="2147483648"/>
            <ac:spMk id="5" creationId="{AD7C43B8-3CB0-054F-0E53-9C1DEF8CA8CF}"/>
          </ac:spMkLst>
        </pc:spChg>
        <pc:spChg chg="mod">
          <ac:chgData name="Nishat Tasnim Alvi" userId="590d372037e12ec5" providerId="LiveId" clId="{8B38EDF3-75BE-4B9A-A25A-1275B687BF3F}" dt="2025-09-29T14:11:26.630" v="3"/>
          <ac:spMkLst>
            <pc:docMk/>
            <pc:sldMasterMk cId="2527307941" sldId="2147483648"/>
            <ac:spMk id="6" creationId="{5BBD4CEC-4222-DC5D-222F-C9B31C465A48}"/>
          </ac:spMkLst>
        </pc:spChg>
        <pc:sldLayoutChg chg="modSp">
          <pc:chgData name="Nishat Tasnim Alvi" userId="590d372037e12ec5" providerId="LiveId" clId="{8B38EDF3-75BE-4B9A-A25A-1275B687BF3F}" dt="2025-09-29T14:11:26.630" v="3"/>
          <pc:sldLayoutMkLst>
            <pc:docMk/>
            <pc:sldMasterMk cId="2527307941" sldId="2147483648"/>
            <pc:sldLayoutMk cId="3099324497" sldId="2147483649"/>
          </pc:sldLayoutMkLst>
          <pc:spChg chg="mod">
            <ac:chgData name="Nishat Tasnim Alvi" userId="590d372037e12ec5" providerId="LiveId" clId="{8B38EDF3-75BE-4B9A-A25A-1275B687BF3F}" dt="2025-09-29T14:11:26.630" v="3"/>
            <ac:spMkLst>
              <pc:docMk/>
              <pc:sldMasterMk cId="2527307941" sldId="2147483648"/>
              <pc:sldLayoutMk cId="3099324497" sldId="2147483649"/>
              <ac:spMk id="2" creationId="{5EEE6AB1-47E0-EBF3-CCA6-23C9245D7D91}"/>
            </ac:spMkLst>
          </pc:spChg>
          <pc:spChg chg="mod">
            <ac:chgData name="Nishat Tasnim Alvi" userId="590d372037e12ec5" providerId="LiveId" clId="{8B38EDF3-75BE-4B9A-A25A-1275B687BF3F}" dt="2025-09-29T14:11:26.630" v="3"/>
            <ac:spMkLst>
              <pc:docMk/>
              <pc:sldMasterMk cId="2527307941" sldId="2147483648"/>
              <pc:sldLayoutMk cId="3099324497" sldId="2147483649"/>
              <ac:spMk id="3" creationId="{81FEB981-B0D4-FCFA-C627-BD5099B0F521}"/>
            </ac:spMkLst>
          </pc:spChg>
        </pc:sldLayoutChg>
        <pc:sldLayoutChg chg="modSp">
          <pc:chgData name="Nishat Tasnim Alvi" userId="590d372037e12ec5" providerId="LiveId" clId="{8B38EDF3-75BE-4B9A-A25A-1275B687BF3F}" dt="2025-09-29T14:11:26.630" v="3"/>
          <pc:sldLayoutMkLst>
            <pc:docMk/>
            <pc:sldMasterMk cId="2527307941" sldId="2147483648"/>
            <pc:sldLayoutMk cId="3945982638" sldId="2147483651"/>
          </pc:sldLayoutMkLst>
          <pc:spChg chg="mod">
            <ac:chgData name="Nishat Tasnim Alvi" userId="590d372037e12ec5" providerId="LiveId" clId="{8B38EDF3-75BE-4B9A-A25A-1275B687BF3F}" dt="2025-09-29T14:11:26.630" v="3"/>
            <ac:spMkLst>
              <pc:docMk/>
              <pc:sldMasterMk cId="2527307941" sldId="2147483648"/>
              <pc:sldLayoutMk cId="3945982638" sldId="2147483651"/>
              <ac:spMk id="2" creationId="{37112706-1CDA-6098-A2F9-41903D10AF77}"/>
            </ac:spMkLst>
          </pc:spChg>
          <pc:spChg chg="mod">
            <ac:chgData name="Nishat Tasnim Alvi" userId="590d372037e12ec5" providerId="LiveId" clId="{8B38EDF3-75BE-4B9A-A25A-1275B687BF3F}" dt="2025-09-29T14:11:26.630" v="3"/>
            <ac:spMkLst>
              <pc:docMk/>
              <pc:sldMasterMk cId="2527307941" sldId="2147483648"/>
              <pc:sldLayoutMk cId="3945982638" sldId="2147483651"/>
              <ac:spMk id="3" creationId="{4E9D3229-0E18-9D2C-2CFF-F7E5FBF1B91F}"/>
            </ac:spMkLst>
          </pc:spChg>
        </pc:sldLayoutChg>
        <pc:sldLayoutChg chg="modSp">
          <pc:chgData name="Nishat Tasnim Alvi" userId="590d372037e12ec5" providerId="LiveId" clId="{8B38EDF3-75BE-4B9A-A25A-1275B687BF3F}" dt="2025-09-29T14:11:26.630" v="3"/>
          <pc:sldLayoutMkLst>
            <pc:docMk/>
            <pc:sldMasterMk cId="2527307941" sldId="2147483648"/>
            <pc:sldLayoutMk cId="1020052677" sldId="2147483652"/>
          </pc:sldLayoutMkLst>
          <pc:spChg chg="mod">
            <ac:chgData name="Nishat Tasnim Alvi" userId="590d372037e12ec5" providerId="LiveId" clId="{8B38EDF3-75BE-4B9A-A25A-1275B687BF3F}" dt="2025-09-29T14:11:26.630" v="3"/>
            <ac:spMkLst>
              <pc:docMk/>
              <pc:sldMasterMk cId="2527307941" sldId="2147483648"/>
              <pc:sldLayoutMk cId="1020052677" sldId="2147483652"/>
              <ac:spMk id="3" creationId="{B29E2431-194F-2EED-52C4-10BD52F40B27}"/>
            </ac:spMkLst>
          </pc:spChg>
          <pc:spChg chg="mod">
            <ac:chgData name="Nishat Tasnim Alvi" userId="590d372037e12ec5" providerId="LiveId" clId="{8B38EDF3-75BE-4B9A-A25A-1275B687BF3F}" dt="2025-09-29T14:11:26.630" v="3"/>
            <ac:spMkLst>
              <pc:docMk/>
              <pc:sldMasterMk cId="2527307941" sldId="2147483648"/>
              <pc:sldLayoutMk cId="1020052677" sldId="2147483652"/>
              <ac:spMk id="4" creationId="{D901A525-1BAF-C86D-BEF6-7CF556459A79}"/>
            </ac:spMkLst>
          </pc:spChg>
        </pc:sldLayoutChg>
        <pc:sldLayoutChg chg="modSp">
          <pc:chgData name="Nishat Tasnim Alvi" userId="590d372037e12ec5" providerId="LiveId" clId="{8B38EDF3-75BE-4B9A-A25A-1275B687BF3F}" dt="2025-09-29T14:11:26.630" v="3"/>
          <pc:sldLayoutMkLst>
            <pc:docMk/>
            <pc:sldMasterMk cId="2527307941" sldId="2147483648"/>
            <pc:sldLayoutMk cId="686195364" sldId="2147483653"/>
          </pc:sldLayoutMkLst>
          <pc:spChg chg="mod">
            <ac:chgData name="Nishat Tasnim Alvi" userId="590d372037e12ec5" providerId="LiveId" clId="{8B38EDF3-75BE-4B9A-A25A-1275B687BF3F}" dt="2025-09-29T14:11:26.630" v="3"/>
            <ac:spMkLst>
              <pc:docMk/>
              <pc:sldMasterMk cId="2527307941" sldId="2147483648"/>
              <pc:sldLayoutMk cId="686195364" sldId="2147483653"/>
              <ac:spMk id="2" creationId="{8FB89BD9-E4BA-0C32-CB88-67249D120C89}"/>
            </ac:spMkLst>
          </pc:spChg>
          <pc:spChg chg="mod">
            <ac:chgData name="Nishat Tasnim Alvi" userId="590d372037e12ec5" providerId="LiveId" clId="{8B38EDF3-75BE-4B9A-A25A-1275B687BF3F}" dt="2025-09-29T14:11:26.630" v="3"/>
            <ac:spMkLst>
              <pc:docMk/>
              <pc:sldMasterMk cId="2527307941" sldId="2147483648"/>
              <pc:sldLayoutMk cId="686195364" sldId="2147483653"/>
              <ac:spMk id="3" creationId="{617CC732-08E1-A7EE-D32F-E84096CBCC09}"/>
            </ac:spMkLst>
          </pc:spChg>
          <pc:spChg chg="mod">
            <ac:chgData name="Nishat Tasnim Alvi" userId="590d372037e12ec5" providerId="LiveId" clId="{8B38EDF3-75BE-4B9A-A25A-1275B687BF3F}" dt="2025-09-29T14:11:26.630" v="3"/>
            <ac:spMkLst>
              <pc:docMk/>
              <pc:sldMasterMk cId="2527307941" sldId="2147483648"/>
              <pc:sldLayoutMk cId="686195364" sldId="2147483653"/>
              <ac:spMk id="4" creationId="{DD0DCAB3-FE71-DC09-04B9-F9C007D66072}"/>
            </ac:spMkLst>
          </pc:spChg>
          <pc:spChg chg="mod">
            <ac:chgData name="Nishat Tasnim Alvi" userId="590d372037e12ec5" providerId="LiveId" clId="{8B38EDF3-75BE-4B9A-A25A-1275B687BF3F}" dt="2025-09-29T14:11:26.630" v="3"/>
            <ac:spMkLst>
              <pc:docMk/>
              <pc:sldMasterMk cId="2527307941" sldId="2147483648"/>
              <pc:sldLayoutMk cId="686195364" sldId="2147483653"/>
              <ac:spMk id="5" creationId="{BE679A1A-EFE4-E8D0-9851-92F389B1EED4}"/>
            </ac:spMkLst>
          </pc:spChg>
          <pc:spChg chg="mod">
            <ac:chgData name="Nishat Tasnim Alvi" userId="590d372037e12ec5" providerId="LiveId" clId="{8B38EDF3-75BE-4B9A-A25A-1275B687BF3F}" dt="2025-09-29T14:11:26.630" v="3"/>
            <ac:spMkLst>
              <pc:docMk/>
              <pc:sldMasterMk cId="2527307941" sldId="2147483648"/>
              <pc:sldLayoutMk cId="686195364" sldId="2147483653"/>
              <ac:spMk id="6" creationId="{0245700C-1B44-7D3F-06F6-F3BA83D3C147}"/>
            </ac:spMkLst>
          </pc:spChg>
        </pc:sldLayoutChg>
        <pc:sldLayoutChg chg="modSp">
          <pc:chgData name="Nishat Tasnim Alvi" userId="590d372037e12ec5" providerId="LiveId" clId="{8B38EDF3-75BE-4B9A-A25A-1275B687BF3F}" dt="2025-09-29T14:11:26.630" v="3"/>
          <pc:sldLayoutMkLst>
            <pc:docMk/>
            <pc:sldMasterMk cId="2527307941" sldId="2147483648"/>
            <pc:sldLayoutMk cId="3309773163" sldId="2147483656"/>
          </pc:sldLayoutMkLst>
          <pc:spChg chg="mod">
            <ac:chgData name="Nishat Tasnim Alvi" userId="590d372037e12ec5" providerId="LiveId" clId="{8B38EDF3-75BE-4B9A-A25A-1275B687BF3F}" dt="2025-09-29T14:11:26.630" v="3"/>
            <ac:spMkLst>
              <pc:docMk/>
              <pc:sldMasterMk cId="2527307941" sldId="2147483648"/>
              <pc:sldLayoutMk cId="3309773163" sldId="2147483656"/>
              <ac:spMk id="2" creationId="{68462581-9CC2-D696-8E64-D0D828B2DA72}"/>
            </ac:spMkLst>
          </pc:spChg>
          <pc:spChg chg="mod">
            <ac:chgData name="Nishat Tasnim Alvi" userId="590d372037e12ec5" providerId="LiveId" clId="{8B38EDF3-75BE-4B9A-A25A-1275B687BF3F}" dt="2025-09-29T14:11:26.630" v="3"/>
            <ac:spMkLst>
              <pc:docMk/>
              <pc:sldMasterMk cId="2527307941" sldId="2147483648"/>
              <pc:sldLayoutMk cId="3309773163" sldId="2147483656"/>
              <ac:spMk id="3" creationId="{726C7728-01D0-51CE-9480-4F9685BA46B5}"/>
            </ac:spMkLst>
          </pc:spChg>
          <pc:spChg chg="mod">
            <ac:chgData name="Nishat Tasnim Alvi" userId="590d372037e12ec5" providerId="LiveId" clId="{8B38EDF3-75BE-4B9A-A25A-1275B687BF3F}" dt="2025-09-29T14:11:26.630" v="3"/>
            <ac:spMkLst>
              <pc:docMk/>
              <pc:sldMasterMk cId="2527307941" sldId="2147483648"/>
              <pc:sldLayoutMk cId="3309773163" sldId="2147483656"/>
              <ac:spMk id="4" creationId="{18B05CB8-14C0-C661-D85B-113726745721}"/>
            </ac:spMkLst>
          </pc:spChg>
        </pc:sldLayoutChg>
        <pc:sldLayoutChg chg="modSp">
          <pc:chgData name="Nishat Tasnim Alvi" userId="590d372037e12ec5" providerId="LiveId" clId="{8B38EDF3-75BE-4B9A-A25A-1275B687BF3F}" dt="2025-09-29T14:11:26.630" v="3"/>
          <pc:sldLayoutMkLst>
            <pc:docMk/>
            <pc:sldMasterMk cId="2527307941" sldId="2147483648"/>
            <pc:sldLayoutMk cId="151317996" sldId="2147483657"/>
          </pc:sldLayoutMkLst>
          <pc:spChg chg="mod">
            <ac:chgData name="Nishat Tasnim Alvi" userId="590d372037e12ec5" providerId="LiveId" clId="{8B38EDF3-75BE-4B9A-A25A-1275B687BF3F}" dt="2025-09-29T14:11:26.630" v="3"/>
            <ac:spMkLst>
              <pc:docMk/>
              <pc:sldMasterMk cId="2527307941" sldId="2147483648"/>
              <pc:sldLayoutMk cId="151317996" sldId="2147483657"/>
              <ac:spMk id="2" creationId="{ED180DE0-17C4-2D2F-C396-8C24E104BF9D}"/>
            </ac:spMkLst>
          </pc:spChg>
          <pc:spChg chg="mod">
            <ac:chgData name="Nishat Tasnim Alvi" userId="590d372037e12ec5" providerId="LiveId" clId="{8B38EDF3-75BE-4B9A-A25A-1275B687BF3F}" dt="2025-09-29T14:11:26.630" v="3"/>
            <ac:spMkLst>
              <pc:docMk/>
              <pc:sldMasterMk cId="2527307941" sldId="2147483648"/>
              <pc:sldLayoutMk cId="151317996" sldId="2147483657"/>
              <ac:spMk id="3" creationId="{63A044D0-5CE5-CF7C-DA70-44B2461EA3E8}"/>
            </ac:spMkLst>
          </pc:spChg>
          <pc:spChg chg="mod">
            <ac:chgData name="Nishat Tasnim Alvi" userId="590d372037e12ec5" providerId="LiveId" clId="{8B38EDF3-75BE-4B9A-A25A-1275B687BF3F}" dt="2025-09-29T14:11:26.630" v="3"/>
            <ac:spMkLst>
              <pc:docMk/>
              <pc:sldMasterMk cId="2527307941" sldId="2147483648"/>
              <pc:sldLayoutMk cId="151317996" sldId="2147483657"/>
              <ac:spMk id="4" creationId="{3D69C551-1472-430D-FE92-DE65F6C6B9D5}"/>
            </ac:spMkLst>
          </pc:spChg>
        </pc:sldLayoutChg>
        <pc:sldLayoutChg chg="modSp">
          <pc:chgData name="Nishat Tasnim Alvi" userId="590d372037e12ec5" providerId="LiveId" clId="{8B38EDF3-75BE-4B9A-A25A-1275B687BF3F}" dt="2025-09-29T14:11:26.630" v="3"/>
          <pc:sldLayoutMkLst>
            <pc:docMk/>
            <pc:sldMasterMk cId="2527307941" sldId="2147483648"/>
            <pc:sldLayoutMk cId="852076423" sldId="2147483659"/>
          </pc:sldLayoutMkLst>
          <pc:spChg chg="mod">
            <ac:chgData name="Nishat Tasnim Alvi" userId="590d372037e12ec5" providerId="LiveId" clId="{8B38EDF3-75BE-4B9A-A25A-1275B687BF3F}" dt="2025-09-29T14:11:26.630" v="3"/>
            <ac:spMkLst>
              <pc:docMk/>
              <pc:sldMasterMk cId="2527307941" sldId="2147483648"/>
              <pc:sldLayoutMk cId="852076423" sldId="2147483659"/>
              <ac:spMk id="2" creationId="{B37AD43E-A1B3-57CA-E26B-1E0BA8636A95}"/>
            </ac:spMkLst>
          </pc:spChg>
          <pc:spChg chg="mod">
            <ac:chgData name="Nishat Tasnim Alvi" userId="590d372037e12ec5" providerId="LiveId" clId="{8B38EDF3-75BE-4B9A-A25A-1275B687BF3F}" dt="2025-09-29T14:11:26.630" v="3"/>
            <ac:spMkLst>
              <pc:docMk/>
              <pc:sldMasterMk cId="2527307941" sldId="2147483648"/>
              <pc:sldLayoutMk cId="852076423" sldId="2147483659"/>
              <ac:spMk id="3" creationId="{AD52E2BB-6C28-2652-D27E-4FA042AA164B}"/>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9079C8-A041-4683-B0BB-5B5871EC58E0}"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126985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79C8-A041-4683-B0BB-5B5871EC58E0}"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3055424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79C8-A041-4683-B0BB-5B5871EC58E0}"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18141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079C8-A041-4683-B0BB-5B5871EC58E0}"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292532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9079C8-A041-4683-B0BB-5B5871EC58E0}"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4075692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9079C8-A041-4683-B0BB-5B5871EC58E0}"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4086804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9079C8-A041-4683-B0BB-5B5871EC58E0}"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4143212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9079C8-A041-4683-B0BB-5B5871EC58E0}"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166891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9079C8-A041-4683-B0BB-5B5871EC58E0}"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220533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079C8-A041-4683-B0BB-5B5871EC58E0}"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16644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079C8-A041-4683-B0BB-5B5871EC58E0}"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A5E30E-8086-4DA7-AACE-F91F55F800D5}" type="slidenum">
              <a:rPr lang="en-US" smtClean="0"/>
              <a:t>‹#›</a:t>
            </a:fld>
            <a:endParaRPr lang="en-US"/>
          </a:p>
        </p:txBody>
      </p:sp>
    </p:spTree>
    <p:extLst>
      <p:ext uri="{BB962C8B-B14F-4D97-AF65-F5344CB8AC3E}">
        <p14:creationId xmlns:p14="http://schemas.microsoft.com/office/powerpoint/2010/main" val="627438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9079C8-A041-4683-B0BB-5B5871EC58E0}" type="datetimeFigureOut">
              <a:rPr lang="en-US" smtClean="0"/>
              <a:t>9/29/2025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A5E30E-8086-4DA7-AACE-F91F55F800D5}" type="slidenum">
              <a:rPr lang="en-US" smtClean="0"/>
              <a:t>‹#›</a:t>
            </a:fld>
            <a:endParaRPr lang="en-US"/>
          </a:p>
        </p:txBody>
      </p:sp>
    </p:spTree>
    <p:extLst>
      <p:ext uri="{BB962C8B-B14F-4D97-AF65-F5344CB8AC3E}">
        <p14:creationId xmlns:p14="http://schemas.microsoft.com/office/powerpoint/2010/main" val="207736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Diagonal Corners Snipped 1">
            <a:extLst>
              <a:ext uri="{FF2B5EF4-FFF2-40B4-BE49-F238E27FC236}">
                <a16:creationId xmlns:a16="http://schemas.microsoft.com/office/drawing/2014/main" id="{B85E0155-987B-37FB-0D11-10FD73E6B175}"/>
              </a:ext>
            </a:extLst>
          </p:cNvPr>
          <p:cNvSpPr/>
          <p:nvPr/>
        </p:nvSpPr>
        <p:spPr>
          <a:xfrm>
            <a:off x="283028" y="435429"/>
            <a:ext cx="3603171" cy="2275114"/>
          </a:xfrm>
          <a:prstGeom prst="snip2DiagRect">
            <a:avLst/>
          </a:prstGeom>
          <a:solidFill>
            <a:schemeClr val="bg2"/>
          </a:solidFill>
          <a:ln>
            <a:solidFill>
              <a:schemeClr val="accent1"/>
            </a:solidFill>
          </a:ln>
          <a:effectLst>
            <a:reflection blurRad="6350" stA="50000" endA="3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B050"/>
                </a:solidFill>
                <a:latin typeface="Arial Black" panose="020B0A04020102020204" pitchFamily="34" charset="0"/>
              </a:rPr>
              <a:t>SUBMITTEDE BY: NISHAT TASNIM ALVI</a:t>
            </a:r>
          </a:p>
          <a:p>
            <a:pPr algn="ctr"/>
            <a:r>
              <a:rPr lang="en-US" sz="1600" dirty="0">
                <a:solidFill>
                  <a:srgbClr val="00B050"/>
                </a:solidFill>
                <a:latin typeface="Arial Black" panose="020B0A04020102020204" pitchFamily="34" charset="0"/>
              </a:rPr>
              <a:t>ID NO: 23111014</a:t>
            </a:r>
          </a:p>
          <a:p>
            <a:pPr algn="ctr"/>
            <a:r>
              <a:rPr lang="en-US" sz="1600" dirty="0">
                <a:solidFill>
                  <a:srgbClr val="00B050"/>
                </a:solidFill>
                <a:latin typeface="Arial Black" panose="020B0A04020102020204" pitchFamily="34" charset="0"/>
              </a:rPr>
              <a:t>COURSE TITLE: TP AND REGISTARTION ACT</a:t>
            </a:r>
          </a:p>
          <a:p>
            <a:pPr algn="ctr"/>
            <a:r>
              <a:rPr lang="en-US" sz="1600" dirty="0">
                <a:solidFill>
                  <a:srgbClr val="00B050"/>
                </a:solidFill>
                <a:latin typeface="Arial Black" panose="020B0A04020102020204" pitchFamily="34" charset="0"/>
              </a:rPr>
              <a:t>COURSE CODE: LAW-302</a:t>
            </a:r>
          </a:p>
          <a:p>
            <a:pPr algn="ctr"/>
            <a:r>
              <a:rPr lang="en-US" sz="1600" dirty="0">
                <a:solidFill>
                  <a:srgbClr val="00B050"/>
                </a:solidFill>
                <a:latin typeface="Arial Black" panose="020B0A04020102020204" pitchFamily="34" charset="0"/>
              </a:rPr>
              <a:t>TOPIC: REGISTRATION ACT SECTION </a:t>
            </a:r>
            <a:r>
              <a:rPr lang="en-US" sz="1600" dirty="0">
                <a:solidFill>
                  <a:srgbClr val="FF0000"/>
                </a:solidFill>
                <a:latin typeface="Arial Black" panose="020B0A04020102020204" pitchFamily="34" charset="0"/>
              </a:rPr>
              <a:t>83 &amp; 84</a:t>
            </a:r>
          </a:p>
        </p:txBody>
      </p:sp>
      <p:sp>
        <p:nvSpPr>
          <p:cNvPr id="3" name="Rectangle: Diagonal Corners Snipped 2">
            <a:extLst>
              <a:ext uri="{FF2B5EF4-FFF2-40B4-BE49-F238E27FC236}">
                <a16:creationId xmlns:a16="http://schemas.microsoft.com/office/drawing/2014/main" id="{5FAFE59F-44B4-FF69-DA90-09B59AF3AF40}"/>
              </a:ext>
            </a:extLst>
          </p:cNvPr>
          <p:cNvSpPr/>
          <p:nvPr/>
        </p:nvSpPr>
        <p:spPr>
          <a:xfrm>
            <a:off x="4452257" y="3570514"/>
            <a:ext cx="4049486" cy="2688772"/>
          </a:xfrm>
          <a:prstGeom prst="snip2DiagRect">
            <a:avLst/>
          </a:prstGeom>
          <a:solidFill>
            <a:schemeClr val="bg1"/>
          </a:solidFill>
          <a:ln>
            <a:solidFill>
              <a:schemeClr val="tx2"/>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5"/>
                </a:solidFill>
                <a:latin typeface="Arial Black" panose="020B0A04020102020204" pitchFamily="34" charset="0"/>
              </a:rPr>
              <a:t>SUBMITTED TO: AZIZUN NAHAR MOONMOON</a:t>
            </a:r>
          </a:p>
          <a:p>
            <a:pPr algn="ctr"/>
            <a:r>
              <a:rPr lang="en-US" sz="1600" dirty="0">
                <a:solidFill>
                  <a:schemeClr val="accent5"/>
                </a:solidFill>
                <a:latin typeface="Arial Black" panose="020B0A04020102020204" pitchFamily="34" charset="0"/>
              </a:rPr>
              <a:t>DESGINATION: ASSISTANT PROFESSOR</a:t>
            </a:r>
          </a:p>
          <a:p>
            <a:pPr algn="ctr"/>
            <a:r>
              <a:rPr lang="en-US" sz="1600" dirty="0">
                <a:solidFill>
                  <a:schemeClr val="accent5"/>
                </a:solidFill>
                <a:latin typeface="Arial Black" panose="020B0A04020102020204" pitchFamily="34" charset="0"/>
              </a:rPr>
              <a:t>DEPARTMENT OF LAW AND HUMAN RIGHTS</a:t>
            </a:r>
          </a:p>
          <a:p>
            <a:pPr algn="ctr"/>
            <a:endParaRPr lang="en-US" sz="1600" dirty="0">
              <a:solidFill>
                <a:schemeClr val="accent5"/>
              </a:solidFill>
              <a:latin typeface="Arial Black" panose="020B0A04020102020204" pitchFamily="34" charset="0"/>
            </a:endParaRPr>
          </a:p>
        </p:txBody>
      </p:sp>
    </p:spTree>
    <p:extLst>
      <p:ext uri="{BB962C8B-B14F-4D97-AF65-F5344CB8AC3E}">
        <p14:creationId xmlns:p14="http://schemas.microsoft.com/office/powerpoint/2010/main" val="2471242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228FB-E1CE-BCD2-A764-5A20ABD7F3E2}"/>
              </a:ext>
            </a:extLst>
          </p:cNvPr>
          <p:cNvSpPr>
            <a:spLocks noGrp="1"/>
          </p:cNvSpPr>
          <p:nvPr>
            <p:ph type="title"/>
          </p:nvPr>
        </p:nvSpPr>
        <p:spPr>
          <a:xfrm>
            <a:off x="628650" y="365126"/>
            <a:ext cx="7873093" cy="5632903"/>
          </a:xfrm>
        </p:spPr>
        <p:txBody>
          <a:bodyPr>
            <a:normAutofit/>
          </a:bodyPr>
          <a:lstStyle/>
          <a:p>
            <a:pPr marL="342900" indent="-342900">
              <a:buFont typeface="Wingdings" panose="05000000000000000000" pitchFamily="2" charset="2"/>
              <a:buChar char="q"/>
            </a:pPr>
            <a:r>
              <a:rPr lang="en-US" sz="1600" dirty="0">
                <a:solidFill>
                  <a:srgbClr val="FFFF00"/>
                </a:solidFill>
                <a:latin typeface="Arial Black" panose="020B0A04020102020204" pitchFamily="34" charset="0"/>
              </a:rPr>
              <a:t>WHAT IS REGISTRATION ACT AND ITS PURPOSES:</a:t>
            </a:r>
            <a:br>
              <a:rPr lang="en-US" sz="1600" dirty="0">
                <a:solidFill>
                  <a:srgbClr val="FFFF00"/>
                </a:solidFill>
                <a:latin typeface="Arial Black" panose="020B0A04020102020204" pitchFamily="34" charset="0"/>
              </a:rPr>
            </a:br>
            <a:br>
              <a:rPr lang="en-US" sz="1600" dirty="0">
                <a:solidFill>
                  <a:srgbClr val="FFFF00"/>
                </a:solidFill>
                <a:latin typeface="Arial Black" panose="020B0A04020102020204" pitchFamily="34" charset="0"/>
              </a:rPr>
            </a:br>
            <a:r>
              <a:rPr lang="en-US" sz="1600" dirty="0">
                <a:solidFill>
                  <a:srgbClr val="FFFF00"/>
                </a:solidFill>
                <a:latin typeface="Arial Black" panose="020B0A04020102020204" pitchFamily="34" charset="0"/>
              </a:rPr>
              <a:t>R</a:t>
            </a:r>
            <a:r>
              <a:rPr lang="en-US" sz="1600" dirty="0">
                <a:latin typeface="Arial Black" panose="020B0A04020102020204" pitchFamily="34" charset="0"/>
              </a:rPr>
              <a:t>egistration act consolidates the enactments relating to the registration of documents.</a:t>
            </a:r>
            <a:br>
              <a:rPr lang="en-US" sz="1600" dirty="0">
                <a:latin typeface="Arial Black" panose="020B0A04020102020204" pitchFamily="34" charset="0"/>
              </a:rPr>
            </a:br>
            <a:br>
              <a:rPr lang="en-US" sz="1600" dirty="0">
                <a:latin typeface="Arial Black" panose="020B0A04020102020204" pitchFamily="34" charset="0"/>
              </a:rPr>
            </a:br>
            <a:r>
              <a:rPr lang="en-US" sz="1600" dirty="0">
                <a:solidFill>
                  <a:srgbClr val="C00000"/>
                </a:solidFill>
                <a:latin typeface="Arial Black" panose="020B0A04020102020204" pitchFamily="34" charset="0"/>
              </a:rPr>
              <a:t>TYPES OF REGISTRATION:</a:t>
            </a:r>
            <a:br>
              <a:rPr lang="en-US" sz="1600" dirty="0">
                <a:solidFill>
                  <a:srgbClr val="C00000"/>
                </a:solidFill>
                <a:latin typeface="Arial Black" panose="020B0A04020102020204" pitchFamily="34" charset="0"/>
              </a:rPr>
            </a:br>
            <a:br>
              <a:rPr lang="en-US" sz="1600" dirty="0">
                <a:solidFill>
                  <a:srgbClr val="C00000"/>
                </a:solidFill>
                <a:latin typeface="Arial Black" panose="020B0A04020102020204" pitchFamily="34" charset="0"/>
              </a:rPr>
            </a:br>
            <a:r>
              <a:rPr lang="en-US" sz="1600" dirty="0">
                <a:solidFill>
                  <a:srgbClr val="C00000"/>
                </a:solidFill>
                <a:latin typeface="Arial Black" panose="020B0A04020102020204" pitchFamily="34" charset="0"/>
              </a:rPr>
              <a:t> OPTIONAL REGISTRATION</a:t>
            </a:r>
            <a:br>
              <a:rPr lang="en-US" sz="1600" dirty="0">
                <a:solidFill>
                  <a:srgbClr val="C00000"/>
                </a:solidFill>
                <a:latin typeface="Arial Black" panose="020B0A04020102020204" pitchFamily="34" charset="0"/>
              </a:rPr>
            </a:br>
            <a:r>
              <a:rPr lang="en-US" sz="1600" dirty="0">
                <a:solidFill>
                  <a:srgbClr val="C00000"/>
                </a:solidFill>
                <a:latin typeface="Arial Black" panose="020B0A04020102020204" pitchFamily="34" charset="0"/>
              </a:rPr>
              <a:t>MANDATORY REGISTRATION</a:t>
            </a:r>
            <a:br>
              <a:rPr lang="en-US" sz="1600" dirty="0">
                <a:solidFill>
                  <a:srgbClr val="C00000"/>
                </a:solidFill>
                <a:latin typeface="Arial Black" panose="020B0A04020102020204" pitchFamily="34" charset="0"/>
              </a:rPr>
            </a:br>
            <a:br>
              <a:rPr lang="en-US" sz="1600" dirty="0">
                <a:solidFill>
                  <a:srgbClr val="C00000"/>
                </a:solidFill>
                <a:latin typeface="Arial Black" panose="020B0A04020102020204" pitchFamily="34" charset="0"/>
              </a:rPr>
            </a:br>
            <a:r>
              <a:rPr lang="en-US" sz="1600" dirty="0">
                <a:latin typeface="Arial Black" panose="020B0A04020102020204" pitchFamily="34" charset="0"/>
              </a:rPr>
              <a:t>compulsory registration is valid under section </a:t>
            </a:r>
            <a:r>
              <a:rPr lang="en-US" sz="1600" dirty="0">
                <a:solidFill>
                  <a:srgbClr val="FF0000"/>
                </a:solidFill>
                <a:latin typeface="Arial Black" panose="020B0A04020102020204" pitchFamily="34" charset="0"/>
              </a:rPr>
              <a:t>17</a:t>
            </a:r>
            <a:br>
              <a:rPr lang="en-US" sz="1600" dirty="0">
                <a:latin typeface="Arial Black" panose="020B0A04020102020204" pitchFamily="34" charset="0"/>
              </a:rPr>
            </a:br>
            <a:r>
              <a:rPr lang="en-US" sz="1600" dirty="0">
                <a:latin typeface="Arial Black" panose="020B0A04020102020204" pitchFamily="34" charset="0"/>
              </a:rPr>
              <a:t> and this is applicable for immovable property, non testamentary instruments, leases and agreement to sell.</a:t>
            </a:r>
            <a:br>
              <a:rPr lang="en-US" sz="1600" dirty="0">
                <a:latin typeface="Arial Black" panose="020B0A04020102020204" pitchFamily="34" charset="0"/>
              </a:rPr>
            </a:br>
            <a:br>
              <a:rPr lang="en-US" sz="1600" dirty="0">
                <a:latin typeface="Arial Black" panose="020B0A04020102020204" pitchFamily="34" charset="0"/>
              </a:rPr>
            </a:br>
            <a:br>
              <a:rPr lang="en-US" sz="1600" dirty="0">
                <a:latin typeface="Arial Black" panose="020B0A04020102020204" pitchFamily="34" charset="0"/>
              </a:rPr>
            </a:br>
            <a:r>
              <a:rPr lang="en-US" sz="1600" dirty="0">
                <a:latin typeface="Arial Black" panose="020B0A04020102020204" pitchFamily="34" charset="0"/>
              </a:rPr>
              <a:t>Optional registration is required to under section </a:t>
            </a:r>
            <a:r>
              <a:rPr lang="en-US" sz="1600" dirty="0">
                <a:solidFill>
                  <a:srgbClr val="FF0000"/>
                </a:solidFill>
                <a:latin typeface="Arial Black" panose="020B0A04020102020204" pitchFamily="34" charset="0"/>
              </a:rPr>
              <a:t>18</a:t>
            </a:r>
            <a:br>
              <a:rPr lang="en-US" sz="1600" dirty="0">
                <a:latin typeface="Arial Black" panose="020B0A04020102020204" pitchFamily="34" charset="0"/>
              </a:rPr>
            </a:br>
            <a:r>
              <a:rPr lang="en-US" sz="1600" dirty="0">
                <a:latin typeface="Arial Black" panose="020B0A04020102020204" pitchFamily="34" charset="0"/>
              </a:rPr>
              <a:t>and this is applicable for wills, leases </a:t>
            </a:r>
            <a:r>
              <a:rPr lang="en-US" sz="1600" dirty="0">
                <a:solidFill>
                  <a:srgbClr val="FF0000"/>
                </a:solidFill>
                <a:latin typeface="Arial Black" panose="020B0A04020102020204" pitchFamily="34" charset="0"/>
              </a:rPr>
              <a:t>(not exceeding one year)</a:t>
            </a:r>
          </a:p>
        </p:txBody>
      </p:sp>
    </p:spTree>
    <p:extLst>
      <p:ext uri="{BB962C8B-B14F-4D97-AF65-F5344CB8AC3E}">
        <p14:creationId xmlns:p14="http://schemas.microsoft.com/office/powerpoint/2010/main" val="314766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0506DB-AA9F-4BAD-2382-E21314463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143" y="157625"/>
            <a:ext cx="2786743" cy="2262835"/>
          </a:xfrm>
          <a:prstGeom prst="rect">
            <a:avLst/>
          </a:prstGeom>
          <a:effectLst>
            <a:glow rad="228600">
              <a:schemeClr val="accent4">
                <a:satMod val="175000"/>
                <a:alpha val="40000"/>
              </a:schemeClr>
            </a:glow>
            <a:outerShdw blurRad="76200" dist="63500" dir="6000000" algn="ctr" rotWithShape="0">
              <a:schemeClr val="accent3">
                <a:alpha val="33000"/>
              </a:schemeClr>
            </a:outerShdw>
          </a:effectLst>
        </p:spPr>
      </p:pic>
      <p:sp>
        <p:nvSpPr>
          <p:cNvPr id="4" name="Rectangle 3">
            <a:extLst>
              <a:ext uri="{FF2B5EF4-FFF2-40B4-BE49-F238E27FC236}">
                <a16:creationId xmlns:a16="http://schemas.microsoft.com/office/drawing/2014/main" id="{0499C16C-E911-A6BA-C82F-EEAB09E6AD53}"/>
              </a:ext>
            </a:extLst>
          </p:cNvPr>
          <p:cNvSpPr/>
          <p:nvPr/>
        </p:nvSpPr>
        <p:spPr>
          <a:xfrm>
            <a:off x="370115" y="3058886"/>
            <a:ext cx="8479972" cy="3450771"/>
          </a:xfrm>
          <a:prstGeom prst="rect">
            <a:avLst/>
          </a:prstGeom>
          <a:solidFill>
            <a:schemeClr val="accent6"/>
          </a:solidFill>
          <a:ln>
            <a:solidFill>
              <a:schemeClr val="accent5">
                <a:lumMod val="50000"/>
              </a:schemeClr>
            </a:solid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v"/>
            </a:pPr>
            <a:r>
              <a:rPr lang="en-US" dirty="0">
                <a:latin typeface="Arial Black" panose="020B0A04020102020204" pitchFamily="34" charset="0"/>
                <a:cs typeface="Times New Roman" panose="02020603050405020304" pitchFamily="18" charset="0"/>
              </a:rPr>
              <a:t>According to section 83  case </a:t>
            </a:r>
            <a:r>
              <a:rPr lang="en-US" dirty="0">
                <a:solidFill>
                  <a:srgbClr val="FF0000"/>
                </a:solidFill>
                <a:latin typeface="Arial Black" panose="020B0A04020102020204" pitchFamily="34" charset="0"/>
                <a:cs typeface="Times New Roman" panose="02020603050405020304" pitchFamily="18" charset="0"/>
              </a:rPr>
              <a:t>summary </a:t>
            </a:r>
            <a:r>
              <a:rPr lang="en-US" dirty="0" err="1">
                <a:solidFill>
                  <a:srgbClr val="FF0000"/>
                </a:solidFill>
                <a:latin typeface="Arial Black" panose="020B0A04020102020204" pitchFamily="34" charset="0"/>
                <a:cs typeface="Times New Roman" panose="02020603050405020304" pitchFamily="18" charset="0"/>
              </a:rPr>
              <a:t>Dharamdeo</a:t>
            </a:r>
            <a:r>
              <a:rPr lang="en-US" dirty="0">
                <a:solidFill>
                  <a:srgbClr val="FF0000"/>
                </a:solidFill>
                <a:latin typeface="Arial Black" panose="020B0A04020102020204" pitchFamily="34" charset="0"/>
                <a:cs typeface="Times New Roman" panose="02020603050405020304" pitchFamily="18" charset="0"/>
              </a:rPr>
              <a:t> Rai vs </a:t>
            </a:r>
            <a:r>
              <a:rPr lang="en-US" dirty="0" err="1">
                <a:solidFill>
                  <a:srgbClr val="FF0000"/>
                </a:solidFill>
                <a:latin typeface="Arial Black" panose="020B0A04020102020204" pitchFamily="34" charset="0"/>
                <a:cs typeface="Times New Roman" panose="02020603050405020304" pitchFamily="18" charset="0"/>
              </a:rPr>
              <a:t>Ramnagina</a:t>
            </a:r>
            <a:r>
              <a:rPr lang="en-US" dirty="0">
                <a:solidFill>
                  <a:srgbClr val="FF0000"/>
                </a:solidFill>
                <a:latin typeface="Arial Black" panose="020B0A04020102020204" pitchFamily="34" charset="0"/>
                <a:cs typeface="Times New Roman" panose="02020603050405020304" pitchFamily="18" charset="0"/>
              </a:rPr>
              <a:t> Rai 1972</a:t>
            </a:r>
          </a:p>
          <a:p>
            <a:pPr marL="285750" indent="-285750" algn="ctr">
              <a:buFont typeface="Wingdings" panose="05000000000000000000" pitchFamily="2" charset="2"/>
              <a:buChar char="v"/>
            </a:pPr>
            <a:endParaRPr lang="en-US" dirty="0">
              <a:solidFill>
                <a:srgbClr val="FF0000"/>
              </a:solidFill>
              <a:latin typeface="Arial Black" panose="020B0A04020102020204" pitchFamily="34" charset="0"/>
              <a:cs typeface="Times New Roman" panose="02020603050405020304" pitchFamily="18" charset="0"/>
            </a:endParaRPr>
          </a:p>
          <a:p>
            <a:pPr marL="285750" indent="-285750" algn="ctr">
              <a:buFont typeface="Wingdings" panose="05000000000000000000" pitchFamily="2" charset="2"/>
              <a:buChar char="v"/>
            </a:pPr>
            <a:r>
              <a:rPr lang="en-US" dirty="0">
                <a:solidFill>
                  <a:srgbClr val="FF0000"/>
                </a:solidFill>
                <a:latin typeface="Arial Black" panose="020B0A04020102020204" pitchFamily="34" charset="0"/>
                <a:cs typeface="Times New Roman" panose="02020603050405020304" pitchFamily="18" charset="0"/>
              </a:rPr>
              <a:t>The ratio decidendi is the high court held that in favor of plaintiff </a:t>
            </a:r>
            <a:r>
              <a:rPr lang="en-US" dirty="0" err="1">
                <a:solidFill>
                  <a:srgbClr val="FF0000"/>
                </a:solidFill>
                <a:latin typeface="Arial Black" panose="020B0A04020102020204" pitchFamily="34" charset="0"/>
                <a:cs typeface="Times New Roman" panose="02020603050405020304" pitchFamily="18" charset="0"/>
              </a:rPr>
              <a:t>Ramnagira</a:t>
            </a:r>
            <a:r>
              <a:rPr lang="en-US" dirty="0">
                <a:solidFill>
                  <a:srgbClr val="FF0000"/>
                </a:solidFill>
                <a:latin typeface="Arial Black" panose="020B0A04020102020204" pitchFamily="34" charset="0"/>
                <a:cs typeface="Times New Roman" panose="02020603050405020304" pitchFamily="18" charset="0"/>
              </a:rPr>
              <a:t> Rai </a:t>
            </a:r>
            <a:r>
              <a:rPr lang="en-US" dirty="0">
                <a:solidFill>
                  <a:schemeClr val="tx1"/>
                </a:solidFill>
                <a:latin typeface="Arial Black" panose="020B0A04020102020204" pitchFamily="34" charset="0"/>
                <a:cs typeface="Times New Roman" panose="02020603050405020304" pitchFamily="18" charset="0"/>
              </a:rPr>
              <a:t>about “forged deed”  </a:t>
            </a:r>
            <a:r>
              <a:rPr lang="en-US" dirty="0">
                <a:solidFill>
                  <a:schemeClr val="accent1"/>
                </a:solidFill>
                <a:latin typeface="Arial Black" panose="020B0A04020102020204" pitchFamily="34" charset="0"/>
                <a:cs typeface="Times New Roman" panose="02020603050405020304" pitchFamily="18" charset="0"/>
              </a:rPr>
              <a:t>anyone can sue file if his legal rights is violated even without the permission of the registration office, this ruling ensures that official inaction or negligence does not prevent a wronged citizen from seeking justice against fraudulent activities under this act</a:t>
            </a:r>
          </a:p>
          <a:p>
            <a:pPr marL="285750" indent="-285750" algn="ctr">
              <a:buFont typeface="Wingdings" panose="05000000000000000000" pitchFamily="2" charset="2"/>
              <a:buChar char="v"/>
            </a:pPr>
            <a:endParaRPr lang="en-US" dirty="0">
              <a:solidFill>
                <a:schemeClr val="accent1"/>
              </a:solidFill>
              <a:latin typeface="Arial Black" panose="020B0A04020102020204" pitchFamily="34" charset="0"/>
              <a:cs typeface="Times New Roman" panose="02020603050405020304" pitchFamily="18" charset="0"/>
            </a:endParaRPr>
          </a:p>
          <a:p>
            <a:pPr marL="285750" indent="-285750" algn="ctr">
              <a:buFont typeface="Wingdings" panose="05000000000000000000" pitchFamily="2" charset="2"/>
              <a:buChar char="v"/>
            </a:pPr>
            <a:endParaRPr lang="en-US" dirty="0">
              <a:solidFill>
                <a:schemeClr val="tx1"/>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49003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6CF5-DFC7-2E8E-E66B-BC9285832BDC}"/>
              </a:ext>
            </a:extLst>
          </p:cNvPr>
          <p:cNvSpPr>
            <a:spLocks noGrp="1"/>
          </p:cNvSpPr>
          <p:nvPr>
            <p:ph type="title"/>
          </p:nvPr>
        </p:nvSpPr>
        <p:spPr>
          <a:xfrm>
            <a:off x="628650" y="365126"/>
            <a:ext cx="8069036" cy="5937703"/>
          </a:xfrm>
          <a:solidFill>
            <a:schemeClr val="tx1"/>
          </a:solidFill>
        </p:spPr>
        <p:txBody>
          <a:bodyPr>
            <a:normAutofit/>
          </a:bodyPr>
          <a:lstStyle/>
          <a:p>
            <a:pPr marL="285750" indent="-285750">
              <a:buFont typeface="Wingdings" panose="05000000000000000000" pitchFamily="2" charset="2"/>
              <a:buChar char="ü"/>
            </a:pPr>
            <a:r>
              <a:rPr lang="en-US" sz="1800" dirty="0">
                <a:solidFill>
                  <a:srgbClr val="00B0F0"/>
                </a:solidFill>
                <a:latin typeface="Arial Black" panose="020B0A04020102020204" pitchFamily="34" charset="0"/>
              </a:rPr>
              <a:t>This means a prosecution for any offence under this act coming to the knowledge of a registering officer in his official capacity may be commenced by or with the permission of the inspector general </a:t>
            </a:r>
            <a:br>
              <a:rPr lang="en-US" sz="1800" dirty="0">
                <a:solidFill>
                  <a:srgbClr val="00B0F0"/>
                </a:solidFill>
                <a:latin typeface="Arial Black" panose="020B0A04020102020204" pitchFamily="34" charset="0"/>
              </a:rPr>
            </a:br>
            <a:br>
              <a:rPr lang="en-US" sz="1800" dirty="0">
                <a:solidFill>
                  <a:srgbClr val="00B0F0"/>
                </a:solidFill>
                <a:latin typeface="Arial Black" panose="020B0A04020102020204" pitchFamily="34" charset="0"/>
              </a:rPr>
            </a:br>
            <a:br>
              <a:rPr lang="en-US" sz="1800" dirty="0">
                <a:solidFill>
                  <a:srgbClr val="00B0F0"/>
                </a:solidFill>
                <a:latin typeface="Arial Black" panose="020B0A04020102020204" pitchFamily="34" charset="0"/>
              </a:rPr>
            </a:br>
            <a:r>
              <a:rPr lang="en-US" sz="1800" dirty="0">
                <a:solidFill>
                  <a:srgbClr val="FFFF00"/>
                </a:solidFill>
                <a:latin typeface="Arial Black" panose="020B0A04020102020204" pitchFamily="34" charset="0"/>
              </a:rPr>
              <a:t>Under section 84, </a:t>
            </a:r>
            <a:br>
              <a:rPr lang="en-US" sz="1800" dirty="0">
                <a:solidFill>
                  <a:srgbClr val="FFFF00"/>
                </a:solidFill>
                <a:latin typeface="Arial Black" panose="020B0A04020102020204" pitchFamily="34" charset="0"/>
              </a:rPr>
            </a:br>
            <a:r>
              <a:rPr lang="en-US" sz="1800" dirty="0">
                <a:solidFill>
                  <a:srgbClr val="FFFF00"/>
                </a:solidFill>
                <a:latin typeface="Arial Black" panose="020B0A04020102020204" pitchFamily="34" charset="0"/>
              </a:rPr>
              <a:t>registering officers to be deemed public servants:</a:t>
            </a:r>
            <a:br>
              <a:rPr lang="en-US" sz="1800" dirty="0">
                <a:solidFill>
                  <a:srgbClr val="FFFF00"/>
                </a:solidFill>
                <a:latin typeface="Arial Black" panose="020B0A04020102020204" pitchFamily="34" charset="0"/>
              </a:rPr>
            </a:br>
            <a:r>
              <a:rPr lang="en-US" sz="1800" dirty="0">
                <a:solidFill>
                  <a:srgbClr val="C00000"/>
                </a:solidFill>
                <a:latin typeface="Arial Black" panose="020B0A04020102020204" pitchFamily="34" charset="0"/>
              </a:rPr>
              <a:t>Mandates</a:t>
            </a:r>
            <a:r>
              <a:rPr lang="en-US" sz="1800" dirty="0">
                <a:solidFill>
                  <a:srgbClr val="FFFF00"/>
                </a:solidFill>
                <a:latin typeface="Arial Black" panose="020B0A04020102020204" pitchFamily="34" charset="0"/>
              </a:rPr>
              <a:t> </a:t>
            </a:r>
            <a:r>
              <a:rPr lang="en-US" sz="1800" dirty="0">
                <a:solidFill>
                  <a:srgbClr val="FF0000"/>
                </a:solidFill>
                <a:latin typeface="Arial Black" panose="020B0A04020102020204" pitchFamily="34" charset="0"/>
              </a:rPr>
              <a:t>public operation by making it a legal duty to furnish information to the officer when required.</a:t>
            </a:r>
            <a:br>
              <a:rPr lang="en-US" sz="1800" dirty="0">
                <a:solidFill>
                  <a:srgbClr val="FF0000"/>
                </a:solidFill>
                <a:latin typeface="Arial Black" panose="020B0A04020102020204" pitchFamily="34" charset="0"/>
              </a:rPr>
            </a:br>
            <a:br>
              <a:rPr lang="en-US" sz="1800" dirty="0">
                <a:solidFill>
                  <a:srgbClr val="FF0000"/>
                </a:solidFill>
                <a:latin typeface="Arial Black" panose="020B0A04020102020204" pitchFamily="34" charset="0"/>
              </a:rPr>
            </a:br>
            <a:r>
              <a:rPr lang="en-US" sz="1800" dirty="0">
                <a:solidFill>
                  <a:srgbClr val="FF0000"/>
                </a:solidFill>
                <a:latin typeface="Arial Black" panose="020B0A04020102020204" pitchFamily="34" charset="0"/>
              </a:rPr>
              <a:t>Elevates the registration inquiry to the level of a “judicial proceeding” for the purpose of protecting the officer from insult or interruption during their duty.</a:t>
            </a:r>
            <a:endParaRPr lang="en-US" sz="1800" dirty="0">
              <a:solidFill>
                <a:srgbClr val="00B0F0"/>
              </a:solidFill>
              <a:latin typeface="Arial Black" panose="020B0A04020102020204" pitchFamily="34" charset="0"/>
            </a:endParaRPr>
          </a:p>
        </p:txBody>
      </p:sp>
    </p:spTree>
    <p:extLst>
      <p:ext uri="{BB962C8B-B14F-4D97-AF65-F5344CB8AC3E}">
        <p14:creationId xmlns:p14="http://schemas.microsoft.com/office/powerpoint/2010/main" val="392073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gra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012240B5-4BF6-92BB-030F-E242A687DA17}"/>
              </a:ext>
            </a:extLst>
          </p:cNvPr>
          <p:cNvSpPr/>
          <p:nvPr/>
        </p:nvSpPr>
        <p:spPr>
          <a:xfrm>
            <a:off x="1219200" y="1153886"/>
            <a:ext cx="6879771" cy="4963885"/>
          </a:xfrm>
          <a:prstGeom prst="roundRect">
            <a:avLst/>
          </a:prstGeom>
          <a:solidFill>
            <a:schemeClr val="accent2"/>
          </a:solidFill>
          <a:ln>
            <a:solidFill>
              <a:schemeClr val="accent1"/>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00B050"/>
                </a:solidFill>
                <a:latin typeface="Arial Black" panose="020B0A04020102020204" pitchFamily="34" charset="0"/>
              </a:rPr>
              <a:t>GRATEFUL FOR YOUR TIME AND PATIENCE</a:t>
            </a:r>
          </a:p>
        </p:txBody>
      </p:sp>
    </p:spTree>
    <p:extLst>
      <p:ext uri="{BB962C8B-B14F-4D97-AF65-F5344CB8AC3E}">
        <p14:creationId xmlns:p14="http://schemas.microsoft.com/office/powerpoint/2010/main" val="38310397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65</TotalTime>
  <Words>315</Words>
  <Application>Microsoft Office PowerPoint</Application>
  <PresentationFormat>On-screen Show (4:3)</PresentationFormat>
  <Paragraphs>14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Black</vt:lpstr>
      <vt:lpstr>Calibri</vt:lpstr>
      <vt:lpstr>Calibri Light</vt:lpstr>
      <vt:lpstr>Wingdings</vt:lpstr>
      <vt:lpstr>Office Theme</vt:lpstr>
      <vt:lpstr>PowerPoint Presentation</vt:lpstr>
      <vt:lpstr>WHAT IS REGISTRATION ACT AND ITS PURPOSES:  Registration act consolidates the enactments relating to the registration of documents.  TYPES OF REGISTRATION:   OPTIONAL REGISTRATION MANDATORY REGISTRATION  compulsory registration is valid under section 17  and this is applicable for immovable property, non testamentary instruments, leases and agreement to sell.   Optional registration is required to under section 18 and this is applicable for wills, leases (not exceeding one year)</vt:lpstr>
      <vt:lpstr>PowerPoint Presentation</vt:lpstr>
      <vt:lpstr>This means a prosecution for any offence under this act coming to the knowledge of a registering officer in his official capacity may be commenced by or with the permission of the inspector general    Under section 84,  registering officers to be deemed public servants: Mandates public operation by making it a legal duty to furnish information to the officer when required.  Elevates the registration inquiry to the level of a “judicial proceeding” for the purpose of protecting the officer from insult or interruption during their duty.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Nishat Tasnim Alvi</dc:creator>
  <cp:lastModifiedBy>Nishat Tasnim Alvi</cp:lastModifiedBy>
  <cp:revision>1</cp:revision>
  <dcterms:created xsi:type="dcterms:W3CDTF">2025-09-29T14:10:33Z</dcterms:created>
  <dcterms:modified xsi:type="dcterms:W3CDTF">2025-09-29T15:35:24Z</dcterms:modified>
</cp:coreProperties>
</file>