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5"/>
  </p:notesMasterIdLst>
  <p:sldIdLst>
    <p:sldId id="256" r:id="rId2"/>
    <p:sldId id="444" r:id="rId3"/>
    <p:sldId id="434" r:id="rId4"/>
    <p:sldId id="445" r:id="rId5"/>
    <p:sldId id="448" r:id="rId6"/>
    <p:sldId id="446" r:id="rId7"/>
    <p:sldId id="447" r:id="rId8"/>
    <p:sldId id="449" r:id="rId9"/>
    <p:sldId id="450" r:id="rId10"/>
    <p:sldId id="451" r:id="rId11"/>
    <p:sldId id="452" r:id="rId12"/>
    <p:sldId id="453" r:id="rId13"/>
    <p:sldId id="454" r:id="rId14"/>
    <p:sldId id="455" r:id="rId15"/>
    <p:sldId id="456" r:id="rId16"/>
    <p:sldId id="435" r:id="rId17"/>
    <p:sldId id="437" r:id="rId18"/>
    <p:sldId id="438" r:id="rId19"/>
    <p:sldId id="439" r:id="rId20"/>
    <p:sldId id="442" r:id="rId21"/>
    <p:sldId id="443" r:id="rId22"/>
    <p:sldId id="457" r:id="rId23"/>
    <p:sldId id="458" r:id="rId24"/>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Verdana" pitchFamily="34" charset="0"/>
        <a:ea typeface="+mn-ea"/>
        <a:cs typeface="+mn-cs"/>
      </a:defRPr>
    </a:lvl1pPr>
    <a:lvl2pPr marL="457200" algn="l" rtl="0" fontAlgn="base">
      <a:spcBef>
        <a:spcPct val="0"/>
      </a:spcBef>
      <a:spcAft>
        <a:spcPct val="0"/>
      </a:spcAft>
      <a:defRPr sz="2400" kern="1200">
        <a:solidFill>
          <a:schemeClr val="tx1"/>
        </a:solidFill>
        <a:latin typeface="Verdana" pitchFamily="34" charset="0"/>
        <a:ea typeface="+mn-ea"/>
        <a:cs typeface="+mn-cs"/>
      </a:defRPr>
    </a:lvl2pPr>
    <a:lvl3pPr marL="914400" algn="l" rtl="0" fontAlgn="base">
      <a:spcBef>
        <a:spcPct val="0"/>
      </a:spcBef>
      <a:spcAft>
        <a:spcPct val="0"/>
      </a:spcAft>
      <a:defRPr sz="2400" kern="1200">
        <a:solidFill>
          <a:schemeClr val="tx1"/>
        </a:solidFill>
        <a:latin typeface="Verdana" pitchFamily="34" charset="0"/>
        <a:ea typeface="+mn-ea"/>
        <a:cs typeface="+mn-cs"/>
      </a:defRPr>
    </a:lvl3pPr>
    <a:lvl4pPr marL="1371600" algn="l" rtl="0" fontAlgn="base">
      <a:spcBef>
        <a:spcPct val="0"/>
      </a:spcBef>
      <a:spcAft>
        <a:spcPct val="0"/>
      </a:spcAft>
      <a:defRPr sz="2400" kern="1200">
        <a:solidFill>
          <a:schemeClr val="tx1"/>
        </a:solidFill>
        <a:latin typeface="Verdana" pitchFamily="34" charset="0"/>
        <a:ea typeface="+mn-ea"/>
        <a:cs typeface="+mn-cs"/>
      </a:defRPr>
    </a:lvl4pPr>
    <a:lvl5pPr marL="1828800" algn="l" rtl="0" fontAlgn="base">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FF"/>
    <a:srgbClr val="3366FF"/>
    <a:srgbClr val="00CC00"/>
    <a:srgbClr val="66FF33"/>
    <a:srgbClr val="777777"/>
    <a:srgbClr val="FF9900"/>
    <a:srgbClr val="FF3399"/>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53" autoAdjust="0"/>
    <p:restoredTop sz="94634" autoAdjust="0"/>
  </p:normalViewPr>
  <p:slideViewPr>
    <p:cSldViewPr>
      <p:cViewPr varScale="1">
        <p:scale>
          <a:sx n="108" d="100"/>
          <a:sy n="108" d="100"/>
        </p:scale>
        <p:origin x="1752"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276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276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76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76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276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1003A50-7A2A-465C-BF37-8A9F506E9891}" type="slidenum">
              <a:rPr lang="en-US"/>
              <a:pPr/>
              <a:t>‹#›</a:t>
            </a:fld>
            <a:endParaRPr lang="en-US"/>
          </a:p>
        </p:txBody>
      </p:sp>
    </p:spTree>
    <p:extLst>
      <p:ext uri="{BB962C8B-B14F-4D97-AF65-F5344CB8AC3E}">
        <p14:creationId xmlns:p14="http://schemas.microsoft.com/office/powerpoint/2010/main" val="186709601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charset="0"/>
        <a:ea typeface="+mn-ea"/>
        <a:cs typeface="+mn-cs"/>
      </a:defRPr>
    </a:lvl1pPr>
    <a:lvl2pPr marL="457200" algn="l" rtl="0" fontAlgn="base">
      <a:spcBef>
        <a:spcPct val="30000"/>
      </a:spcBef>
      <a:spcAft>
        <a:spcPct val="0"/>
      </a:spcAft>
      <a:defRPr sz="1200" kern="1200">
        <a:solidFill>
          <a:schemeClr val="tx1"/>
        </a:solidFill>
        <a:latin typeface="Times New Roman" charset="0"/>
        <a:ea typeface="+mn-ea"/>
        <a:cs typeface="+mn-cs"/>
      </a:defRPr>
    </a:lvl2pPr>
    <a:lvl3pPr marL="914400" algn="l" rtl="0" fontAlgn="base">
      <a:spcBef>
        <a:spcPct val="30000"/>
      </a:spcBef>
      <a:spcAft>
        <a:spcPct val="0"/>
      </a:spcAft>
      <a:defRPr sz="1200" kern="1200">
        <a:solidFill>
          <a:schemeClr val="tx1"/>
        </a:solidFill>
        <a:latin typeface="Times New Roman" charset="0"/>
        <a:ea typeface="+mn-ea"/>
        <a:cs typeface="+mn-cs"/>
      </a:defRPr>
    </a:lvl3pPr>
    <a:lvl4pPr marL="1371600" algn="l" rtl="0" fontAlgn="base">
      <a:spcBef>
        <a:spcPct val="30000"/>
      </a:spcBef>
      <a:spcAft>
        <a:spcPct val="0"/>
      </a:spcAft>
      <a:defRPr sz="1200" kern="1200">
        <a:solidFill>
          <a:schemeClr val="tx1"/>
        </a:solidFill>
        <a:latin typeface="Times New Roman" charset="0"/>
        <a:ea typeface="+mn-ea"/>
        <a:cs typeface="+mn-cs"/>
      </a:defRPr>
    </a:lvl4pPr>
    <a:lvl5pPr marL="1828800" algn="l" rtl="0" fontAlgn="base">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1003A50-7A2A-465C-BF37-8A9F506E9891}"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098" name="Group 2"/>
          <p:cNvGrpSpPr>
            <a:grpSpLocks/>
          </p:cNvGrpSpPr>
          <p:nvPr/>
        </p:nvGrpSpPr>
        <p:grpSpPr bwMode="auto">
          <a:xfrm>
            <a:off x="-3175" y="0"/>
            <a:ext cx="9147175" cy="6867525"/>
            <a:chOff x="-2" y="0"/>
            <a:chExt cx="5762" cy="4326"/>
          </a:xfrm>
        </p:grpSpPr>
        <p:grpSp>
          <p:nvGrpSpPr>
            <p:cNvPr id="4099" name="Group 3"/>
            <p:cNvGrpSpPr>
              <a:grpSpLocks/>
            </p:cNvGrpSpPr>
            <p:nvPr userDrawn="1"/>
          </p:nvGrpSpPr>
          <p:grpSpPr bwMode="auto">
            <a:xfrm>
              <a:off x="-2" y="0"/>
              <a:ext cx="5712" cy="4326"/>
              <a:chOff x="-2" y="0"/>
              <a:chExt cx="5712" cy="4326"/>
            </a:xfrm>
          </p:grpSpPr>
          <p:sp>
            <p:nvSpPr>
              <p:cNvPr id="4100" name="Rectangle 4"/>
              <p:cNvSpPr>
                <a:spLocks noChangeArrowheads="1"/>
              </p:cNvSpPr>
              <p:nvPr/>
            </p:nvSpPr>
            <p:spPr bwMode="auto">
              <a:xfrm>
                <a:off x="-2" y="0"/>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4101" name="Rectangle 5"/>
              <p:cNvSpPr>
                <a:spLocks noChangeArrowheads="1"/>
              </p:cNvSpPr>
              <p:nvPr/>
            </p:nvSpPr>
            <p:spPr bwMode="auto">
              <a:xfrm>
                <a:off x="9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4102" name="Rectangle 6"/>
              <p:cNvSpPr>
                <a:spLocks noChangeArrowheads="1"/>
              </p:cNvSpPr>
              <p:nvPr/>
            </p:nvSpPr>
            <p:spPr bwMode="auto">
              <a:xfrm>
                <a:off x="19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4103" name="Rectangle 7"/>
              <p:cNvSpPr>
                <a:spLocks noChangeArrowheads="1"/>
              </p:cNvSpPr>
              <p:nvPr/>
            </p:nvSpPr>
            <p:spPr bwMode="auto">
              <a:xfrm>
                <a:off x="28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4104" name="Rectangle 8"/>
              <p:cNvSpPr>
                <a:spLocks noChangeArrowheads="1"/>
              </p:cNvSpPr>
              <p:nvPr/>
            </p:nvSpPr>
            <p:spPr bwMode="auto">
              <a:xfrm>
                <a:off x="38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4105" name="Rectangle 9"/>
              <p:cNvSpPr>
                <a:spLocks noChangeArrowheads="1"/>
              </p:cNvSpPr>
              <p:nvPr/>
            </p:nvSpPr>
            <p:spPr bwMode="auto">
              <a:xfrm>
                <a:off x="47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4106" name="Rectangle 10"/>
              <p:cNvSpPr>
                <a:spLocks noChangeArrowheads="1"/>
              </p:cNvSpPr>
              <p:nvPr/>
            </p:nvSpPr>
            <p:spPr bwMode="auto">
              <a:xfrm>
                <a:off x="57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4107" name="Rectangle 11"/>
              <p:cNvSpPr>
                <a:spLocks noChangeArrowheads="1"/>
              </p:cNvSpPr>
              <p:nvPr/>
            </p:nvSpPr>
            <p:spPr bwMode="auto">
              <a:xfrm>
                <a:off x="67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4108" name="Rectangle 12"/>
              <p:cNvSpPr>
                <a:spLocks noChangeArrowheads="1"/>
              </p:cNvSpPr>
              <p:nvPr/>
            </p:nvSpPr>
            <p:spPr bwMode="auto">
              <a:xfrm>
                <a:off x="76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4109" name="Rectangle 13"/>
              <p:cNvSpPr>
                <a:spLocks noChangeArrowheads="1"/>
              </p:cNvSpPr>
              <p:nvPr/>
            </p:nvSpPr>
            <p:spPr bwMode="auto">
              <a:xfrm>
                <a:off x="86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4110" name="Rectangle 14"/>
              <p:cNvSpPr>
                <a:spLocks noChangeArrowheads="1"/>
              </p:cNvSpPr>
              <p:nvPr/>
            </p:nvSpPr>
            <p:spPr bwMode="auto">
              <a:xfrm>
                <a:off x="95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4111" name="Rectangle 15"/>
              <p:cNvSpPr>
                <a:spLocks noChangeArrowheads="1"/>
              </p:cNvSpPr>
              <p:nvPr/>
            </p:nvSpPr>
            <p:spPr bwMode="auto">
              <a:xfrm>
                <a:off x="105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4112" name="Rectangle 16"/>
              <p:cNvSpPr>
                <a:spLocks noChangeArrowheads="1"/>
              </p:cNvSpPr>
              <p:nvPr/>
            </p:nvSpPr>
            <p:spPr bwMode="auto">
              <a:xfrm>
                <a:off x="115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4113" name="Rectangle 17"/>
              <p:cNvSpPr>
                <a:spLocks noChangeArrowheads="1"/>
              </p:cNvSpPr>
              <p:nvPr/>
            </p:nvSpPr>
            <p:spPr bwMode="auto">
              <a:xfrm>
                <a:off x="124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4114" name="Rectangle 18"/>
              <p:cNvSpPr>
                <a:spLocks noChangeArrowheads="1"/>
              </p:cNvSpPr>
              <p:nvPr/>
            </p:nvSpPr>
            <p:spPr bwMode="auto">
              <a:xfrm>
                <a:off x="134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4115" name="Rectangle 19"/>
              <p:cNvSpPr>
                <a:spLocks noChangeArrowheads="1"/>
              </p:cNvSpPr>
              <p:nvPr/>
            </p:nvSpPr>
            <p:spPr bwMode="auto">
              <a:xfrm>
                <a:off x="143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4116" name="Rectangle 20"/>
              <p:cNvSpPr>
                <a:spLocks noChangeArrowheads="1"/>
              </p:cNvSpPr>
              <p:nvPr/>
            </p:nvSpPr>
            <p:spPr bwMode="auto">
              <a:xfrm>
                <a:off x="153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4117" name="Rectangle 21"/>
              <p:cNvSpPr>
                <a:spLocks noChangeArrowheads="1"/>
              </p:cNvSpPr>
              <p:nvPr/>
            </p:nvSpPr>
            <p:spPr bwMode="auto">
              <a:xfrm>
                <a:off x="163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4118" name="Rectangle 22"/>
              <p:cNvSpPr>
                <a:spLocks noChangeArrowheads="1"/>
              </p:cNvSpPr>
              <p:nvPr/>
            </p:nvSpPr>
            <p:spPr bwMode="auto">
              <a:xfrm>
                <a:off x="172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4119" name="Rectangle 23"/>
              <p:cNvSpPr>
                <a:spLocks noChangeArrowheads="1"/>
              </p:cNvSpPr>
              <p:nvPr/>
            </p:nvSpPr>
            <p:spPr bwMode="auto">
              <a:xfrm>
                <a:off x="182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4120" name="Rectangle 24"/>
              <p:cNvSpPr>
                <a:spLocks noChangeArrowheads="1"/>
              </p:cNvSpPr>
              <p:nvPr/>
            </p:nvSpPr>
            <p:spPr bwMode="auto">
              <a:xfrm>
                <a:off x="191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4121" name="Rectangle 25"/>
              <p:cNvSpPr>
                <a:spLocks noChangeArrowheads="1"/>
              </p:cNvSpPr>
              <p:nvPr/>
            </p:nvSpPr>
            <p:spPr bwMode="auto">
              <a:xfrm>
                <a:off x="201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4122" name="Rectangle 26"/>
              <p:cNvSpPr>
                <a:spLocks noChangeArrowheads="1"/>
              </p:cNvSpPr>
              <p:nvPr/>
            </p:nvSpPr>
            <p:spPr bwMode="auto">
              <a:xfrm>
                <a:off x="211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4123" name="Rectangle 27"/>
              <p:cNvSpPr>
                <a:spLocks noChangeArrowheads="1"/>
              </p:cNvSpPr>
              <p:nvPr/>
            </p:nvSpPr>
            <p:spPr bwMode="auto">
              <a:xfrm>
                <a:off x="220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4124" name="Rectangle 28"/>
              <p:cNvSpPr>
                <a:spLocks noChangeArrowheads="1"/>
              </p:cNvSpPr>
              <p:nvPr/>
            </p:nvSpPr>
            <p:spPr bwMode="auto">
              <a:xfrm>
                <a:off x="230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4125" name="Rectangle 29"/>
              <p:cNvSpPr>
                <a:spLocks noChangeArrowheads="1"/>
              </p:cNvSpPr>
              <p:nvPr/>
            </p:nvSpPr>
            <p:spPr bwMode="auto">
              <a:xfrm>
                <a:off x="239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4126" name="Rectangle 30"/>
              <p:cNvSpPr>
                <a:spLocks noChangeArrowheads="1"/>
              </p:cNvSpPr>
              <p:nvPr/>
            </p:nvSpPr>
            <p:spPr bwMode="auto">
              <a:xfrm>
                <a:off x="249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4127" name="Rectangle 31"/>
              <p:cNvSpPr>
                <a:spLocks noChangeArrowheads="1"/>
              </p:cNvSpPr>
              <p:nvPr/>
            </p:nvSpPr>
            <p:spPr bwMode="auto">
              <a:xfrm>
                <a:off x="259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4128" name="Rectangle 32"/>
              <p:cNvSpPr>
                <a:spLocks noChangeArrowheads="1"/>
              </p:cNvSpPr>
              <p:nvPr/>
            </p:nvSpPr>
            <p:spPr bwMode="auto">
              <a:xfrm>
                <a:off x="268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4129" name="Rectangle 33"/>
              <p:cNvSpPr>
                <a:spLocks noChangeArrowheads="1"/>
              </p:cNvSpPr>
              <p:nvPr/>
            </p:nvSpPr>
            <p:spPr bwMode="auto">
              <a:xfrm>
                <a:off x="278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4130" name="Rectangle 34"/>
              <p:cNvSpPr>
                <a:spLocks noChangeArrowheads="1"/>
              </p:cNvSpPr>
              <p:nvPr/>
            </p:nvSpPr>
            <p:spPr bwMode="auto">
              <a:xfrm>
                <a:off x="287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4131" name="Rectangle 35"/>
              <p:cNvSpPr>
                <a:spLocks noChangeArrowheads="1"/>
              </p:cNvSpPr>
              <p:nvPr/>
            </p:nvSpPr>
            <p:spPr bwMode="auto">
              <a:xfrm>
                <a:off x="297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4132" name="Rectangle 36"/>
              <p:cNvSpPr>
                <a:spLocks noChangeArrowheads="1"/>
              </p:cNvSpPr>
              <p:nvPr/>
            </p:nvSpPr>
            <p:spPr bwMode="auto">
              <a:xfrm>
                <a:off x="307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4133" name="Rectangle 37"/>
              <p:cNvSpPr>
                <a:spLocks noChangeArrowheads="1"/>
              </p:cNvSpPr>
              <p:nvPr/>
            </p:nvSpPr>
            <p:spPr bwMode="auto">
              <a:xfrm>
                <a:off x="316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4134" name="Rectangle 38"/>
              <p:cNvSpPr>
                <a:spLocks noChangeArrowheads="1"/>
              </p:cNvSpPr>
              <p:nvPr/>
            </p:nvSpPr>
            <p:spPr bwMode="auto">
              <a:xfrm>
                <a:off x="326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4135" name="Rectangle 39"/>
              <p:cNvSpPr>
                <a:spLocks noChangeArrowheads="1"/>
              </p:cNvSpPr>
              <p:nvPr/>
            </p:nvSpPr>
            <p:spPr bwMode="auto">
              <a:xfrm>
                <a:off x="335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4136" name="Rectangle 40"/>
              <p:cNvSpPr>
                <a:spLocks noChangeArrowheads="1"/>
              </p:cNvSpPr>
              <p:nvPr/>
            </p:nvSpPr>
            <p:spPr bwMode="auto">
              <a:xfrm>
                <a:off x="345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4137" name="Rectangle 41"/>
              <p:cNvSpPr>
                <a:spLocks noChangeArrowheads="1"/>
              </p:cNvSpPr>
              <p:nvPr/>
            </p:nvSpPr>
            <p:spPr bwMode="auto">
              <a:xfrm>
                <a:off x="355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4138" name="Rectangle 42"/>
              <p:cNvSpPr>
                <a:spLocks noChangeArrowheads="1"/>
              </p:cNvSpPr>
              <p:nvPr/>
            </p:nvSpPr>
            <p:spPr bwMode="auto">
              <a:xfrm>
                <a:off x="364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4139" name="Rectangle 43"/>
              <p:cNvSpPr>
                <a:spLocks noChangeArrowheads="1"/>
              </p:cNvSpPr>
              <p:nvPr/>
            </p:nvSpPr>
            <p:spPr bwMode="auto">
              <a:xfrm>
                <a:off x="374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4140" name="Rectangle 44"/>
              <p:cNvSpPr>
                <a:spLocks noChangeArrowheads="1"/>
              </p:cNvSpPr>
              <p:nvPr/>
            </p:nvSpPr>
            <p:spPr bwMode="auto">
              <a:xfrm>
                <a:off x="383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4141" name="Rectangle 45"/>
              <p:cNvSpPr>
                <a:spLocks noChangeArrowheads="1"/>
              </p:cNvSpPr>
              <p:nvPr/>
            </p:nvSpPr>
            <p:spPr bwMode="auto">
              <a:xfrm>
                <a:off x="393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4142" name="Rectangle 46"/>
              <p:cNvSpPr>
                <a:spLocks noChangeArrowheads="1"/>
              </p:cNvSpPr>
              <p:nvPr/>
            </p:nvSpPr>
            <p:spPr bwMode="auto">
              <a:xfrm>
                <a:off x="403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4143" name="Rectangle 47"/>
              <p:cNvSpPr>
                <a:spLocks noChangeArrowheads="1"/>
              </p:cNvSpPr>
              <p:nvPr/>
            </p:nvSpPr>
            <p:spPr bwMode="auto">
              <a:xfrm>
                <a:off x="412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4144" name="Rectangle 48"/>
              <p:cNvSpPr>
                <a:spLocks noChangeArrowheads="1"/>
              </p:cNvSpPr>
              <p:nvPr/>
            </p:nvSpPr>
            <p:spPr bwMode="auto">
              <a:xfrm>
                <a:off x="422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4145" name="Rectangle 49"/>
              <p:cNvSpPr>
                <a:spLocks noChangeArrowheads="1"/>
              </p:cNvSpPr>
              <p:nvPr/>
            </p:nvSpPr>
            <p:spPr bwMode="auto">
              <a:xfrm>
                <a:off x="431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4146" name="Rectangle 50"/>
              <p:cNvSpPr>
                <a:spLocks noChangeArrowheads="1"/>
              </p:cNvSpPr>
              <p:nvPr/>
            </p:nvSpPr>
            <p:spPr bwMode="auto">
              <a:xfrm>
                <a:off x="441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4147" name="Rectangle 51"/>
              <p:cNvSpPr>
                <a:spLocks noChangeArrowheads="1"/>
              </p:cNvSpPr>
              <p:nvPr/>
            </p:nvSpPr>
            <p:spPr bwMode="auto">
              <a:xfrm>
                <a:off x="451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4148" name="Rectangle 52"/>
              <p:cNvSpPr>
                <a:spLocks noChangeArrowheads="1"/>
              </p:cNvSpPr>
              <p:nvPr/>
            </p:nvSpPr>
            <p:spPr bwMode="auto">
              <a:xfrm>
                <a:off x="460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4149" name="Rectangle 53"/>
              <p:cNvSpPr>
                <a:spLocks noChangeArrowheads="1"/>
              </p:cNvSpPr>
              <p:nvPr/>
            </p:nvSpPr>
            <p:spPr bwMode="auto">
              <a:xfrm>
                <a:off x="470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4150" name="Rectangle 54"/>
              <p:cNvSpPr>
                <a:spLocks noChangeArrowheads="1"/>
              </p:cNvSpPr>
              <p:nvPr/>
            </p:nvSpPr>
            <p:spPr bwMode="auto">
              <a:xfrm>
                <a:off x="479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4151" name="Rectangle 55"/>
              <p:cNvSpPr>
                <a:spLocks noChangeArrowheads="1"/>
              </p:cNvSpPr>
              <p:nvPr/>
            </p:nvSpPr>
            <p:spPr bwMode="auto">
              <a:xfrm>
                <a:off x="489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4152" name="Rectangle 56"/>
              <p:cNvSpPr>
                <a:spLocks noChangeArrowheads="1"/>
              </p:cNvSpPr>
              <p:nvPr/>
            </p:nvSpPr>
            <p:spPr bwMode="auto">
              <a:xfrm>
                <a:off x="499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4153" name="Rectangle 57"/>
              <p:cNvSpPr>
                <a:spLocks noChangeArrowheads="1"/>
              </p:cNvSpPr>
              <p:nvPr/>
            </p:nvSpPr>
            <p:spPr bwMode="auto">
              <a:xfrm>
                <a:off x="508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4154" name="Rectangle 58"/>
              <p:cNvSpPr>
                <a:spLocks noChangeArrowheads="1"/>
              </p:cNvSpPr>
              <p:nvPr/>
            </p:nvSpPr>
            <p:spPr bwMode="auto">
              <a:xfrm>
                <a:off x="518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4155" name="Rectangle 59"/>
              <p:cNvSpPr>
                <a:spLocks noChangeArrowheads="1"/>
              </p:cNvSpPr>
              <p:nvPr/>
            </p:nvSpPr>
            <p:spPr bwMode="auto">
              <a:xfrm>
                <a:off x="527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4156" name="Rectangle 60"/>
              <p:cNvSpPr>
                <a:spLocks noChangeArrowheads="1"/>
              </p:cNvSpPr>
              <p:nvPr/>
            </p:nvSpPr>
            <p:spPr bwMode="auto">
              <a:xfrm>
                <a:off x="537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4157" name="Rectangle 61"/>
              <p:cNvSpPr>
                <a:spLocks noChangeArrowheads="1"/>
              </p:cNvSpPr>
              <p:nvPr/>
            </p:nvSpPr>
            <p:spPr bwMode="auto">
              <a:xfrm>
                <a:off x="547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4158" name="Rectangle 62"/>
              <p:cNvSpPr>
                <a:spLocks noChangeArrowheads="1"/>
              </p:cNvSpPr>
              <p:nvPr/>
            </p:nvSpPr>
            <p:spPr bwMode="auto">
              <a:xfrm>
                <a:off x="556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4159" name="Rectangle 63"/>
              <p:cNvSpPr>
                <a:spLocks noChangeArrowheads="1"/>
              </p:cNvSpPr>
              <p:nvPr/>
            </p:nvSpPr>
            <p:spPr bwMode="auto">
              <a:xfrm>
                <a:off x="5662" y="6"/>
                <a:ext cx="48" cy="4320"/>
              </a:xfrm>
              <a:prstGeom prst="rect">
                <a:avLst/>
              </a:prstGeom>
              <a:solidFill>
                <a:schemeClr val="accent2"/>
              </a:solidFill>
              <a:ln w="9525">
                <a:noFill/>
                <a:miter lim="800000"/>
                <a:headEnd/>
                <a:tailEnd/>
              </a:ln>
              <a:effectLst/>
            </p:spPr>
            <p:txBody>
              <a:bodyPr wrap="none" anchor="ctr"/>
              <a:lstStyle/>
              <a:p>
                <a:endParaRPr lang="en-US"/>
              </a:p>
            </p:txBody>
          </p:sp>
        </p:grpSp>
        <p:sp>
          <p:nvSpPr>
            <p:cNvPr id="4160" name="Rectangle 64"/>
            <p:cNvSpPr>
              <a:spLocks noChangeArrowheads="1"/>
            </p:cNvSpPr>
            <p:nvPr userDrawn="1"/>
          </p:nvSpPr>
          <p:spPr bwMode="auto">
            <a:xfrm>
              <a:off x="429" y="0"/>
              <a:ext cx="5331" cy="4320"/>
            </a:xfrm>
            <a:prstGeom prst="rect">
              <a:avLst/>
            </a:prstGeom>
            <a:solidFill>
              <a:schemeClr val="accent1">
                <a:alpha val="50000"/>
              </a:schemeClr>
            </a:solidFill>
            <a:ln w="9525">
              <a:noFill/>
              <a:miter lim="800000"/>
              <a:headEnd/>
              <a:tailEnd/>
            </a:ln>
            <a:effectLst/>
          </p:spPr>
          <p:txBody>
            <a:bodyPr wrap="none" anchor="ctr"/>
            <a:lstStyle/>
            <a:p>
              <a:endParaRPr lang="en-US"/>
            </a:p>
          </p:txBody>
        </p:sp>
        <p:sp>
          <p:nvSpPr>
            <p:cNvPr id="4161" name="Rectangle 65"/>
            <p:cNvSpPr>
              <a:spLocks noChangeArrowheads="1"/>
            </p:cNvSpPr>
            <p:nvPr userDrawn="1"/>
          </p:nvSpPr>
          <p:spPr bwMode="auto">
            <a:xfrm>
              <a:off x="0" y="0"/>
              <a:ext cx="5760" cy="321"/>
            </a:xfrm>
            <a:prstGeom prst="rect">
              <a:avLst/>
            </a:prstGeom>
            <a:solidFill>
              <a:schemeClr val="hlink">
                <a:alpha val="50000"/>
              </a:schemeClr>
            </a:solidFill>
            <a:ln w="9525">
              <a:noFill/>
              <a:miter lim="800000"/>
              <a:headEnd/>
              <a:tailEnd/>
            </a:ln>
            <a:effectLst/>
          </p:spPr>
          <p:txBody>
            <a:bodyPr wrap="none" anchor="ctr"/>
            <a:lstStyle/>
            <a:p>
              <a:endParaRPr lang="en-US"/>
            </a:p>
          </p:txBody>
        </p:sp>
      </p:grpSp>
      <p:sp>
        <p:nvSpPr>
          <p:cNvPr id="4162" name="Rectangle 66"/>
          <p:cNvSpPr>
            <a:spLocks noChangeArrowheads="1"/>
          </p:cNvSpPr>
          <p:nvPr/>
        </p:nvSpPr>
        <p:spPr bwMode="auto">
          <a:xfrm>
            <a:off x="3505200" y="2590800"/>
            <a:ext cx="4892675" cy="76200"/>
          </a:xfrm>
          <a:prstGeom prst="rect">
            <a:avLst/>
          </a:prstGeom>
          <a:solidFill>
            <a:schemeClr val="hlink">
              <a:alpha val="50000"/>
            </a:schemeClr>
          </a:solidFill>
          <a:ln w="9525">
            <a:noFill/>
            <a:miter lim="800000"/>
            <a:headEnd/>
            <a:tailEnd/>
          </a:ln>
          <a:effectLst/>
        </p:spPr>
        <p:txBody>
          <a:bodyPr wrap="none" anchor="ctr"/>
          <a:lstStyle/>
          <a:p>
            <a:pPr algn="ctr"/>
            <a:endParaRPr kumimoji="1" lang="en-US"/>
          </a:p>
        </p:txBody>
      </p:sp>
      <p:sp>
        <p:nvSpPr>
          <p:cNvPr id="4163" name="Rectangle 67"/>
          <p:cNvSpPr>
            <a:spLocks noGrp="1" noChangeArrowheads="1"/>
          </p:cNvSpPr>
          <p:nvPr>
            <p:ph type="ctrTitle" sz="quarter"/>
          </p:nvPr>
        </p:nvSpPr>
        <p:spPr>
          <a:xfrm>
            <a:off x="779463" y="1949450"/>
            <a:ext cx="7678737" cy="579438"/>
          </a:xfrm>
        </p:spPr>
        <p:txBody>
          <a:bodyPr/>
          <a:lstStyle>
            <a:lvl1pPr algn="r">
              <a:defRPr/>
            </a:lvl1pPr>
          </a:lstStyle>
          <a:p>
            <a:r>
              <a:rPr lang="en-US"/>
              <a:t>Click to edit Master title style</a:t>
            </a:r>
          </a:p>
        </p:txBody>
      </p:sp>
      <p:sp>
        <p:nvSpPr>
          <p:cNvPr id="4164" name="Rectangle 68"/>
          <p:cNvSpPr>
            <a:spLocks noGrp="1" noChangeArrowheads="1"/>
          </p:cNvSpPr>
          <p:nvPr>
            <p:ph type="subTitle" sz="quarter" idx="1"/>
          </p:nvPr>
        </p:nvSpPr>
        <p:spPr>
          <a:xfrm>
            <a:off x="4021138" y="2860675"/>
            <a:ext cx="4437062" cy="3114675"/>
          </a:xfrm>
        </p:spPr>
        <p:txBody>
          <a:bodyPr/>
          <a:lstStyle>
            <a:lvl1pPr marL="0" indent="0">
              <a:buFont typeface="Wingdings" pitchFamily="2" charset="2"/>
              <a:buNone/>
              <a:defRPr/>
            </a:lvl1pPr>
          </a:lstStyle>
          <a:p>
            <a:r>
              <a:rPr lang="en-US"/>
              <a:t>Click to edit Master subtitle style</a:t>
            </a:r>
          </a:p>
        </p:txBody>
      </p:sp>
      <p:sp>
        <p:nvSpPr>
          <p:cNvPr id="4165" name="Rectangle 69"/>
          <p:cNvSpPr>
            <a:spLocks noGrp="1" noChangeArrowheads="1"/>
          </p:cNvSpPr>
          <p:nvPr>
            <p:ph type="dt" sz="quarter" idx="2"/>
          </p:nvPr>
        </p:nvSpPr>
        <p:spPr>
          <a:xfrm>
            <a:off x="685800" y="6248400"/>
            <a:ext cx="1905000" cy="457200"/>
          </a:xfrm>
        </p:spPr>
        <p:txBody>
          <a:bodyPr/>
          <a:lstStyle>
            <a:lvl1pPr>
              <a:defRPr/>
            </a:lvl1pPr>
          </a:lstStyle>
          <a:p>
            <a:endParaRPr lang="en-US"/>
          </a:p>
        </p:txBody>
      </p:sp>
      <p:sp>
        <p:nvSpPr>
          <p:cNvPr id="4166" name="Rectangle 70"/>
          <p:cNvSpPr>
            <a:spLocks noGrp="1" noChangeArrowheads="1"/>
          </p:cNvSpPr>
          <p:nvPr>
            <p:ph type="ftr" sz="quarter" idx="3"/>
          </p:nvPr>
        </p:nvSpPr>
        <p:spPr>
          <a:xfrm>
            <a:off x="3124200" y="6248400"/>
            <a:ext cx="2895600" cy="457200"/>
          </a:xfrm>
        </p:spPr>
        <p:txBody>
          <a:bodyPr/>
          <a:lstStyle>
            <a:lvl1pPr>
              <a:defRPr/>
            </a:lvl1pPr>
          </a:lstStyle>
          <a:p>
            <a:endParaRPr lang="en-US"/>
          </a:p>
        </p:txBody>
      </p:sp>
      <p:sp>
        <p:nvSpPr>
          <p:cNvPr id="4167" name="Rectangle 71"/>
          <p:cNvSpPr>
            <a:spLocks noGrp="1" noChangeArrowheads="1"/>
          </p:cNvSpPr>
          <p:nvPr>
            <p:ph type="sldNum" sz="quarter" idx="4"/>
          </p:nvPr>
        </p:nvSpPr>
        <p:spPr>
          <a:xfrm>
            <a:off x="6553200" y="6248400"/>
            <a:ext cx="1905000" cy="457200"/>
          </a:xfrm>
        </p:spPr>
        <p:txBody>
          <a:bodyPr/>
          <a:lstStyle>
            <a:lvl1pPr>
              <a:defRPr/>
            </a:lvl1pPr>
          </a:lstStyle>
          <a:p>
            <a:fld id="{3CFDCA1B-80D5-4492-86CE-A54BF979718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280EC02-0667-4385-B191-5AD789987951}"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94525" y="487363"/>
            <a:ext cx="2039938" cy="56086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71538" y="487363"/>
            <a:ext cx="5970587" cy="56086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8FBC023-CC75-49B9-8742-9DFB454F6876}"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871538" y="487363"/>
            <a:ext cx="8162925" cy="579437"/>
          </a:xfrm>
        </p:spPr>
        <p:txBody>
          <a:bodyPr/>
          <a:lstStyle/>
          <a:p>
            <a:r>
              <a:rPr lang="en-US"/>
              <a:t>Click to edit Master title style</a:t>
            </a:r>
          </a:p>
        </p:txBody>
      </p:sp>
      <p:sp>
        <p:nvSpPr>
          <p:cNvPr id="3" name="Table Placeholder 2"/>
          <p:cNvSpPr>
            <a:spLocks noGrp="1"/>
          </p:cNvSpPr>
          <p:nvPr>
            <p:ph type="tbl" idx="1"/>
          </p:nvPr>
        </p:nvSpPr>
        <p:spPr>
          <a:xfrm>
            <a:off x="912813" y="1905000"/>
            <a:ext cx="8110537" cy="4191000"/>
          </a:xfrm>
        </p:spPr>
        <p:txBody>
          <a:bodyPr/>
          <a:lstStyle/>
          <a:p>
            <a:endParaRPr lang="en-US"/>
          </a:p>
        </p:txBody>
      </p:sp>
      <p:sp>
        <p:nvSpPr>
          <p:cNvPr id="4" name="Date Placeholder 3"/>
          <p:cNvSpPr>
            <a:spLocks noGrp="1"/>
          </p:cNvSpPr>
          <p:nvPr>
            <p:ph type="dt" sz="half" idx="10"/>
          </p:nvPr>
        </p:nvSpPr>
        <p:spPr>
          <a:xfrm>
            <a:off x="1152525" y="6286500"/>
            <a:ext cx="1905000" cy="457200"/>
          </a:xfrm>
        </p:spPr>
        <p:txBody>
          <a:bodyPr/>
          <a:lstStyle>
            <a:lvl1pPr>
              <a:defRPr/>
            </a:lvl1pPr>
          </a:lstStyle>
          <a:p>
            <a:endParaRPr lang="en-US"/>
          </a:p>
        </p:txBody>
      </p:sp>
      <p:sp>
        <p:nvSpPr>
          <p:cNvPr id="5" name="Footer Placeholder 4"/>
          <p:cNvSpPr>
            <a:spLocks noGrp="1"/>
          </p:cNvSpPr>
          <p:nvPr>
            <p:ph type="ftr" sz="quarter" idx="11"/>
          </p:nvPr>
        </p:nvSpPr>
        <p:spPr>
          <a:xfrm>
            <a:off x="3590925" y="6286500"/>
            <a:ext cx="2895600" cy="457200"/>
          </a:xfrm>
        </p:spPr>
        <p:txBody>
          <a:bodyPr/>
          <a:lstStyle>
            <a:lvl1pPr>
              <a:defRPr/>
            </a:lvl1pPr>
          </a:lstStyle>
          <a:p>
            <a:endParaRPr lang="en-US"/>
          </a:p>
        </p:txBody>
      </p:sp>
      <p:sp>
        <p:nvSpPr>
          <p:cNvPr id="6" name="Slide Number Placeholder 5"/>
          <p:cNvSpPr>
            <a:spLocks noGrp="1"/>
          </p:cNvSpPr>
          <p:nvPr>
            <p:ph type="sldNum" sz="quarter" idx="12"/>
          </p:nvPr>
        </p:nvSpPr>
        <p:spPr>
          <a:xfrm>
            <a:off x="7019925" y="6286500"/>
            <a:ext cx="1905000" cy="457200"/>
          </a:xfrm>
        </p:spPr>
        <p:txBody>
          <a:bodyPr/>
          <a:lstStyle>
            <a:lvl1pPr>
              <a:defRPr/>
            </a:lvl1pPr>
          </a:lstStyle>
          <a:p>
            <a:fld id="{8E043D83-100F-4B97-98D2-8B46A639C1B3}"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7F37EF1-D4E6-479C-89FE-A451060B4D41}"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0046A9F-0401-4164-AA93-7F61F36599AA}"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2813" y="1905000"/>
            <a:ext cx="3978275"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43488" y="1905000"/>
            <a:ext cx="3979862"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B64455F-4D5C-4853-BC73-7B4BB989E0B9}"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FB65368F-66A9-400B-B797-56250678780D}"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2C4D94A2-9D25-467D-A32D-AF4F1111030A}"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E6BA024F-76AB-4A01-B162-382501FC5DB3}"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53EE157-2EFB-47C3-AB49-5A75245B394D}"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28F97DA-BBCC-4952-BC3E-995C4EEF8A69}"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tile tx="0" ty="0" sx="100000" sy="100000" flip="y" algn="tl"/>
        </a:blipFill>
        <a:effectLst/>
      </p:bgPr>
    </p:bg>
    <p:spTree>
      <p:nvGrpSpPr>
        <p:cNvPr id="1" name=""/>
        <p:cNvGrpSpPr/>
        <p:nvPr/>
      </p:nvGrpSpPr>
      <p:grpSpPr>
        <a:xfrm>
          <a:off x="0" y="0"/>
          <a:ext cx="0" cy="0"/>
          <a:chOff x="0" y="0"/>
          <a:chExt cx="0" cy="0"/>
        </a:xfrm>
      </p:grpSpPr>
      <p:grpSp>
        <p:nvGrpSpPr>
          <p:cNvPr id="3074" name="Group 2"/>
          <p:cNvGrpSpPr>
            <a:grpSpLocks/>
          </p:cNvGrpSpPr>
          <p:nvPr userDrawn="1"/>
        </p:nvGrpSpPr>
        <p:grpSpPr bwMode="auto">
          <a:xfrm>
            <a:off x="0" y="0"/>
            <a:ext cx="9147175" cy="6858000"/>
            <a:chOff x="0" y="0"/>
            <a:chExt cx="5762" cy="4326"/>
          </a:xfrm>
        </p:grpSpPr>
        <p:sp>
          <p:nvSpPr>
            <p:cNvPr id="3075" name="Rectangle 3"/>
            <p:cNvSpPr>
              <a:spLocks noChangeArrowheads="1"/>
            </p:cNvSpPr>
            <p:nvPr userDrawn="1"/>
          </p:nvSpPr>
          <p:spPr bwMode="hidden">
            <a:xfrm>
              <a:off x="0" y="0"/>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3076" name="Rectangle 4"/>
            <p:cNvSpPr>
              <a:spLocks noChangeArrowheads="1"/>
            </p:cNvSpPr>
            <p:nvPr userDrawn="1"/>
          </p:nvSpPr>
          <p:spPr bwMode="hidden">
            <a:xfrm>
              <a:off x="9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3077" name="Rectangle 5"/>
            <p:cNvSpPr>
              <a:spLocks noChangeArrowheads="1"/>
            </p:cNvSpPr>
            <p:nvPr userDrawn="1"/>
          </p:nvSpPr>
          <p:spPr bwMode="hidden">
            <a:xfrm>
              <a:off x="19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3078" name="Rectangle 6"/>
            <p:cNvSpPr>
              <a:spLocks noChangeArrowheads="1"/>
            </p:cNvSpPr>
            <p:nvPr userDrawn="1"/>
          </p:nvSpPr>
          <p:spPr bwMode="hidden">
            <a:xfrm>
              <a:off x="28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3079" name="Rectangle 7"/>
            <p:cNvSpPr>
              <a:spLocks noChangeArrowheads="1"/>
            </p:cNvSpPr>
            <p:nvPr userDrawn="1"/>
          </p:nvSpPr>
          <p:spPr bwMode="hidden">
            <a:xfrm>
              <a:off x="38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3080" name="Rectangle 8"/>
            <p:cNvSpPr>
              <a:spLocks noChangeArrowheads="1"/>
            </p:cNvSpPr>
            <p:nvPr userDrawn="1"/>
          </p:nvSpPr>
          <p:spPr bwMode="hidden">
            <a:xfrm>
              <a:off x="48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3081" name="Rectangle 9"/>
            <p:cNvSpPr>
              <a:spLocks noChangeArrowheads="1"/>
            </p:cNvSpPr>
            <p:nvPr userDrawn="1"/>
          </p:nvSpPr>
          <p:spPr bwMode="hidden">
            <a:xfrm>
              <a:off x="57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3082" name="Rectangle 10"/>
            <p:cNvSpPr>
              <a:spLocks noChangeArrowheads="1"/>
            </p:cNvSpPr>
            <p:nvPr userDrawn="1"/>
          </p:nvSpPr>
          <p:spPr bwMode="hidden">
            <a:xfrm>
              <a:off x="67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3083" name="Rectangle 11"/>
            <p:cNvSpPr>
              <a:spLocks noChangeArrowheads="1"/>
            </p:cNvSpPr>
            <p:nvPr userDrawn="1"/>
          </p:nvSpPr>
          <p:spPr bwMode="hidden">
            <a:xfrm>
              <a:off x="76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3084" name="Rectangle 12"/>
            <p:cNvSpPr>
              <a:spLocks noChangeArrowheads="1"/>
            </p:cNvSpPr>
            <p:nvPr userDrawn="1"/>
          </p:nvSpPr>
          <p:spPr bwMode="hidden">
            <a:xfrm>
              <a:off x="86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3085" name="Rectangle 13"/>
            <p:cNvSpPr>
              <a:spLocks noChangeArrowheads="1"/>
            </p:cNvSpPr>
            <p:nvPr userDrawn="1"/>
          </p:nvSpPr>
          <p:spPr bwMode="hidden">
            <a:xfrm>
              <a:off x="96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3086" name="Rectangle 14"/>
            <p:cNvSpPr>
              <a:spLocks noChangeArrowheads="1"/>
            </p:cNvSpPr>
            <p:nvPr userDrawn="1"/>
          </p:nvSpPr>
          <p:spPr bwMode="hidden">
            <a:xfrm>
              <a:off x="105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3087" name="Rectangle 15"/>
            <p:cNvSpPr>
              <a:spLocks noChangeArrowheads="1"/>
            </p:cNvSpPr>
            <p:nvPr userDrawn="1"/>
          </p:nvSpPr>
          <p:spPr bwMode="hidden">
            <a:xfrm>
              <a:off x="115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3088" name="Rectangle 16"/>
            <p:cNvSpPr>
              <a:spLocks noChangeArrowheads="1"/>
            </p:cNvSpPr>
            <p:nvPr userDrawn="1"/>
          </p:nvSpPr>
          <p:spPr bwMode="hidden">
            <a:xfrm>
              <a:off x="124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3089" name="Rectangle 17"/>
            <p:cNvSpPr>
              <a:spLocks noChangeArrowheads="1"/>
            </p:cNvSpPr>
            <p:nvPr userDrawn="1"/>
          </p:nvSpPr>
          <p:spPr bwMode="hidden">
            <a:xfrm>
              <a:off x="134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3090" name="Rectangle 18"/>
            <p:cNvSpPr>
              <a:spLocks noChangeArrowheads="1"/>
            </p:cNvSpPr>
            <p:nvPr userDrawn="1"/>
          </p:nvSpPr>
          <p:spPr bwMode="hidden">
            <a:xfrm>
              <a:off x="144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3091" name="Rectangle 19"/>
            <p:cNvSpPr>
              <a:spLocks noChangeArrowheads="1"/>
            </p:cNvSpPr>
            <p:nvPr userDrawn="1"/>
          </p:nvSpPr>
          <p:spPr bwMode="hidden">
            <a:xfrm>
              <a:off x="153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3092" name="Rectangle 20"/>
            <p:cNvSpPr>
              <a:spLocks noChangeArrowheads="1"/>
            </p:cNvSpPr>
            <p:nvPr userDrawn="1"/>
          </p:nvSpPr>
          <p:spPr bwMode="hidden">
            <a:xfrm>
              <a:off x="163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3093" name="Rectangle 21"/>
            <p:cNvSpPr>
              <a:spLocks noChangeArrowheads="1"/>
            </p:cNvSpPr>
            <p:nvPr userDrawn="1"/>
          </p:nvSpPr>
          <p:spPr bwMode="hidden">
            <a:xfrm>
              <a:off x="172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3094" name="Rectangle 22"/>
            <p:cNvSpPr>
              <a:spLocks noChangeArrowheads="1"/>
            </p:cNvSpPr>
            <p:nvPr userDrawn="1"/>
          </p:nvSpPr>
          <p:spPr bwMode="hidden">
            <a:xfrm>
              <a:off x="182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3095" name="Rectangle 23"/>
            <p:cNvSpPr>
              <a:spLocks noChangeArrowheads="1"/>
            </p:cNvSpPr>
            <p:nvPr userDrawn="1"/>
          </p:nvSpPr>
          <p:spPr bwMode="hidden">
            <a:xfrm>
              <a:off x="192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3096" name="Rectangle 24"/>
            <p:cNvSpPr>
              <a:spLocks noChangeArrowheads="1"/>
            </p:cNvSpPr>
            <p:nvPr userDrawn="1"/>
          </p:nvSpPr>
          <p:spPr bwMode="hidden">
            <a:xfrm>
              <a:off x="201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3097" name="Rectangle 25"/>
            <p:cNvSpPr>
              <a:spLocks noChangeArrowheads="1"/>
            </p:cNvSpPr>
            <p:nvPr userDrawn="1"/>
          </p:nvSpPr>
          <p:spPr bwMode="hidden">
            <a:xfrm>
              <a:off x="211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3098" name="Rectangle 26"/>
            <p:cNvSpPr>
              <a:spLocks noChangeArrowheads="1"/>
            </p:cNvSpPr>
            <p:nvPr userDrawn="1"/>
          </p:nvSpPr>
          <p:spPr bwMode="hidden">
            <a:xfrm>
              <a:off x="220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3099" name="Rectangle 27"/>
            <p:cNvSpPr>
              <a:spLocks noChangeArrowheads="1"/>
            </p:cNvSpPr>
            <p:nvPr userDrawn="1"/>
          </p:nvSpPr>
          <p:spPr bwMode="hidden">
            <a:xfrm>
              <a:off x="230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3100" name="Rectangle 28"/>
            <p:cNvSpPr>
              <a:spLocks noChangeArrowheads="1"/>
            </p:cNvSpPr>
            <p:nvPr userDrawn="1"/>
          </p:nvSpPr>
          <p:spPr bwMode="hidden">
            <a:xfrm>
              <a:off x="240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3101" name="Rectangle 29"/>
            <p:cNvSpPr>
              <a:spLocks noChangeArrowheads="1"/>
            </p:cNvSpPr>
            <p:nvPr userDrawn="1"/>
          </p:nvSpPr>
          <p:spPr bwMode="hidden">
            <a:xfrm>
              <a:off x="249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3102" name="Rectangle 30"/>
            <p:cNvSpPr>
              <a:spLocks noChangeArrowheads="1"/>
            </p:cNvSpPr>
            <p:nvPr userDrawn="1"/>
          </p:nvSpPr>
          <p:spPr bwMode="hidden">
            <a:xfrm>
              <a:off x="259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3103" name="Rectangle 31"/>
            <p:cNvSpPr>
              <a:spLocks noChangeArrowheads="1"/>
            </p:cNvSpPr>
            <p:nvPr userDrawn="1"/>
          </p:nvSpPr>
          <p:spPr bwMode="hidden">
            <a:xfrm>
              <a:off x="268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3104" name="Rectangle 32"/>
            <p:cNvSpPr>
              <a:spLocks noChangeArrowheads="1"/>
            </p:cNvSpPr>
            <p:nvPr userDrawn="1"/>
          </p:nvSpPr>
          <p:spPr bwMode="hidden">
            <a:xfrm>
              <a:off x="278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3105" name="Rectangle 33"/>
            <p:cNvSpPr>
              <a:spLocks noChangeArrowheads="1"/>
            </p:cNvSpPr>
            <p:nvPr userDrawn="1"/>
          </p:nvSpPr>
          <p:spPr bwMode="hidden">
            <a:xfrm>
              <a:off x="288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3106" name="Rectangle 34"/>
            <p:cNvSpPr>
              <a:spLocks noChangeArrowheads="1"/>
            </p:cNvSpPr>
            <p:nvPr userDrawn="1"/>
          </p:nvSpPr>
          <p:spPr bwMode="hidden">
            <a:xfrm>
              <a:off x="297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3107" name="Rectangle 35"/>
            <p:cNvSpPr>
              <a:spLocks noChangeArrowheads="1"/>
            </p:cNvSpPr>
            <p:nvPr userDrawn="1"/>
          </p:nvSpPr>
          <p:spPr bwMode="hidden">
            <a:xfrm>
              <a:off x="307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3108" name="Rectangle 36"/>
            <p:cNvSpPr>
              <a:spLocks noChangeArrowheads="1"/>
            </p:cNvSpPr>
            <p:nvPr userDrawn="1"/>
          </p:nvSpPr>
          <p:spPr bwMode="hidden">
            <a:xfrm>
              <a:off x="316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3109" name="Rectangle 37"/>
            <p:cNvSpPr>
              <a:spLocks noChangeArrowheads="1"/>
            </p:cNvSpPr>
            <p:nvPr userDrawn="1"/>
          </p:nvSpPr>
          <p:spPr bwMode="hidden">
            <a:xfrm>
              <a:off x="326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3110" name="Rectangle 38"/>
            <p:cNvSpPr>
              <a:spLocks noChangeArrowheads="1"/>
            </p:cNvSpPr>
            <p:nvPr userDrawn="1"/>
          </p:nvSpPr>
          <p:spPr bwMode="hidden">
            <a:xfrm>
              <a:off x="336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3111" name="Rectangle 39"/>
            <p:cNvSpPr>
              <a:spLocks noChangeArrowheads="1"/>
            </p:cNvSpPr>
            <p:nvPr userDrawn="1"/>
          </p:nvSpPr>
          <p:spPr bwMode="hidden">
            <a:xfrm>
              <a:off x="345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3112" name="Rectangle 40"/>
            <p:cNvSpPr>
              <a:spLocks noChangeArrowheads="1"/>
            </p:cNvSpPr>
            <p:nvPr userDrawn="1"/>
          </p:nvSpPr>
          <p:spPr bwMode="hidden">
            <a:xfrm>
              <a:off x="355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3113" name="Rectangle 41"/>
            <p:cNvSpPr>
              <a:spLocks noChangeArrowheads="1"/>
            </p:cNvSpPr>
            <p:nvPr userDrawn="1"/>
          </p:nvSpPr>
          <p:spPr bwMode="hidden">
            <a:xfrm>
              <a:off x="364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3114" name="Rectangle 42"/>
            <p:cNvSpPr>
              <a:spLocks noChangeArrowheads="1"/>
            </p:cNvSpPr>
            <p:nvPr userDrawn="1"/>
          </p:nvSpPr>
          <p:spPr bwMode="hidden">
            <a:xfrm>
              <a:off x="374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3115" name="Rectangle 43"/>
            <p:cNvSpPr>
              <a:spLocks noChangeArrowheads="1"/>
            </p:cNvSpPr>
            <p:nvPr userDrawn="1"/>
          </p:nvSpPr>
          <p:spPr bwMode="hidden">
            <a:xfrm>
              <a:off x="384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3116" name="Rectangle 44"/>
            <p:cNvSpPr>
              <a:spLocks noChangeArrowheads="1"/>
            </p:cNvSpPr>
            <p:nvPr userDrawn="1"/>
          </p:nvSpPr>
          <p:spPr bwMode="hidden">
            <a:xfrm>
              <a:off x="393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3117" name="Rectangle 45"/>
            <p:cNvSpPr>
              <a:spLocks noChangeArrowheads="1"/>
            </p:cNvSpPr>
            <p:nvPr userDrawn="1"/>
          </p:nvSpPr>
          <p:spPr bwMode="hidden">
            <a:xfrm>
              <a:off x="403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3118" name="Rectangle 46"/>
            <p:cNvSpPr>
              <a:spLocks noChangeArrowheads="1"/>
            </p:cNvSpPr>
            <p:nvPr userDrawn="1"/>
          </p:nvSpPr>
          <p:spPr bwMode="hidden">
            <a:xfrm>
              <a:off x="412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3119" name="Rectangle 47"/>
            <p:cNvSpPr>
              <a:spLocks noChangeArrowheads="1"/>
            </p:cNvSpPr>
            <p:nvPr userDrawn="1"/>
          </p:nvSpPr>
          <p:spPr bwMode="hidden">
            <a:xfrm>
              <a:off x="422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3120" name="Rectangle 48"/>
            <p:cNvSpPr>
              <a:spLocks noChangeArrowheads="1"/>
            </p:cNvSpPr>
            <p:nvPr userDrawn="1"/>
          </p:nvSpPr>
          <p:spPr bwMode="hidden">
            <a:xfrm>
              <a:off x="432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3121" name="Rectangle 49"/>
            <p:cNvSpPr>
              <a:spLocks noChangeArrowheads="1"/>
            </p:cNvSpPr>
            <p:nvPr userDrawn="1"/>
          </p:nvSpPr>
          <p:spPr bwMode="hidden">
            <a:xfrm>
              <a:off x="441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3122" name="Rectangle 50"/>
            <p:cNvSpPr>
              <a:spLocks noChangeArrowheads="1"/>
            </p:cNvSpPr>
            <p:nvPr userDrawn="1"/>
          </p:nvSpPr>
          <p:spPr bwMode="hidden">
            <a:xfrm>
              <a:off x="451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3123" name="Rectangle 51"/>
            <p:cNvSpPr>
              <a:spLocks noChangeArrowheads="1"/>
            </p:cNvSpPr>
            <p:nvPr userDrawn="1"/>
          </p:nvSpPr>
          <p:spPr bwMode="hidden">
            <a:xfrm>
              <a:off x="460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3124" name="Rectangle 52"/>
            <p:cNvSpPr>
              <a:spLocks noChangeArrowheads="1"/>
            </p:cNvSpPr>
            <p:nvPr userDrawn="1"/>
          </p:nvSpPr>
          <p:spPr bwMode="hidden">
            <a:xfrm>
              <a:off x="470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3125" name="Rectangle 53"/>
            <p:cNvSpPr>
              <a:spLocks noChangeArrowheads="1"/>
            </p:cNvSpPr>
            <p:nvPr userDrawn="1"/>
          </p:nvSpPr>
          <p:spPr bwMode="hidden">
            <a:xfrm>
              <a:off x="480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3126" name="Rectangle 54"/>
            <p:cNvSpPr>
              <a:spLocks noChangeArrowheads="1"/>
            </p:cNvSpPr>
            <p:nvPr userDrawn="1"/>
          </p:nvSpPr>
          <p:spPr bwMode="hidden">
            <a:xfrm>
              <a:off x="489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3127" name="Rectangle 55"/>
            <p:cNvSpPr>
              <a:spLocks noChangeArrowheads="1"/>
            </p:cNvSpPr>
            <p:nvPr userDrawn="1"/>
          </p:nvSpPr>
          <p:spPr bwMode="hidden">
            <a:xfrm>
              <a:off x="499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3128" name="Rectangle 56"/>
            <p:cNvSpPr>
              <a:spLocks noChangeArrowheads="1"/>
            </p:cNvSpPr>
            <p:nvPr userDrawn="1"/>
          </p:nvSpPr>
          <p:spPr bwMode="hidden">
            <a:xfrm>
              <a:off x="508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3129" name="Rectangle 57"/>
            <p:cNvSpPr>
              <a:spLocks noChangeArrowheads="1"/>
            </p:cNvSpPr>
            <p:nvPr userDrawn="1"/>
          </p:nvSpPr>
          <p:spPr bwMode="hidden">
            <a:xfrm>
              <a:off x="518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3130" name="Rectangle 58"/>
            <p:cNvSpPr>
              <a:spLocks noChangeArrowheads="1"/>
            </p:cNvSpPr>
            <p:nvPr userDrawn="1"/>
          </p:nvSpPr>
          <p:spPr bwMode="hidden">
            <a:xfrm>
              <a:off x="528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3131" name="Rectangle 59"/>
            <p:cNvSpPr>
              <a:spLocks noChangeArrowheads="1"/>
            </p:cNvSpPr>
            <p:nvPr userDrawn="1"/>
          </p:nvSpPr>
          <p:spPr bwMode="hidden">
            <a:xfrm>
              <a:off x="537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3132" name="Rectangle 60"/>
            <p:cNvSpPr>
              <a:spLocks noChangeArrowheads="1"/>
            </p:cNvSpPr>
            <p:nvPr userDrawn="1"/>
          </p:nvSpPr>
          <p:spPr bwMode="hidden">
            <a:xfrm>
              <a:off x="547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3133" name="Rectangle 61"/>
            <p:cNvSpPr>
              <a:spLocks noChangeArrowheads="1"/>
            </p:cNvSpPr>
            <p:nvPr userDrawn="1"/>
          </p:nvSpPr>
          <p:spPr bwMode="hidden">
            <a:xfrm>
              <a:off x="556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3134" name="Rectangle 62"/>
            <p:cNvSpPr>
              <a:spLocks noChangeArrowheads="1"/>
            </p:cNvSpPr>
            <p:nvPr userDrawn="1"/>
          </p:nvSpPr>
          <p:spPr bwMode="hidden">
            <a:xfrm>
              <a:off x="566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3135" name="Rectangle 63"/>
            <p:cNvSpPr>
              <a:spLocks noChangeArrowheads="1"/>
            </p:cNvSpPr>
            <p:nvPr userDrawn="1"/>
          </p:nvSpPr>
          <p:spPr bwMode="hidden">
            <a:xfrm>
              <a:off x="431" y="0"/>
              <a:ext cx="5331" cy="4320"/>
            </a:xfrm>
            <a:prstGeom prst="rect">
              <a:avLst/>
            </a:prstGeom>
            <a:solidFill>
              <a:schemeClr val="accent1">
                <a:alpha val="50000"/>
              </a:schemeClr>
            </a:solidFill>
            <a:ln w="9525">
              <a:noFill/>
              <a:miter lim="800000"/>
              <a:headEnd/>
              <a:tailEnd/>
            </a:ln>
            <a:effectLst/>
          </p:spPr>
          <p:txBody>
            <a:bodyPr wrap="none" anchor="ctr"/>
            <a:lstStyle/>
            <a:p>
              <a:endParaRPr lang="en-US"/>
            </a:p>
          </p:txBody>
        </p:sp>
        <p:sp>
          <p:nvSpPr>
            <p:cNvPr id="3136" name="Rectangle 64"/>
            <p:cNvSpPr>
              <a:spLocks noChangeArrowheads="1"/>
            </p:cNvSpPr>
            <p:nvPr userDrawn="1"/>
          </p:nvSpPr>
          <p:spPr bwMode="blackGray">
            <a:xfrm>
              <a:off x="0" y="1081"/>
              <a:ext cx="4378" cy="47"/>
            </a:xfrm>
            <a:prstGeom prst="rect">
              <a:avLst/>
            </a:prstGeom>
            <a:solidFill>
              <a:schemeClr val="hlink">
                <a:alpha val="50000"/>
              </a:schemeClr>
            </a:solidFill>
            <a:ln w="9525">
              <a:noFill/>
              <a:miter lim="800000"/>
              <a:headEnd/>
              <a:tailEnd/>
            </a:ln>
            <a:effectLst/>
          </p:spPr>
          <p:txBody>
            <a:bodyPr wrap="none" anchor="ctr"/>
            <a:lstStyle/>
            <a:p>
              <a:endParaRPr lang="en-US"/>
            </a:p>
          </p:txBody>
        </p:sp>
      </p:grpSp>
      <p:sp>
        <p:nvSpPr>
          <p:cNvPr id="3137" name="Rectangle 65"/>
          <p:cNvSpPr>
            <a:spLocks noGrp="1" noChangeArrowheads="1"/>
          </p:cNvSpPr>
          <p:nvPr>
            <p:ph type="title"/>
          </p:nvPr>
        </p:nvSpPr>
        <p:spPr bwMode="auto">
          <a:xfrm>
            <a:off x="871538" y="487363"/>
            <a:ext cx="8162925" cy="5794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p>
            <a:pPr lvl="0"/>
            <a:r>
              <a:rPr lang="en-US"/>
              <a:t>Click to edit Master title style</a:t>
            </a:r>
          </a:p>
        </p:txBody>
      </p:sp>
      <p:sp>
        <p:nvSpPr>
          <p:cNvPr id="3138" name="Rectangle 66"/>
          <p:cNvSpPr>
            <a:spLocks noGrp="1" noChangeArrowheads="1"/>
          </p:cNvSpPr>
          <p:nvPr>
            <p:ph type="body" idx="1"/>
          </p:nvPr>
        </p:nvSpPr>
        <p:spPr bwMode="auto">
          <a:xfrm>
            <a:off x="912813" y="1905000"/>
            <a:ext cx="8110537" cy="419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39" name="Rectangle 67"/>
          <p:cNvSpPr>
            <a:spLocks noGrp="1" noChangeArrowheads="1"/>
          </p:cNvSpPr>
          <p:nvPr>
            <p:ph type="dt" sz="half" idx="2"/>
          </p:nvPr>
        </p:nvSpPr>
        <p:spPr bwMode="auto">
          <a:xfrm>
            <a:off x="1152525" y="62865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vl1pPr>
          </a:lstStyle>
          <a:p>
            <a:endParaRPr lang="en-US"/>
          </a:p>
        </p:txBody>
      </p:sp>
      <p:sp>
        <p:nvSpPr>
          <p:cNvPr id="3140" name="Rectangle 68"/>
          <p:cNvSpPr>
            <a:spLocks noGrp="1" noChangeArrowheads="1"/>
          </p:cNvSpPr>
          <p:nvPr>
            <p:ph type="ftr" sz="quarter" idx="3"/>
          </p:nvPr>
        </p:nvSpPr>
        <p:spPr bwMode="auto">
          <a:xfrm>
            <a:off x="3590925" y="62865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vl1pPr>
          </a:lstStyle>
          <a:p>
            <a:endParaRPr lang="en-US"/>
          </a:p>
        </p:txBody>
      </p:sp>
      <p:sp>
        <p:nvSpPr>
          <p:cNvPr id="3141" name="Rectangle 69"/>
          <p:cNvSpPr>
            <a:spLocks noGrp="1" noChangeArrowheads="1"/>
          </p:cNvSpPr>
          <p:nvPr>
            <p:ph type="sldNum" sz="quarter" idx="4"/>
          </p:nvPr>
        </p:nvSpPr>
        <p:spPr bwMode="auto">
          <a:xfrm>
            <a:off x="7019925" y="62865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fld id="{565E11BA-F969-446F-AFB4-ADA779C145EB}"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hdr="0" ftr="0" dt="0"/>
  <p:txStyles>
    <p:titleStyle>
      <a:lvl1pPr algn="l" rtl="0" fontAlgn="base">
        <a:spcBef>
          <a:spcPct val="0"/>
        </a:spcBef>
        <a:spcAft>
          <a:spcPct val="0"/>
        </a:spcAft>
        <a:defRPr sz="3200">
          <a:solidFill>
            <a:schemeClr val="tx2"/>
          </a:solidFill>
          <a:latin typeface="+mj-lt"/>
          <a:ea typeface="+mj-ea"/>
          <a:cs typeface="+mj-cs"/>
        </a:defRPr>
      </a:lvl1pPr>
      <a:lvl2pPr algn="l" rtl="0" fontAlgn="base">
        <a:spcBef>
          <a:spcPct val="0"/>
        </a:spcBef>
        <a:spcAft>
          <a:spcPct val="0"/>
        </a:spcAft>
        <a:defRPr sz="3200">
          <a:solidFill>
            <a:schemeClr val="tx2"/>
          </a:solidFill>
          <a:latin typeface="Verdana" pitchFamily="34" charset="0"/>
        </a:defRPr>
      </a:lvl2pPr>
      <a:lvl3pPr algn="l" rtl="0" fontAlgn="base">
        <a:spcBef>
          <a:spcPct val="0"/>
        </a:spcBef>
        <a:spcAft>
          <a:spcPct val="0"/>
        </a:spcAft>
        <a:defRPr sz="3200">
          <a:solidFill>
            <a:schemeClr val="tx2"/>
          </a:solidFill>
          <a:latin typeface="Verdana" pitchFamily="34" charset="0"/>
        </a:defRPr>
      </a:lvl3pPr>
      <a:lvl4pPr algn="l" rtl="0" fontAlgn="base">
        <a:spcBef>
          <a:spcPct val="0"/>
        </a:spcBef>
        <a:spcAft>
          <a:spcPct val="0"/>
        </a:spcAft>
        <a:defRPr sz="3200">
          <a:solidFill>
            <a:schemeClr val="tx2"/>
          </a:solidFill>
          <a:latin typeface="Verdana" pitchFamily="34" charset="0"/>
        </a:defRPr>
      </a:lvl4pPr>
      <a:lvl5pPr algn="l" rtl="0" fontAlgn="base">
        <a:spcBef>
          <a:spcPct val="0"/>
        </a:spcBef>
        <a:spcAft>
          <a:spcPct val="0"/>
        </a:spcAft>
        <a:defRPr sz="3200">
          <a:solidFill>
            <a:schemeClr val="tx2"/>
          </a:solidFill>
          <a:latin typeface="Verdana" pitchFamily="34" charset="0"/>
        </a:defRPr>
      </a:lvl5pPr>
      <a:lvl6pPr marL="457200" algn="l" rtl="0" fontAlgn="base">
        <a:spcBef>
          <a:spcPct val="0"/>
        </a:spcBef>
        <a:spcAft>
          <a:spcPct val="0"/>
        </a:spcAft>
        <a:defRPr sz="3200">
          <a:solidFill>
            <a:schemeClr val="tx2"/>
          </a:solidFill>
          <a:latin typeface="Verdana" pitchFamily="34" charset="0"/>
        </a:defRPr>
      </a:lvl6pPr>
      <a:lvl7pPr marL="914400" algn="l" rtl="0" fontAlgn="base">
        <a:spcBef>
          <a:spcPct val="0"/>
        </a:spcBef>
        <a:spcAft>
          <a:spcPct val="0"/>
        </a:spcAft>
        <a:defRPr sz="3200">
          <a:solidFill>
            <a:schemeClr val="tx2"/>
          </a:solidFill>
          <a:latin typeface="Verdana" pitchFamily="34" charset="0"/>
        </a:defRPr>
      </a:lvl7pPr>
      <a:lvl8pPr marL="1371600" algn="l" rtl="0" fontAlgn="base">
        <a:spcBef>
          <a:spcPct val="0"/>
        </a:spcBef>
        <a:spcAft>
          <a:spcPct val="0"/>
        </a:spcAft>
        <a:defRPr sz="3200">
          <a:solidFill>
            <a:schemeClr val="tx2"/>
          </a:solidFill>
          <a:latin typeface="Verdana" pitchFamily="34" charset="0"/>
        </a:defRPr>
      </a:lvl8pPr>
      <a:lvl9pPr marL="1828800" algn="l" rtl="0" fontAlgn="base">
        <a:spcBef>
          <a:spcPct val="0"/>
        </a:spcBef>
        <a:spcAft>
          <a:spcPct val="0"/>
        </a:spcAft>
        <a:defRPr sz="3200">
          <a:solidFill>
            <a:schemeClr val="tx2"/>
          </a:solidFill>
          <a:latin typeface="Verdana" pitchFamily="34" charset="0"/>
        </a:defRPr>
      </a:lvl9pPr>
    </p:titleStyle>
    <p:bodyStyle>
      <a:lvl1pPr marL="342900" indent="-342900" algn="l" rtl="0" fontAlgn="base">
        <a:spcBef>
          <a:spcPct val="20000"/>
        </a:spcBef>
        <a:spcAft>
          <a:spcPct val="0"/>
        </a:spcAft>
        <a:buClr>
          <a:schemeClr val="folHlink"/>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folHlink"/>
        </a:buClr>
        <a:buSzPct val="70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tx2"/>
        </a:buClr>
        <a:buChar char="•"/>
        <a:defRPr sz="2400">
          <a:solidFill>
            <a:schemeClr val="tx1"/>
          </a:solidFill>
          <a:latin typeface="+mn-lt"/>
        </a:defRPr>
      </a:lvl3pPr>
      <a:lvl4pPr marL="1600200" indent="-228600" algn="l" rtl="0" fontAlgn="base">
        <a:spcBef>
          <a:spcPct val="20000"/>
        </a:spcBef>
        <a:spcAft>
          <a:spcPct val="0"/>
        </a:spcAft>
        <a:buClr>
          <a:schemeClr val="hlink"/>
        </a:buClr>
        <a:buChar char="•"/>
        <a:defRPr sz="2000">
          <a:solidFill>
            <a:schemeClr val="tx1"/>
          </a:solidFill>
          <a:latin typeface="+mn-lt"/>
        </a:defRPr>
      </a:lvl4pPr>
      <a:lvl5pPr marL="2057400" indent="-228600" algn="l" rtl="0" fontAlgn="base">
        <a:spcBef>
          <a:spcPct val="20000"/>
        </a:spcBef>
        <a:spcAft>
          <a:spcPct val="0"/>
        </a:spcAft>
        <a:buClr>
          <a:schemeClr val="tx1"/>
        </a:buClr>
        <a:buSzPct val="85000"/>
        <a:buChar char="•"/>
        <a:defRPr sz="2000">
          <a:solidFill>
            <a:schemeClr val="tx1"/>
          </a:solidFill>
          <a:latin typeface="+mn-lt"/>
        </a:defRPr>
      </a:lvl5pPr>
      <a:lvl6pPr marL="2514600" indent="-228600" algn="l" rtl="0" fontAlgn="base">
        <a:spcBef>
          <a:spcPct val="20000"/>
        </a:spcBef>
        <a:spcAft>
          <a:spcPct val="0"/>
        </a:spcAft>
        <a:buClr>
          <a:schemeClr val="tx1"/>
        </a:buClr>
        <a:buSzPct val="85000"/>
        <a:buChar char="•"/>
        <a:defRPr sz="2000">
          <a:solidFill>
            <a:schemeClr val="tx1"/>
          </a:solidFill>
          <a:latin typeface="+mn-lt"/>
        </a:defRPr>
      </a:lvl6pPr>
      <a:lvl7pPr marL="2971800" indent="-228600" algn="l" rtl="0" fontAlgn="base">
        <a:spcBef>
          <a:spcPct val="20000"/>
        </a:spcBef>
        <a:spcAft>
          <a:spcPct val="0"/>
        </a:spcAft>
        <a:buClr>
          <a:schemeClr val="tx1"/>
        </a:buClr>
        <a:buSzPct val="85000"/>
        <a:buChar char="•"/>
        <a:defRPr sz="2000">
          <a:solidFill>
            <a:schemeClr val="tx1"/>
          </a:solidFill>
          <a:latin typeface="+mn-lt"/>
        </a:defRPr>
      </a:lvl7pPr>
      <a:lvl8pPr marL="3429000" indent="-228600" algn="l" rtl="0" fontAlgn="base">
        <a:spcBef>
          <a:spcPct val="20000"/>
        </a:spcBef>
        <a:spcAft>
          <a:spcPct val="0"/>
        </a:spcAft>
        <a:buClr>
          <a:schemeClr val="tx1"/>
        </a:buClr>
        <a:buSzPct val="85000"/>
        <a:buChar char="•"/>
        <a:defRPr sz="2000">
          <a:solidFill>
            <a:schemeClr val="tx1"/>
          </a:solidFill>
          <a:latin typeface="+mn-lt"/>
        </a:defRPr>
      </a:lvl8pPr>
      <a:lvl9pPr marL="3886200" indent="-228600" algn="l" rtl="0" fontAlgn="base">
        <a:spcBef>
          <a:spcPct val="20000"/>
        </a:spcBef>
        <a:spcAft>
          <a:spcPct val="0"/>
        </a:spcAft>
        <a:buClr>
          <a:schemeClr val="tx1"/>
        </a:buClr>
        <a:buSzPct val="8500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71"/>
          <p:cNvSpPr>
            <a:spLocks noGrp="1" noChangeArrowheads="1"/>
          </p:cNvSpPr>
          <p:nvPr>
            <p:ph type="sldNum" sz="quarter" idx="4"/>
          </p:nvPr>
        </p:nvSpPr>
        <p:spPr/>
        <p:txBody>
          <a:bodyPr/>
          <a:lstStyle/>
          <a:p>
            <a:fld id="{93298D14-1968-4FF9-98D9-FE9F7291DE7D}" type="slidenum">
              <a:rPr lang="en-US"/>
              <a:pPr/>
              <a:t>1</a:t>
            </a:fld>
            <a:endParaRPr lang="en-US"/>
          </a:p>
        </p:txBody>
      </p:sp>
      <p:sp>
        <p:nvSpPr>
          <p:cNvPr id="2051" name="Rectangle 3"/>
          <p:cNvSpPr>
            <a:spLocks noGrp="1" noChangeArrowheads="1"/>
          </p:cNvSpPr>
          <p:nvPr>
            <p:ph type="subTitle" idx="1"/>
          </p:nvPr>
        </p:nvSpPr>
        <p:spPr>
          <a:xfrm>
            <a:off x="609600" y="2971800"/>
            <a:ext cx="8077200" cy="914400"/>
          </a:xfrm>
        </p:spPr>
        <p:txBody>
          <a:bodyPr/>
          <a:lstStyle/>
          <a:p>
            <a:pPr algn="r"/>
            <a:r>
              <a:rPr lang="en-US" sz="5400" b="1" dirty="0">
                <a:solidFill>
                  <a:schemeClr val="tx2">
                    <a:lumMod val="75000"/>
                  </a:schemeClr>
                </a:solidFill>
                <a:effectLst>
                  <a:outerShdw blurRad="38100" dist="38100" dir="2700000" algn="tl">
                    <a:srgbClr val="000000"/>
                  </a:outerShdw>
                </a:effectLst>
              </a:rPr>
              <a:t>Computer Peripherals</a:t>
            </a:r>
          </a:p>
        </p:txBody>
      </p:sp>
      <p:sp>
        <p:nvSpPr>
          <p:cNvPr id="2053" name="Rectangle 5"/>
          <p:cNvSpPr>
            <a:spLocks noChangeArrowheads="1"/>
          </p:cNvSpPr>
          <p:nvPr/>
        </p:nvSpPr>
        <p:spPr bwMode="auto">
          <a:xfrm>
            <a:off x="1676400" y="4800600"/>
            <a:ext cx="6988175" cy="492443"/>
          </a:xfrm>
          <a:prstGeom prst="rect">
            <a:avLst/>
          </a:prstGeom>
          <a:noFill/>
          <a:ln w="9525">
            <a:noFill/>
            <a:miter lim="800000"/>
            <a:headEnd/>
            <a:tailEnd/>
          </a:ln>
          <a:effectLst/>
        </p:spPr>
        <p:txBody>
          <a:bodyPr>
            <a:spAutoFit/>
          </a:bodyPr>
          <a:lstStyle/>
          <a:p>
            <a:pPr algn="r"/>
            <a:r>
              <a:rPr lang="en-US" sz="2600" i="1" dirty="0">
                <a:latin typeface="Times New Roman" charset="0"/>
              </a:rPr>
              <a:t>CSE 315: Peripheral &amp; Interfacing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Interfacing</a:t>
            </a:r>
          </a:p>
        </p:txBody>
      </p:sp>
      <p:sp>
        <p:nvSpPr>
          <p:cNvPr id="3" name="Content Placeholder 2"/>
          <p:cNvSpPr>
            <a:spLocks noGrp="1"/>
          </p:cNvSpPr>
          <p:nvPr>
            <p:ph idx="1"/>
          </p:nvPr>
        </p:nvSpPr>
        <p:spPr/>
        <p:txBody>
          <a:bodyPr/>
          <a:lstStyle/>
          <a:p>
            <a:pPr algn="just"/>
            <a:r>
              <a:rPr lang="en-US" sz="2800" dirty="0"/>
              <a:t>An interface is the point of interaction with software, or computer hardware, or with peripheral devices</a:t>
            </a:r>
          </a:p>
          <a:p>
            <a:pPr marL="0" indent="0" algn="just">
              <a:buNone/>
            </a:pPr>
            <a:r>
              <a:rPr lang="en-US" sz="2800" dirty="0"/>
              <a:t>There are two types of interfaces: </a:t>
            </a:r>
          </a:p>
          <a:p>
            <a:pPr algn="just"/>
            <a:r>
              <a:rPr lang="en-US" sz="2800" dirty="0"/>
              <a:t>1. Hardware Interfaces. </a:t>
            </a:r>
          </a:p>
          <a:p>
            <a:pPr algn="just"/>
            <a:r>
              <a:rPr lang="en-US" sz="2800" dirty="0"/>
              <a:t>2. Software Interfaces. </a:t>
            </a:r>
          </a:p>
          <a:p>
            <a:pPr marL="0" indent="0">
              <a:buNone/>
            </a:pPr>
            <a:endParaRPr lang="en-US" dirty="0"/>
          </a:p>
        </p:txBody>
      </p:sp>
      <p:sp>
        <p:nvSpPr>
          <p:cNvPr id="4" name="Slide Number Placeholder 3"/>
          <p:cNvSpPr>
            <a:spLocks noGrp="1"/>
          </p:cNvSpPr>
          <p:nvPr>
            <p:ph type="sldNum" sz="quarter" idx="12"/>
          </p:nvPr>
        </p:nvSpPr>
        <p:spPr/>
        <p:txBody>
          <a:bodyPr/>
          <a:lstStyle/>
          <a:p>
            <a:fld id="{47F37EF1-D4E6-479C-89FE-A451060B4D41}" type="slidenum">
              <a:rPr lang="en-US" smtClean="0"/>
              <a:pPr/>
              <a:t>10</a:t>
            </a:fld>
            <a:endParaRPr lang="en-US"/>
          </a:p>
        </p:txBody>
      </p:sp>
    </p:spTree>
    <p:extLst>
      <p:ext uri="{BB962C8B-B14F-4D97-AF65-F5344CB8AC3E}">
        <p14:creationId xmlns:p14="http://schemas.microsoft.com/office/powerpoint/2010/main" val="2802792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Interfacing Contd.</a:t>
            </a:r>
          </a:p>
        </p:txBody>
      </p:sp>
      <p:sp>
        <p:nvSpPr>
          <p:cNvPr id="3" name="Content Placeholder 2"/>
          <p:cNvSpPr>
            <a:spLocks noGrp="1"/>
          </p:cNvSpPr>
          <p:nvPr>
            <p:ph idx="1"/>
          </p:nvPr>
        </p:nvSpPr>
        <p:spPr/>
        <p:txBody>
          <a:bodyPr/>
          <a:lstStyle/>
          <a:p>
            <a:pPr algn="just"/>
            <a:r>
              <a:rPr lang="en-US" sz="2400" dirty="0"/>
              <a:t>HARDWARE INTERFACES: Hardware interfaces exist in computing systems between many of the components such as the various buses, storage devices, other I/O devices, etc. </a:t>
            </a:r>
          </a:p>
          <a:p>
            <a:pPr marL="0" indent="0" algn="just">
              <a:buNone/>
            </a:pPr>
            <a:endParaRPr lang="en-US" sz="2400" dirty="0"/>
          </a:p>
          <a:p>
            <a:pPr algn="just"/>
            <a:r>
              <a:rPr lang="en-US" sz="2400" dirty="0"/>
              <a:t>SOFTWARE INTERFACES: A software interface may refer to a range of different types of interface at different levels.</a:t>
            </a:r>
          </a:p>
        </p:txBody>
      </p:sp>
      <p:sp>
        <p:nvSpPr>
          <p:cNvPr id="4" name="Slide Number Placeholder 3"/>
          <p:cNvSpPr>
            <a:spLocks noGrp="1"/>
          </p:cNvSpPr>
          <p:nvPr>
            <p:ph type="sldNum" sz="quarter" idx="12"/>
          </p:nvPr>
        </p:nvSpPr>
        <p:spPr/>
        <p:txBody>
          <a:bodyPr/>
          <a:lstStyle/>
          <a:p>
            <a:fld id="{47F37EF1-D4E6-479C-89FE-A451060B4D41}" type="slidenum">
              <a:rPr lang="en-US" smtClean="0"/>
              <a:pPr/>
              <a:t>11</a:t>
            </a:fld>
            <a:endParaRPr lang="en-US"/>
          </a:p>
        </p:txBody>
      </p:sp>
    </p:spTree>
    <p:extLst>
      <p:ext uri="{BB962C8B-B14F-4D97-AF65-F5344CB8AC3E}">
        <p14:creationId xmlns:p14="http://schemas.microsoft.com/office/powerpoint/2010/main" val="3132253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Interfacing Contd.</a:t>
            </a:r>
          </a:p>
        </p:txBody>
      </p:sp>
      <p:sp>
        <p:nvSpPr>
          <p:cNvPr id="3" name="Content Placeholder 2"/>
          <p:cNvSpPr>
            <a:spLocks noGrp="1"/>
          </p:cNvSpPr>
          <p:nvPr>
            <p:ph idx="1"/>
          </p:nvPr>
        </p:nvSpPr>
        <p:spPr/>
        <p:txBody>
          <a:bodyPr/>
          <a:lstStyle/>
          <a:p>
            <a:pPr marL="0" indent="0" algn="just">
              <a:buNone/>
            </a:pPr>
            <a:r>
              <a:rPr lang="en-US" sz="2400" dirty="0"/>
              <a:t>Different levels of software interfacing.</a:t>
            </a:r>
          </a:p>
          <a:p>
            <a:pPr algn="just"/>
            <a:r>
              <a:rPr lang="en-US" sz="2400" dirty="0"/>
              <a:t>An operating system may interface with pieces of hardware. </a:t>
            </a:r>
          </a:p>
          <a:p>
            <a:pPr algn="just"/>
            <a:r>
              <a:rPr lang="en-US" sz="2400" dirty="0"/>
              <a:t>Applications or programs running on the operating system may need to interact via streams</a:t>
            </a:r>
          </a:p>
          <a:p>
            <a:pPr algn="just"/>
            <a:r>
              <a:rPr lang="en-US" sz="2400" dirty="0"/>
              <a:t>In object oriented programs, objects within an application may need to interact via methods.</a:t>
            </a:r>
          </a:p>
          <a:p>
            <a:endParaRPr lang="en-US" dirty="0"/>
          </a:p>
        </p:txBody>
      </p:sp>
      <p:sp>
        <p:nvSpPr>
          <p:cNvPr id="4" name="Slide Number Placeholder 3"/>
          <p:cNvSpPr>
            <a:spLocks noGrp="1"/>
          </p:cNvSpPr>
          <p:nvPr>
            <p:ph type="sldNum" sz="quarter" idx="12"/>
          </p:nvPr>
        </p:nvSpPr>
        <p:spPr/>
        <p:txBody>
          <a:bodyPr/>
          <a:lstStyle/>
          <a:p>
            <a:fld id="{47F37EF1-D4E6-479C-89FE-A451060B4D41}" type="slidenum">
              <a:rPr lang="en-US" smtClean="0"/>
              <a:pPr/>
              <a:t>12</a:t>
            </a:fld>
            <a:endParaRPr lang="en-US"/>
          </a:p>
        </p:txBody>
      </p:sp>
    </p:spTree>
    <p:extLst>
      <p:ext uri="{BB962C8B-B14F-4D97-AF65-F5344CB8AC3E}">
        <p14:creationId xmlns:p14="http://schemas.microsoft.com/office/powerpoint/2010/main" val="3277190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Ports</a:t>
            </a:r>
          </a:p>
        </p:txBody>
      </p:sp>
      <p:sp>
        <p:nvSpPr>
          <p:cNvPr id="3" name="Content Placeholder 2"/>
          <p:cNvSpPr>
            <a:spLocks noGrp="1"/>
          </p:cNvSpPr>
          <p:nvPr>
            <p:ph idx="1"/>
          </p:nvPr>
        </p:nvSpPr>
        <p:spPr/>
        <p:txBody>
          <a:bodyPr/>
          <a:lstStyle/>
          <a:p>
            <a:pPr algn="just"/>
            <a:r>
              <a:rPr lang="en-US" sz="2400" dirty="0"/>
              <a:t>A port serves as an interface between the computer and other computers or peripheral devices</a:t>
            </a:r>
          </a:p>
          <a:p>
            <a:pPr marL="0" indent="0" algn="just">
              <a:buNone/>
            </a:pPr>
            <a:r>
              <a:rPr lang="en-US" sz="2400" dirty="0"/>
              <a:t>Primarily there are two types of ports:</a:t>
            </a:r>
          </a:p>
          <a:p>
            <a:pPr marL="457200" indent="-457200" algn="just">
              <a:buAutoNum type="arabicPeriod"/>
            </a:pPr>
            <a:r>
              <a:rPr lang="en-US" sz="2400" dirty="0"/>
              <a:t>Physical Ports</a:t>
            </a:r>
          </a:p>
          <a:p>
            <a:pPr marL="457200" indent="-457200" algn="just">
              <a:buAutoNum type="arabicPeriod"/>
            </a:pPr>
            <a:r>
              <a:rPr lang="en-US" sz="2400" dirty="0"/>
              <a:t>Virtual Ports</a:t>
            </a:r>
          </a:p>
        </p:txBody>
      </p:sp>
      <p:sp>
        <p:nvSpPr>
          <p:cNvPr id="4" name="Slide Number Placeholder 3"/>
          <p:cNvSpPr>
            <a:spLocks noGrp="1"/>
          </p:cNvSpPr>
          <p:nvPr>
            <p:ph type="sldNum" sz="quarter" idx="12"/>
          </p:nvPr>
        </p:nvSpPr>
        <p:spPr/>
        <p:txBody>
          <a:bodyPr/>
          <a:lstStyle/>
          <a:p>
            <a:fld id="{47F37EF1-D4E6-479C-89FE-A451060B4D41}" type="slidenum">
              <a:rPr lang="en-US" smtClean="0"/>
              <a:pPr/>
              <a:t>13</a:t>
            </a:fld>
            <a:endParaRPr lang="en-US"/>
          </a:p>
        </p:txBody>
      </p:sp>
    </p:spTree>
    <p:extLst>
      <p:ext uri="{BB962C8B-B14F-4D97-AF65-F5344CB8AC3E}">
        <p14:creationId xmlns:p14="http://schemas.microsoft.com/office/powerpoint/2010/main" val="1184487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Ports:</a:t>
            </a:r>
          </a:p>
        </p:txBody>
      </p:sp>
      <p:sp>
        <p:nvSpPr>
          <p:cNvPr id="3" name="Content Placeholder 2"/>
          <p:cNvSpPr>
            <a:spLocks noGrp="1"/>
          </p:cNvSpPr>
          <p:nvPr>
            <p:ph idx="1"/>
          </p:nvPr>
        </p:nvSpPr>
        <p:spPr/>
        <p:txBody>
          <a:bodyPr/>
          <a:lstStyle/>
          <a:p>
            <a:pPr algn="just"/>
            <a:r>
              <a:rPr lang="en-US" sz="2400" dirty="0"/>
              <a:t>Physical ports are used for connecting a computer trough a cable and a socket to a peripheral device. </a:t>
            </a:r>
          </a:p>
          <a:p>
            <a:pPr marL="0" indent="0" algn="just">
              <a:buNone/>
            </a:pPr>
            <a:endParaRPr lang="en-US" sz="2400" dirty="0"/>
          </a:p>
          <a:p>
            <a:pPr marL="0" indent="0" algn="just">
              <a:buNone/>
            </a:pPr>
            <a:r>
              <a:rPr lang="en-US" sz="2400" dirty="0"/>
              <a:t>Physical computer ports list includes:</a:t>
            </a:r>
          </a:p>
          <a:p>
            <a:pPr marL="0" indent="0" algn="just">
              <a:buNone/>
            </a:pPr>
            <a:r>
              <a:rPr lang="en-US" sz="2400" dirty="0"/>
              <a:t>a. Serial ports (DB9 socket)</a:t>
            </a:r>
          </a:p>
          <a:p>
            <a:pPr marL="0" indent="0" algn="just">
              <a:buNone/>
            </a:pPr>
            <a:r>
              <a:rPr lang="en-US" sz="2400" dirty="0"/>
              <a:t>b. USB ports (USB 2.0 or 3.0 socket / connector)</a:t>
            </a:r>
          </a:p>
          <a:p>
            <a:pPr marL="0" indent="0" algn="just">
              <a:buNone/>
            </a:pPr>
            <a:r>
              <a:rPr lang="en-US" sz="2400" dirty="0"/>
              <a:t>c. Parallel ports (DB25 socket / connector</a:t>
            </a:r>
          </a:p>
        </p:txBody>
      </p:sp>
      <p:sp>
        <p:nvSpPr>
          <p:cNvPr id="4" name="Slide Number Placeholder 3"/>
          <p:cNvSpPr>
            <a:spLocks noGrp="1"/>
          </p:cNvSpPr>
          <p:nvPr>
            <p:ph type="sldNum" sz="quarter" idx="12"/>
          </p:nvPr>
        </p:nvSpPr>
        <p:spPr/>
        <p:txBody>
          <a:bodyPr/>
          <a:lstStyle/>
          <a:p>
            <a:fld id="{47F37EF1-D4E6-479C-89FE-A451060B4D41}" type="slidenum">
              <a:rPr lang="en-US" smtClean="0"/>
              <a:pPr/>
              <a:t>14</a:t>
            </a:fld>
            <a:endParaRPr lang="en-US"/>
          </a:p>
        </p:txBody>
      </p:sp>
    </p:spTree>
    <p:extLst>
      <p:ext uri="{BB962C8B-B14F-4D97-AF65-F5344CB8AC3E}">
        <p14:creationId xmlns:p14="http://schemas.microsoft.com/office/powerpoint/2010/main" val="2102667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1538" y="482025"/>
            <a:ext cx="8162925" cy="584775"/>
          </a:xfrm>
        </p:spPr>
        <p:txBody>
          <a:bodyPr/>
          <a:lstStyle/>
          <a:p>
            <a:r>
              <a:rPr lang="en-US" dirty="0"/>
              <a:t>Virtual Ports</a:t>
            </a:r>
          </a:p>
        </p:txBody>
      </p:sp>
      <p:sp>
        <p:nvSpPr>
          <p:cNvPr id="3" name="Content Placeholder 2"/>
          <p:cNvSpPr>
            <a:spLocks noGrp="1"/>
          </p:cNvSpPr>
          <p:nvPr>
            <p:ph idx="1"/>
          </p:nvPr>
        </p:nvSpPr>
        <p:spPr/>
        <p:txBody>
          <a:bodyPr/>
          <a:lstStyle/>
          <a:p>
            <a:pPr algn="just"/>
            <a:r>
              <a:rPr lang="en-US" sz="2400" dirty="0"/>
              <a:t>Virtual ports are data gates that allow software application (network) to use hardware resources without any interference.</a:t>
            </a:r>
          </a:p>
          <a:p>
            <a:pPr marL="0" indent="0" algn="just">
              <a:buNone/>
            </a:pPr>
            <a:endParaRPr lang="en-US" sz="2400" dirty="0"/>
          </a:p>
          <a:p>
            <a:pPr marL="0" indent="0" algn="just">
              <a:buNone/>
            </a:pPr>
            <a:r>
              <a:rPr lang="en-US" sz="2400" dirty="0"/>
              <a:t>This computer ports (network ports) are defined by IANA (Internet Assigned Numbers Authority).</a:t>
            </a:r>
          </a:p>
          <a:p>
            <a:pPr marL="0" indent="0" algn="just">
              <a:buNone/>
            </a:pPr>
            <a:endParaRPr lang="en-US" sz="2400" dirty="0"/>
          </a:p>
          <a:p>
            <a:pPr marL="0" indent="0" algn="just">
              <a:buNone/>
            </a:pPr>
            <a:r>
              <a:rPr lang="en-US" sz="2400" dirty="0"/>
              <a:t>Used by TCP ( Transmission Control Protocol ), UDP ( User Datagram Protocol ), DCCP ( Datagram Congestion Control Protocol ) and SCTP ( Stream Control Transmission Protocol ) </a:t>
            </a:r>
          </a:p>
        </p:txBody>
      </p:sp>
      <p:sp>
        <p:nvSpPr>
          <p:cNvPr id="4" name="Slide Number Placeholder 3"/>
          <p:cNvSpPr>
            <a:spLocks noGrp="1"/>
          </p:cNvSpPr>
          <p:nvPr>
            <p:ph type="sldNum" sz="quarter" idx="12"/>
          </p:nvPr>
        </p:nvSpPr>
        <p:spPr/>
        <p:txBody>
          <a:bodyPr/>
          <a:lstStyle/>
          <a:p>
            <a:fld id="{47F37EF1-D4E6-479C-89FE-A451060B4D41}" type="slidenum">
              <a:rPr lang="en-US" smtClean="0"/>
              <a:pPr/>
              <a:t>15</a:t>
            </a:fld>
            <a:endParaRPr lang="en-US"/>
          </a:p>
        </p:txBody>
      </p:sp>
    </p:spTree>
    <p:extLst>
      <p:ext uri="{BB962C8B-B14F-4D97-AF65-F5344CB8AC3E}">
        <p14:creationId xmlns:p14="http://schemas.microsoft.com/office/powerpoint/2010/main" val="467747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A4DBC82-7209-4CAB-96C3-0AE6B19516D1}" type="slidenum">
              <a:rPr lang="en-US"/>
              <a:pPr/>
              <a:t>16</a:t>
            </a:fld>
            <a:endParaRPr lang="en-US"/>
          </a:p>
        </p:txBody>
      </p:sp>
      <p:sp>
        <p:nvSpPr>
          <p:cNvPr id="28674" name="Rectangle 2"/>
          <p:cNvSpPr>
            <a:spLocks noGrp="1" noChangeArrowheads="1"/>
          </p:cNvSpPr>
          <p:nvPr>
            <p:ph type="title"/>
          </p:nvPr>
        </p:nvSpPr>
        <p:spPr>
          <a:xfrm>
            <a:off x="685800" y="365125"/>
            <a:ext cx="8348663" cy="707886"/>
          </a:xfrm>
        </p:spPr>
        <p:txBody>
          <a:bodyPr/>
          <a:lstStyle/>
          <a:p>
            <a:r>
              <a:rPr lang="en-US" sz="4000" dirty="0">
                <a:solidFill>
                  <a:schemeClr val="tx2">
                    <a:lumMod val="75000"/>
                  </a:schemeClr>
                </a:solidFill>
                <a:effectLst>
                  <a:outerShdw blurRad="38100" dist="38100" dir="2700000" algn="tl">
                    <a:srgbClr val="000000"/>
                  </a:outerShdw>
                </a:effectLst>
              </a:rPr>
              <a:t>Storage Devices: Terminology</a:t>
            </a:r>
            <a:endParaRPr lang="en-US" sz="4000" dirty="0">
              <a:solidFill>
                <a:schemeClr val="tx2">
                  <a:lumMod val="75000"/>
                </a:schemeClr>
              </a:solidFill>
              <a:effectLst>
                <a:outerShdw blurRad="38100" dist="38100" dir="2700000" algn="tl">
                  <a:srgbClr val="000000">
                    <a:alpha val="43137"/>
                  </a:srgbClr>
                </a:outerShdw>
              </a:effectLst>
            </a:endParaRPr>
          </a:p>
        </p:txBody>
      </p:sp>
      <p:sp>
        <p:nvSpPr>
          <p:cNvPr id="28675" name="Rectangle 3"/>
          <p:cNvSpPr>
            <a:spLocks noGrp="1" noChangeArrowheads="1"/>
          </p:cNvSpPr>
          <p:nvPr>
            <p:ph type="body" idx="1"/>
          </p:nvPr>
        </p:nvSpPr>
        <p:spPr>
          <a:xfrm>
            <a:off x="762000" y="1600200"/>
            <a:ext cx="8185150" cy="4953000"/>
          </a:xfrm>
        </p:spPr>
        <p:txBody>
          <a:bodyPr/>
          <a:lstStyle/>
          <a:p>
            <a:r>
              <a:rPr lang="en-US" sz="2800" dirty="0">
                <a:solidFill>
                  <a:schemeClr val="accent1"/>
                </a:solidFill>
                <a:effectLst>
                  <a:outerShdw blurRad="38100" dist="38100" dir="2700000" algn="tl">
                    <a:srgbClr val="000000">
                      <a:alpha val="43137"/>
                    </a:srgbClr>
                  </a:outerShdw>
                </a:effectLst>
              </a:rPr>
              <a:t>Medium</a:t>
            </a:r>
          </a:p>
          <a:p>
            <a:pPr lvl="1"/>
            <a:r>
              <a:rPr lang="en-US" sz="2400" dirty="0">
                <a:solidFill>
                  <a:schemeClr val="accent1"/>
                </a:solidFill>
                <a:effectLst>
                  <a:outerShdw blurRad="38100" dist="38100" dir="2700000" algn="tl">
                    <a:srgbClr val="000000">
                      <a:alpha val="43137"/>
                    </a:srgbClr>
                  </a:outerShdw>
                </a:effectLst>
              </a:rPr>
              <a:t>The technology or product type that holds the data</a:t>
            </a:r>
            <a:endParaRPr lang="en-US" sz="2400" dirty="0">
              <a:effectLst>
                <a:outerShdw blurRad="38100" dist="38100" dir="2700000" algn="tl">
                  <a:srgbClr val="000000">
                    <a:alpha val="43137"/>
                  </a:srgbClr>
                </a:outerShdw>
              </a:effectLst>
            </a:endParaRPr>
          </a:p>
          <a:p>
            <a:r>
              <a:rPr lang="en-US" sz="2800" dirty="0">
                <a:solidFill>
                  <a:schemeClr val="accent1"/>
                </a:solidFill>
                <a:effectLst>
                  <a:outerShdw blurRad="38100" dist="38100" dir="2700000" algn="tl">
                    <a:srgbClr val="000000">
                      <a:alpha val="43137"/>
                    </a:srgbClr>
                  </a:outerShdw>
                </a:effectLst>
              </a:rPr>
              <a:t>Access Time</a:t>
            </a:r>
          </a:p>
          <a:p>
            <a:pPr lvl="1"/>
            <a:r>
              <a:rPr lang="en-US" sz="2400" dirty="0">
                <a:solidFill>
                  <a:schemeClr val="accent1"/>
                </a:solidFill>
                <a:effectLst>
                  <a:outerShdw blurRad="38100" dist="38100" dir="2700000" algn="tl">
                    <a:srgbClr val="000000">
                      <a:alpha val="43137"/>
                    </a:srgbClr>
                  </a:outerShdw>
                </a:effectLst>
              </a:rPr>
              <a:t>The time to locate data and read it</a:t>
            </a:r>
          </a:p>
          <a:p>
            <a:pPr lvl="1"/>
            <a:r>
              <a:rPr lang="en-US" sz="2400" dirty="0">
                <a:solidFill>
                  <a:schemeClr val="accent1"/>
                </a:solidFill>
                <a:effectLst>
                  <a:outerShdw blurRad="38100" dist="38100" dir="2700000" algn="tl">
                    <a:srgbClr val="000000">
                      <a:alpha val="43137"/>
                    </a:srgbClr>
                  </a:outerShdw>
                </a:effectLst>
              </a:rPr>
              <a:t>Calculated as an average in seconds e.g. - s, ms, </a:t>
            </a:r>
            <a:r>
              <a:rPr lang="en-US" sz="2400" dirty="0">
                <a:solidFill>
                  <a:schemeClr val="accent1"/>
                </a:solidFill>
                <a:effectLst>
                  <a:outerShdw blurRad="38100" dist="38100" dir="2700000" algn="tl">
                    <a:srgbClr val="000000">
                      <a:alpha val="43137"/>
                    </a:srgbClr>
                  </a:outerShdw>
                </a:effectLst>
                <a:cs typeface="Times New Roman" charset="0"/>
              </a:rPr>
              <a:t>µs, ns, etc</a:t>
            </a:r>
            <a:r>
              <a:rPr lang="en-US" sz="2400" dirty="0">
                <a:solidFill>
                  <a:schemeClr val="accent1"/>
                </a:solidFill>
                <a:effectLst>
                  <a:outerShdw blurRad="38100" dist="38100" dir="2700000" algn="tl">
                    <a:srgbClr val="000000">
                      <a:alpha val="43137"/>
                    </a:srgbClr>
                  </a:outerShdw>
                </a:effectLst>
              </a:rPr>
              <a:t> </a:t>
            </a:r>
          </a:p>
          <a:p>
            <a:r>
              <a:rPr lang="en-US" sz="2800" dirty="0">
                <a:solidFill>
                  <a:schemeClr val="accent1"/>
                </a:solidFill>
                <a:effectLst>
                  <a:outerShdw blurRad="38100" dist="38100" dir="2700000" algn="tl">
                    <a:srgbClr val="000000">
                      <a:alpha val="43137"/>
                    </a:srgbClr>
                  </a:outerShdw>
                </a:effectLst>
              </a:rPr>
              <a:t>Transfer Rate</a:t>
            </a:r>
          </a:p>
          <a:p>
            <a:pPr lvl="1"/>
            <a:r>
              <a:rPr lang="en-US" sz="2400" dirty="0">
                <a:solidFill>
                  <a:schemeClr val="accent1"/>
                </a:solidFill>
                <a:effectLst>
                  <a:outerShdw blurRad="38100" dist="38100" dir="2700000" algn="tl">
                    <a:srgbClr val="000000">
                      <a:alpha val="43137"/>
                    </a:srgbClr>
                  </a:outerShdw>
                </a:effectLst>
              </a:rPr>
              <a:t>Amount of data moves per second</a:t>
            </a:r>
          </a:p>
          <a:p>
            <a:pPr lvl="1"/>
            <a:r>
              <a:rPr lang="en-US" sz="2400" dirty="0">
                <a:solidFill>
                  <a:schemeClr val="accent1"/>
                </a:solidFill>
                <a:effectLst>
                  <a:outerShdw blurRad="38100" dist="38100" dir="2700000" algn="tl">
                    <a:srgbClr val="000000">
                      <a:alpha val="43137"/>
                    </a:srgbClr>
                  </a:outerShdw>
                </a:effectLst>
              </a:rPr>
              <a:t>Calculated in bytes/second e.g. – KBPS, MBPS etc</a:t>
            </a:r>
            <a:endParaRPr lang="en-US" sz="2000" dirty="0">
              <a:solidFill>
                <a:schemeClr val="accent1"/>
              </a:solidFill>
              <a:effectLst>
                <a:outerShdw blurRad="38100" dist="38100" dir="2700000" algn="tl">
                  <a:srgbClr val="000000">
                    <a:alpha val="43137"/>
                  </a:srgbClr>
                </a:outerShdw>
              </a:effectLst>
            </a:endParaRPr>
          </a:p>
          <a:p>
            <a:endParaRPr lang="en-US" dirty="0">
              <a:solidFill>
                <a:schemeClr val="accent1"/>
              </a:solidFill>
              <a:effectLst>
                <a:outerShdw blurRad="38100" dist="38100" dir="2700000" algn="tl">
                  <a:srgbClr val="000000">
                    <a:alpha val="43137"/>
                  </a:srgbClr>
                </a:outerShdw>
              </a:effectLst>
            </a:endParaRPr>
          </a:p>
          <a:p>
            <a:endParaRPr lang="en-US" dirty="0">
              <a:solidFill>
                <a:schemeClr val="accent1"/>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67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67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67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6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A4DBC82-7209-4CAB-96C3-0AE6B19516D1}" type="slidenum">
              <a:rPr lang="en-US"/>
              <a:pPr/>
              <a:t>17</a:t>
            </a:fld>
            <a:endParaRPr lang="en-US"/>
          </a:p>
        </p:txBody>
      </p:sp>
      <p:sp>
        <p:nvSpPr>
          <p:cNvPr id="28674" name="Rectangle 2"/>
          <p:cNvSpPr>
            <a:spLocks noGrp="1" noChangeArrowheads="1"/>
          </p:cNvSpPr>
          <p:nvPr>
            <p:ph type="title"/>
          </p:nvPr>
        </p:nvSpPr>
        <p:spPr>
          <a:xfrm>
            <a:off x="685800" y="365125"/>
            <a:ext cx="8348663" cy="707886"/>
          </a:xfrm>
        </p:spPr>
        <p:txBody>
          <a:bodyPr/>
          <a:lstStyle/>
          <a:p>
            <a:r>
              <a:rPr lang="en-US" sz="4000" dirty="0">
                <a:solidFill>
                  <a:schemeClr val="tx2">
                    <a:lumMod val="75000"/>
                  </a:schemeClr>
                </a:solidFill>
                <a:effectLst>
                  <a:outerShdw blurRad="38100" dist="38100" dir="2700000" algn="tl">
                    <a:srgbClr val="000000"/>
                  </a:outerShdw>
                </a:effectLst>
              </a:rPr>
              <a:t>Storage Devices: Primary</a:t>
            </a:r>
            <a:endParaRPr lang="en-US" sz="4000" dirty="0">
              <a:solidFill>
                <a:schemeClr val="tx2">
                  <a:lumMod val="75000"/>
                </a:schemeClr>
              </a:solidFill>
              <a:effectLst>
                <a:outerShdw blurRad="38100" dist="38100" dir="2700000" algn="tl">
                  <a:srgbClr val="000000">
                    <a:alpha val="43137"/>
                  </a:srgbClr>
                </a:outerShdw>
              </a:effectLst>
            </a:endParaRPr>
          </a:p>
        </p:txBody>
      </p:sp>
      <p:sp>
        <p:nvSpPr>
          <p:cNvPr id="28675" name="Rectangle 3"/>
          <p:cNvSpPr>
            <a:spLocks noGrp="1" noChangeArrowheads="1"/>
          </p:cNvSpPr>
          <p:nvPr>
            <p:ph type="body" idx="1"/>
          </p:nvPr>
        </p:nvSpPr>
        <p:spPr>
          <a:xfrm>
            <a:off x="762000" y="1600200"/>
            <a:ext cx="8185150" cy="4953000"/>
          </a:xfrm>
        </p:spPr>
        <p:txBody>
          <a:bodyPr/>
          <a:lstStyle/>
          <a:p>
            <a:pPr>
              <a:lnSpc>
                <a:spcPct val="80000"/>
              </a:lnSpc>
            </a:pPr>
            <a:r>
              <a:rPr lang="en-US" sz="2800" dirty="0">
                <a:solidFill>
                  <a:schemeClr val="accent1"/>
                </a:solidFill>
                <a:effectLst>
                  <a:outerShdw blurRad="38100" dist="38100" dir="2700000" algn="tl">
                    <a:srgbClr val="000000">
                      <a:alpha val="43137"/>
                    </a:srgbClr>
                  </a:outerShdw>
                </a:effectLst>
              </a:rPr>
              <a:t>Primary memory</a:t>
            </a:r>
          </a:p>
          <a:p>
            <a:pPr lvl="1">
              <a:lnSpc>
                <a:spcPct val="80000"/>
              </a:lnSpc>
            </a:pPr>
            <a:r>
              <a:rPr lang="en-US" sz="2400" dirty="0">
                <a:solidFill>
                  <a:schemeClr val="accent1"/>
                </a:solidFill>
                <a:effectLst>
                  <a:outerShdw blurRad="38100" dist="38100" dir="2700000" algn="tl">
                    <a:srgbClr val="000000">
                      <a:alpha val="43137"/>
                    </a:srgbClr>
                  </a:outerShdw>
                </a:effectLst>
              </a:rPr>
              <a:t>Named as cache or conventional memory</a:t>
            </a:r>
          </a:p>
          <a:p>
            <a:pPr lvl="1">
              <a:lnSpc>
                <a:spcPct val="80000"/>
              </a:lnSpc>
            </a:pPr>
            <a:r>
              <a:rPr lang="en-US" sz="2400" dirty="0">
                <a:solidFill>
                  <a:schemeClr val="accent1"/>
                </a:solidFill>
                <a:effectLst>
                  <a:outerShdw blurRad="38100" dist="38100" dir="2700000" algn="tl">
                    <a:srgbClr val="000000">
                      <a:alpha val="43137"/>
                    </a:srgbClr>
                  </a:outerShdw>
                </a:effectLst>
              </a:rPr>
              <a:t>Has an immediate access by the CPU</a:t>
            </a:r>
          </a:p>
          <a:p>
            <a:pPr lvl="1">
              <a:lnSpc>
                <a:spcPct val="80000"/>
              </a:lnSpc>
              <a:buNone/>
            </a:pPr>
            <a:endParaRPr lang="en-US" sz="2400" dirty="0">
              <a:solidFill>
                <a:schemeClr val="accent1"/>
              </a:solidFill>
              <a:effectLst>
                <a:outerShdw blurRad="38100" dist="38100" dir="2700000" algn="tl">
                  <a:srgbClr val="000000">
                    <a:alpha val="43137"/>
                  </a:srgbClr>
                </a:outerShdw>
              </a:effectLst>
            </a:endParaRPr>
          </a:p>
          <a:p>
            <a:pPr>
              <a:lnSpc>
                <a:spcPct val="80000"/>
              </a:lnSpc>
            </a:pPr>
            <a:r>
              <a:rPr lang="en-US" sz="2800" dirty="0">
                <a:solidFill>
                  <a:schemeClr val="accent1"/>
                </a:solidFill>
                <a:effectLst>
                  <a:outerShdw blurRad="38100" dist="38100" dir="2700000" algn="tl">
                    <a:srgbClr val="000000">
                      <a:alpha val="43137"/>
                    </a:srgbClr>
                  </a:outerShdw>
                </a:effectLst>
              </a:rPr>
              <a:t>Expanded storage </a:t>
            </a:r>
          </a:p>
          <a:p>
            <a:pPr lvl="1">
              <a:lnSpc>
                <a:spcPct val="80000"/>
              </a:lnSpc>
            </a:pPr>
            <a:r>
              <a:rPr lang="en-US" sz="2400" dirty="0">
                <a:solidFill>
                  <a:schemeClr val="accent1"/>
                </a:solidFill>
                <a:effectLst>
                  <a:outerShdw blurRad="38100" dist="38100" dir="2700000" algn="tl">
                    <a:srgbClr val="000000">
                      <a:alpha val="43137"/>
                    </a:srgbClr>
                  </a:outerShdw>
                </a:effectLst>
              </a:rPr>
              <a:t>RAM – Random Access Memory</a:t>
            </a:r>
          </a:p>
          <a:p>
            <a:pPr lvl="1">
              <a:lnSpc>
                <a:spcPct val="80000"/>
              </a:lnSpc>
            </a:pPr>
            <a:r>
              <a:rPr lang="en-US" sz="2400" dirty="0">
                <a:solidFill>
                  <a:schemeClr val="accent1"/>
                </a:solidFill>
                <a:effectLst>
                  <a:outerShdw blurRad="38100" dist="38100" dir="2700000" algn="tl">
                    <a:srgbClr val="000000">
                      <a:alpha val="43137"/>
                    </a:srgbClr>
                  </a:outerShdw>
                </a:effectLst>
              </a:rPr>
              <a:t>A buffer between cache memory and secondary memory</a:t>
            </a:r>
          </a:p>
          <a:p>
            <a:endParaRPr lang="en-US" dirty="0">
              <a:solidFill>
                <a:schemeClr val="accent1"/>
              </a:solidFill>
              <a:effectLst>
                <a:outerShdw blurRad="38100" dist="38100" dir="2700000" algn="tl">
                  <a:srgbClr val="000000">
                    <a:alpha val="43137"/>
                  </a:srgbClr>
                </a:outerShdw>
              </a:effectLst>
            </a:endParaRPr>
          </a:p>
          <a:p>
            <a:endParaRPr lang="en-US" dirty="0">
              <a:solidFill>
                <a:schemeClr val="accent1"/>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67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67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6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A4DBC82-7209-4CAB-96C3-0AE6B19516D1}" type="slidenum">
              <a:rPr lang="en-US"/>
              <a:pPr/>
              <a:t>18</a:t>
            </a:fld>
            <a:endParaRPr lang="en-US"/>
          </a:p>
        </p:txBody>
      </p:sp>
      <p:sp>
        <p:nvSpPr>
          <p:cNvPr id="28674" name="Rectangle 2"/>
          <p:cNvSpPr>
            <a:spLocks noGrp="1" noChangeArrowheads="1"/>
          </p:cNvSpPr>
          <p:nvPr>
            <p:ph type="title"/>
          </p:nvPr>
        </p:nvSpPr>
        <p:spPr>
          <a:xfrm>
            <a:off x="685800" y="365125"/>
            <a:ext cx="8348663" cy="707886"/>
          </a:xfrm>
        </p:spPr>
        <p:txBody>
          <a:bodyPr/>
          <a:lstStyle/>
          <a:p>
            <a:r>
              <a:rPr lang="en-US" sz="4000" dirty="0">
                <a:solidFill>
                  <a:schemeClr val="tx2">
                    <a:lumMod val="75000"/>
                  </a:schemeClr>
                </a:solidFill>
                <a:effectLst>
                  <a:outerShdw blurRad="38100" dist="38100" dir="2700000" algn="tl">
                    <a:srgbClr val="000000"/>
                  </a:outerShdw>
                </a:effectLst>
              </a:rPr>
              <a:t>Storage Devices: Secondary</a:t>
            </a:r>
            <a:endParaRPr lang="en-US" sz="4000" dirty="0">
              <a:solidFill>
                <a:schemeClr val="tx2">
                  <a:lumMod val="75000"/>
                </a:schemeClr>
              </a:solidFill>
              <a:effectLst>
                <a:outerShdw blurRad="38100" dist="38100" dir="2700000" algn="tl">
                  <a:srgbClr val="000000">
                    <a:alpha val="43137"/>
                  </a:srgbClr>
                </a:outerShdw>
              </a:effectLst>
            </a:endParaRPr>
          </a:p>
        </p:txBody>
      </p:sp>
      <p:sp>
        <p:nvSpPr>
          <p:cNvPr id="28675" name="Rectangle 3"/>
          <p:cNvSpPr>
            <a:spLocks noGrp="1" noChangeArrowheads="1"/>
          </p:cNvSpPr>
          <p:nvPr>
            <p:ph type="body" idx="1"/>
          </p:nvPr>
        </p:nvSpPr>
        <p:spPr>
          <a:xfrm>
            <a:off x="762000" y="1600200"/>
            <a:ext cx="8185150" cy="4953000"/>
          </a:xfrm>
        </p:spPr>
        <p:txBody>
          <a:bodyPr/>
          <a:lstStyle/>
          <a:p>
            <a:pPr>
              <a:lnSpc>
                <a:spcPct val="80000"/>
              </a:lnSpc>
            </a:pPr>
            <a:r>
              <a:rPr lang="en-US" sz="2800" dirty="0">
                <a:solidFill>
                  <a:schemeClr val="accent1"/>
                </a:solidFill>
                <a:effectLst>
                  <a:outerShdw blurRad="38100" dist="38100" dir="2700000" algn="tl">
                    <a:srgbClr val="000000">
                      <a:alpha val="43137"/>
                    </a:srgbClr>
                  </a:outerShdw>
                </a:effectLst>
              </a:rPr>
              <a:t>Secondary storage</a:t>
            </a:r>
          </a:p>
          <a:p>
            <a:pPr lvl="1">
              <a:lnSpc>
                <a:spcPct val="80000"/>
              </a:lnSpc>
            </a:pPr>
            <a:r>
              <a:rPr lang="en-US" sz="2400" dirty="0">
                <a:solidFill>
                  <a:schemeClr val="accent1"/>
                </a:solidFill>
                <a:effectLst>
                  <a:outerShdw blurRad="38100" dist="38100" dir="2700000" algn="tl">
                    <a:srgbClr val="000000">
                      <a:alpha val="43137"/>
                    </a:srgbClr>
                  </a:outerShdw>
                </a:effectLst>
              </a:rPr>
              <a:t>Permanent memory</a:t>
            </a:r>
          </a:p>
          <a:p>
            <a:pPr lvl="1">
              <a:lnSpc>
                <a:spcPct val="80000"/>
              </a:lnSpc>
            </a:pPr>
            <a:r>
              <a:rPr lang="en-US" sz="2400" dirty="0">
                <a:solidFill>
                  <a:schemeClr val="accent1"/>
                </a:solidFill>
                <a:effectLst>
                  <a:outerShdw blurRad="38100" dist="38100" dir="2700000" algn="tl">
                    <a:srgbClr val="000000">
                      <a:alpha val="43137"/>
                    </a:srgbClr>
                  </a:outerShdw>
                </a:effectLst>
              </a:rPr>
              <a:t>Non volatile memory</a:t>
            </a:r>
          </a:p>
          <a:p>
            <a:pPr lvl="1">
              <a:lnSpc>
                <a:spcPct val="80000"/>
              </a:lnSpc>
            </a:pPr>
            <a:r>
              <a:rPr lang="en-US" sz="2400" dirty="0">
                <a:solidFill>
                  <a:schemeClr val="accent1"/>
                </a:solidFill>
                <a:effectLst>
                  <a:outerShdw blurRad="38100" dist="38100" dir="2700000" algn="tl">
                    <a:srgbClr val="000000">
                      <a:alpha val="43137"/>
                    </a:srgbClr>
                  </a:outerShdw>
                </a:effectLst>
              </a:rPr>
              <a:t>Data and programs must be copied to primary memory for CPU access</a:t>
            </a:r>
          </a:p>
          <a:p>
            <a:pPr lvl="1">
              <a:lnSpc>
                <a:spcPct val="80000"/>
              </a:lnSpc>
            </a:pPr>
            <a:r>
              <a:rPr lang="en-US" sz="2400" dirty="0">
                <a:solidFill>
                  <a:schemeClr val="accent1"/>
                </a:solidFill>
                <a:effectLst>
                  <a:outerShdw blurRad="38100" dist="38100" dir="2700000" algn="tl">
                    <a:srgbClr val="000000">
                      <a:alpha val="43137"/>
                    </a:srgbClr>
                  </a:outerShdw>
                </a:effectLst>
              </a:rPr>
              <a:t>Electro-Mechanical devices</a:t>
            </a:r>
          </a:p>
          <a:p>
            <a:pPr lvl="1">
              <a:lnSpc>
                <a:spcPct val="80000"/>
              </a:lnSpc>
            </a:pPr>
            <a:r>
              <a:rPr lang="en-US" sz="2400" dirty="0">
                <a:solidFill>
                  <a:schemeClr val="accent1"/>
                </a:solidFill>
                <a:effectLst>
                  <a:outerShdw blurRad="38100" dist="38100" dir="2700000" algn="tl">
                    <a:srgbClr val="000000">
                      <a:alpha val="43137"/>
                    </a:srgbClr>
                  </a:outerShdw>
                </a:effectLst>
              </a:rPr>
              <a:t>Direct access storage devices (DASDs)</a:t>
            </a:r>
          </a:p>
          <a:p>
            <a:pPr lvl="1">
              <a:lnSpc>
                <a:spcPct val="80000"/>
              </a:lnSpc>
            </a:pPr>
            <a:r>
              <a:rPr lang="en-US" sz="2400" dirty="0">
                <a:solidFill>
                  <a:schemeClr val="accent1"/>
                </a:solidFill>
                <a:effectLst>
                  <a:outerShdw blurRad="38100" dist="38100" dir="2700000" algn="tl">
                    <a:srgbClr val="000000">
                      <a:alpha val="43137"/>
                    </a:srgbClr>
                  </a:outerShdw>
                </a:effectLst>
              </a:rPr>
              <a:t>Online storage</a:t>
            </a:r>
          </a:p>
          <a:p>
            <a:pPr lvl="1">
              <a:lnSpc>
                <a:spcPct val="80000"/>
              </a:lnSpc>
            </a:pPr>
            <a:r>
              <a:rPr lang="en-US" sz="2400" dirty="0">
                <a:solidFill>
                  <a:schemeClr val="accent1"/>
                </a:solidFill>
                <a:effectLst>
                  <a:outerShdw blurRad="38100" dist="38100" dir="2700000" algn="tl">
                    <a:srgbClr val="000000">
                      <a:alpha val="43137"/>
                    </a:srgbClr>
                  </a:outerShdw>
                </a:effectLst>
              </a:rPr>
              <a:t>Offline storage – loaded when needed</a:t>
            </a:r>
          </a:p>
          <a:p>
            <a:endParaRPr lang="en-US" dirty="0">
              <a:solidFill>
                <a:schemeClr val="accent1"/>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67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67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67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6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A4DBC82-7209-4CAB-96C3-0AE6B19516D1}" type="slidenum">
              <a:rPr lang="en-US"/>
              <a:pPr/>
              <a:t>19</a:t>
            </a:fld>
            <a:endParaRPr lang="en-US"/>
          </a:p>
        </p:txBody>
      </p:sp>
      <p:sp>
        <p:nvSpPr>
          <p:cNvPr id="28674" name="Rectangle 2"/>
          <p:cNvSpPr>
            <a:spLocks noGrp="1" noChangeArrowheads="1"/>
          </p:cNvSpPr>
          <p:nvPr>
            <p:ph type="title"/>
          </p:nvPr>
        </p:nvSpPr>
        <p:spPr>
          <a:xfrm>
            <a:off x="685800" y="365125"/>
            <a:ext cx="8348663" cy="707886"/>
          </a:xfrm>
        </p:spPr>
        <p:txBody>
          <a:bodyPr/>
          <a:lstStyle/>
          <a:p>
            <a:r>
              <a:rPr lang="en-US" sz="4000" dirty="0">
                <a:solidFill>
                  <a:schemeClr val="tx2">
                    <a:lumMod val="75000"/>
                  </a:schemeClr>
                </a:solidFill>
                <a:effectLst>
                  <a:outerShdw blurRad="38100" dist="38100" dir="2700000" algn="tl">
                    <a:srgbClr val="000000"/>
                  </a:outerShdw>
                </a:effectLst>
              </a:rPr>
              <a:t>Storage Devices: Hierarchy </a:t>
            </a:r>
            <a:endParaRPr lang="en-US" sz="4000" dirty="0">
              <a:solidFill>
                <a:schemeClr val="tx2">
                  <a:lumMod val="75000"/>
                </a:schemeClr>
              </a:solidFill>
              <a:effectLst>
                <a:outerShdw blurRad="38100" dist="38100" dir="2700000" algn="tl">
                  <a:srgbClr val="000000">
                    <a:alpha val="43137"/>
                  </a:srgbClr>
                </a:outerShdw>
              </a:effectLst>
            </a:endParaRPr>
          </a:p>
        </p:txBody>
      </p:sp>
      <p:graphicFrame>
        <p:nvGraphicFramePr>
          <p:cNvPr id="6" name="Table 5"/>
          <p:cNvGraphicFramePr>
            <a:graphicFrameLocks noGrp="1"/>
          </p:cNvGraphicFramePr>
          <p:nvPr/>
        </p:nvGraphicFramePr>
        <p:xfrm>
          <a:off x="381000" y="1524000"/>
          <a:ext cx="8458200" cy="4739640"/>
        </p:xfrm>
        <a:graphic>
          <a:graphicData uri="http://schemas.openxmlformats.org/drawingml/2006/table">
            <a:tbl>
              <a:tblPr firstRow="1" bandRow="1">
                <a:tableStyleId>{16D9F66E-5EB9-4882-86FB-DCBF35E3C3E4}</a:tableStyleId>
              </a:tblPr>
              <a:tblGrid>
                <a:gridCol w="1447800">
                  <a:extLst>
                    <a:ext uri="{9D8B030D-6E8A-4147-A177-3AD203B41FA5}">
                      <a16:colId xmlns:a16="http://schemas.microsoft.com/office/drawing/2014/main" val="20000"/>
                    </a:ext>
                  </a:extLst>
                </a:gridCol>
                <a:gridCol w="25146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2667000">
                  <a:extLst>
                    <a:ext uri="{9D8B030D-6E8A-4147-A177-3AD203B41FA5}">
                      <a16:colId xmlns:a16="http://schemas.microsoft.com/office/drawing/2014/main" val="20003"/>
                    </a:ext>
                  </a:extLst>
                </a:gridCol>
              </a:tblGrid>
              <a:tr h="553412">
                <a:tc>
                  <a:txBody>
                    <a:bodyPr/>
                    <a:lstStyle/>
                    <a:p>
                      <a:pPr algn="ctr"/>
                      <a:endParaRPr lang="en-US" sz="1600" dirty="0">
                        <a:latin typeface="+mj-lt"/>
                      </a:endParaRPr>
                    </a:p>
                  </a:txBody>
                  <a:tcPr anchor="ctr"/>
                </a:tc>
                <a:tc>
                  <a:txBody>
                    <a:bodyPr/>
                    <a:lstStyle/>
                    <a:p>
                      <a:pPr algn="ctr"/>
                      <a:r>
                        <a:rPr lang="en-US" sz="1600" kern="1200" dirty="0">
                          <a:latin typeface="+mj-lt"/>
                        </a:rPr>
                        <a:t>Devices</a:t>
                      </a:r>
                      <a:endParaRPr lang="en-US" sz="1600" dirty="0">
                        <a:latin typeface="+mj-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Access Time</a:t>
                      </a:r>
                    </a:p>
                  </a:txBody>
                  <a:tcPr anchor="ctr"/>
                </a:tc>
                <a:tc>
                  <a:txBody>
                    <a:bodyPr/>
                    <a:lstStyle/>
                    <a:p>
                      <a:pPr algn="ctr"/>
                      <a:r>
                        <a:rPr lang="en-US" sz="1600" dirty="0"/>
                        <a:t>Transfer rate</a:t>
                      </a:r>
                      <a:endParaRPr lang="en-US" sz="1600" dirty="0">
                        <a:latin typeface="+mj-lt"/>
                      </a:endParaRPr>
                    </a:p>
                  </a:txBody>
                  <a:tcPr anchor="ctr"/>
                </a:tc>
                <a:extLst>
                  <a:ext uri="{0D108BD9-81ED-4DB2-BD59-A6C34878D82A}">
                    <a16:rowId xmlns:a16="http://schemas.microsoft.com/office/drawing/2014/main" val="10000"/>
                  </a:ext>
                </a:extLst>
              </a:tr>
              <a:tr h="487681">
                <a:tc row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Primary</a:t>
                      </a:r>
                      <a:br>
                        <a:rPr lang="en-US" sz="1600" dirty="0"/>
                      </a:br>
                      <a:r>
                        <a:rPr lang="en-US" sz="1600" dirty="0"/>
                        <a:t>storage</a:t>
                      </a:r>
                    </a:p>
                    <a:p>
                      <a:pPr algn="ctr"/>
                      <a:endParaRPr lang="en-US" sz="1600" dirty="0">
                        <a:latin typeface="+mj-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kern="1200" dirty="0"/>
                        <a:t>CPU registers</a:t>
                      </a:r>
                      <a:endParaRPr lang="en-US" sz="1600" kern="1200" dirty="0">
                        <a:solidFill>
                          <a:schemeClr val="dk1"/>
                        </a:solidFill>
                        <a:latin typeface="+mj-lt"/>
                        <a:ea typeface="+mn-ea"/>
                        <a:cs typeface="+mn-cs"/>
                      </a:endParaRPr>
                    </a:p>
                  </a:txBody>
                  <a:tcPr anchor="ctr"/>
                </a:tc>
                <a:tc>
                  <a:txBody>
                    <a:bodyPr/>
                    <a:lstStyle/>
                    <a:p>
                      <a:pPr algn="ctr"/>
                      <a:r>
                        <a:rPr lang="en-US" sz="1600" dirty="0"/>
                        <a:t>-</a:t>
                      </a:r>
                      <a:endParaRPr lang="en-US" sz="1600" dirty="0">
                        <a:latin typeface="+mj-lt"/>
                      </a:endParaRPr>
                    </a:p>
                  </a:txBody>
                  <a:tcPr anchor="ctr"/>
                </a:tc>
                <a:tc>
                  <a:txBody>
                    <a:bodyPr/>
                    <a:lstStyle/>
                    <a:p>
                      <a:pPr algn="ctr"/>
                      <a:r>
                        <a:rPr lang="en-US" sz="1600" dirty="0"/>
                        <a:t>-</a:t>
                      </a:r>
                      <a:endParaRPr lang="en-US" sz="1600" dirty="0">
                        <a:latin typeface="+mj-lt"/>
                      </a:endParaRPr>
                    </a:p>
                  </a:txBody>
                  <a:tcPr anchor="ctr"/>
                </a:tc>
                <a:extLst>
                  <a:ext uri="{0D108BD9-81ED-4DB2-BD59-A6C34878D82A}">
                    <a16:rowId xmlns:a16="http://schemas.microsoft.com/office/drawing/2014/main" val="10001"/>
                  </a:ext>
                </a:extLst>
              </a:tr>
              <a:tr h="533400">
                <a:tc vMerge="1">
                  <a:txBody>
                    <a:bodyPr/>
                    <a:lstStyle/>
                    <a:p>
                      <a:endParaRPr lang="en-US" sz="1600" dirty="0">
                        <a:latin typeface="+mj-l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kern="1200" dirty="0"/>
                        <a:t>Cache memory</a:t>
                      </a:r>
                      <a:endParaRPr lang="en-US" sz="1600" kern="1200" dirty="0">
                        <a:solidFill>
                          <a:schemeClr val="dk1"/>
                        </a:solidFill>
                        <a:latin typeface="+mj-lt"/>
                        <a:ea typeface="+mn-ea"/>
                        <a:cs typeface="+mn-cs"/>
                      </a:endParaRPr>
                    </a:p>
                  </a:txBody>
                  <a:tcPr anchor="ctr"/>
                </a:tc>
                <a:tc>
                  <a:txBody>
                    <a:bodyPr/>
                    <a:lstStyle/>
                    <a:p>
                      <a:pPr marL="457200" indent="-457200" algn="ctr" eaLnBrk="0" hangingPunct="0">
                        <a:lnSpc>
                          <a:spcPct val="50000"/>
                        </a:lnSpc>
                        <a:spcBef>
                          <a:spcPct val="50000"/>
                        </a:spcBef>
                      </a:pPr>
                      <a:r>
                        <a:rPr lang="en-US" sz="1600" dirty="0"/>
                        <a:t>15-30 ns</a:t>
                      </a:r>
                    </a:p>
                  </a:txBody>
                  <a:tcPr anchor="ctr"/>
                </a:tc>
                <a:tc>
                  <a:txBody>
                    <a:bodyPr/>
                    <a:lstStyle/>
                    <a:p>
                      <a:pPr algn="ctr"/>
                      <a:r>
                        <a:rPr lang="en-US" sz="1600" dirty="0"/>
                        <a:t>-</a:t>
                      </a:r>
                      <a:endParaRPr lang="en-US" sz="1600" dirty="0">
                        <a:latin typeface="+mj-lt"/>
                      </a:endParaRPr>
                    </a:p>
                  </a:txBody>
                  <a:tcPr anchor="ctr"/>
                </a:tc>
                <a:extLst>
                  <a:ext uri="{0D108BD9-81ED-4DB2-BD59-A6C34878D82A}">
                    <a16:rowId xmlns:a16="http://schemas.microsoft.com/office/drawing/2014/main" val="10002"/>
                  </a:ext>
                </a:extLst>
              </a:tr>
              <a:tr h="528627">
                <a:tc vMerge="1">
                  <a:txBody>
                    <a:bodyPr/>
                    <a:lstStyle/>
                    <a:p>
                      <a:endParaRPr lang="en-US" sz="1600" dirty="0">
                        <a:latin typeface="+mj-l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kern="1200" dirty="0"/>
                        <a:t>Conventional memory</a:t>
                      </a:r>
                      <a:endParaRPr lang="en-US" sz="1600" kern="1200" dirty="0">
                        <a:solidFill>
                          <a:schemeClr val="dk1"/>
                        </a:solidFill>
                        <a:latin typeface="+mj-lt"/>
                        <a:ea typeface="+mn-ea"/>
                        <a:cs typeface="+mn-cs"/>
                      </a:endParaRPr>
                    </a:p>
                  </a:txBody>
                  <a:tcPr anchor="ctr"/>
                </a:tc>
                <a:tc>
                  <a:txBody>
                    <a:bodyPr/>
                    <a:lstStyle/>
                    <a:p>
                      <a:pPr marL="457200" indent="-457200" algn="ctr" eaLnBrk="0" hangingPunct="0">
                        <a:lnSpc>
                          <a:spcPct val="50000"/>
                        </a:lnSpc>
                        <a:spcBef>
                          <a:spcPct val="50000"/>
                        </a:spcBef>
                      </a:pPr>
                      <a:r>
                        <a:rPr lang="en-US" sz="1600" dirty="0"/>
                        <a:t>50-100 ns</a:t>
                      </a:r>
                    </a:p>
                  </a:txBody>
                  <a:tcPr anchor="ctr"/>
                </a:tc>
                <a:tc>
                  <a:txBody>
                    <a:bodyPr/>
                    <a:lstStyle/>
                    <a:p>
                      <a:pPr algn="ctr"/>
                      <a:r>
                        <a:rPr lang="en-US" sz="1600" dirty="0"/>
                        <a:t>-</a:t>
                      </a:r>
                      <a:endParaRPr lang="en-US" sz="1600" dirty="0">
                        <a:latin typeface="+mj-lt"/>
                      </a:endParaRPr>
                    </a:p>
                  </a:txBody>
                  <a:tcPr anchor="ctr"/>
                </a:tc>
                <a:extLst>
                  <a:ext uri="{0D108BD9-81ED-4DB2-BD59-A6C34878D82A}">
                    <a16:rowId xmlns:a16="http://schemas.microsoft.com/office/drawing/2014/main" val="10003"/>
                  </a:ext>
                </a:extLst>
              </a:tr>
              <a:tr h="533400">
                <a:tc vMerge="1">
                  <a:txBody>
                    <a:bodyPr/>
                    <a:lstStyle/>
                    <a:p>
                      <a:endParaRPr lang="en-US" sz="1600" dirty="0">
                        <a:latin typeface="+mj-l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kern="1200" dirty="0"/>
                        <a:t>Expanded memory</a:t>
                      </a:r>
                      <a:endParaRPr lang="en-US" sz="1600" kern="1200" dirty="0">
                        <a:solidFill>
                          <a:schemeClr val="dk1"/>
                        </a:solidFill>
                        <a:latin typeface="+mj-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75-500 ns</a:t>
                      </a:r>
                    </a:p>
                  </a:txBody>
                  <a:tcPr anchor="ctr"/>
                </a:tc>
                <a:tc>
                  <a:txBody>
                    <a:bodyPr/>
                    <a:lstStyle/>
                    <a:p>
                      <a:pPr algn="ctr"/>
                      <a:r>
                        <a:rPr lang="en-US" sz="1600" dirty="0"/>
                        <a:t>-</a:t>
                      </a:r>
                      <a:endParaRPr lang="en-US" sz="1600" dirty="0">
                        <a:latin typeface="+mj-lt"/>
                      </a:endParaRPr>
                    </a:p>
                  </a:txBody>
                  <a:tcPr anchor="ctr"/>
                </a:tc>
                <a:extLst>
                  <a:ext uri="{0D108BD9-81ED-4DB2-BD59-A6C34878D82A}">
                    <a16:rowId xmlns:a16="http://schemas.microsoft.com/office/drawing/2014/main" val="10004"/>
                  </a:ext>
                </a:extLst>
              </a:tr>
              <a:tr h="533400">
                <a:tc row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Secondary</a:t>
                      </a:r>
                      <a:br>
                        <a:rPr lang="en-US" sz="1600" dirty="0"/>
                      </a:br>
                      <a:r>
                        <a:rPr lang="en-US" sz="1600" dirty="0"/>
                        <a:t>storage</a:t>
                      </a:r>
                    </a:p>
                    <a:p>
                      <a:pPr algn="ctr"/>
                      <a:endParaRPr lang="en-US" sz="1600" dirty="0">
                        <a:latin typeface="+mj-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kern="1200" dirty="0"/>
                        <a:t>Hard disk</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10-50 ms</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600-6000 Kbytes/s</a:t>
                      </a:r>
                    </a:p>
                  </a:txBody>
                  <a:tcPr anchor="ctr"/>
                </a:tc>
                <a:extLst>
                  <a:ext uri="{0D108BD9-81ED-4DB2-BD59-A6C34878D82A}">
                    <a16:rowId xmlns:a16="http://schemas.microsoft.com/office/drawing/2014/main" val="10005"/>
                  </a:ext>
                </a:extLst>
              </a:tr>
              <a:tr h="533400">
                <a:tc vMerge="1">
                  <a:txBody>
                    <a:bodyPr/>
                    <a:lstStyle/>
                    <a:p>
                      <a:endParaRPr lang="en-US" sz="1600" dirty="0">
                        <a:latin typeface="+mj-l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kern="1200" dirty="0"/>
                        <a:t>Floppy disk</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95 ms</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100-200 Kbytes/s</a:t>
                      </a:r>
                    </a:p>
                  </a:txBody>
                  <a:tcPr anchor="ctr"/>
                </a:tc>
                <a:extLst>
                  <a:ext uri="{0D108BD9-81ED-4DB2-BD59-A6C34878D82A}">
                    <a16:rowId xmlns:a16="http://schemas.microsoft.com/office/drawing/2014/main" val="10006"/>
                  </a:ext>
                </a:extLst>
              </a:tr>
              <a:tr h="533400">
                <a:tc vMerge="1">
                  <a:txBody>
                    <a:bodyPr/>
                    <a:lstStyle/>
                    <a:p>
                      <a:endParaRPr lang="en-US" sz="1600" dirty="0">
                        <a:latin typeface="+mj-l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kern="1200" dirty="0"/>
                        <a:t>CD-ROM</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100-600 ms</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150-1000 Kbytes/s</a:t>
                      </a:r>
                    </a:p>
                  </a:txBody>
                  <a:tcPr anchor="ctr"/>
                </a:tc>
                <a:extLst>
                  <a:ext uri="{0D108BD9-81ED-4DB2-BD59-A6C34878D82A}">
                    <a16:rowId xmlns:a16="http://schemas.microsoft.com/office/drawing/2014/main" val="10007"/>
                  </a:ext>
                </a:extLst>
              </a:tr>
              <a:tr h="502920">
                <a:tc vMerge="1">
                  <a:txBody>
                    <a:bodyPr/>
                    <a:lstStyle/>
                    <a:p>
                      <a:endParaRPr lang="en-US" sz="1600" dirty="0">
                        <a:latin typeface="+mj-l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kern="1200" dirty="0"/>
                        <a:t>Tape</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0.5+ s</a:t>
                      </a:r>
                    </a:p>
                  </a:txBody>
                  <a:tcPr anchor="ctr"/>
                </a:tc>
                <a:tc>
                  <a:txBody>
                    <a:bodyPr/>
                    <a:lstStyle/>
                    <a:p>
                      <a:pPr marL="457200" indent="-457200" algn="ctr" eaLnBrk="0" hangingPunct="0">
                        <a:lnSpc>
                          <a:spcPct val="50000"/>
                        </a:lnSpc>
                        <a:spcBef>
                          <a:spcPct val="50000"/>
                        </a:spcBef>
                      </a:pPr>
                      <a:endParaRPr lang="en-US" sz="1600" dirty="0"/>
                    </a:p>
                    <a:p>
                      <a:pPr marL="457200" indent="-457200" algn="ctr" eaLnBrk="0" hangingPunct="0">
                        <a:lnSpc>
                          <a:spcPct val="50000"/>
                        </a:lnSpc>
                        <a:spcBef>
                          <a:spcPct val="50000"/>
                        </a:spcBef>
                      </a:pPr>
                      <a:r>
                        <a:rPr lang="en-US" sz="1600" dirty="0"/>
                        <a:t>200-3000 Kbytes/s </a:t>
                      </a:r>
                    </a:p>
                  </a:txBody>
                  <a:tcPr anchor="ctr"/>
                </a:tc>
                <a:extLst>
                  <a:ext uri="{0D108BD9-81ED-4DB2-BD59-A6C34878D82A}">
                    <a16:rowId xmlns:a16="http://schemas.microsoft.com/office/drawing/2014/main" val="10008"/>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A4DBC82-7209-4CAB-96C3-0AE6B19516D1}" type="slidenum">
              <a:rPr lang="en-US"/>
              <a:pPr/>
              <a:t>2</a:t>
            </a:fld>
            <a:endParaRPr lang="en-US"/>
          </a:p>
        </p:txBody>
      </p:sp>
      <p:sp>
        <p:nvSpPr>
          <p:cNvPr id="28674" name="Rectangle 2"/>
          <p:cNvSpPr>
            <a:spLocks noGrp="1" noChangeArrowheads="1"/>
          </p:cNvSpPr>
          <p:nvPr>
            <p:ph type="title"/>
          </p:nvPr>
        </p:nvSpPr>
        <p:spPr>
          <a:xfrm>
            <a:off x="685800" y="365125"/>
            <a:ext cx="8348663" cy="701675"/>
          </a:xfrm>
        </p:spPr>
        <p:txBody>
          <a:bodyPr/>
          <a:lstStyle/>
          <a:p>
            <a:r>
              <a:rPr lang="en-US" sz="4000" dirty="0">
                <a:solidFill>
                  <a:schemeClr val="tx2">
                    <a:lumMod val="75000"/>
                  </a:schemeClr>
                </a:solidFill>
                <a:effectLst>
                  <a:outerShdw blurRad="38100" dist="38100" dir="2700000" algn="tl">
                    <a:srgbClr val="000000">
                      <a:alpha val="43137"/>
                    </a:srgbClr>
                  </a:outerShdw>
                </a:effectLst>
              </a:rPr>
              <a:t>Discussion Materials:</a:t>
            </a:r>
          </a:p>
        </p:txBody>
      </p:sp>
      <p:sp>
        <p:nvSpPr>
          <p:cNvPr id="28675" name="Rectangle 3"/>
          <p:cNvSpPr>
            <a:spLocks noGrp="1" noChangeArrowheads="1"/>
          </p:cNvSpPr>
          <p:nvPr>
            <p:ph type="body" idx="1"/>
          </p:nvPr>
        </p:nvSpPr>
        <p:spPr>
          <a:xfrm>
            <a:off x="762000" y="1600200"/>
            <a:ext cx="8185150" cy="4953000"/>
          </a:xfrm>
        </p:spPr>
        <p:txBody>
          <a:bodyPr/>
          <a:lstStyle/>
          <a:p>
            <a:r>
              <a:rPr lang="en-US" sz="2800" dirty="0">
                <a:solidFill>
                  <a:schemeClr val="accent1"/>
                </a:solidFill>
                <a:effectLst>
                  <a:outerShdw blurRad="38100" dist="38100" dir="2700000" algn="tl">
                    <a:srgbClr val="000000">
                      <a:alpha val="43137"/>
                    </a:srgbClr>
                  </a:outerShdw>
                </a:effectLst>
              </a:rPr>
              <a:t>Storage Devices</a:t>
            </a:r>
          </a:p>
          <a:p>
            <a:pPr lvl="1"/>
            <a:r>
              <a:rPr lang="en-US" sz="2400" dirty="0">
                <a:solidFill>
                  <a:schemeClr val="accent1"/>
                </a:solidFill>
                <a:effectLst>
                  <a:outerShdw blurRad="38100" dist="38100" dir="2700000" algn="tl">
                    <a:srgbClr val="000000">
                      <a:alpha val="43137"/>
                    </a:srgbClr>
                  </a:outerShdw>
                </a:effectLst>
              </a:rPr>
              <a:t>Hard Disk Drive</a:t>
            </a:r>
          </a:p>
          <a:p>
            <a:pPr lvl="1"/>
            <a:r>
              <a:rPr lang="en-US" sz="2400" dirty="0">
                <a:solidFill>
                  <a:schemeClr val="accent1"/>
                </a:solidFill>
                <a:effectLst>
                  <a:outerShdw blurRad="38100" dist="38100" dir="2700000" algn="tl">
                    <a:srgbClr val="000000">
                      <a:alpha val="43137"/>
                    </a:srgbClr>
                  </a:outerShdw>
                </a:effectLst>
              </a:rPr>
              <a:t>Flash Memory (PD &amp; MC)</a:t>
            </a:r>
          </a:p>
          <a:p>
            <a:r>
              <a:rPr lang="en-US" sz="2400" dirty="0">
                <a:solidFill>
                  <a:schemeClr val="accent1"/>
                </a:solidFill>
                <a:effectLst>
                  <a:outerShdw blurRad="38100" dist="38100" dir="2700000" algn="tl">
                    <a:srgbClr val="000000">
                      <a:alpha val="43137"/>
                    </a:srgbClr>
                  </a:outerShdw>
                </a:effectLst>
              </a:rPr>
              <a:t>I/</a:t>
            </a:r>
            <a:r>
              <a:rPr lang="en-US" sz="2800" dirty="0">
                <a:solidFill>
                  <a:schemeClr val="accent1"/>
                </a:solidFill>
                <a:effectLst>
                  <a:outerShdw blurRad="38100" dist="38100" dir="2700000" algn="tl">
                    <a:srgbClr val="000000">
                      <a:alpha val="43137"/>
                    </a:srgbClr>
                  </a:outerShdw>
                </a:effectLst>
              </a:rPr>
              <a:t>O Devices</a:t>
            </a:r>
          </a:p>
          <a:p>
            <a:pPr lvl="1"/>
            <a:r>
              <a:rPr lang="en-US" sz="2400" dirty="0">
                <a:solidFill>
                  <a:schemeClr val="accent1"/>
                </a:solidFill>
                <a:effectLst>
                  <a:outerShdw blurRad="38100" dist="38100" dir="2700000" algn="tl">
                    <a:srgbClr val="000000">
                      <a:alpha val="43137"/>
                    </a:srgbClr>
                  </a:outerShdw>
                </a:effectLst>
              </a:rPr>
              <a:t>Displays (LCD, LED)</a:t>
            </a:r>
          </a:p>
          <a:p>
            <a:pPr lvl="1"/>
            <a:r>
              <a:rPr lang="en-US" sz="2400" dirty="0">
                <a:solidFill>
                  <a:schemeClr val="accent1"/>
                </a:solidFill>
                <a:effectLst>
                  <a:outerShdw blurRad="38100" dist="38100" dir="2700000" algn="tl">
                    <a:srgbClr val="000000">
                      <a:alpha val="43137"/>
                    </a:srgbClr>
                  </a:outerShdw>
                </a:effectLst>
              </a:rPr>
              <a:t>Printers (DMP, IJP &amp; LP)</a:t>
            </a:r>
          </a:p>
          <a:p>
            <a:pPr lvl="1"/>
            <a:r>
              <a:rPr lang="en-US" sz="2400" dirty="0">
                <a:solidFill>
                  <a:schemeClr val="accent1"/>
                </a:solidFill>
                <a:effectLst>
                  <a:outerShdw blurRad="38100" dist="38100" dir="2700000" algn="tl">
                    <a:srgbClr val="000000">
                      <a:alpha val="43137"/>
                    </a:srgbClr>
                  </a:outerShdw>
                </a:effectLst>
              </a:rPr>
              <a:t>Scanners</a:t>
            </a:r>
          </a:p>
          <a:p>
            <a:pPr lvl="1"/>
            <a:r>
              <a:rPr lang="en-US" sz="2400" dirty="0">
                <a:solidFill>
                  <a:schemeClr val="accent1"/>
                </a:solidFill>
                <a:effectLst>
                  <a:outerShdw blurRad="38100" dist="38100" dir="2700000" algn="tl">
                    <a:srgbClr val="000000">
                      <a:alpha val="43137"/>
                    </a:srgbClr>
                  </a:outerShdw>
                </a:effectLst>
              </a:rPr>
              <a:t>Pointing Devices</a:t>
            </a:r>
          </a:p>
          <a:p>
            <a:endParaRPr lang="en-US" dirty="0">
              <a:solidFill>
                <a:schemeClr val="accent1"/>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67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67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67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6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A4DBC82-7209-4CAB-96C3-0AE6B19516D1}" type="slidenum">
              <a:rPr lang="en-US"/>
              <a:pPr/>
              <a:t>20</a:t>
            </a:fld>
            <a:endParaRPr lang="en-US"/>
          </a:p>
        </p:txBody>
      </p:sp>
      <p:sp>
        <p:nvSpPr>
          <p:cNvPr id="28674" name="Rectangle 2"/>
          <p:cNvSpPr>
            <a:spLocks noGrp="1" noChangeArrowheads="1"/>
          </p:cNvSpPr>
          <p:nvPr>
            <p:ph type="title"/>
          </p:nvPr>
        </p:nvSpPr>
        <p:spPr>
          <a:xfrm>
            <a:off x="685800" y="365125"/>
            <a:ext cx="8348663" cy="707886"/>
          </a:xfrm>
        </p:spPr>
        <p:txBody>
          <a:bodyPr/>
          <a:lstStyle/>
          <a:p>
            <a:r>
              <a:rPr lang="en-US" sz="4000" dirty="0">
                <a:solidFill>
                  <a:schemeClr val="tx2">
                    <a:lumMod val="75000"/>
                  </a:schemeClr>
                </a:solidFill>
                <a:effectLst>
                  <a:outerShdw blurRad="38100" dist="38100" dir="2700000" algn="tl">
                    <a:srgbClr val="000000"/>
                  </a:outerShdw>
                </a:effectLst>
              </a:rPr>
              <a:t>Storage Devices: Technology</a:t>
            </a:r>
            <a:endParaRPr lang="en-US" sz="4000" dirty="0">
              <a:solidFill>
                <a:schemeClr val="tx2">
                  <a:lumMod val="75000"/>
                </a:schemeClr>
              </a:solidFill>
              <a:effectLst>
                <a:outerShdw blurRad="38100" dist="38100" dir="2700000" algn="tl">
                  <a:srgbClr val="000000">
                    <a:alpha val="43137"/>
                  </a:srgbClr>
                </a:outerShdw>
              </a:effectLst>
            </a:endParaRPr>
          </a:p>
        </p:txBody>
      </p:sp>
      <p:sp>
        <p:nvSpPr>
          <p:cNvPr id="28675" name="Rectangle 3"/>
          <p:cNvSpPr>
            <a:spLocks noGrp="1" noChangeArrowheads="1"/>
          </p:cNvSpPr>
          <p:nvPr>
            <p:ph type="body" idx="1"/>
          </p:nvPr>
        </p:nvSpPr>
        <p:spPr>
          <a:xfrm>
            <a:off x="762000" y="1600200"/>
            <a:ext cx="8185150" cy="4953000"/>
          </a:xfrm>
        </p:spPr>
        <p:txBody>
          <a:bodyPr/>
          <a:lstStyle/>
          <a:p>
            <a:pPr>
              <a:lnSpc>
                <a:spcPct val="80000"/>
              </a:lnSpc>
            </a:pPr>
            <a:r>
              <a:rPr lang="en-US" sz="2800" dirty="0">
                <a:solidFill>
                  <a:schemeClr val="accent1"/>
                </a:solidFill>
              </a:rPr>
              <a:t>Primary storage</a:t>
            </a:r>
          </a:p>
          <a:p>
            <a:pPr lvl="1">
              <a:lnSpc>
                <a:spcPct val="80000"/>
              </a:lnSpc>
            </a:pPr>
            <a:r>
              <a:rPr lang="en-US" sz="2400" dirty="0">
                <a:solidFill>
                  <a:schemeClr val="accent1"/>
                </a:solidFill>
              </a:rPr>
              <a:t>Semiconductor technology e.g.- RAM</a:t>
            </a:r>
          </a:p>
          <a:p>
            <a:pPr lvl="1">
              <a:lnSpc>
                <a:spcPct val="80000"/>
              </a:lnSpc>
            </a:pPr>
            <a:r>
              <a:rPr lang="en-US" sz="2400" dirty="0">
                <a:solidFill>
                  <a:schemeClr val="accent1"/>
                </a:solidFill>
              </a:rPr>
              <a:t>Volatile i.e. contents are depended on power</a:t>
            </a:r>
          </a:p>
          <a:p>
            <a:pPr lvl="1">
              <a:lnSpc>
                <a:spcPct val="80000"/>
              </a:lnSpc>
              <a:buNone/>
            </a:pPr>
            <a:endParaRPr lang="en-US" sz="2400" dirty="0">
              <a:solidFill>
                <a:schemeClr val="accent1"/>
              </a:solidFill>
            </a:endParaRPr>
          </a:p>
          <a:p>
            <a:pPr>
              <a:lnSpc>
                <a:spcPct val="80000"/>
              </a:lnSpc>
            </a:pPr>
            <a:r>
              <a:rPr lang="en-US" sz="2800" dirty="0">
                <a:solidFill>
                  <a:schemeClr val="accent1"/>
                </a:solidFill>
              </a:rPr>
              <a:t>Secondary storage</a:t>
            </a:r>
          </a:p>
          <a:p>
            <a:pPr lvl="1">
              <a:lnSpc>
                <a:spcPct val="80000"/>
              </a:lnSpc>
            </a:pPr>
            <a:r>
              <a:rPr lang="en-US" sz="2400" dirty="0">
                <a:solidFill>
                  <a:schemeClr val="accent1"/>
                </a:solidFill>
              </a:rPr>
              <a:t>Magnetic technology e.g. Hard Disk Drives</a:t>
            </a:r>
          </a:p>
          <a:p>
            <a:pPr lvl="1">
              <a:lnSpc>
                <a:spcPct val="80000"/>
              </a:lnSpc>
            </a:pPr>
            <a:r>
              <a:rPr lang="en-US" sz="2400" dirty="0">
                <a:solidFill>
                  <a:schemeClr val="accent1"/>
                </a:solidFill>
              </a:rPr>
              <a:t>Non-volatile i.e. contents are not depended on power</a:t>
            </a:r>
          </a:p>
          <a:p>
            <a:pPr>
              <a:buNone/>
            </a:pPr>
            <a:endParaRPr lang="en-US" dirty="0">
              <a:solidFill>
                <a:schemeClr val="accent1"/>
              </a:solidFill>
              <a:effectLst>
                <a:outerShdw blurRad="38100" dist="38100" dir="2700000" algn="tl">
                  <a:srgbClr val="000000">
                    <a:alpha val="43137"/>
                  </a:srgbClr>
                </a:outerShdw>
              </a:effectLst>
            </a:endParaRPr>
          </a:p>
          <a:p>
            <a:endParaRPr lang="en-US" dirty="0">
              <a:solidFill>
                <a:schemeClr val="accent1"/>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67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67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6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A4DBC82-7209-4CAB-96C3-0AE6B19516D1}" type="slidenum">
              <a:rPr lang="en-US"/>
              <a:pPr/>
              <a:t>21</a:t>
            </a:fld>
            <a:endParaRPr lang="en-US"/>
          </a:p>
        </p:txBody>
      </p:sp>
      <p:sp>
        <p:nvSpPr>
          <p:cNvPr id="28674" name="Rectangle 2"/>
          <p:cNvSpPr>
            <a:spLocks noGrp="1" noChangeArrowheads="1"/>
          </p:cNvSpPr>
          <p:nvPr>
            <p:ph type="title"/>
          </p:nvPr>
        </p:nvSpPr>
        <p:spPr>
          <a:xfrm>
            <a:off x="685800" y="365125"/>
            <a:ext cx="8348663" cy="707886"/>
          </a:xfrm>
        </p:spPr>
        <p:txBody>
          <a:bodyPr/>
          <a:lstStyle/>
          <a:p>
            <a:r>
              <a:rPr lang="en-US" sz="4000" dirty="0">
                <a:solidFill>
                  <a:schemeClr val="tx2">
                    <a:lumMod val="75000"/>
                  </a:schemeClr>
                </a:solidFill>
                <a:effectLst>
                  <a:outerShdw blurRad="38100" dist="38100" dir="2700000" algn="tl">
                    <a:srgbClr val="000000"/>
                  </a:outerShdw>
                </a:effectLst>
              </a:rPr>
              <a:t>Storage Devices: Intervention</a:t>
            </a:r>
            <a:endParaRPr lang="en-US" sz="4000" dirty="0">
              <a:solidFill>
                <a:schemeClr val="tx2">
                  <a:lumMod val="75000"/>
                </a:schemeClr>
              </a:solidFill>
              <a:effectLst>
                <a:outerShdw blurRad="38100" dist="38100" dir="2700000" algn="tl">
                  <a:srgbClr val="000000">
                    <a:alpha val="43137"/>
                  </a:srgbClr>
                </a:outerShdw>
              </a:effectLst>
            </a:endParaRPr>
          </a:p>
        </p:txBody>
      </p:sp>
      <p:sp>
        <p:nvSpPr>
          <p:cNvPr id="28675" name="Rectangle 3"/>
          <p:cNvSpPr>
            <a:spLocks noGrp="1" noChangeArrowheads="1"/>
          </p:cNvSpPr>
          <p:nvPr>
            <p:ph type="body" idx="1"/>
          </p:nvPr>
        </p:nvSpPr>
        <p:spPr>
          <a:xfrm>
            <a:off x="762000" y="1600200"/>
            <a:ext cx="8185150" cy="4953000"/>
          </a:xfrm>
        </p:spPr>
        <p:txBody>
          <a:bodyPr/>
          <a:lstStyle/>
          <a:p>
            <a:pPr>
              <a:lnSpc>
                <a:spcPct val="80000"/>
              </a:lnSpc>
            </a:pPr>
            <a:r>
              <a:rPr lang="en-US" sz="2800" dirty="0">
                <a:solidFill>
                  <a:schemeClr val="accent1"/>
                </a:solidFill>
              </a:rPr>
              <a:t>Online storage</a:t>
            </a:r>
          </a:p>
          <a:p>
            <a:pPr lvl="1">
              <a:lnSpc>
                <a:spcPct val="80000"/>
              </a:lnSpc>
            </a:pPr>
            <a:r>
              <a:rPr lang="en-US" sz="2400" dirty="0">
                <a:solidFill>
                  <a:schemeClr val="accent1"/>
                </a:solidFill>
              </a:rPr>
              <a:t>Storage that is accessible to programs without human intervention</a:t>
            </a:r>
          </a:p>
          <a:p>
            <a:pPr lvl="1">
              <a:lnSpc>
                <a:spcPct val="80000"/>
              </a:lnSpc>
            </a:pPr>
            <a:r>
              <a:rPr lang="en-US" sz="2400" b="1" i="1" dirty="0">
                <a:solidFill>
                  <a:schemeClr val="accent1"/>
                </a:solidFill>
              </a:rPr>
              <a:t>Primary</a:t>
            </a:r>
            <a:r>
              <a:rPr lang="en-US" sz="2400" dirty="0">
                <a:solidFill>
                  <a:schemeClr val="accent1"/>
                </a:solidFill>
              </a:rPr>
              <a:t> &amp; </a:t>
            </a:r>
            <a:r>
              <a:rPr lang="en-US" sz="2400" b="1" i="1" dirty="0">
                <a:solidFill>
                  <a:schemeClr val="accent1"/>
                </a:solidFill>
              </a:rPr>
              <a:t>Secondary</a:t>
            </a:r>
            <a:r>
              <a:rPr lang="en-US" sz="2400" dirty="0">
                <a:solidFill>
                  <a:schemeClr val="accent1"/>
                </a:solidFill>
              </a:rPr>
              <a:t> storages are </a:t>
            </a:r>
            <a:r>
              <a:rPr lang="en-US" sz="2400" b="1" i="1" dirty="0">
                <a:solidFill>
                  <a:schemeClr val="accent1"/>
                </a:solidFill>
              </a:rPr>
              <a:t>online</a:t>
            </a:r>
          </a:p>
          <a:p>
            <a:pPr lvl="1">
              <a:lnSpc>
                <a:spcPct val="80000"/>
              </a:lnSpc>
            </a:pPr>
            <a:r>
              <a:rPr lang="en-US" sz="2400" dirty="0">
                <a:solidFill>
                  <a:schemeClr val="accent1"/>
                </a:solidFill>
              </a:rPr>
              <a:t>Example- RAM, HDD etc</a:t>
            </a:r>
          </a:p>
          <a:p>
            <a:pPr lvl="1">
              <a:lnSpc>
                <a:spcPct val="80000"/>
              </a:lnSpc>
              <a:buNone/>
            </a:pPr>
            <a:endParaRPr lang="en-US" b="1" i="1" dirty="0">
              <a:solidFill>
                <a:schemeClr val="accent1"/>
              </a:solidFill>
              <a:effectLst>
                <a:outerShdw blurRad="38100" dist="38100" dir="2700000" algn="tl">
                  <a:srgbClr val="000000">
                    <a:alpha val="43137"/>
                  </a:srgbClr>
                </a:outerShdw>
              </a:effectLst>
            </a:endParaRPr>
          </a:p>
          <a:p>
            <a:pPr>
              <a:lnSpc>
                <a:spcPct val="80000"/>
              </a:lnSpc>
            </a:pPr>
            <a:r>
              <a:rPr lang="en-US" sz="2800" dirty="0">
                <a:solidFill>
                  <a:schemeClr val="accent1"/>
                </a:solidFill>
              </a:rPr>
              <a:t>Offline storage</a:t>
            </a:r>
          </a:p>
          <a:p>
            <a:pPr lvl="1">
              <a:lnSpc>
                <a:spcPct val="80000"/>
              </a:lnSpc>
            </a:pPr>
            <a:r>
              <a:rPr lang="en-US" sz="2400" dirty="0">
                <a:solidFill>
                  <a:schemeClr val="accent1"/>
                </a:solidFill>
              </a:rPr>
              <a:t>Storage that is not accessible to programs without human intervention</a:t>
            </a:r>
          </a:p>
          <a:p>
            <a:pPr lvl="1">
              <a:lnSpc>
                <a:spcPct val="80000"/>
              </a:lnSpc>
            </a:pPr>
            <a:r>
              <a:rPr lang="en-US" sz="2400" dirty="0">
                <a:solidFill>
                  <a:schemeClr val="accent1"/>
                </a:solidFill>
              </a:rPr>
              <a:t>Sometimes called </a:t>
            </a:r>
            <a:r>
              <a:rPr lang="en-US" sz="2400" b="1" i="1" dirty="0">
                <a:solidFill>
                  <a:schemeClr val="accent1"/>
                </a:solidFill>
              </a:rPr>
              <a:t>archival storage</a:t>
            </a:r>
          </a:p>
          <a:p>
            <a:pPr lvl="1">
              <a:lnSpc>
                <a:spcPct val="80000"/>
              </a:lnSpc>
            </a:pPr>
            <a:r>
              <a:rPr lang="en-US" sz="2400" dirty="0">
                <a:solidFill>
                  <a:schemeClr val="accent1"/>
                </a:solidFill>
                <a:effectLst>
                  <a:outerShdw blurRad="38100" dist="38100" dir="2700000" algn="tl">
                    <a:srgbClr val="000000">
                      <a:alpha val="43137"/>
                    </a:srgbClr>
                  </a:outerShdw>
                </a:effectLst>
              </a:rPr>
              <a:t>Example- CD, DVD, External HDD etc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67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67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675">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6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for next class:</a:t>
            </a:r>
          </a:p>
        </p:txBody>
      </p:sp>
      <p:sp>
        <p:nvSpPr>
          <p:cNvPr id="3" name="Content Placeholder 2"/>
          <p:cNvSpPr>
            <a:spLocks noGrp="1"/>
          </p:cNvSpPr>
          <p:nvPr>
            <p:ph idx="1"/>
          </p:nvPr>
        </p:nvSpPr>
        <p:spPr/>
        <p:txBody>
          <a:bodyPr/>
          <a:lstStyle/>
          <a:p>
            <a:r>
              <a:rPr lang="en-US" dirty="0"/>
              <a:t>Serial port, Parallel port, USB		10</a:t>
            </a:r>
          </a:p>
          <a:p>
            <a:r>
              <a:rPr lang="en-US" dirty="0"/>
              <a:t>Relation between peripheral and interfacing						10</a:t>
            </a:r>
          </a:p>
          <a:p>
            <a:pPr marL="0" indent="0">
              <a:buNone/>
            </a:pPr>
            <a:r>
              <a:rPr lang="en-US" dirty="0"/>
              <a:t>Due date: Next lecture day</a:t>
            </a:r>
          </a:p>
        </p:txBody>
      </p:sp>
      <p:sp>
        <p:nvSpPr>
          <p:cNvPr id="4" name="Slide Number Placeholder 3"/>
          <p:cNvSpPr>
            <a:spLocks noGrp="1"/>
          </p:cNvSpPr>
          <p:nvPr>
            <p:ph type="sldNum" sz="quarter" idx="12"/>
          </p:nvPr>
        </p:nvSpPr>
        <p:spPr/>
        <p:txBody>
          <a:bodyPr/>
          <a:lstStyle/>
          <a:p>
            <a:fld id="{47F37EF1-D4E6-479C-89FE-A451060B4D41}" type="slidenum">
              <a:rPr lang="en-US" smtClean="0"/>
              <a:pPr/>
              <a:t>22</a:t>
            </a:fld>
            <a:endParaRPr lang="en-US"/>
          </a:p>
        </p:txBody>
      </p:sp>
    </p:spTree>
    <p:extLst>
      <p:ext uri="{BB962C8B-B14F-4D97-AF65-F5344CB8AC3E}">
        <p14:creationId xmlns:p14="http://schemas.microsoft.com/office/powerpoint/2010/main" val="15484429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3803E-90DD-44AE-93BB-641EFEB2748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480923F-2213-471D-B63E-D9CD6952B407}"/>
              </a:ext>
            </a:extLst>
          </p:cNvPr>
          <p:cNvSpPr>
            <a:spLocks noGrp="1"/>
          </p:cNvSpPr>
          <p:nvPr>
            <p:ph idx="1"/>
          </p:nvPr>
        </p:nvSpPr>
        <p:spPr/>
        <p:txBody>
          <a:bodyPr/>
          <a:lstStyle/>
          <a:p>
            <a:pPr marL="0" indent="0" algn="ctr">
              <a:buNone/>
            </a:pPr>
            <a:endParaRPr lang="en-US" sz="4000" dirty="0"/>
          </a:p>
          <a:p>
            <a:pPr marL="0" indent="0" algn="ctr">
              <a:buNone/>
            </a:pPr>
            <a:endParaRPr lang="en-US" sz="4000" dirty="0"/>
          </a:p>
          <a:p>
            <a:pPr marL="0" indent="0" algn="ctr">
              <a:buNone/>
            </a:pPr>
            <a:r>
              <a:rPr lang="en-US" sz="4000" dirty="0"/>
              <a:t>Thank you</a:t>
            </a:r>
          </a:p>
        </p:txBody>
      </p:sp>
      <p:sp>
        <p:nvSpPr>
          <p:cNvPr id="4" name="Slide Number Placeholder 3">
            <a:extLst>
              <a:ext uri="{FF2B5EF4-FFF2-40B4-BE49-F238E27FC236}">
                <a16:creationId xmlns:a16="http://schemas.microsoft.com/office/drawing/2014/main" id="{1AFCF70A-CB2F-431F-892D-335C8629B6A4}"/>
              </a:ext>
            </a:extLst>
          </p:cNvPr>
          <p:cNvSpPr>
            <a:spLocks noGrp="1"/>
          </p:cNvSpPr>
          <p:nvPr>
            <p:ph type="sldNum" sz="quarter" idx="12"/>
          </p:nvPr>
        </p:nvSpPr>
        <p:spPr/>
        <p:txBody>
          <a:bodyPr/>
          <a:lstStyle/>
          <a:p>
            <a:fld id="{47F37EF1-D4E6-479C-89FE-A451060B4D41}" type="slidenum">
              <a:rPr lang="en-US" smtClean="0"/>
              <a:pPr/>
              <a:t>23</a:t>
            </a:fld>
            <a:endParaRPr lang="en-US"/>
          </a:p>
        </p:txBody>
      </p:sp>
    </p:spTree>
    <p:extLst>
      <p:ext uri="{BB962C8B-B14F-4D97-AF65-F5344CB8AC3E}">
        <p14:creationId xmlns:p14="http://schemas.microsoft.com/office/powerpoint/2010/main" val="3048979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A4DBC82-7209-4CAB-96C3-0AE6B19516D1}" type="slidenum">
              <a:rPr lang="en-US"/>
              <a:pPr/>
              <a:t>3</a:t>
            </a:fld>
            <a:endParaRPr lang="en-US"/>
          </a:p>
        </p:txBody>
      </p:sp>
      <p:sp>
        <p:nvSpPr>
          <p:cNvPr id="28674" name="Rectangle 2"/>
          <p:cNvSpPr>
            <a:spLocks noGrp="1" noChangeArrowheads="1"/>
          </p:cNvSpPr>
          <p:nvPr>
            <p:ph type="title"/>
          </p:nvPr>
        </p:nvSpPr>
        <p:spPr>
          <a:xfrm>
            <a:off x="685800" y="365125"/>
            <a:ext cx="8348663" cy="701675"/>
          </a:xfrm>
        </p:spPr>
        <p:txBody>
          <a:bodyPr/>
          <a:lstStyle/>
          <a:p>
            <a:r>
              <a:rPr lang="en-US" sz="4000" dirty="0">
                <a:solidFill>
                  <a:schemeClr val="tx2">
                    <a:lumMod val="75000"/>
                  </a:schemeClr>
                </a:solidFill>
                <a:effectLst>
                  <a:outerShdw blurRad="38100" dist="38100" dir="2700000" algn="tl">
                    <a:srgbClr val="000000"/>
                  </a:outerShdw>
                </a:effectLst>
              </a:rPr>
              <a:t>Peripheral</a:t>
            </a:r>
            <a:endParaRPr lang="en-US" sz="4000" dirty="0">
              <a:solidFill>
                <a:schemeClr val="tx2">
                  <a:lumMod val="75000"/>
                </a:schemeClr>
              </a:solidFill>
              <a:effectLst>
                <a:outerShdw blurRad="38100" dist="38100" dir="2700000" algn="tl">
                  <a:srgbClr val="000000">
                    <a:alpha val="43137"/>
                  </a:srgbClr>
                </a:outerShdw>
              </a:effectLst>
            </a:endParaRPr>
          </a:p>
        </p:txBody>
      </p:sp>
      <p:sp>
        <p:nvSpPr>
          <p:cNvPr id="28675" name="Rectangle 3"/>
          <p:cNvSpPr>
            <a:spLocks noGrp="1" noChangeArrowheads="1"/>
          </p:cNvSpPr>
          <p:nvPr>
            <p:ph type="body" idx="1"/>
          </p:nvPr>
        </p:nvSpPr>
        <p:spPr>
          <a:xfrm>
            <a:off x="762000" y="1600200"/>
            <a:ext cx="8185150" cy="4953000"/>
          </a:xfrm>
        </p:spPr>
        <p:txBody>
          <a:bodyPr/>
          <a:lstStyle/>
          <a:p>
            <a:r>
              <a:rPr lang="en-US" sz="2800" dirty="0">
                <a:solidFill>
                  <a:schemeClr val="accent1"/>
                </a:solidFill>
                <a:effectLst>
                  <a:outerShdw blurRad="38100" dist="38100" dir="2700000" algn="tl">
                    <a:srgbClr val="000000">
                      <a:alpha val="43137"/>
                    </a:srgbClr>
                  </a:outerShdw>
                </a:effectLst>
              </a:rPr>
              <a:t>Devices that are </a:t>
            </a:r>
            <a:r>
              <a:rPr lang="en-US" sz="2800" b="1" i="1" dirty="0">
                <a:solidFill>
                  <a:schemeClr val="accent1"/>
                </a:solidFill>
                <a:effectLst>
                  <a:outerShdw blurRad="38100" dist="38100" dir="2700000" algn="tl">
                    <a:srgbClr val="000000">
                      <a:alpha val="43137"/>
                    </a:srgbClr>
                  </a:outerShdw>
                </a:effectLst>
              </a:rPr>
              <a:t>external</a:t>
            </a:r>
            <a:r>
              <a:rPr lang="en-US" sz="2800" dirty="0">
                <a:solidFill>
                  <a:schemeClr val="accent1"/>
                </a:solidFill>
                <a:effectLst>
                  <a:outerShdw blurRad="38100" dist="38100" dir="2700000" algn="tl">
                    <a:srgbClr val="000000">
                      <a:alpha val="43137"/>
                    </a:srgbClr>
                  </a:outerShdw>
                </a:effectLst>
              </a:rPr>
              <a:t> to the main processing function of the computer </a:t>
            </a:r>
          </a:p>
          <a:p>
            <a:pPr lvl="1">
              <a:buBlip>
                <a:blip r:embed="rId2"/>
              </a:buBlip>
            </a:pPr>
            <a:r>
              <a:rPr lang="en-US" sz="2400" dirty="0">
                <a:solidFill>
                  <a:schemeClr val="accent1"/>
                </a:solidFill>
                <a:effectLst>
                  <a:outerShdw blurRad="38100" dist="38100" dir="2700000" algn="tl">
                    <a:srgbClr val="000000">
                      <a:alpha val="43137"/>
                    </a:srgbClr>
                  </a:outerShdw>
                </a:effectLst>
              </a:rPr>
              <a:t>Other than the CPU, memory, power supply</a:t>
            </a:r>
          </a:p>
          <a:p>
            <a:r>
              <a:rPr lang="en-US" sz="2800" dirty="0">
                <a:solidFill>
                  <a:schemeClr val="accent1"/>
                </a:solidFill>
                <a:effectLst>
                  <a:outerShdw blurRad="38100" dist="38100" dir="2700000" algn="tl">
                    <a:srgbClr val="000000">
                      <a:alpha val="43137"/>
                    </a:srgbClr>
                  </a:outerShdw>
                </a:effectLst>
              </a:rPr>
              <a:t>Classified as </a:t>
            </a:r>
            <a:r>
              <a:rPr lang="en-US" sz="2800" b="1" i="1" dirty="0">
                <a:solidFill>
                  <a:schemeClr val="accent1"/>
                </a:solidFill>
                <a:effectLst>
                  <a:outerShdw blurRad="38100" dist="38100" dir="2700000" algn="tl">
                    <a:srgbClr val="000000">
                      <a:alpha val="43137"/>
                    </a:srgbClr>
                  </a:outerShdw>
                </a:effectLst>
              </a:rPr>
              <a:t>input</a:t>
            </a:r>
            <a:r>
              <a:rPr lang="en-US" sz="2800" dirty="0">
                <a:solidFill>
                  <a:schemeClr val="accent1"/>
                </a:solidFill>
                <a:effectLst>
                  <a:outerShdw blurRad="38100" dist="38100" dir="2700000" algn="tl">
                    <a:srgbClr val="000000">
                      <a:alpha val="43137"/>
                    </a:srgbClr>
                  </a:outerShdw>
                </a:effectLst>
              </a:rPr>
              <a:t>, </a:t>
            </a:r>
            <a:r>
              <a:rPr lang="en-US" sz="2800" b="1" i="1" dirty="0">
                <a:solidFill>
                  <a:schemeClr val="accent1"/>
                </a:solidFill>
                <a:effectLst>
                  <a:outerShdw blurRad="38100" dist="38100" dir="2700000" algn="tl">
                    <a:srgbClr val="000000">
                      <a:alpha val="43137"/>
                    </a:srgbClr>
                  </a:outerShdw>
                </a:effectLst>
              </a:rPr>
              <a:t>output</a:t>
            </a:r>
            <a:r>
              <a:rPr lang="en-US" sz="2800" dirty="0">
                <a:solidFill>
                  <a:schemeClr val="accent1"/>
                </a:solidFill>
                <a:effectLst>
                  <a:outerShdw blurRad="38100" dist="38100" dir="2700000" algn="tl">
                    <a:srgbClr val="000000">
                      <a:alpha val="43137"/>
                    </a:srgbClr>
                  </a:outerShdw>
                </a:effectLst>
              </a:rPr>
              <a:t>, and </a:t>
            </a:r>
            <a:r>
              <a:rPr lang="en-US" sz="2800" b="1" i="1" dirty="0">
                <a:solidFill>
                  <a:schemeClr val="accent1"/>
                </a:solidFill>
                <a:effectLst>
                  <a:outerShdw blurRad="38100" dist="38100" dir="2700000" algn="tl">
                    <a:srgbClr val="000000">
                      <a:alpha val="43137"/>
                    </a:srgbClr>
                  </a:outerShdw>
                </a:effectLst>
              </a:rPr>
              <a:t>storage</a:t>
            </a:r>
            <a:r>
              <a:rPr lang="en-US" sz="2800" dirty="0">
                <a:solidFill>
                  <a:schemeClr val="accent1"/>
                </a:solidFill>
                <a:effectLst>
                  <a:outerShdw blurRad="38100" dist="38100" dir="2700000" algn="tl">
                    <a:srgbClr val="000000">
                      <a:alpha val="43137"/>
                    </a:srgbClr>
                  </a:outerShdw>
                </a:effectLst>
              </a:rPr>
              <a:t> </a:t>
            </a:r>
          </a:p>
          <a:p>
            <a:r>
              <a:rPr lang="en-US" sz="2800" dirty="0">
                <a:solidFill>
                  <a:schemeClr val="accent1"/>
                </a:solidFill>
                <a:effectLst>
                  <a:outerShdw blurRad="38100" dist="38100" dir="2700000" algn="tl">
                    <a:srgbClr val="000000">
                      <a:alpha val="43137"/>
                    </a:srgbClr>
                  </a:outerShdw>
                </a:effectLst>
              </a:rPr>
              <a:t>Connected via</a:t>
            </a:r>
          </a:p>
          <a:p>
            <a:pPr lvl="1">
              <a:buBlip>
                <a:blip r:embed="rId2"/>
              </a:buBlip>
            </a:pPr>
            <a:r>
              <a:rPr lang="en-US" sz="2400" dirty="0">
                <a:solidFill>
                  <a:schemeClr val="accent1"/>
                </a:solidFill>
                <a:effectLst>
                  <a:outerShdw blurRad="38100" dist="38100" dir="2700000" algn="tl">
                    <a:srgbClr val="000000">
                      <a:alpha val="43137"/>
                    </a:srgbClr>
                  </a:outerShdw>
                </a:effectLst>
              </a:rPr>
              <a:t>Ports like</a:t>
            </a:r>
          </a:p>
          <a:p>
            <a:pPr lvl="2"/>
            <a:r>
              <a:rPr lang="en-US" sz="2000" dirty="0">
                <a:solidFill>
                  <a:schemeClr val="accent1"/>
                </a:solidFill>
                <a:effectLst>
                  <a:outerShdw blurRad="38100" dist="38100" dir="2700000" algn="tl">
                    <a:srgbClr val="000000">
                      <a:alpha val="43137"/>
                    </a:srgbClr>
                  </a:outerShdw>
                </a:effectLst>
              </a:rPr>
              <a:t>Serial, Parallel, USB etc</a:t>
            </a:r>
          </a:p>
          <a:p>
            <a:pPr lvl="1">
              <a:buBlip>
                <a:blip r:embed="rId2"/>
              </a:buBlip>
            </a:pPr>
            <a:r>
              <a:rPr lang="en-US" sz="2400" dirty="0">
                <a:solidFill>
                  <a:schemeClr val="accent1"/>
                </a:solidFill>
                <a:effectLst>
                  <a:outerShdw blurRad="38100" dist="38100" dir="2700000" algn="tl">
                    <a:srgbClr val="000000">
                      <a:alpha val="43137"/>
                    </a:srgbClr>
                  </a:outerShdw>
                </a:effectLst>
              </a:rPr>
              <a:t>Interface to systems bus like </a:t>
            </a:r>
          </a:p>
          <a:p>
            <a:pPr lvl="2"/>
            <a:r>
              <a:rPr lang="en-US" sz="2000" dirty="0">
                <a:solidFill>
                  <a:schemeClr val="accent1"/>
                </a:solidFill>
                <a:effectLst>
                  <a:outerShdw blurRad="38100" dist="38100" dir="2700000" algn="tl">
                    <a:srgbClr val="000000">
                      <a:alpha val="43137"/>
                    </a:srgbClr>
                  </a:outerShdw>
                </a:effectLst>
              </a:rPr>
              <a:t>Small Computer System Interface (SCSI), Integrated Drive Electronics (IDE), Personal Computer Memory Card International Association (PCMCIA)</a:t>
            </a:r>
          </a:p>
          <a:p>
            <a:endParaRPr lang="en-US" dirty="0">
              <a:solidFill>
                <a:schemeClr val="accent1"/>
              </a:solidFill>
              <a:effectLst>
                <a:outerShdw blurRad="38100" dist="38100" dir="2700000" algn="tl">
                  <a:srgbClr val="000000">
                    <a:alpha val="43137"/>
                  </a:srgbClr>
                </a:outerShdw>
              </a:effectLst>
            </a:endParaRPr>
          </a:p>
          <a:p>
            <a:endParaRPr lang="en-US" dirty="0">
              <a:solidFill>
                <a:schemeClr val="accent1"/>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67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67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67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6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4D313-CFF2-49D9-8BA9-9B4ACD72C9D8}"/>
              </a:ext>
            </a:extLst>
          </p:cNvPr>
          <p:cNvSpPr>
            <a:spLocks noGrp="1"/>
          </p:cNvSpPr>
          <p:nvPr>
            <p:ph type="title"/>
          </p:nvPr>
        </p:nvSpPr>
        <p:spPr>
          <a:xfrm>
            <a:off x="871538" y="543580"/>
            <a:ext cx="8162925" cy="523220"/>
          </a:xfrm>
        </p:spPr>
        <p:txBody>
          <a:bodyPr/>
          <a:lstStyle/>
          <a:p>
            <a:r>
              <a:rPr lang="en-US" sz="2800" dirty="0">
                <a:solidFill>
                  <a:schemeClr val="accent1"/>
                </a:solidFill>
              </a:rPr>
              <a:t>SCSI (</a:t>
            </a:r>
            <a:r>
              <a:rPr lang="en-US" sz="2800" dirty="0">
                <a:solidFill>
                  <a:schemeClr val="accent1"/>
                </a:solidFill>
                <a:effectLst>
                  <a:outerShdw blurRad="38100" dist="38100" dir="2700000" algn="tl">
                    <a:srgbClr val="000000">
                      <a:alpha val="43137"/>
                    </a:srgbClr>
                  </a:outerShdw>
                </a:effectLst>
              </a:rPr>
              <a:t>Small Computer System Interface </a:t>
            </a:r>
            <a:r>
              <a:rPr lang="en-US" sz="2800" dirty="0">
                <a:solidFill>
                  <a:schemeClr val="accent1"/>
                </a:solidFill>
              </a:rPr>
              <a:t>)</a:t>
            </a:r>
          </a:p>
        </p:txBody>
      </p:sp>
      <p:sp>
        <p:nvSpPr>
          <p:cNvPr id="3" name="Content Placeholder 2">
            <a:extLst>
              <a:ext uri="{FF2B5EF4-FFF2-40B4-BE49-F238E27FC236}">
                <a16:creationId xmlns:a16="http://schemas.microsoft.com/office/drawing/2014/main" id="{A1118794-A7CA-4E39-BBB2-3F23CA5C0077}"/>
              </a:ext>
            </a:extLst>
          </p:cNvPr>
          <p:cNvSpPr>
            <a:spLocks noGrp="1"/>
          </p:cNvSpPr>
          <p:nvPr>
            <p:ph idx="1"/>
          </p:nvPr>
        </p:nvSpPr>
        <p:spPr/>
        <p:txBody>
          <a:bodyPr/>
          <a:lstStyle/>
          <a:p>
            <a:pPr algn="just"/>
            <a:r>
              <a:rPr lang="en-US" sz="2000" b="1" i="0" dirty="0">
                <a:solidFill>
                  <a:schemeClr val="accent1"/>
                </a:solidFill>
                <a:effectLst/>
                <a:latin typeface="Arial" panose="020B0604020202020204" pitchFamily="34" charset="0"/>
              </a:rPr>
              <a:t>Small Computer System Interface</a:t>
            </a:r>
            <a:r>
              <a:rPr lang="en-US" sz="2000" b="0" i="0" dirty="0">
                <a:solidFill>
                  <a:schemeClr val="accent1"/>
                </a:solidFill>
                <a:effectLst/>
                <a:latin typeface="Arial" panose="020B0604020202020204" pitchFamily="34" charset="0"/>
              </a:rPr>
              <a:t> (</a:t>
            </a:r>
            <a:r>
              <a:rPr lang="en-US" sz="2000" b="1" i="0" dirty="0">
                <a:solidFill>
                  <a:schemeClr val="accent1"/>
                </a:solidFill>
                <a:effectLst/>
                <a:latin typeface="Arial" panose="020B0604020202020204" pitchFamily="34" charset="0"/>
              </a:rPr>
              <a:t>SCSI) </a:t>
            </a:r>
            <a:r>
              <a:rPr lang="en-US" sz="2000" b="0" i="0" dirty="0">
                <a:solidFill>
                  <a:schemeClr val="accent1"/>
                </a:solidFill>
                <a:effectLst/>
                <a:latin typeface="Arial" panose="020B0604020202020204" pitchFamily="34" charset="0"/>
              </a:rPr>
              <a:t>is a set of standards for physically connecting and transferring data between computers and </a:t>
            </a:r>
            <a:r>
              <a:rPr lang="en-US" sz="2000" dirty="0">
                <a:solidFill>
                  <a:schemeClr val="accent1"/>
                </a:solidFill>
                <a:latin typeface="Arial" panose="020B0604020202020204" pitchFamily="34" charset="0"/>
              </a:rPr>
              <a:t>peripheral devices</a:t>
            </a:r>
            <a:r>
              <a:rPr lang="en-US" sz="2000" b="0" i="0" dirty="0">
                <a:solidFill>
                  <a:schemeClr val="accent1"/>
                </a:solidFill>
                <a:effectLst/>
                <a:latin typeface="Arial" panose="020B0604020202020204" pitchFamily="34" charset="0"/>
              </a:rPr>
              <a:t>. The SCSI standards define </a:t>
            </a:r>
            <a:r>
              <a:rPr lang="en-US" sz="2000" dirty="0">
                <a:solidFill>
                  <a:schemeClr val="accent1"/>
                </a:solidFill>
                <a:latin typeface="Arial" panose="020B0604020202020204" pitchFamily="34" charset="0"/>
              </a:rPr>
              <a:t>commands</a:t>
            </a:r>
            <a:r>
              <a:rPr lang="en-US" sz="2000" b="0" i="0" dirty="0">
                <a:solidFill>
                  <a:schemeClr val="accent1"/>
                </a:solidFill>
                <a:effectLst/>
                <a:latin typeface="Arial" panose="020B0604020202020204" pitchFamily="34" charset="0"/>
              </a:rPr>
              <a:t>, protocols, electrical, optical and logical </a:t>
            </a:r>
            <a:r>
              <a:rPr lang="en-US" sz="2000" dirty="0">
                <a:solidFill>
                  <a:schemeClr val="accent1"/>
                </a:solidFill>
                <a:latin typeface="Arial" panose="020B0604020202020204" pitchFamily="34" charset="0"/>
              </a:rPr>
              <a:t>interfaces</a:t>
            </a:r>
            <a:r>
              <a:rPr lang="en-US" sz="2000" b="0" i="0" dirty="0">
                <a:solidFill>
                  <a:schemeClr val="accent1"/>
                </a:solidFill>
                <a:effectLst/>
                <a:latin typeface="Arial" panose="020B0604020202020204" pitchFamily="34" charset="0"/>
              </a:rPr>
              <a:t>. SCSI is most commonly used for </a:t>
            </a:r>
            <a:r>
              <a:rPr lang="en-US" sz="2000" dirty="0">
                <a:solidFill>
                  <a:schemeClr val="accent1"/>
                </a:solidFill>
                <a:latin typeface="Arial" panose="020B0604020202020204" pitchFamily="34" charset="0"/>
              </a:rPr>
              <a:t>hard disk drives</a:t>
            </a:r>
            <a:r>
              <a:rPr lang="en-US" sz="2000" b="0" i="0" dirty="0">
                <a:solidFill>
                  <a:schemeClr val="accent1"/>
                </a:solidFill>
                <a:effectLst/>
                <a:latin typeface="Arial" panose="020B0604020202020204" pitchFamily="34" charset="0"/>
              </a:rPr>
              <a:t> and </a:t>
            </a:r>
            <a:r>
              <a:rPr lang="en-US" sz="2000" dirty="0">
                <a:solidFill>
                  <a:schemeClr val="accent1"/>
                </a:solidFill>
                <a:latin typeface="Arial" panose="020B0604020202020204" pitchFamily="34" charset="0"/>
              </a:rPr>
              <a:t>tape drives</a:t>
            </a:r>
            <a:r>
              <a:rPr lang="en-US" sz="2000" b="0" i="0" dirty="0">
                <a:solidFill>
                  <a:schemeClr val="accent1"/>
                </a:solidFill>
                <a:effectLst/>
                <a:latin typeface="Arial" panose="020B0604020202020204" pitchFamily="34" charset="0"/>
              </a:rPr>
              <a:t>, but it can connect a wide range of other devices, including scanners and </a:t>
            </a:r>
            <a:r>
              <a:rPr lang="en-US" sz="2000" dirty="0">
                <a:solidFill>
                  <a:schemeClr val="accent1"/>
                </a:solidFill>
                <a:latin typeface="Arial" panose="020B0604020202020204" pitchFamily="34" charset="0"/>
              </a:rPr>
              <a:t>CD</a:t>
            </a:r>
            <a:r>
              <a:rPr lang="en-US" sz="2000" b="0" i="0" dirty="0">
                <a:solidFill>
                  <a:schemeClr val="accent1"/>
                </a:solidFill>
                <a:effectLst/>
                <a:latin typeface="Arial" panose="020B0604020202020204" pitchFamily="34" charset="0"/>
              </a:rPr>
              <a:t> </a:t>
            </a:r>
            <a:r>
              <a:rPr lang="en-US" sz="2000" dirty="0">
                <a:solidFill>
                  <a:schemeClr val="accent1"/>
                </a:solidFill>
                <a:latin typeface="Arial" panose="020B0604020202020204" pitchFamily="34" charset="0"/>
              </a:rPr>
              <a:t>drives</a:t>
            </a:r>
            <a:r>
              <a:rPr lang="en-US" sz="2000" b="0" i="0" dirty="0">
                <a:solidFill>
                  <a:schemeClr val="accent1"/>
                </a:solidFill>
                <a:effectLst/>
                <a:latin typeface="Arial" panose="020B0604020202020204" pitchFamily="34" charset="0"/>
              </a:rPr>
              <a:t>, although not all controllers can handle all devices. The SCSI standard defines command sets for specific </a:t>
            </a:r>
            <a:r>
              <a:rPr lang="en-US" sz="2000" dirty="0">
                <a:solidFill>
                  <a:schemeClr val="accent1"/>
                </a:solidFill>
                <a:latin typeface="Arial" panose="020B0604020202020204" pitchFamily="34" charset="0"/>
              </a:rPr>
              <a:t>peripheral device types</a:t>
            </a:r>
            <a:r>
              <a:rPr lang="en-US" sz="2000" b="0" i="0" dirty="0">
                <a:solidFill>
                  <a:schemeClr val="accent1"/>
                </a:solidFill>
                <a:effectLst/>
                <a:latin typeface="Arial" panose="020B0604020202020204" pitchFamily="34" charset="0"/>
              </a:rPr>
              <a:t>; the presence of "unknown" as one of these types means that in theory it can be used as an interface to almost any device, but the standard is highly pragmatic and addressed toward commercial requirements.</a:t>
            </a:r>
            <a:endParaRPr lang="en-US" sz="2000" dirty="0">
              <a:solidFill>
                <a:schemeClr val="accent1"/>
              </a:solidFill>
            </a:endParaRPr>
          </a:p>
        </p:txBody>
      </p:sp>
      <p:sp>
        <p:nvSpPr>
          <p:cNvPr id="4" name="Slide Number Placeholder 3">
            <a:extLst>
              <a:ext uri="{FF2B5EF4-FFF2-40B4-BE49-F238E27FC236}">
                <a16:creationId xmlns:a16="http://schemas.microsoft.com/office/drawing/2014/main" id="{2E1BD01A-6D4D-4560-A822-01574865BBA3}"/>
              </a:ext>
            </a:extLst>
          </p:cNvPr>
          <p:cNvSpPr>
            <a:spLocks noGrp="1"/>
          </p:cNvSpPr>
          <p:nvPr>
            <p:ph type="sldNum" sz="quarter" idx="12"/>
          </p:nvPr>
        </p:nvSpPr>
        <p:spPr/>
        <p:txBody>
          <a:bodyPr/>
          <a:lstStyle/>
          <a:p>
            <a:fld id="{47F37EF1-D4E6-479C-89FE-A451060B4D41}" type="slidenum">
              <a:rPr lang="en-US" smtClean="0"/>
              <a:pPr/>
              <a:t>4</a:t>
            </a:fld>
            <a:endParaRPr lang="en-US"/>
          </a:p>
        </p:txBody>
      </p:sp>
    </p:spTree>
    <p:extLst>
      <p:ext uri="{BB962C8B-B14F-4D97-AF65-F5344CB8AC3E}">
        <p14:creationId xmlns:p14="http://schemas.microsoft.com/office/powerpoint/2010/main" val="2290228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28CEE-ABD9-41BB-B4B8-F76B758E4C31}"/>
              </a:ext>
            </a:extLst>
          </p:cNvPr>
          <p:cNvSpPr>
            <a:spLocks noGrp="1"/>
          </p:cNvSpPr>
          <p:nvPr>
            <p:ph type="title"/>
          </p:nvPr>
        </p:nvSpPr>
        <p:spPr/>
        <p:txBody>
          <a:bodyPr/>
          <a:lstStyle/>
          <a:p>
            <a:r>
              <a:rPr lang="en-US" dirty="0"/>
              <a:t>SCSI (contd.)</a:t>
            </a:r>
          </a:p>
        </p:txBody>
      </p:sp>
      <p:pic>
        <p:nvPicPr>
          <p:cNvPr id="6" name="Content Placeholder 5">
            <a:extLst>
              <a:ext uri="{FF2B5EF4-FFF2-40B4-BE49-F238E27FC236}">
                <a16:creationId xmlns:a16="http://schemas.microsoft.com/office/drawing/2014/main" id="{8F8AB51C-6450-4D43-B6C4-4D1EC910F0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2362200"/>
            <a:ext cx="3810000" cy="2305050"/>
          </a:xfrm>
        </p:spPr>
      </p:pic>
      <p:sp>
        <p:nvSpPr>
          <p:cNvPr id="4" name="Slide Number Placeholder 3">
            <a:extLst>
              <a:ext uri="{FF2B5EF4-FFF2-40B4-BE49-F238E27FC236}">
                <a16:creationId xmlns:a16="http://schemas.microsoft.com/office/drawing/2014/main" id="{7BD7588C-7B3F-4875-A43A-2845452154F1}"/>
              </a:ext>
            </a:extLst>
          </p:cNvPr>
          <p:cNvSpPr>
            <a:spLocks noGrp="1"/>
          </p:cNvSpPr>
          <p:nvPr>
            <p:ph type="sldNum" sz="quarter" idx="12"/>
          </p:nvPr>
        </p:nvSpPr>
        <p:spPr/>
        <p:txBody>
          <a:bodyPr/>
          <a:lstStyle/>
          <a:p>
            <a:fld id="{47F37EF1-D4E6-479C-89FE-A451060B4D41}" type="slidenum">
              <a:rPr lang="en-US" smtClean="0"/>
              <a:pPr/>
              <a:t>5</a:t>
            </a:fld>
            <a:endParaRPr lang="en-US"/>
          </a:p>
        </p:txBody>
      </p:sp>
      <p:pic>
        <p:nvPicPr>
          <p:cNvPr id="8" name="Picture 7">
            <a:extLst>
              <a:ext uri="{FF2B5EF4-FFF2-40B4-BE49-F238E27FC236}">
                <a16:creationId xmlns:a16="http://schemas.microsoft.com/office/drawing/2014/main" id="{40087458-7B4E-4802-A04A-B31131731F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3691" y="1371600"/>
            <a:ext cx="4514218" cy="3810000"/>
          </a:xfrm>
          <a:prstGeom prst="rect">
            <a:avLst/>
          </a:prstGeom>
        </p:spPr>
      </p:pic>
    </p:spTree>
    <p:extLst>
      <p:ext uri="{BB962C8B-B14F-4D97-AF65-F5344CB8AC3E}">
        <p14:creationId xmlns:p14="http://schemas.microsoft.com/office/powerpoint/2010/main" val="673905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C5E35-5F24-4E22-A918-86F66BBF68C2}"/>
              </a:ext>
            </a:extLst>
          </p:cNvPr>
          <p:cNvSpPr>
            <a:spLocks noGrp="1"/>
          </p:cNvSpPr>
          <p:nvPr>
            <p:ph type="title"/>
          </p:nvPr>
        </p:nvSpPr>
        <p:spPr>
          <a:xfrm>
            <a:off x="871538" y="543580"/>
            <a:ext cx="8162925" cy="523220"/>
          </a:xfrm>
        </p:spPr>
        <p:txBody>
          <a:bodyPr/>
          <a:lstStyle/>
          <a:p>
            <a:r>
              <a:rPr lang="en-US" sz="2800" dirty="0">
                <a:solidFill>
                  <a:schemeClr val="accent1"/>
                </a:solidFill>
              </a:rPr>
              <a:t>IDE (</a:t>
            </a:r>
            <a:r>
              <a:rPr lang="en-US" sz="2800" dirty="0">
                <a:solidFill>
                  <a:schemeClr val="accent1"/>
                </a:solidFill>
                <a:effectLst>
                  <a:outerShdw blurRad="38100" dist="38100" dir="2700000" algn="tl">
                    <a:srgbClr val="000000">
                      <a:alpha val="43137"/>
                    </a:srgbClr>
                  </a:outerShdw>
                </a:effectLst>
              </a:rPr>
              <a:t>Integrated Drive Electronics</a:t>
            </a:r>
            <a:r>
              <a:rPr lang="en-US" sz="2800" dirty="0">
                <a:solidFill>
                  <a:schemeClr val="accent1"/>
                </a:solidFill>
              </a:rPr>
              <a:t>)</a:t>
            </a:r>
          </a:p>
        </p:txBody>
      </p:sp>
      <p:sp>
        <p:nvSpPr>
          <p:cNvPr id="3" name="Content Placeholder 2">
            <a:extLst>
              <a:ext uri="{FF2B5EF4-FFF2-40B4-BE49-F238E27FC236}">
                <a16:creationId xmlns:a16="http://schemas.microsoft.com/office/drawing/2014/main" id="{C2AA9B62-F755-46F0-88DD-8641F22877C4}"/>
              </a:ext>
            </a:extLst>
          </p:cNvPr>
          <p:cNvSpPr>
            <a:spLocks noGrp="1"/>
          </p:cNvSpPr>
          <p:nvPr>
            <p:ph idx="1"/>
          </p:nvPr>
        </p:nvSpPr>
        <p:spPr/>
        <p:txBody>
          <a:bodyPr/>
          <a:lstStyle/>
          <a:p>
            <a:pPr algn="just"/>
            <a:r>
              <a:rPr lang="en-US" sz="1800" dirty="0">
                <a:solidFill>
                  <a:schemeClr val="accent1"/>
                </a:solidFill>
              </a:rPr>
              <a:t>Nominally called the IDE (Integrated Drive Electronics) bus; how ever it's more correctly known as the ATA (Advanced Technology Attachment) specification [ATA Bus]. The IDE bus is used in Personal Computers [PCs] as a hard-drive or peripheral bus to interconnect the PC mother board and a hard drive. The IDE bus is a Parallel bus. With the introduction of the Serial ATA [SATA] specification Parallel ATA [IDE] is now being called PATA.</a:t>
            </a:r>
          </a:p>
          <a:p>
            <a:pPr algn="just"/>
            <a:endParaRPr lang="en-US" sz="1800" dirty="0">
              <a:solidFill>
                <a:schemeClr val="accent1"/>
              </a:solidFill>
            </a:endParaRPr>
          </a:p>
          <a:p>
            <a:pPr algn="just"/>
            <a:r>
              <a:rPr lang="en-US" sz="1800" dirty="0">
                <a:solidFill>
                  <a:schemeClr val="accent1"/>
                </a:solidFill>
              </a:rPr>
              <a:t>The specification has been up-graded a number of times each building on the past specification. ATA-1 and 2 were single documents, but like SCSI, after ATA-2 the specification was divided into a number of different documents. Most maintain backward compatibility, keeping in mind the cable changed. Each new version of the standard produced an increase in bus speed. The data transfer rate is shown after each version listed below. The maximum IDE bus speed is 133MBytes/sec [133MBps].</a:t>
            </a:r>
          </a:p>
        </p:txBody>
      </p:sp>
      <p:sp>
        <p:nvSpPr>
          <p:cNvPr id="4" name="Slide Number Placeholder 3">
            <a:extLst>
              <a:ext uri="{FF2B5EF4-FFF2-40B4-BE49-F238E27FC236}">
                <a16:creationId xmlns:a16="http://schemas.microsoft.com/office/drawing/2014/main" id="{AEFB9E44-B527-413B-B01E-99EB6DFA5664}"/>
              </a:ext>
            </a:extLst>
          </p:cNvPr>
          <p:cNvSpPr>
            <a:spLocks noGrp="1"/>
          </p:cNvSpPr>
          <p:nvPr>
            <p:ph type="sldNum" sz="quarter" idx="12"/>
          </p:nvPr>
        </p:nvSpPr>
        <p:spPr/>
        <p:txBody>
          <a:bodyPr/>
          <a:lstStyle/>
          <a:p>
            <a:fld id="{47F37EF1-D4E6-479C-89FE-A451060B4D41}" type="slidenum">
              <a:rPr lang="en-US" smtClean="0"/>
              <a:pPr/>
              <a:t>6</a:t>
            </a:fld>
            <a:endParaRPr lang="en-US"/>
          </a:p>
        </p:txBody>
      </p:sp>
    </p:spTree>
    <p:extLst>
      <p:ext uri="{BB962C8B-B14F-4D97-AF65-F5344CB8AC3E}">
        <p14:creationId xmlns:p14="http://schemas.microsoft.com/office/powerpoint/2010/main" val="1586320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B1BBF-453E-4057-B1F2-D29F2174CE23}"/>
              </a:ext>
            </a:extLst>
          </p:cNvPr>
          <p:cNvSpPr>
            <a:spLocks noGrp="1"/>
          </p:cNvSpPr>
          <p:nvPr>
            <p:ph type="title"/>
          </p:nvPr>
        </p:nvSpPr>
        <p:spPr/>
        <p:txBody>
          <a:bodyPr/>
          <a:lstStyle/>
          <a:p>
            <a:r>
              <a:rPr lang="en-US" dirty="0"/>
              <a:t>IDE (contd.)</a:t>
            </a:r>
          </a:p>
        </p:txBody>
      </p:sp>
      <p:pic>
        <p:nvPicPr>
          <p:cNvPr id="6" name="Content Placeholder 5">
            <a:extLst>
              <a:ext uri="{FF2B5EF4-FFF2-40B4-BE49-F238E27FC236}">
                <a16:creationId xmlns:a16="http://schemas.microsoft.com/office/drawing/2014/main" id="{75F763CA-6E3B-4B88-B45F-4A8B3CEF83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6400" y="1828800"/>
            <a:ext cx="5448064" cy="3903297"/>
          </a:xfrm>
        </p:spPr>
      </p:pic>
      <p:sp>
        <p:nvSpPr>
          <p:cNvPr id="4" name="Slide Number Placeholder 3">
            <a:extLst>
              <a:ext uri="{FF2B5EF4-FFF2-40B4-BE49-F238E27FC236}">
                <a16:creationId xmlns:a16="http://schemas.microsoft.com/office/drawing/2014/main" id="{266D8CD6-2249-4A6B-A051-10A1CA2D9D65}"/>
              </a:ext>
            </a:extLst>
          </p:cNvPr>
          <p:cNvSpPr>
            <a:spLocks noGrp="1"/>
          </p:cNvSpPr>
          <p:nvPr>
            <p:ph type="sldNum" sz="quarter" idx="12"/>
          </p:nvPr>
        </p:nvSpPr>
        <p:spPr/>
        <p:txBody>
          <a:bodyPr/>
          <a:lstStyle/>
          <a:p>
            <a:fld id="{47F37EF1-D4E6-479C-89FE-A451060B4D41}" type="slidenum">
              <a:rPr lang="en-US" smtClean="0"/>
              <a:pPr/>
              <a:t>7</a:t>
            </a:fld>
            <a:endParaRPr lang="en-US"/>
          </a:p>
        </p:txBody>
      </p:sp>
    </p:spTree>
    <p:extLst>
      <p:ext uri="{BB962C8B-B14F-4D97-AF65-F5344CB8AC3E}">
        <p14:creationId xmlns:p14="http://schemas.microsoft.com/office/powerpoint/2010/main" val="2444786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02F56-FBA9-499A-878C-C10A0E79C0F6}"/>
              </a:ext>
            </a:extLst>
          </p:cNvPr>
          <p:cNvSpPr>
            <a:spLocks noGrp="1"/>
          </p:cNvSpPr>
          <p:nvPr>
            <p:ph type="title"/>
          </p:nvPr>
        </p:nvSpPr>
        <p:spPr>
          <a:xfrm>
            <a:off x="871538" y="112693"/>
            <a:ext cx="8162925" cy="954107"/>
          </a:xfrm>
        </p:spPr>
        <p:txBody>
          <a:bodyPr/>
          <a:lstStyle/>
          <a:p>
            <a:r>
              <a:rPr lang="en-US" sz="2800" dirty="0">
                <a:solidFill>
                  <a:schemeClr val="accent1"/>
                </a:solidFill>
              </a:rPr>
              <a:t>PCMCIA (</a:t>
            </a:r>
            <a:r>
              <a:rPr lang="en-US" sz="2800" dirty="0">
                <a:solidFill>
                  <a:schemeClr val="accent1"/>
                </a:solidFill>
                <a:effectLst>
                  <a:outerShdw blurRad="38100" dist="38100" dir="2700000" algn="tl">
                    <a:srgbClr val="000000">
                      <a:alpha val="43137"/>
                    </a:srgbClr>
                  </a:outerShdw>
                </a:effectLst>
              </a:rPr>
              <a:t>Personal Computer Memory Card International Association </a:t>
            </a:r>
            <a:r>
              <a:rPr lang="en-US" sz="2800" dirty="0">
                <a:solidFill>
                  <a:schemeClr val="accent1"/>
                </a:solidFill>
              </a:rPr>
              <a:t>)</a:t>
            </a:r>
          </a:p>
        </p:txBody>
      </p:sp>
      <p:sp>
        <p:nvSpPr>
          <p:cNvPr id="3" name="Content Placeholder 2">
            <a:extLst>
              <a:ext uri="{FF2B5EF4-FFF2-40B4-BE49-F238E27FC236}">
                <a16:creationId xmlns:a16="http://schemas.microsoft.com/office/drawing/2014/main" id="{201A089E-2EC5-427E-9CBB-F4E4B39F0051}"/>
              </a:ext>
            </a:extLst>
          </p:cNvPr>
          <p:cNvSpPr>
            <a:spLocks noGrp="1"/>
          </p:cNvSpPr>
          <p:nvPr>
            <p:ph idx="1"/>
          </p:nvPr>
        </p:nvSpPr>
        <p:spPr/>
        <p:txBody>
          <a:bodyPr/>
          <a:lstStyle/>
          <a:p>
            <a:pPr algn="just"/>
            <a:r>
              <a:rPr lang="en-US" sz="2400" b="0" i="0" dirty="0">
                <a:solidFill>
                  <a:schemeClr val="accent1"/>
                </a:solidFill>
                <a:effectLst/>
                <a:latin typeface="Arial" panose="020B0604020202020204" pitchFamily="34" charset="0"/>
              </a:rPr>
              <a:t>In </a:t>
            </a:r>
            <a:r>
              <a:rPr lang="en-US" sz="2400" dirty="0">
                <a:solidFill>
                  <a:schemeClr val="accent1"/>
                </a:solidFill>
                <a:latin typeface="Arial" panose="020B0604020202020204" pitchFamily="34" charset="0"/>
              </a:rPr>
              <a:t>computing</a:t>
            </a:r>
            <a:r>
              <a:rPr lang="en-US" sz="2400" b="0" i="0" dirty="0">
                <a:solidFill>
                  <a:schemeClr val="accent1"/>
                </a:solidFill>
                <a:effectLst/>
                <a:latin typeface="Arial" panose="020B0604020202020204" pitchFamily="34" charset="0"/>
              </a:rPr>
              <a:t>, </a:t>
            </a:r>
            <a:r>
              <a:rPr lang="en-US" sz="2400" b="1" i="0" dirty="0">
                <a:solidFill>
                  <a:schemeClr val="accent1"/>
                </a:solidFill>
                <a:effectLst/>
                <a:latin typeface="Arial" panose="020B0604020202020204" pitchFamily="34" charset="0"/>
              </a:rPr>
              <a:t>PC Card</a:t>
            </a:r>
            <a:r>
              <a:rPr lang="en-US" sz="2400" b="0" i="0" dirty="0">
                <a:solidFill>
                  <a:schemeClr val="accent1"/>
                </a:solidFill>
                <a:effectLst/>
                <a:latin typeface="Arial" panose="020B0604020202020204" pitchFamily="34" charset="0"/>
              </a:rPr>
              <a:t> is a configuration for computer </a:t>
            </a:r>
            <a:r>
              <a:rPr lang="en-US" sz="2400" dirty="0">
                <a:solidFill>
                  <a:schemeClr val="accent1"/>
                </a:solidFill>
                <a:latin typeface="Arial" panose="020B0604020202020204" pitchFamily="34" charset="0"/>
              </a:rPr>
              <a:t>parallel communication</a:t>
            </a:r>
            <a:r>
              <a:rPr lang="en-US" sz="2400" b="0" i="0" dirty="0">
                <a:solidFill>
                  <a:schemeClr val="accent1"/>
                </a:solidFill>
                <a:effectLst/>
                <a:latin typeface="Arial" panose="020B0604020202020204" pitchFamily="34" charset="0"/>
              </a:rPr>
              <a:t> peripheral interface, designed for </a:t>
            </a:r>
            <a:r>
              <a:rPr lang="en-US" sz="2400" dirty="0">
                <a:solidFill>
                  <a:schemeClr val="accent1"/>
                </a:solidFill>
                <a:latin typeface="Arial" panose="020B0604020202020204" pitchFamily="34" charset="0"/>
              </a:rPr>
              <a:t>laptop</a:t>
            </a:r>
            <a:r>
              <a:rPr lang="en-US" sz="2400" b="0" i="0" dirty="0">
                <a:solidFill>
                  <a:schemeClr val="accent1"/>
                </a:solidFill>
                <a:effectLst/>
                <a:latin typeface="Arial" panose="020B0604020202020204" pitchFamily="34" charset="0"/>
              </a:rPr>
              <a:t> computers. Originally introduced as </a:t>
            </a:r>
            <a:r>
              <a:rPr lang="en-US" sz="2400" b="1" i="0" dirty="0">
                <a:solidFill>
                  <a:schemeClr val="accent1"/>
                </a:solidFill>
                <a:effectLst/>
                <a:latin typeface="Arial" panose="020B0604020202020204" pitchFamily="34" charset="0"/>
              </a:rPr>
              <a:t>PCMCIA</a:t>
            </a:r>
            <a:r>
              <a:rPr lang="en-US" sz="2400" b="0" i="0" dirty="0">
                <a:solidFill>
                  <a:schemeClr val="accent1"/>
                </a:solidFill>
                <a:effectLst/>
                <a:latin typeface="Arial" panose="020B0604020202020204" pitchFamily="34" charset="0"/>
              </a:rPr>
              <a:t>, the PC Card standard as well as its successors like </a:t>
            </a:r>
            <a:r>
              <a:rPr lang="en-US" sz="2400" b="0" i="0" dirty="0" err="1">
                <a:solidFill>
                  <a:schemeClr val="accent1"/>
                </a:solidFill>
                <a:effectLst/>
                <a:latin typeface="Arial" panose="020B0604020202020204" pitchFamily="34" charset="0"/>
              </a:rPr>
              <a:t>CardBus</a:t>
            </a:r>
            <a:r>
              <a:rPr lang="en-US" sz="2400" b="0" i="0" dirty="0">
                <a:solidFill>
                  <a:schemeClr val="accent1"/>
                </a:solidFill>
                <a:effectLst/>
                <a:latin typeface="Arial" panose="020B0604020202020204" pitchFamily="34" charset="0"/>
              </a:rPr>
              <a:t> were defined and developed by the </a:t>
            </a:r>
            <a:r>
              <a:rPr lang="en-US" sz="2400" i="1" dirty="0">
                <a:solidFill>
                  <a:schemeClr val="accent1"/>
                </a:solidFill>
                <a:latin typeface="Arial" panose="020B0604020202020204" pitchFamily="34" charset="0"/>
              </a:rPr>
              <a:t>Personal Computer Memory Card International Association</a:t>
            </a:r>
            <a:r>
              <a:rPr lang="en-US" sz="2400" b="0" i="0" dirty="0">
                <a:solidFill>
                  <a:schemeClr val="accent1"/>
                </a:solidFill>
                <a:effectLst/>
                <a:latin typeface="Arial" panose="020B0604020202020204" pitchFamily="34" charset="0"/>
              </a:rPr>
              <a:t> (PCMCIA).</a:t>
            </a:r>
            <a:endParaRPr lang="en-US" sz="2400" dirty="0">
              <a:solidFill>
                <a:schemeClr val="accent1"/>
              </a:solidFill>
            </a:endParaRPr>
          </a:p>
        </p:txBody>
      </p:sp>
      <p:sp>
        <p:nvSpPr>
          <p:cNvPr id="4" name="Slide Number Placeholder 3">
            <a:extLst>
              <a:ext uri="{FF2B5EF4-FFF2-40B4-BE49-F238E27FC236}">
                <a16:creationId xmlns:a16="http://schemas.microsoft.com/office/drawing/2014/main" id="{2E665434-0485-40AF-AA97-A781188E8204}"/>
              </a:ext>
            </a:extLst>
          </p:cNvPr>
          <p:cNvSpPr>
            <a:spLocks noGrp="1"/>
          </p:cNvSpPr>
          <p:nvPr>
            <p:ph type="sldNum" sz="quarter" idx="12"/>
          </p:nvPr>
        </p:nvSpPr>
        <p:spPr/>
        <p:txBody>
          <a:bodyPr/>
          <a:lstStyle/>
          <a:p>
            <a:fld id="{47F37EF1-D4E6-479C-89FE-A451060B4D41}" type="slidenum">
              <a:rPr lang="en-US" smtClean="0"/>
              <a:pPr/>
              <a:t>8</a:t>
            </a:fld>
            <a:endParaRPr lang="en-US"/>
          </a:p>
        </p:txBody>
      </p:sp>
    </p:spTree>
    <p:extLst>
      <p:ext uri="{BB962C8B-B14F-4D97-AF65-F5344CB8AC3E}">
        <p14:creationId xmlns:p14="http://schemas.microsoft.com/office/powerpoint/2010/main" val="3821444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DDBA7-B18A-4D12-BB8F-808F26E9512D}"/>
              </a:ext>
            </a:extLst>
          </p:cNvPr>
          <p:cNvSpPr>
            <a:spLocks noGrp="1"/>
          </p:cNvSpPr>
          <p:nvPr>
            <p:ph type="title"/>
          </p:nvPr>
        </p:nvSpPr>
        <p:spPr/>
        <p:txBody>
          <a:bodyPr/>
          <a:lstStyle/>
          <a:p>
            <a:r>
              <a:rPr lang="en-US" dirty="0"/>
              <a:t>PCMCIA (contd.)</a:t>
            </a:r>
          </a:p>
        </p:txBody>
      </p:sp>
      <p:pic>
        <p:nvPicPr>
          <p:cNvPr id="6" name="Content Placeholder 5">
            <a:extLst>
              <a:ext uri="{FF2B5EF4-FFF2-40B4-BE49-F238E27FC236}">
                <a16:creationId xmlns:a16="http://schemas.microsoft.com/office/drawing/2014/main" id="{27FE0378-FBB2-414F-B17A-23B1F332646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7200" y="2209800"/>
            <a:ext cx="3595646" cy="3086100"/>
          </a:xfrm>
        </p:spPr>
      </p:pic>
      <p:sp>
        <p:nvSpPr>
          <p:cNvPr id="4" name="Slide Number Placeholder 3">
            <a:extLst>
              <a:ext uri="{FF2B5EF4-FFF2-40B4-BE49-F238E27FC236}">
                <a16:creationId xmlns:a16="http://schemas.microsoft.com/office/drawing/2014/main" id="{7C69049C-AE72-44A8-886E-2FF2BC563B3D}"/>
              </a:ext>
            </a:extLst>
          </p:cNvPr>
          <p:cNvSpPr>
            <a:spLocks noGrp="1"/>
          </p:cNvSpPr>
          <p:nvPr>
            <p:ph type="sldNum" sz="quarter" idx="12"/>
          </p:nvPr>
        </p:nvSpPr>
        <p:spPr/>
        <p:txBody>
          <a:bodyPr/>
          <a:lstStyle/>
          <a:p>
            <a:fld id="{47F37EF1-D4E6-479C-89FE-A451060B4D41}" type="slidenum">
              <a:rPr lang="en-US" smtClean="0"/>
              <a:pPr/>
              <a:t>9</a:t>
            </a:fld>
            <a:endParaRPr lang="en-US"/>
          </a:p>
        </p:txBody>
      </p:sp>
      <p:pic>
        <p:nvPicPr>
          <p:cNvPr id="8" name="Picture 7">
            <a:extLst>
              <a:ext uri="{FF2B5EF4-FFF2-40B4-BE49-F238E27FC236}">
                <a16:creationId xmlns:a16="http://schemas.microsoft.com/office/drawing/2014/main" id="{50B0EF0E-30DF-4671-84B7-83DC2BF662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800" y="2819400"/>
            <a:ext cx="2857500" cy="2190750"/>
          </a:xfrm>
          <a:prstGeom prst="rect">
            <a:avLst/>
          </a:prstGeom>
        </p:spPr>
      </p:pic>
    </p:spTree>
    <p:extLst>
      <p:ext uri="{BB962C8B-B14F-4D97-AF65-F5344CB8AC3E}">
        <p14:creationId xmlns:p14="http://schemas.microsoft.com/office/powerpoint/2010/main" val="73817887"/>
      </p:ext>
    </p:extLst>
  </p:cSld>
  <p:clrMapOvr>
    <a:masterClrMapping/>
  </p:clrMapOvr>
</p:sld>
</file>

<file path=ppt/theme/theme1.xml><?xml version="1.0" encoding="utf-8"?>
<a:theme xmlns:a="http://schemas.openxmlformats.org/drawingml/2006/main" name="Bold Stripes">
  <a:themeElements>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fontScheme name="Bold Stripe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Designs\Bold Stripes.pot</Template>
  <TotalTime>7178</TotalTime>
  <Words>1154</Words>
  <Application>Microsoft Office PowerPoint</Application>
  <PresentationFormat>On-screen Show (4:3)</PresentationFormat>
  <Paragraphs>169</Paragraphs>
  <Slides>23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Times New Roman</vt:lpstr>
      <vt:lpstr>Verdana</vt:lpstr>
      <vt:lpstr>Wingdings</vt:lpstr>
      <vt:lpstr>Bold Stripes</vt:lpstr>
      <vt:lpstr>PowerPoint Presentation</vt:lpstr>
      <vt:lpstr>Discussion Materials:</vt:lpstr>
      <vt:lpstr>Peripheral</vt:lpstr>
      <vt:lpstr>SCSI (Small Computer System Interface )</vt:lpstr>
      <vt:lpstr>SCSI (contd.)</vt:lpstr>
      <vt:lpstr>IDE (Integrated Drive Electronics)</vt:lpstr>
      <vt:lpstr>IDE (contd.)</vt:lpstr>
      <vt:lpstr>PCMCIA (Personal Computer Memory Card International Association )</vt:lpstr>
      <vt:lpstr>PCMCIA (contd.)</vt:lpstr>
      <vt:lpstr>Interfacing</vt:lpstr>
      <vt:lpstr>Interfacing Contd.</vt:lpstr>
      <vt:lpstr>Interfacing Contd.</vt:lpstr>
      <vt:lpstr>Ports</vt:lpstr>
      <vt:lpstr>Physical Ports:</vt:lpstr>
      <vt:lpstr>Virtual Ports</vt:lpstr>
      <vt:lpstr>Storage Devices: Terminology</vt:lpstr>
      <vt:lpstr>Storage Devices: Primary</vt:lpstr>
      <vt:lpstr>Storage Devices: Secondary</vt:lpstr>
      <vt:lpstr>Storage Devices: Hierarchy </vt:lpstr>
      <vt:lpstr>Storage Devices: Technology</vt:lpstr>
      <vt:lpstr>Storage Devices: Intervention</vt:lpstr>
      <vt:lpstr>Assignment for next class:</vt:lpstr>
      <vt:lpstr>PowerPoint Presentation</vt:lpstr>
    </vt:vector>
  </TitlesOfParts>
  <Company>York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dc:title>
  <dc:creator>Khaiter</dc:creator>
  <cp:lastModifiedBy>Abdullah Al Omar</cp:lastModifiedBy>
  <cp:revision>167</cp:revision>
  <dcterms:created xsi:type="dcterms:W3CDTF">2002-09-04T17:02:48Z</dcterms:created>
  <dcterms:modified xsi:type="dcterms:W3CDTF">2021-01-09T09:13:50Z</dcterms:modified>
</cp:coreProperties>
</file>