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87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CC793-7E9B-4ED6-AD8C-248068728898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B9A7-E9FE-4411-8D81-A5A68CA2C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25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CC793-7E9B-4ED6-AD8C-248068728898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B9A7-E9FE-4411-8D81-A5A68CA2C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071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CC793-7E9B-4ED6-AD8C-248068728898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B9A7-E9FE-4411-8D81-A5A68CA2C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87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CC793-7E9B-4ED6-AD8C-248068728898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B9A7-E9FE-4411-8D81-A5A68CA2C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27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CC793-7E9B-4ED6-AD8C-248068728898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B9A7-E9FE-4411-8D81-A5A68CA2C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5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CC793-7E9B-4ED6-AD8C-248068728898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B9A7-E9FE-4411-8D81-A5A68CA2C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29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CC793-7E9B-4ED6-AD8C-248068728898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B9A7-E9FE-4411-8D81-A5A68CA2C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28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CC793-7E9B-4ED6-AD8C-248068728898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B9A7-E9FE-4411-8D81-A5A68CA2C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37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CC793-7E9B-4ED6-AD8C-248068728898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B9A7-E9FE-4411-8D81-A5A68CA2C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11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CC793-7E9B-4ED6-AD8C-248068728898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B9A7-E9FE-4411-8D81-A5A68CA2C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237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CC793-7E9B-4ED6-AD8C-248068728898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B9A7-E9FE-4411-8D81-A5A68CA2C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90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CC793-7E9B-4ED6-AD8C-248068728898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EB9A7-E9FE-4411-8D81-A5A68CA2C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364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55309"/>
            <a:ext cx="9144000" cy="2387600"/>
          </a:xfrm>
        </p:spPr>
        <p:txBody>
          <a:bodyPr/>
          <a:lstStyle/>
          <a:p>
            <a:r>
              <a:rPr lang="en-US" dirty="0"/>
              <a:t>Edge 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CSE 315</a:t>
            </a:r>
          </a:p>
          <a:p>
            <a:r>
              <a:rPr lang="en-US" dirty="0"/>
              <a:t>Peripherals </a:t>
            </a:r>
            <a:r>
              <a:rPr lang="en-US"/>
              <a:t>&amp; Interfacing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41C0-30E3-41FD-814F-5E0963A594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65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117104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008675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001365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40900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762666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878505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725047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095473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182062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649994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440629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231357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10</Words>
  <Application>Microsoft Office PowerPoint</Application>
  <PresentationFormat>Widescreen</PresentationFormat>
  <Paragraphs>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Edge Computing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Edge Computing</dc:title>
  <dc:creator>Windows User</dc:creator>
  <cp:lastModifiedBy>User</cp:lastModifiedBy>
  <cp:revision>9</cp:revision>
  <dcterms:created xsi:type="dcterms:W3CDTF">2019-05-06T15:37:03Z</dcterms:created>
  <dcterms:modified xsi:type="dcterms:W3CDTF">2022-06-28T05:50:25Z</dcterms:modified>
</cp:coreProperties>
</file>