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9" r:id="rId6"/>
    <p:sldId id="258" r:id="rId7"/>
    <p:sldId id="273" r:id="rId8"/>
    <p:sldId id="260" r:id="rId9"/>
    <p:sldId id="268" r:id="rId10"/>
    <p:sldId id="261" r:id="rId11"/>
    <p:sldId id="262" r:id="rId12"/>
    <p:sldId id="267" r:id="rId13"/>
    <p:sldId id="263" r:id="rId14"/>
    <p:sldId id="269" r:id="rId15"/>
    <p:sldId id="264" r:id="rId16"/>
    <p:sldId id="265" r:id="rId17"/>
    <p:sldId id="270" r:id="rId18"/>
    <p:sldId id="266" r:id="rId19"/>
    <p:sldId id="271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E28C9-F19F-4782-BC0B-B002E9DE45AB}" v="391" dt="2021-03-23T14:37:08.265"/>
    <p1510:client id="{EE41EFB0-8A4A-4AB3-BF68-6BAB4FF858FC}" v="669" dt="2021-03-23T15:29:2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3AF70-8093-4237-80F3-83ABCC138C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FB6B78-47DD-4BB5-BB16-EA6D8A980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SD?</a:t>
          </a:r>
        </a:p>
      </dgm:t>
    </dgm:pt>
    <dgm:pt modelId="{824E8860-05CB-4766-930E-800D290E82E3}" type="parTrans" cxnId="{25CF08C6-5C1D-45DC-BB23-ECC560F7964E}">
      <dgm:prSet/>
      <dgm:spPr/>
      <dgm:t>
        <a:bodyPr/>
        <a:lstStyle/>
        <a:p>
          <a:endParaRPr lang="en-US"/>
        </a:p>
      </dgm:t>
    </dgm:pt>
    <dgm:pt modelId="{3C7304A6-8BBB-4CF8-BD8A-4C02055B1093}" type="sibTrans" cxnId="{25CF08C6-5C1D-45DC-BB23-ECC560F7964E}">
      <dgm:prSet/>
      <dgm:spPr/>
      <dgm:t>
        <a:bodyPr/>
        <a:lstStyle/>
        <a:p>
          <a:endParaRPr lang="en-US"/>
        </a:p>
      </dgm:t>
    </dgm:pt>
    <dgm:pt modelId="{E694BD32-27D7-4704-A954-3B94B07FE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 </a:t>
          </a:r>
          <a:r>
            <a:rPr lang="en-US" b="1"/>
            <a:t>SD</a:t>
          </a:r>
          <a:r>
            <a:rPr lang="en-US"/>
            <a:t> modules allow you to communicate with the </a:t>
          </a:r>
          <a:r>
            <a:rPr lang="en-US" b="1"/>
            <a:t>memory card</a:t>
          </a:r>
          <a:r>
            <a:rPr lang="en-US"/>
            <a:t> and write or read the information on them.</a:t>
          </a:r>
          <a:endParaRPr lang="en-US">
            <a:latin typeface="Calibri Light" panose="020F0302020204030204"/>
          </a:endParaRPr>
        </a:p>
      </dgm:t>
    </dgm:pt>
    <dgm:pt modelId="{AB5FED6E-C5D6-4E70-A9C3-BCC862C7BE30}" type="parTrans" cxnId="{FD73E66E-82EA-47A7-8E24-CE8B249D8AE4}">
      <dgm:prSet/>
      <dgm:spPr/>
      <dgm:t>
        <a:bodyPr/>
        <a:lstStyle/>
        <a:p>
          <a:endParaRPr lang="en-US"/>
        </a:p>
      </dgm:t>
    </dgm:pt>
    <dgm:pt modelId="{9EBB95E8-E6F1-49BA-930A-AF86DF34A92B}" type="sibTrans" cxnId="{FD73E66E-82EA-47A7-8E24-CE8B249D8AE4}">
      <dgm:prSet/>
      <dgm:spPr/>
      <dgm:t>
        <a:bodyPr/>
        <a:lstStyle/>
        <a:p>
          <a:endParaRPr lang="en-US"/>
        </a:p>
      </dgm:t>
    </dgm:pt>
    <dgm:pt modelId="{E576B49F-FFFB-4679-8C9C-12C0E818AAD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communication between the</a:t>
          </a:r>
          <a:r>
            <a:rPr lang="en-US">
              <a:latin typeface="Calibri Light" panose="020F0302020204030204"/>
            </a:rPr>
            <a:t> Arduino</a:t>
          </a:r>
          <a:r>
            <a:rPr lang="en-US"/>
            <a:t> and the SD card </a:t>
          </a:r>
          <a:r>
            <a:rPr lang="en-US">
              <a:latin typeface="Calibri Light" panose="020F0302020204030204"/>
            </a:rPr>
            <a:t>uses SPI which takes</a:t>
          </a:r>
          <a:r>
            <a:rPr lang="en-US"/>
            <a:t> place on digital pins 11, 12, and 13</a:t>
          </a:r>
          <a:r>
            <a:rPr lang="en-US">
              <a:latin typeface="Calibri Light" panose="020F0302020204030204"/>
            </a:rPr>
            <a:t>,</a:t>
          </a:r>
          <a:r>
            <a:rPr lang="en-US"/>
            <a:t> Additionally, another pin must be used to select the SD card. This can be the hardware SS pin – pin 10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020C448B-EE6A-4853-95D2-8DA5AAD76C63}" type="parTrans" cxnId="{B3781E3B-B184-4E72-AF02-2F2F123FA6AF}">
      <dgm:prSet/>
      <dgm:spPr/>
    </dgm:pt>
    <dgm:pt modelId="{E7CDBD09-6E4E-4AFE-8CCE-9500BAC5B1D2}" type="sibTrans" cxnId="{B3781E3B-B184-4E72-AF02-2F2F123FA6AF}">
      <dgm:prSet/>
      <dgm:spPr/>
    </dgm:pt>
    <dgm:pt modelId="{B58148A9-9E02-4D94-A2A9-6AA21E3ACEC1}" type="pres">
      <dgm:prSet presAssocID="{69B3AF70-8093-4237-80F3-83ABCC138C12}" presName="root" presStyleCnt="0">
        <dgm:presLayoutVars>
          <dgm:dir/>
          <dgm:resizeHandles val="exact"/>
        </dgm:presLayoutVars>
      </dgm:prSet>
      <dgm:spPr/>
    </dgm:pt>
    <dgm:pt modelId="{7B2B4D44-C788-4522-99E8-2C19A91E12EA}" type="pres">
      <dgm:prSet presAssocID="{1AFB6B78-47DD-4BB5-BB16-EA6D8A98082E}" presName="compNode" presStyleCnt="0"/>
      <dgm:spPr/>
    </dgm:pt>
    <dgm:pt modelId="{6E9EE264-CC9A-47B0-AEC7-4A7D8A5E66CA}" type="pres">
      <dgm:prSet presAssocID="{1AFB6B78-47DD-4BB5-BB16-EA6D8A98082E}" presName="bgRect" presStyleLbl="bgShp" presStyleIdx="0" presStyleCnt="3"/>
      <dgm:spPr/>
    </dgm:pt>
    <dgm:pt modelId="{4281D217-938C-4B8A-B4AC-491E63ECDE9D}" type="pres">
      <dgm:prSet presAssocID="{1AFB6B78-47DD-4BB5-BB16-EA6D8A98082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B6CCC29-AADE-4BCE-8952-6F98E0767873}" type="pres">
      <dgm:prSet presAssocID="{1AFB6B78-47DD-4BB5-BB16-EA6D8A98082E}" presName="spaceRect" presStyleCnt="0"/>
      <dgm:spPr/>
    </dgm:pt>
    <dgm:pt modelId="{FFBF8112-B604-446C-8A1A-10A1F4ED4EAC}" type="pres">
      <dgm:prSet presAssocID="{1AFB6B78-47DD-4BB5-BB16-EA6D8A98082E}" presName="parTx" presStyleLbl="revTx" presStyleIdx="0" presStyleCnt="3">
        <dgm:presLayoutVars>
          <dgm:chMax val="0"/>
          <dgm:chPref val="0"/>
        </dgm:presLayoutVars>
      </dgm:prSet>
      <dgm:spPr/>
    </dgm:pt>
    <dgm:pt modelId="{33055259-7D03-43CA-9DCB-485B596DFD37}" type="pres">
      <dgm:prSet presAssocID="{3C7304A6-8BBB-4CF8-BD8A-4C02055B1093}" presName="sibTrans" presStyleCnt="0"/>
      <dgm:spPr/>
    </dgm:pt>
    <dgm:pt modelId="{9B048081-2051-45B1-8656-15B747FA5734}" type="pres">
      <dgm:prSet presAssocID="{E694BD32-27D7-4704-A954-3B94B07FE374}" presName="compNode" presStyleCnt="0"/>
      <dgm:spPr/>
    </dgm:pt>
    <dgm:pt modelId="{E47991E3-9764-456F-BC51-570818B9E9D4}" type="pres">
      <dgm:prSet presAssocID="{E694BD32-27D7-4704-A954-3B94B07FE374}" presName="bgRect" presStyleLbl="bgShp" presStyleIdx="1" presStyleCnt="3"/>
      <dgm:spPr/>
    </dgm:pt>
    <dgm:pt modelId="{B2EF49B7-8687-4401-A6E9-82D72F3AEBCD}" type="pres">
      <dgm:prSet presAssocID="{E694BD32-27D7-4704-A954-3B94B07FE37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1ABD4A-C4A3-41D6-8EBD-C4DB2C19B1CD}" type="pres">
      <dgm:prSet presAssocID="{E694BD32-27D7-4704-A954-3B94B07FE374}" presName="spaceRect" presStyleCnt="0"/>
      <dgm:spPr/>
    </dgm:pt>
    <dgm:pt modelId="{38A38167-7666-4663-8DC1-EE2444682EC4}" type="pres">
      <dgm:prSet presAssocID="{E694BD32-27D7-4704-A954-3B94B07FE374}" presName="parTx" presStyleLbl="revTx" presStyleIdx="1" presStyleCnt="3">
        <dgm:presLayoutVars>
          <dgm:chMax val="0"/>
          <dgm:chPref val="0"/>
        </dgm:presLayoutVars>
      </dgm:prSet>
      <dgm:spPr/>
    </dgm:pt>
    <dgm:pt modelId="{92717F85-C7C1-40AD-8E5E-CE006BFE6057}" type="pres">
      <dgm:prSet presAssocID="{9EBB95E8-E6F1-49BA-930A-AF86DF34A92B}" presName="sibTrans" presStyleCnt="0"/>
      <dgm:spPr/>
    </dgm:pt>
    <dgm:pt modelId="{3578D08C-B106-445B-9B30-7C075BAAA4E9}" type="pres">
      <dgm:prSet presAssocID="{E576B49F-FFFB-4679-8C9C-12C0E818AAD4}" presName="compNode" presStyleCnt="0"/>
      <dgm:spPr/>
    </dgm:pt>
    <dgm:pt modelId="{01C0C2BA-B626-43C9-A35C-5C2A1EC17F16}" type="pres">
      <dgm:prSet presAssocID="{E576B49F-FFFB-4679-8C9C-12C0E818AAD4}" presName="bgRect" presStyleLbl="bgShp" presStyleIdx="2" presStyleCnt="3"/>
      <dgm:spPr/>
    </dgm:pt>
    <dgm:pt modelId="{0DEAB24E-5426-4BAB-98A2-71FC0C05BF19}" type="pres">
      <dgm:prSet presAssocID="{E576B49F-FFFB-4679-8C9C-12C0E818AAD4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2B242ACC-535B-41EE-96C5-DE23BE8D8949}" type="pres">
      <dgm:prSet presAssocID="{E576B49F-FFFB-4679-8C9C-12C0E818AAD4}" presName="spaceRect" presStyleCnt="0"/>
      <dgm:spPr/>
    </dgm:pt>
    <dgm:pt modelId="{41661B2E-B2B8-4CBA-9501-01A859BAD56E}" type="pres">
      <dgm:prSet presAssocID="{E576B49F-FFFB-4679-8C9C-12C0E818AA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781E3B-B184-4E72-AF02-2F2F123FA6AF}" srcId="{69B3AF70-8093-4237-80F3-83ABCC138C12}" destId="{E576B49F-FFFB-4679-8C9C-12C0E818AAD4}" srcOrd="2" destOrd="0" parTransId="{020C448B-EE6A-4853-95D2-8DA5AAD76C63}" sibTransId="{E7CDBD09-6E4E-4AFE-8CCE-9500BAC5B1D2}"/>
    <dgm:cxn modelId="{E57EC142-060F-478B-AD25-F73A169A3FFE}" type="presOf" srcId="{E694BD32-27D7-4704-A954-3B94B07FE374}" destId="{38A38167-7666-4663-8DC1-EE2444682EC4}" srcOrd="0" destOrd="0" presId="urn:microsoft.com/office/officeart/2018/2/layout/IconVerticalSolidList"/>
    <dgm:cxn modelId="{FD73E66E-82EA-47A7-8E24-CE8B249D8AE4}" srcId="{69B3AF70-8093-4237-80F3-83ABCC138C12}" destId="{E694BD32-27D7-4704-A954-3B94B07FE374}" srcOrd="1" destOrd="0" parTransId="{AB5FED6E-C5D6-4E70-A9C3-BCC862C7BE30}" sibTransId="{9EBB95E8-E6F1-49BA-930A-AF86DF34A92B}"/>
    <dgm:cxn modelId="{75468873-EA37-47B4-99C7-9BFA78D7667A}" type="presOf" srcId="{69B3AF70-8093-4237-80F3-83ABCC138C12}" destId="{B58148A9-9E02-4D94-A2A9-6AA21E3ACEC1}" srcOrd="0" destOrd="0" presId="urn:microsoft.com/office/officeart/2018/2/layout/IconVerticalSolidList"/>
    <dgm:cxn modelId="{E5E6C684-25AF-4625-B416-F31B419539B1}" type="presOf" srcId="{E576B49F-FFFB-4679-8C9C-12C0E818AAD4}" destId="{41661B2E-B2B8-4CBA-9501-01A859BAD56E}" srcOrd="0" destOrd="0" presId="urn:microsoft.com/office/officeart/2018/2/layout/IconVerticalSolidList"/>
    <dgm:cxn modelId="{25CF08C6-5C1D-45DC-BB23-ECC560F7964E}" srcId="{69B3AF70-8093-4237-80F3-83ABCC138C12}" destId="{1AFB6B78-47DD-4BB5-BB16-EA6D8A98082E}" srcOrd="0" destOrd="0" parTransId="{824E8860-05CB-4766-930E-800D290E82E3}" sibTransId="{3C7304A6-8BBB-4CF8-BD8A-4C02055B1093}"/>
    <dgm:cxn modelId="{532BE0EB-B7AF-4E86-919E-5F64621B65A3}" type="presOf" srcId="{1AFB6B78-47DD-4BB5-BB16-EA6D8A98082E}" destId="{FFBF8112-B604-446C-8A1A-10A1F4ED4EAC}" srcOrd="0" destOrd="0" presId="urn:microsoft.com/office/officeart/2018/2/layout/IconVerticalSolidList"/>
    <dgm:cxn modelId="{D2DB7F24-6618-42C8-8A9A-4D3C53DE97B2}" type="presParOf" srcId="{B58148A9-9E02-4D94-A2A9-6AA21E3ACEC1}" destId="{7B2B4D44-C788-4522-99E8-2C19A91E12EA}" srcOrd="0" destOrd="0" presId="urn:microsoft.com/office/officeart/2018/2/layout/IconVerticalSolidList"/>
    <dgm:cxn modelId="{EB917F7E-47FD-42A3-A545-69865F895DAD}" type="presParOf" srcId="{7B2B4D44-C788-4522-99E8-2C19A91E12EA}" destId="{6E9EE264-CC9A-47B0-AEC7-4A7D8A5E66CA}" srcOrd="0" destOrd="0" presId="urn:microsoft.com/office/officeart/2018/2/layout/IconVerticalSolidList"/>
    <dgm:cxn modelId="{B34B00F9-66A5-41DB-A88D-B8FB8DA35795}" type="presParOf" srcId="{7B2B4D44-C788-4522-99E8-2C19A91E12EA}" destId="{4281D217-938C-4B8A-B4AC-491E63ECDE9D}" srcOrd="1" destOrd="0" presId="urn:microsoft.com/office/officeart/2018/2/layout/IconVerticalSolidList"/>
    <dgm:cxn modelId="{3735C63D-124D-4172-A11E-58CAFBBE65D1}" type="presParOf" srcId="{7B2B4D44-C788-4522-99E8-2C19A91E12EA}" destId="{3B6CCC29-AADE-4BCE-8952-6F98E0767873}" srcOrd="2" destOrd="0" presId="urn:microsoft.com/office/officeart/2018/2/layout/IconVerticalSolidList"/>
    <dgm:cxn modelId="{8B0E4C8A-2ECD-4F82-8F87-076103424F8C}" type="presParOf" srcId="{7B2B4D44-C788-4522-99E8-2C19A91E12EA}" destId="{FFBF8112-B604-446C-8A1A-10A1F4ED4EAC}" srcOrd="3" destOrd="0" presId="urn:microsoft.com/office/officeart/2018/2/layout/IconVerticalSolidList"/>
    <dgm:cxn modelId="{6264F437-27FF-45D7-8D49-68AD9D2B0B56}" type="presParOf" srcId="{B58148A9-9E02-4D94-A2A9-6AA21E3ACEC1}" destId="{33055259-7D03-43CA-9DCB-485B596DFD37}" srcOrd="1" destOrd="0" presId="urn:microsoft.com/office/officeart/2018/2/layout/IconVerticalSolidList"/>
    <dgm:cxn modelId="{62B8F3FB-1017-49EB-BDEA-12B80315027F}" type="presParOf" srcId="{B58148A9-9E02-4D94-A2A9-6AA21E3ACEC1}" destId="{9B048081-2051-45B1-8656-15B747FA5734}" srcOrd="2" destOrd="0" presId="urn:microsoft.com/office/officeart/2018/2/layout/IconVerticalSolidList"/>
    <dgm:cxn modelId="{A0B37425-F140-4A50-B5C9-EBBE83510F29}" type="presParOf" srcId="{9B048081-2051-45B1-8656-15B747FA5734}" destId="{E47991E3-9764-456F-BC51-570818B9E9D4}" srcOrd="0" destOrd="0" presId="urn:microsoft.com/office/officeart/2018/2/layout/IconVerticalSolidList"/>
    <dgm:cxn modelId="{6341CFCD-554A-41AB-93EF-037C038B1AAA}" type="presParOf" srcId="{9B048081-2051-45B1-8656-15B747FA5734}" destId="{B2EF49B7-8687-4401-A6E9-82D72F3AEBCD}" srcOrd="1" destOrd="0" presId="urn:microsoft.com/office/officeart/2018/2/layout/IconVerticalSolidList"/>
    <dgm:cxn modelId="{6FF1209A-ADFC-4E74-B949-2B7155E9F6B5}" type="presParOf" srcId="{9B048081-2051-45B1-8656-15B747FA5734}" destId="{EA1ABD4A-C4A3-41D6-8EBD-C4DB2C19B1CD}" srcOrd="2" destOrd="0" presId="urn:microsoft.com/office/officeart/2018/2/layout/IconVerticalSolidList"/>
    <dgm:cxn modelId="{E9DB4656-5649-424B-8553-042048FA4E77}" type="presParOf" srcId="{9B048081-2051-45B1-8656-15B747FA5734}" destId="{38A38167-7666-4663-8DC1-EE2444682EC4}" srcOrd="3" destOrd="0" presId="urn:microsoft.com/office/officeart/2018/2/layout/IconVerticalSolidList"/>
    <dgm:cxn modelId="{8D6D6718-A849-44CD-8AE3-828CAC62D693}" type="presParOf" srcId="{B58148A9-9E02-4D94-A2A9-6AA21E3ACEC1}" destId="{92717F85-C7C1-40AD-8E5E-CE006BFE6057}" srcOrd="3" destOrd="0" presId="urn:microsoft.com/office/officeart/2018/2/layout/IconVerticalSolidList"/>
    <dgm:cxn modelId="{6E935C02-D267-416C-8C74-20DCBA93D9BB}" type="presParOf" srcId="{B58148A9-9E02-4D94-A2A9-6AA21E3ACEC1}" destId="{3578D08C-B106-445B-9B30-7C075BAAA4E9}" srcOrd="4" destOrd="0" presId="urn:microsoft.com/office/officeart/2018/2/layout/IconVerticalSolidList"/>
    <dgm:cxn modelId="{74871C90-8CB4-4A71-A6B1-5943EFD2DE1F}" type="presParOf" srcId="{3578D08C-B106-445B-9B30-7C075BAAA4E9}" destId="{01C0C2BA-B626-43C9-A35C-5C2A1EC17F16}" srcOrd="0" destOrd="0" presId="urn:microsoft.com/office/officeart/2018/2/layout/IconVerticalSolidList"/>
    <dgm:cxn modelId="{BD968C5E-8E28-43D6-AF33-42954643018E}" type="presParOf" srcId="{3578D08C-B106-445B-9B30-7C075BAAA4E9}" destId="{0DEAB24E-5426-4BAB-98A2-71FC0C05BF19}" srcOrd="1" destOrd="0" presId="urn:microsoft.com/office/officeart/2018/2/layout/IconVerticalSolidList"/>
    <dgm:cxn modelId="{7EEB28FE-AF2A-4CBC-8414-87634A1E441E}" type="presParOf" srcId="{3578D08C-B106-445B-9B30-7C075BAAA4E9}" destId="{2B242ACC-535B-41EE-96C5-DE23BE8D8949}" srcOrd="2" destOrd="0" presId="urn:microsoft.com/office/officeart/2018/2/layout/IconVerticalSolidList"/>
    <dgm:cxn modelId="{26D5355D-7865-449C-B272-602757EECA7A}" type="presParOf" srcId="{3578D08C-B106-445B-9B30-7C075BAAA4E9}" destId="{41661B2E-B2B8-4CBA-9501-01A859BAD5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E264-CC9A-47B0-AEC7-4A7D8A5E66CA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1D217-938C-4B8A-B4AC-491E63ECDE9D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F8112-B604-446C-8A1A-10A1F4ED4EAC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SD?</a:t>
          </a:r>
        </a:p>
      </dsp:txBody>
      <dsp:txXfrm>
        <a:off x="1838352" y="680"/>
        <a:ext cx="4430685" cy="1591647"/>
      </dsp:txXfrm>
    </dsp:sp>
    <dsp:sp modelId="{E47991E3-9764-456F-BC51-570818B9E9D4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F49B7-8687-4401-A6E9-82D72F3AEBC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38167-7666-4663-8DC1-EE2444682EC4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 </a:t>
          </a:r>
          <a:r>
            <a:rPr lang="en-US" sz="1600" b="1" kern="1200"/>
            <a:t>SD</a:t>
          </a:r>
          <a:r>
            <a:rPr lang="en-US" sz="1600" kern="1200"/>
            <a:t> modules allow you to communicate with the </a:t>
          </a:r>
          <a:r>
            <a:rPr lang="en-US" sz="1600" b="1" kern="1200"/>
            <a:t>memory card</a:t>
          </a:r>
          <a:r>
            <a:rPr lang="en-US" sz="1600" kern="1200"/>
            <a:t> and write or read the information on them.</a:t>
          </a:r>
          <a:endParaRPr lang="en-US" sz="1600" kern="1200">
            <a:latin typeface="Calibri Light" panose="020F0302020204030204"/>
          </a:endParaRPr>
        </a:p>
      </dsp:txBody>
      <dsp:txXfrm>
        <a:off x="1838352" y="1990238"/>
        <a:ext cx="4430685" cy="1591647"/>
      </dsp:txXfrm>
    </dsp:sp>
    <dsp:sp modelId="{01C0C2BA-B626-43C9-A35C-5C2A1EC17F16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AB24E-5426-4BAB-98A2-71FC0C05BF1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61B2E-B2B8-4CBA-9501-01A859BAD56E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communication between the</a:t>
          </a:r>
          <a:r>
            <a:rPr lang="en-US" sz="1600" kern="1200">
              <a:latin typeface="Calibri Light" panose="020F0302020204030204"/>
            </a:rPr>
            <a:t> Arduino</a:t>
          </a:r>
          <a:r>
            <a:rPr lang="en-US" sz="1600" kern="1200"/>
            <a:t> and the SD card </a:t>
          </a:r>
          <a:r>
            <a:rPr lang="en-US" sz="1600" kern="1200">
              <a:latin typeface="Calibri Light" panose="020F0302020204030204"/>
            </a:rPr>
            <a:t>uses SPI which takes</a:t>
          </a:r>
          <a:r>
            <a:rPr lang="en-US" sz="1600" kern="1200"/>
            <a:t> place on digital pins 11, 12, and 13</a:t>
          </a:r>
          <a:r>
            <a:rPr lang="en-US" sz="1600" kern="1200">
              <a:latin typeface="Calibri Light" panose="020F0302020204030204"/>
            </a:rPr>
            <a:t>,</a:t>
          </a:r>
          <a:r>
            <a:rPr lang="en-US" sz="1600" kern="1200"/>
            <a:t> Additionally, another pin must be used to select the SD card. This can be the hardware SS pin – pin 10</a:t>
          </a:r>
          <a:r>
            <a:rPr lang="en-US" sz="1600" kern="1200">
              <a:latin typeface="Calibri Light" panose="020F0302020204030204"/>
            </a:rPr>
            <a:t> </a:t>
          </a:r>
          <a:endParaRPr lang="en-US" sz="1600" kern="120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Saving Sensor Data Into a Text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0403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CSE315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cs typeface="Calibri"/>
              </a:rPr>
              <a:t>Peripheral And Interfacing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0E8778-916A-495B-889A-FA59FFAC1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9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86D96DA-FCF9-42F9-8700-87BFB27E1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9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C9B7C8-CF27-4D35-9195-74123273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0F4B9BA-747E-4FBB-9A10-86596CEC7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F1A74F-A8B7-4B87-85DE-1BF271C2B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5" r="-1" b="1308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E82FAAD-8E40-4396-B8E3-117955571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520C3F-95B5-442F-B49B-AA87F3654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" r="-1" b="4007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8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6E9CD-C3E7-4343-AAC7-E51F64F52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D06857-BA7F-4E4C-A58A-B727202E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75AA805-69A3-4FCA-A11C-90182C398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AC0659E4-E304-4F53-AD02-2A4447B2D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6648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18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5C4E13-02AE-4DE1-B43E-AF361664D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9BE010-40F3-40D7-80B1-309F83EA2954}"/>
              </a:ext>
            </a:extLst>
          </p:cNvPr>
          <p:cNvSpPr txBox="1"/>
          <p:nvPr/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5949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83" y="2415495"/>
            <a:ext cx="31051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4" y="2058308"/>
            <a:ext cx="6267450" cy="346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3326" y="943429"/>
            <a:ext cx="3923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Pin Configuration:</a:t>
            </a:r>
          </a:p>
        </p:txBody>
      </p:sp>
    </p:spTree>
    <p:extLst>
      <p:ext uri="{BB962C8B-B14F-4D97-AF65-F5344CB8AC3E}">
        <p14:creationId xmlns:p14="http://schemas.microsoft.com/office/powerpoint/2010/main" val="428363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577" y="899886"/>
            <a:ext cx="4971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Required Components: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514" y="1828799"/>
            <a:ext cx="24903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/>
              <a:t>Arduino</a:t>
            </a:r>
            <a:r>
              <a:rPr lang="en-US" sz="2400" dirty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Sonar 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SD Card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POT HG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Virtual Terminal</a:t>
            </a:r>
          </a:p>
        </p:txBody>
      </p:sp>
    </p:spTree>
    <p:extLst>
      <p:ext uri="{BB962C8B-B14F-4D97-AF65-F5344CB8AC3E}">
        <p14:creationId xmlns:p14="http://schemas.microsoft.com/office/powerpoint/2010/main" val="151283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10E8692-BB1E-412F-9074-B39D6B5C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C36B4E9-452B-4FC0-9880-699A8C6F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205194"/>
            <a:ext cx="4612255" cy="6246330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C4E5C52-B5A0-4B99-A1BD-D026CC4B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97" y="452155"/>
            <a:ext cx="5273614" cy="5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49E0103D-4C80-41D2-B8DE-C3024ABE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1" t="23278" r="944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53E54-3C1A-44AD-8845-818F335A3933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the simulation we have to provide a dedicated space for the SD module that will work as a sd card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To create  a space for the sd module we have to use WinImage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ACA7-6675-43A4-A21E-96773FF4F6E2}"/>
              </a:ext>
            </a:extLst>
          </p:cNvPr>
          <p:cNvSpPr txBox="1"/>
          <p:nvPr/>
        </p:nvSpPr>
        <p:spPr>
          <a:xfrm>
            <a:off x="396815" y="5198852"/>
            <a:ext cx="4856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https://www.winimage.com/download.htm</a:t>
            </a:r>
          </a:p>
        </p:txBody>
      </p:sp>
    </p:spTree>
    <p:extLst>
      <p:ext uri="{BB962C8B-B14F-4D97-AF65-F5344CB8AC3E}">
        <p14:creationId xmlns:p14="http://schemas.microsoft.com/office/powerpoint/2010/main" val="279247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8CDF5E-C11D-4196-B050-F389116FF685}"/>
              </a:ext>
            </a:extLst>
          </p:cNvPr>
          <p:cNvSpPr/>
          <p:nvPr/>
        </p:nvSpPr>
        <p:spPr>
          <a:xfrm>
            <a:off x="2875" y="-4313"/>
            <a:ext cx="12177621" cy="6742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811AFF7-D9CE-40C8-B3F8-D694A84B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2" y="1193950"/>
            <a:ext cx="1719891" cy="1939685"/>
          </a:xfrm>
          <a:prstGeom prst="rect">
            <a:avLst/>
          </a:prstGeom>
        </p:spPr>
      </p:pic>
      <p:pic>
        <p:nvPicPr>
          <p:cNvPr id="17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FE7649-354C-43BF-B3B0-B23B9DC9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2" y="673777"/>
            <a:ext cx="9198633" cy="519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5655AF-0CC1-42BE-BAF3-4C348ECEF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3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150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Saving Sensor Data Into a Text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289</cp:revision>
  <dcterms:created xsi:type="dcterms:W3CDTF">2021-03-23T13:34:50Z</dcterms:created>
  <dcterms:modified xsi:type="dcterms:W3CDTF">2022-06-28T05:49:22Z</dcterms:modified>
</cp:coreProperties>
</file>