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905ee79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905ee79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905ee79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905ee79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905ee79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905ee79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05ee79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05ee79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905ee79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905ee79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905ee79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905ee79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05ee79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05ee79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05ee79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905ee79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aed79a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aed79a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aed79a7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aed79a7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886f6d3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886f6d3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aed79a7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aed79a7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aed79a7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aed79a7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aed79a7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aed79a7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aed79a7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aed79a7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aeebbb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aeebbb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aeebbbb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aeebbbb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aeebbbb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aeebbbb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886f6d3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886f6d3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886f6d3b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886f6d3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7886f6d3b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7886f6d3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886f6d3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886f6d3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0241d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0241d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05ee7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05ee7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905ee79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905ee79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Module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2"/>
            <a:ext cx="4870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5675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ESP-8266</a:t>
            </a:r>
            <a:endParaRPr b="1" sz="5675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AT commands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=AT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75" y="2039525"/>
            <a:ext cx="6457599" cy="30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22">
                <a:solidFill>
                  <a:srgbClr val="000000"/>
                </a:solidFill>
              </a:rPr>
              <a:t>Command= AT+UART_DEF=9600,8,1,0,0</a:t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00" y="1813925"/>
            <a:ext cx="7255724" cy="30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22">
                <a:solidFill>
                  <a:srgbClr val="000000"/>
                </a:solidFill>
              </a:rPr>
              <a:t>Change bouth rate to 9600 in Code and upload it again</a:t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75" y="2159375"/>
            <a:ext cx="76581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9825" y="130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58525" y="838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and serial monitor and give </a:t>
            </a:r>
            <a:r>
              <a:rPr lang="en"/>
              <a:t>Command =AT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750" y="1291125"/>
            <a:ext cx="6868751" cy="35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06900" y="235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22">
                <a:solidFill>
                  <a:srgbClr val="000000"/>
                </a:solidFill>
              </a:rPr>
              <a:t>Command: 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AT+CWMODE=1</a:t>
            </a:r>
            <a:endParaRPr b="0"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25" y="1693000"/>
            <a:ext cx="6764724" cy="32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846"/>
              </a:lnSpc>
              <a:spcBef>
                <a:spcPts val="3000"/>
              </a:spcBef>
              <a:spcAft>
                <a:spcPts val="1500"/>
              </a:spcAft>
              <a:buNone/>
            </a:pPr>
            <a:r>
              <a:t/>
            </a:r>
            <a:endParaRPr b="1" sz="20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02100" y="154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22">
                <a:solidFill>
                  <a:srgbClr val="000000"/>
                </a:solidFill>
              </a:rPr>
              <a:t>Command: 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AT+CWLAP</a:t>
            </a:r>
            <a:endParaRPr b="0"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846"/>
              </a:lnSpc>
              <a:spcBef>
                <a:spcPts val="3000"/>
              </a:spcBef>
              <a:spcAft>
                <a:spcPts val="1500"/>
              </a:spcAft>
              <a:buNone/>
            </a:pPr>
            <a:r>
              <a:t/>
            </a:r>
            <a:endParaRPr b="1" sz="20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475" y="1579375"/>
            <a:ext cx="6716351" cy="34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02100" y="154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22">
                <a:solidFill>
                  <a:srgbClr val="000000"/>
                </a:solidFill>
              </a:rPr>
              <a:t>Command: 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AT+CWJAP="Liberty Media", "nlj-hyiyk187"</a:t>
            </a:r>
            <a:endParaRPr b="0"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846"/>
              </a:lnSpc>
              <a:spcBef>
                <a:spcPts val="3000"/>
              </a:spcBef>
              <a:spcAft>
                <a:spcPts val="1500"/>
              </a:spcAft>
              <a:buNone/>
            </a:pPr>
            <a:r>
              <a:t/>
            </a:r>
            <a:endParaRPr b="1" sz="20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150" y="1488775"/>
            <a:ext cx="6925951" cy="35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102100" y="154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22">
                <a:solidFill>
                  <a:srgbClr val="000000"/>
                </a:solidFill>
              </a:rPr>
              <a:t>Command: </a:t>
            </a:r>
            <a:r>
              <a:rPr b="0" lang="en" sz="2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AT+CIFSR</a:t>
            </a:r>
            <a:endParaRPr b="0"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0" y="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846"/>
              </a:lnSpc>
              <a:spcBef>
                <a:spcPts val="3000"/>
              </a:spcBef>
              <a:spcAft>
                <a:spcPts val="1500"/>
              </a:spcAft>
              <a:buNone/>
            </a:pPr>
            <a:r>
              <a:t/>
            </a:r>
            <a:endParaRPr b="1" sz="20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00" y="1585850"/>
            <a:ext cx="7619276" cy="34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Temperature and Humidity To ThingSpeak.com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50" y="1393124"/>
            <a:ext cx="3147426" cy="13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976" y="1208075"/>
            <a:ext cx="5195224" cy="292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the required library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1438275"/>
            <a:ext cx="58769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2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Why Esp_8266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95875" y="964850"/>
            <a:ext cx="86364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ESp8266 </a:t>
            </a:r>
            <a:endParaRPr b="1" sz="56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ESP8266 is a low-cost WiFi microchip, with a full TCP/IP stack and microcontroller capability.</a:t>
            </a:r>
            <a:endParaRPr sz="40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has 32 bit microcontroller.</a:t>
            </a:r>
            <a:endParaRPr sz="40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32 kib instruction RAM.</a:t>
            </a:r>
            <a:endParaRPr sz="40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Voltage range is 3.3V-3.6V</a:t>
            </a:r>
            <a:endParaRPr sz="40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Wi-Fi version is 802.11b/g/n</a:t>
            </a:r>
            <a:endParaRPr sz="40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Esp8266</a:t>
            </a:r>
            <a:endParaRPr b="1" sz="56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086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4188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use Ethernet shield but it needs a RJ45 connection to be connected to a router via CAT cables. </a:t>
            </a:r>
            <a:endParaRPr sz="4188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086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4188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Esp8266 is cheaper than Ethernet shield.</a:t>
            </a:r>
            <a:endParaRPr sz="4188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1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795325"/>
            <a:ext cx="76676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790575"/>
            <a:ext cx="82581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130725" y="13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00" y="845338"/>
            <a:ext cx="4638675" cy="3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4" y="0"/>
            <a:ext cx="81941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cannot simulate  Esp8266 in Proteus .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350" y="1558375"/>
            <a:ext cx="4856336" cy="32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can </a:t>
            </a:r>
            <a:r>
              <a:rPr lang="en"/>
              <a:t>simulate  DHT11 in Proteus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375" y="1624900"/>
            <a:ext cx="3912599" cy="2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26675" y="74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832550"/>
            <a:ext cx="6256976" cy="41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59900" y="563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25" y="1192000"/>
            <a:ext cx="2921224" cy="26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775" y="563250"/>
            <a:ext cx="33027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Config of Esp_8266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1-GND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2-TX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3.GPIO2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4-CHPD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5-GPIO0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6-RESET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7-RX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8-VCC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" y="1367075"/>
            <a:ext cx="3999900" cy="29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4287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commands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AT-Attention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AT+RST-Reset the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AT+GMR-Firmware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AT+CWMODE-Operating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1.Client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2.Access </a:t>
            </a:r>
            <a:r>
              <a:rPr lang="en"/>
              <a:t>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3.Client and Access Point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41450" y="485100"/>
            <a:ext cx="85206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AT+CWJAP=&lt;wifi name&gt;&lt;password&gt; - Join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AT+CWLAP- View available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AT+CWQAP - Disconnect from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AT+CWLIF - Show assigned IP address as access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AT+CIFSR- Show assigned IP address when connected to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AT+CIPCLOSE - Close socket 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AT+CIPSTATUS - Show current status as socket client or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Arduino Uno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ESP8266 ESP-01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Breadboard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SparkFun Breadboard Power Supply Stick - 5V/3.3V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Male/Female jumper wire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Resistor 1k ohm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Connection establishment between Esp and Arduino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50" y="1832725"/>
            <a:ext cx="5188701" cy="3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Esp_8266 to the internet using Arduino 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: Uploading the code into  Arduino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350" y="1684950"/>
            <a:ext cx="5216051" cy="333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