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9" r:id="rId12"/>
    <p:sldId id="266" r:id="rId13"/>
    <p:sldId id="267" r:id="rId14"/>
    <p:sldId id="280" r:id="rId15"/>
    <p:sldId id="282" r:id="rId16"/>
    <p:sldId id="268" r:id="rId17"/>
    <p:sldId id="269" r:id="rId18"/>
    <p:sldId id="283" r:id="rId19"/>
    <p:sldId id="270" r:id="rId20"/>
    <p:sldId id="271" r:id="rId21"/>
    <p:sldId id="272" r:id="rId22"/>
    <p:sldId id="284" r:id="rId23"/>
    <p:sldId id="273" r:id="rId24"/>
    <p:sldId id="274" r:id="rId25"/>
    <p:sldId id="285" r:id="rId26"/>
    <p:sldId id="275" r:id="rId27"/>
    <p:sldId id="276" r:id="rId28"/>
    <p:sldId id="277" r:id="rId29"/>
    <p:sldId id="278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7AE-7CE1-4E75-A393-B629AFCC40EC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90FD-215E-4420-8FC4-085C9814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7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7AE-7CE1-4E75-A393-B629AFCC40EC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90FD-215E-4420-8FC4-085C9814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0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7AE-7CE1-4E75-A393-B629AFCC40EC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90FD-215E-4420-8FC4-085C9814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4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7AE-7CE1-4E75-A393-B629AFCC40EC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90FD-215E-4420-8FC4-085C9814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5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7AE-7CE1-4E75-A393-B629AFCC40EC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90FD-215E-4420-8FC4-085C9814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7AE-7CE1-4E75-A393-B629AFCC40EC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90FD-215E-4420-8FC4-085C9814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0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7AE-7CE1-4E75-A393-B629AFCC40EC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90FD-215E-4420-8FC4-085C9814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88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7AE-7CE1-4E75-A393-B629AFCC40EC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90FD-215E-4420-8FC4-085C9814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5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7AE-7CE1-4E75-A393-B629AFCC40EC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90FD-215E-4420-8FC4-085C9814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3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7AE-7CE1-4E75-A393-B629AFCC40EC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90FD-215E-4420-8FC4-085C9814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8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7AE-7CE1-4E75-A393-B629AFCC40EC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90FD-215E-4420-8FC4-085C9814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5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AA7AE-7CE1-4E75-A393-B629AFCC40EC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590FD-215E-4420-8FC4-085C9814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0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arkfun.com/" TargetMode="External"/><Relationship Id="rId2" Type="http://schemas.openxmlformats.org/officeDocument/2006/relationships/hyperlink" Target="http://leahbuechley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1897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 to Arduino and different types of Arduino boards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CSE 315</a:t>
            </a:r>
          </a:p>
          <a:p>
            <a:r>
              <a:rPr lang="en-US" dirty="0"/>
              <a:t>Peripherals </a:t>
            </a:r>
            <a:r>
              <a:rPr lang="en-US"/>
              <a:t>&amp; Interfacing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09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Uno(R3)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870" y="1500310"/>
            <a:ext cx="4977486" cy="4977486"/>
          </a:xfrm>
        </p:spPr>
      </p:pic>
      <p:sp>
        <p:nvSpPr>
          <p:cNvPr id="6" name="TextBox 5"/>
          <p:cNvSpPr txBox="1"/>
          <p:nvPr/>
        </p:nvSpPr>
        <p:spPr>
          <a:xfrm>
            <a:off x="3921370" y="5926015"/>
            <a:ext cx="340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2. Arduino Uno basic hardware</a:t>
            </a:r>
          </a:p>
        </p:txBody>
      </p:sp>
    </p:spTree>
    <p:extLst>
      <p:ext uri="{BB962C8B-B14F-4D97-AF65-F5344CB8AC3E}">
        <p14:creationId xmlns:p14="http://schemas.microsoft.com/office/powerpoint/2010/main" val="154139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projects based on Arduino UNO: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 Medicine Reminder Using Arduino</a:t>
            </a:r>
          </a:p>
          <a:p>
            <a:r>
              <a:rPr lang="en-US" dirty="0"/>
              <a:t>Obstacle Avoiding Robot using Arduino and Ultrasonic Sensor</a:t>
            </a:r>
          </a:p>
          <a:p>
            <a:r>
              <a:rPr lang="en-US" dirty="0"/>
              <a:t>Google Assistant Based Voice Controlled Home Automation using DIY Arduino Wi-Fi Shield</a:t>
            </a:r>
            <a:endParaRPr lang="en-US" b="1" dirty="0"/>
          </a:p>
          <a:p>
            <a:r>
              <a:rPr lang="en-US" dirty="0"/>
              <a:t>Self balancing robot</a:t>
            </a:r>
          </a:p>
          <a:p>
            <a:r>
              <a:rPr lang="en-US" dirty="0"/>
              <a:t>Line follower</a:t>
            </a:r>
            <a:br>
              <a:rPr lang="en-US" dirty="0"/>
            </a:b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239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</a:t>
            </a:r>
            <a:r>
              <a:rPr lang="en-US" dirty="0" err="1"/>
              <a:t>Lilypad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Lily Pad Arduino board is a wearable e-textile technology .</a:t>
            </a:r>
          </a:p>
          <a:p>
            <a:r>
              <a:rPr lang="en-US" dirty="0"/>
              <a:t>It expanded by </a:t>
            </a:r>
            <a:r>
              <a:rPr lang="en-US" dirty="0">
                <a:hlinkClick r:id="rId2"/>
              </a:rPr>
              <a:t>Leah </a:t>
            </a:r>
            <a:r>
              <a:rPr lang="en-US" dirty="0" err="1">
                <a:hlinkClick r:id="rId2"/>
              </a:rPr>
              <a:t>Buechley</a:t>
            </a:r>
            <a:r>
              <a:rPr lang="en-US" dirty="0"/>
              <a:t> and considerately designed by “Leah and </a:t>
            </a:r>
            <a:r>
              <a:rPr lang="en-US" dirty="0">
                <a:hlinkClick r:id="rId3"/>
              </a:rPr>
              <a:t>SparkFun</a:t>
            </a:r>
            <a:r>
              <a:rPr lang="en-US" dirty="0"/>
              <a:t>”.</a:t>
            </a:r>
          </a:p>
          <a:p>
            <a:r>
              <a:rPr lang="en-US" dirty="0"/>
              <a:t>Each board was imaginatively designed with huge connecting pads</a:t>
            </a:r>
          </a:p>
          <a:p>
            <a:r>
              <a:rPr lang="en-US" dirty="0"/>
              <a:t>A smooth back to let them to be sewn into clothing using conductive thread.</a:t>
            </a:r>
          </a:p>
          <a:p>
            <a:r>
              <a:rPr lang="en-US" dirty="0"/>
              <a:t>This Arduino also comprises of I/O, power, and also sensor boards which are built especially for e-textiles. These are even washable</a:t>
            </a:r>
          </a:p>
        </p:txBody>
      </p:sp>
    </p:spTree>
    <p:extLst>
      <p:ext uri="{BB962C8B-B14F-4D97-AF65-F5344CB8AC3E}">
        <p14:creationId xmlns:p14="http://schemas.microsoft.com/office/powerpoint/2010/main" val="2178062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</a:t>
            </a:r>
            <a:r>
              <a:rPr lang="en-US" dirty="0" err="1"/>
              <a:t>Lilypad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244" y="1987308"/>
            <a:ext cx="4871394" cy="3282441"/>
          </a:xfrm>
        </p:spPr>
      </p:pic>
      <p:sp>
        <p:nvSpPr>
          <p:cNvPr id="5" name="TextBox 4"/>
          <p:cNvSpPr txBox="1"/>
          <p:nvPr/>
        </p:nvSpPr>
        <p:spPr>
          <a:xfrm>
            <a:off x="3921370" y="5926015"/>
            <a:ext cx="367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3. Arduino </a:t>
            </a:r>
            <a:r>
              <a:rPr lang="en-US" dirty="0" err="1"/>
              <a:t>Lilypad</a:t>
            </a:r>
            <a:r>
              <a:rPr lang="en-US" dirty="0"/>
              <a:t> basic hardware</a:t>
            </a:r>
          </a:p>
        </p:txBody>
      </p:sp>
    </p:spTree>
    <p:extLst>
      <p:ext uri="{BB962C8B-B14F-4D97-AF65-F5344CB8AC3E}">
        <p14:creationId xmlns:p14="http://schemas.microsoft.com/office/powerpoint/2010/main" val="3859486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projects  based on Arduino </a:t>
            </a:r>
            <a:r>
              <a:rPr lang="en-US" dirty="0" err="1"/>
              <a:t>Lilypad</a:t>
            </a:r>
            <a:r>
              <a:rPr lang="en-US" dirty="0"/>
              <a:t>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67" y="2520217"/>
            <a:ext cx="4601090" cy="258811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920" y="2520217"/>
            <a:ext cx="4092818" cy="258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6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projects  based on Arduino </a:t>
            </a:r>
            <a:r>
              <a:rPr lang="en-US" dirty="0" err="1"/>
              <a:t>Lilypad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Unicorn Horn With </a:t>
            </a:r>
            <a:r>
              <a:rPr lang="en-US" dirty="0" err="1"/>
              <a:t>NeoPixel</a:t>
            </a:r>
            <a:r>
              <a:rPr lang="en-US" dirty="0"/>
              <a:t> LEDs and Arduino </a:t>
            </a:r>
            <a:r>
              <a:rPr lang="en-US" dirty="0" err="1"/>
              <a:t>Lilypad</a:t>
            </a:r>
            <a:endParaRPr lang="en-US" dirty="0"/>
          </a:p>
          <a:p>
            <a:r>
              <a:rPr lang="en-US" dirty="0"/>
              <a:t>Arduino </a:t>
            </a:r>
            <a:r>
              <a:rPr lang="en-US" dirty="0" err="1"/>
              <a:t>LilyPad</a:t>
            </a:r>
            <a:r>
              <a:rPr lang="en-US" dirty="0"/>
              <a:t> Controlled </a:t>
            </a:r>
            <a:r>
              <a:rPr lang="en-US" dirty="0" err="1"/>
              <a:t>NeoPixel</a:t>
            </a:r>
            <a:r>
              <a:rPr lang="en-US" dirty="0"/>
              <a:t> Earrings</a:t>
            </a:r>
          </a:p>
          <a:p>
            <a:r>
              <a:rPr lang="en-US" dirty="0" err="1"/>
              <a:t>Hertzian</a:t>
            </a:r>
            <a:r>
              <a:rPr lang="en-US" dirty="0"/>
              <a:t> Armor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103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</a:t>
            </a:r>
            <a:r>
              <a:rPr lang="en-US" dirty="0" err="1"/>
              <a:t>Redboard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RedBoard</a:t>
            </a:r>
            <a:r>
              <a:rPr lang="en-US" dirty="0"/>
              <a:t> Arduino board can be programmed using a Mini-B USB cable using the Arduino IDE.</a:t>
            </a:r>
          </a:p>
          <a:p>
            <a:r>
              <a:rPr lang="en-US" dirty="0"/>
              <a:t>It will work on Windows 8 without having to modify your security settings.</a:t>
            </a:r>
          </a:p>
          <a:p>
            <a:r>
              <a:rPr lang="en-US" dirty="0"/>
              <a:t>It is more constant due to the USB or FTDI (Future Technology Device International) chip we used and also it is entirely flat on the back.</a:t>
            </a:r>
          </a:p>
          <a:p>
            <a:r>
              <a:rPr lang="en-US" dirty="0"/>
              <a:t>Creating it is very simple to utilize in the project design.</a:t>
            </a:r>
          </a:p>
          <a:p>
            <a:r>
              <a:rPr lang="en-US" dirty="0"/>
              <a:t>Just plug the board, select the menu option to choose an Arduino </a:t>
            </a:r>
            <a:r>
              <a:rPr lang="en-US" dirty="0" err="1"/>
              <a:t>Redboard</a:t>
            </a:r>
            <a:r>
              <a:rPr lang="en-US" dirty="0"/>
              <a:t> and you are ready to upload the program.</a:t>
            </a:r>
          </a:p>
          <a:p>
            <a:r>
              <a:rPr lang="en-US" dirty="0"/>
              <a:t>You can control the </a:t>
            </a:r>
            <a:r>
              <a:rPr lang="en-US" dirty="0" err="1"/>
              <a:t>RedBoard</a:t>
            </a:r>
            <a:r>
              <a:rPr lang="en-US" dirty="0"/>
              <a:t> over USB cable using the barrel jack.</a:t>
            </a:r>
          </a:p>
        </p:txBody>
      </p:sp>
    </p:spTree>
    <p:extLst>
      <p:ext uri="{BB962C8B-B14F-4D97-AF65-F5344CB8AC3E}">
        <p14:creationId xmlns:p14="http://schemas.microsoft.com/office/powerpoint/2010/main" val="3390233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</a:t>
            </a:r>
            <a:r>
              <a:rPr lang="en-US" dirty="0" err="1"/>
              <a:t>Redboard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802" y="1456348"/>
            <a:ext cx="6778228" cy="4351338"/>
          </a:xfrm>
        </p:spPr>
      </p:pic>
      <p:sp>
        <p:nvSpPr>
          <p:cNvPr id="5" name="TextBox 4"/>
          <p:cNvSpPr txBox="1"/>
          <p:nvPr/>
        </p:nvSpPr>
        <p:spPr>
          <a:xfrm>
            <a:off x="3921370" y="5926015"/>
            <a:ext cx="3923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4. Arduino </a:t>
            </a:r>
            <a:r>
              <a:rPr lang="en-US" dirty="0" err="1"/>
              <a:t>Redboard</a:t>
            </a:r>
            <a:r>
              <a:rPr lang="en-US" dirty="0"/>
              <a:t> basic hardware</a:t>
            </a:r>
          </a:p>
        </p:txBody>
      </p:sp>
    </p:spTree>
    <p:extLst>
      <p:ext uri="{BB962C8B-B14F-4D97-AF65-F5344CB8AC3E}">
        <p14:creationId xmlns:p14="http://schemas.microsoft.com/office/powerpoint/2010/main" val="2069385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projects  based on Arduino </a:t>
            </a:r>
            <a:r>
              <a:rPr lang="en-US" dirty="0" err="1"/>
              <a:t>Redboard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cap="all" dirty="0"/>
          </a:p>
          <a:p>
            <a:r>
              <a:rPr lang="en-US" cap="all" dirty="0"/>
              <a:t>DC MOTORS AND MOTOR DRIVERS</a:t>
            </a:r>
          </a:p>
          <a:p>
            <a:r>
              <a:rPr lang="en-US" dirty="0"/>
              <a:t>Autonomous Driving Vehicle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678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Mega (R3)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Arduino Mega is similar to the UNO’s big brother.</a:t>
            </a:r>
          </a:p>
          <a:p>
            <a:r>
              <a:rPr lang="en-US" dirty="0"/>
              <a:t>It includes lots of digital I/O pins (from that, 14-pins can be used as PWM o/</a:t>
            </a:r>
            <a:r>
              <a:rPr lang="en-US" dirty="0" err="1"/>
              <a:t>ps</a:t>
            </a:r>
            <a:r>
              <a:rPr lang="en-US" dirty="0"/>
              <a:t>).</a:t>
            </a:r>
          </a:p>
          <a:p>
            <a:r>
              <a:rPr lang="en-US" dirty="0"/>
              <a:t>It includes 6-analog inputs, a reset button, a power jack, a USB connection and a reset button.</a:t>
            </a:r>
          </a:p>
          <a:p>
            <a:r>
              <a:rPr lang="en-US" dirty="0"/>
              <a:t>It includes everything required to hold up the microcontroller.</a:t>
            </a:r>
          </a:p>
        </p:txBody>
      </p:sp>
    </p:spTree>
    <p:extLst>
      <p:ext uri="{BB962C8B-B14F-4D97-AF65-F5344CB8AC3E}">
        <p14:creationId xmlns:p14="http://schemas.microsoft.com/office/powerpoint/2010/main" val="363411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Arduino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Arduino board is an open-source platform used to make electronics projects.</a:t>
            </a:r>
          </a:p>
          <a:p>
            <a:pPr algn="just"/>
            <a:r>
              <a:rPr lang="en-US" dirty="0"/>
              <a:t>It consists of both a microcontroller and a part of the software or Integrated Development Environment (IDE) that runs on your PC.</a:t>
            </a:r>
          </a:p>
          <a:p>
            <a:pPr algn="just"/>
            <a:r>
              <a:rPr lang="en-US" dirty="0"/>
              <a:t>It is used to write &amp; upload computer code to the physical board.</a:t>
            </a:r>
          </a:p>
          <a:p>
            <a:pPr algn="just"/>
            <a:r>
              <a:rPr lang="en-US" dirty="0"/>
              <a:t>The platform of an Arduino has become very famous with designers or students just starting out with electronics, and for an excellent cause.</a:t>
            </a:r>
          </a:p>
        </p:txBody>
      </p:sp>
    </p:spTree>
    <p:extLst>
      <p:ext uri="{BB962C8B-B14F-4D97-AF65-F5344CB8AC3E}">
        <p14:creationId xmlns:p14="http://schemas.microsoft.com/office/powerpoint/2010/main" val="3131158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Mega (R3)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 attach it to a PC with the help of a USB cable.</a:t>
            </a:r>
          </a:p>
          <a:p>
            <a:r>
              <a:rPr lang="en-US" dirty="0"/>
              <a:t>Give the supply to get started with a AC-to-DC adapter or battery.</a:t>
            </a:r>
          </a:p>
          <a:p>
            <a:r>
              <a:rPr lang="en-US" dirty="0"/>
              <a:t>The huge number of pins make this Arduino board very helpful for designing the projects .</a:t>
            </a:r>
          </a:p>
          <a:p>
            <a:r>
              <a:rPr lang="en-US" dirty="0"/>
              <a:t>It need a bunch of digital </a:t>
            </a:r>
            <a:r>
              <a:rPr lang="en-US" dirty="0" err="1"/>
              <a:t>i</a:t>
            </a:r>
            <a:r>
              <a:rPr lang="en-US" dirty="0"/>
              <a:t>/</a:t>
            </a:r>
            <a:r>
              <a:rPr lang="en-US" dirty="0" err="1"/>
              <a:t>ps</a:t>
            </a:r>
            <a:r>
              <a:rPr lang="en-US" dirty="0"/>
              <a:t> or o/</a:t>
            </a:r>
            <a:r>
              <a:rPr lang="en-US" dirty="0" err="1"/>
              <a:t>ps</a:t>
            </a:r>
            <a:r>
              <a:rPr lang="en-US" dirty="0"/>
              <a:t> like lots buttons.</a:t>
            </a:r>
          </a:p>
        </p:txBody>
      </p:sp>
    </p:spTree>
    <p:extLst>
      <p:ext uri="{BB962C8B-B14F-4D97-AF65-F5344CB8AC3E}">
        <p14:creationId xmlns:p14="http://schemas.microsoft.com/office/powerpoint/2010/main" val="69234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Mega (R3)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73" y="1465140"/>
            <a:ext cx="7159662" cy="4715852"/>
          </a:xfrm>
        </p:spPr>
      </p:pic>
      <p:sp>
        <p:nvSpPr>
          <p:cNvPr id="5" name="TextBox 4"/>
          <p:cNvSpPr txBox="1"/>
          <p:nvPr/>
        </p:nvSpPr>
        <p:spPr>
          <a:xfrm>
            <a:off x="3754316" y="6180992"/>
            <a:ext cx="397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5. Arduino Mega (R3) basic hardware</a:t>
            </a:r>
          </a:p>
        </p:txBody>
      </p:sp>
    </p:spTree>
    <p:extLst>
      <p:ext uri="{BB962C8B-B14F-4D97-AF65-F5344CB8AC3E}">
        <p14:creationId xmlns:p14="http://schemas.microsoft.com/office/powerpoint/2010/main" val="2705778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projects  based on Arduino Mega: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Arduino Serial Communication</a:t>
            </a:r>
          </a:p>
          <a:p>
            <a:r>
              <a:rPr lang="en-US" dirty="0"/>
              <a:t>Arduino Solar Tracker</a:t>
            </a:r>
          </a:p>
          <a:p>
            <a:r>
              <a:rPr lang="en-US" dirty="0"/>
              <a:t>Arduino RFID Reader</a:t>
            </a:r>
          </a:p>
          <a:p>
            <a:r>
              <a:rPr lang="en-US" dirty="0"/>
              <a:t>Frequency Counter Using Arduino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964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Leonardo: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developed board of an </a:t>
            </a:r>
            <a:r>
              <a:rPr lang="en-US" dirty="0" err="1"/>
              <a:t>Arduino</a:t>
            </a:r>
            <a:r>
              <a:rPr lang="en-US" dirty="0"/>
              <a:t> series is the Leonardo board.</a:t>
            </a:r>
          </a:p>
          <a:p>
            <a:r>
              <a:rPr lang="en-US" dirty="0"/>
              <a:t>This board uses one microcontroller along with the USB.</a:t>
            </a:r>
          </a:p>
          <a:p>
            <a:r>
              <a:rPr lang="en-US" dirty="0"/>
              <a:t>It can be very simple and cheap also.</a:t>
            </a:r>
          </a:p>
          <a:p>
            <a:r>
              <a:rPr lang="en-US" dirty="0"/>
              <a:t>This board handles USB directly.</a:t>
            </a:r>
          </a:p>
          <a:p>
            <a:r>
              <a:rPr lang="en-US" dirty="0"/>
              <a:t>The program libraries are obtainable which let the Arduino board to follow a keyboard of the computer, mouse, etc.</a:t>
            </a:r>
          </a:p>
        </p:txBody>
      </p:sp>
    </p:spTree>
    <p:extLst>
      <p:ext uri="{BB962C8B-B14F-4D97-AF65-F5344CB8AC3E}">
        <p14:creationId xmlns:p14="http://schemas.microsoft.com/office/powerpoint/2010/main" val="1695867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Leonardo: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730" y="1377217"/>
            <a:ext cx="5747739" cy="4557778"/>
          </a:xfrm>
        </p:spPr>
      </p:pic>
      <p:sp>
        <p:nvSpPr>
          <p:cNvPr id="5" name="TextBox 4"/>
          <p:cNvSpPr txBox="1"/>
          <p:nvPr/>
        </p:nvSpPr>
        <p:spPr>
          <a:xfrm>
            <a:off x="3788675" y="5934995"/>
            <a:ext cx="389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6. Arduino Leonardo basic hardware</a:t>
            </a:r>
          </a:p>
        </p:txBody>
      </p:sp>
    </p:spTree>
    <p:extLst>
      <p:ext uri="{BB962C8B-B14F-4D97-AF65-F5344CB8AC3E}">
        <p14:creationId xmlns:p14="http://schemas.microsoft.com/office/powerpoint/2010/main" val="2088158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projects  based on Arduino </a:t>
            </a:r>
            <a:r>
              <a:rPr lang="en-US" dirty="0" err="1"/>
              <a:t>leonardo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Humanoid Arm</a:t>
            </a:r>
          </a:p>
          <a:p>
            <a:r>
              <a:rPr lang="en-US" dirty="0"/>
              <a:t>Arduino PC Monitor</a:t>
            </a:r>
          </a:p>
          <a:p>
            <a:r>
              <a:rPr lang="en-US" dirty="0"/>
              <a:t>Autonomous Navigation and 2D Mapping</a:t>
            </a:r>
          </a:p>
          <a:p>
            <a:r>
              <a:rPr lang="en-US" dirty="0"/>
              <a:t>Arduino PowerPoint Pointer</a:t>
            </a:r>
          </a:p>
          <a:p>
            <a:r>
              <a:rPr lang="en-US" dirty="0"/>
              <a:t>Rangefinder for Garage Parking with Arduino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922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Shields: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Arduino shields are pre built circuit boards used to connect to a number of Arduino boards.</a:t>
            </a:r>
          </a:p>
          <a:p>
            <a:r>
              <a:rPr lang="en-US" dirty="0"/>
              <a:t>These shields fit on the top of the Arduino compatible boards</a:t>
            </a:r>
          </a:p>
          <a:p>
            <a:r>
              <a:rPr lang="en-US" dirty="0"/>
              <a:t>It provide an additional capabilities like connecting to the following: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Internet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Motor controlling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Providing wireless communication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LCD screen controlling</a:t>
            </a:r>
          </a:p>
        </p:txBody>
      </p:sp>
    </p:spTree>
    <p:extLst>
      <p:ext uri="{BB962C8B-B14F-4D97-AF65-F5344CB8AC3E}">
        <p14:creationId xmlns:p14="http://schemas.microsoft.com/office/powerpoint/2010/main" val="2714328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Shields: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Shields are useful to extend the capacity of your Arduino.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510" y="3563981"/>
            <a:ext cx="3849752" cy="287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956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Shields:</a:t>
            </a:r>
          </a:p>
        </p:txBody>
      </p:sp>
      <p:sp>
        <p:nvSpPr>
          <p:cNvPr id="5" name="Rectangle 4"/>
          <p:cNvSpPr/>
          <p:nvPr/>
        </p:nvSpPr>
        <p:spPr>
          <a:xfrm>
            <a:off x="6902862" y="5939570"/>
            <a:ext cx="2426677" cy="2373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146" y="1531450"/>
            <a:ext cx="6761707" cy="4645513"/>
          </a:xfrm>
        </p:spPr>
      </p:pic>
    </p:spTree>
    <p:extLst>
      <p:ext uri="{BB962C8B-B14F-4D97-AF65-F5344CB8AC3E}">
        <p14:creationId xmlns:p14="http://schemas.microsoft.com/office/powerpoint/2010/main" val="1529427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1. Ethernet Shield</a:t>
            </a:r>
          </a:p>
          <a:p>
            <a:pPr marL="0" indent="0" algn="just">
              <a:buNone/>
            </a:pPr>
            <a:r>
              <a:rPr lang="en-US" dirty="0"/>
              <a:t>The Ethernet Shield allows you to connect your Arduino to the internet. You just have to plug the shield onto the Arduino board and then, connect it to your network.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323" y="3551116"/>
            <a:ext cx="3180862" cy="318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87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Arduino Boards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146" y="1690688"/>
            <a:ext cx="5477811" cy="3423632"/>
          </a:xfrm>
        </p:spPr>
      </p:pic>
      <p:sp>
        <p:nvSpPr>
          <p:cNvPr id="5" name="TextBox 4"/>
          <p:cNvSpPr txBox="1"/>
          <p:nvPr/>
        </p:nvSpPr>
        <p:spPr>
          <a:xfrm>
            <a:off x="3516924" y="5424854"/>
            <a:ext cx="393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Fig 1. Different types of Arduino Boards.</a:t>
            </a:r>
          </a:p>
        </p:txBody>
      </p:sp>
    </p:spTree>
    <p:extLst>
      <p:ext uri="{BB962C8B-B14F-4D97-AF65-F5344CB8AC3E}">
        <p14:creationId xmlns:p14="http://schemas.microsoft.com/office/powerpoint/2010/main" val="2463644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2. Relay Shield</a:t>
            </a:r>
          </a:p>
          <a:p>
            <a:pPr marL="0" indent="0" algn="just">
              <a:buNone/>
            </a:pPr>
            <a:r>
              <a:rPr lang="en-US" dirty="0"/>
              <a:t>The Relay Shield is a module with 4 mechanical relays that provides you an easy way to control high voltage.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731" y="3508131"/>
            <a:ext cx="3118338" cy="311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14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3. </a:t>
            </a:r>
            <a:r>
              <a:rPr lang="en-US" b="1" dirty="0" err="1"/>
              <a:t>ProtoShield</a:t>
            </a:r>
            <a:endParaRPr lang="en-US" b="1" dirty="0"/>
          </a:p>
          <a:p>
            <a:pPr marL="0" indent="0" algn="just">
              <a:buNone/>
            </a:pPr>
            <a:r>
              <a:rPr lang="en-US" dirty="0"/>
              <a:t>The </a:t>
            </a:r>
            <a:r>
              <a:rPr lang="en-US" dirty="0" err="1"/>
              <a:t>ProtoShield</a:t>
            </a:r>
            <a:r>
              <a:rPr lang="en-US" dirty="0"/>
              <a:t> is a prototyping Shield that makes it easy to prototype. It allows for easy connections between the breadboard and the Arduino.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16" y="3328377"/>
            <a:ext cx="2983523" cy="298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82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4. Motor Shield</a:t>
            </a:r>
          </a:p>
          <a:p>
            <a:pPr marL="0" indent="0" algn="just">
              <a:buNone/>
            </a:pPr>
            <a:r>
              <a:rPr lang="en-US" dirty="0"/>
              <a:t>This Shield allows an easy control of motor direction and speed. It makes it easy to incorporate a motor into any of your projects.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815" y="3566746"/>
            <a:ext cx="3036277" cy="303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29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5. LCD Shield</a:t>
            </a:r>
          </a:p>
          <a:p>
            <a:pPr marL="0" indent="0" algn="just">
              <a:buNone/>
            </a:pPr>
            <a:r>
              <a:rPr lang="en-US" dirty="0"/>
              <a:t>This Shield makes it easy to use a 16×2 Character LCD. With this, it is  possible to control a 16×2 Character LCD, up to 3 backlight pins and 5 keypad pins using only the two I2C pins on the Arduino.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108" y="3730869"/>
            <a:ext cx="2895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625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6. Capacitive Touchpad Shield</a:t>
            </a:r>
          </a:p>
          <a:p>
            <a:pPr marL="0" indent="0" algn="just">
              <a:buNone/>
            </a:pPr>
            <a:r>
              <a:rPr lang="en-US" dirty="0"/>
              <a:t>The Touchpad Shield allows you to build simple capacitive touch interfaces.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169" y="3290155"/>
            <a:ext cx="2886808" cy="288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617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7. Smoke Detector Shield</a:t>
            </a:r>
          </a:p>
          <a:p>
            <a:pPr marL="0" indent="0" algn="just">
              <a:buNone/>
            </a:pPr>
            <a:r>
              <a:rPr lang="en-US" dirty="0"/>
              <a:t>This Shield can detect concentrations of combustible gas in the air and read it as an analogue value. Useful to make a smoke detector system.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468" y="3407386"/>
            <a:ext cx="2769577" cy="276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7017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8. 64-Button Shield</a:t>
            </a:r>
          </a:p>
          <a:p>
            <a:pPr marL="0" indent="0" algn="just">
              <a:buNone/>
            </a:pPr>
            <a:r>
              <a:rPr lang="en-US" dirty="0"/>
              <a:t>With this Shield you can connect up to 64 buttons to your Arduino. Some cool projects with this shield include musical instruments, cool computer interfaces, etc.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261" y="3574562"/>
            <a:ext cx="2737338" cy="273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803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9. Joystick Shield Kit</a:t>
            </a:r>
          </a:p>
          <a:p>
            <a:pPr marL="0" indent="0" algn="just">
              <a:buNone/>
            </a:pPr>
            <a:r>
              <a:rPr lang="en-US" dirty="0"/>
              <a:t>The joystick Shield provides simple analog inputs and four separate buttons and one button under the joystick itself.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23" y="3632200"/>
            <a:ext cx="38100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4904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10. GSM/GPRS Shield</a:t>
            </a:r>
          </a:p>
          <a:p>
            <a:pPr marL="0" indent="0" algn="just">
              <a:buNone/>
            </a:pPr>
            <a:r>
              <a:rPr lang="en-US" dirty="0"/>
              <a:t>The GSM/GPRS Shield allows you to connect your Arduino to GSM/GPRS cell phone network. It allows you to dial a phone number or send a text message to  a friend via easy to use AT commands.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715" y="3686908"/>
            <a:ext cx="2834054" cy="283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634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11. </a:t>
            </a:r>
            <a:r>
              <a:rPr lang="en-US" b="1" dirty="0"/>
              <a:t>GPS Logger Shield</a:t>
            </a:r>
            <a:endParaRPr lang="en-US" dirty="0"/>
          </a:p>
          <a:p>
            <a:r>
              <a:rPr lang="en-US" dirty="0"/>
              <a:t>12. </a:t>
            </a:r>
            <a:r>
              <a:rPr lang="en-US" b="1" dirty="0"/>
              <a:t>Wireless SD Shield</a:t>
            </a:r>
            <a:endParaRPr lang="en-US" dirty="0"/>
          </a:p>
          <a:p>
            <a:r>
              <a:rPr lang="en-US" dirty="0"/>
              <a:t>13. </a:t>
            </a:r>
            <a:r>
              <a:rPr lang="en-US" b="1" dirty="0"/>
              <a:t>cc300 Wi-Fi Shield</a:t>
            </a:r>
            <a:endParaRPr lang="en-US" dirty="0"/>
          </a:p>
          <a:p>
            <a:r>
              <a:rPr lang="en-US" dirty="0"/>
              <a:t>14. </a:t>
            </a:r>
            <a:r>
              <a:rPr lang="en-US" b="1" dirty="0"/>
              <a:t>HC-05 Bluetooth Shield</a:t>
            </a:r>
            <a:endParaRPr lang="en-US" dirty="0"/>
          </a:p>
          <a:p>
            <a:r>
              <a:rPr lang="en-US" dirty="0"/>
              <a:t>15. </a:t>
            </a:r>
            <a:r>
              <a:rPr lang="en-US" b="1" dirty="0"/>
              <a:t>MP3 Player Shield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You must know at least twenty-twenty five Arduino shields with it functionalities.</a:t>
            </a:r>
          </a:p>
        </p:txBody>
      </p:sp>
    </p:spTree>
    <p:extLst>
      <p:ext uri="{BB962C8B-B14F-4D97-AF65-F5344CB8AC3E}">
        <p14:creationId xmlns:p14="http://schemas.microsoft.com/office/powerpoint/2010/main" val="1357112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Features: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Arduino does not require a separate part of hardware.</a:t>
            </a:r>
          </a:p>
          <a:p>
            <a:pPr algn="just"/>
            <a:r>
              <a:rPr lang="en-US" dirty="0"/>
              <a:t>In order to program a new code onto the board you can just use a USB cable.</a:t>
            </a:r>
          </a:p>
          <a:p>
            <a:pPr algn="just"/>
            <a:r>
              <a:rPr lang="en-US" dirty="0"/>
              <a:t>The Arduino IDE uses a basic version of C++, making it simpler to learn the program.</a:t>
            </a:r>
          </a:p>
          <a:p>
            <a:pPr algn="just"/>
            <a:r>
              <a:rPr lang="en-US" dirty="0"/>
              <a:t>At last, Arduino board offers a typical form factor that breaks out the functions of the microcontroller into a more available package.</a:t>
            </a:r>
          </a:p>
        </p:txBody>
      </p:sp>
    </p:spTree>
    <p:extLst>
      <p:ext uri="{BB962C8B-B14F-4D97-AF65-F5344CB8AC3E}">
        <p14:creationId xmlns:p14="http://schemas.microsoft.com/office/powerpoint/2010/main" val="41526142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0678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Arduino: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Arduino board has been used for making different engineering projects and different applications.</a:t>
            </a:r>
          </a:p>
          <a:p>
            <a:pPr algn="just"/>
            <a:r>
              <a:rPr lang="en-US" dirty="0"/>
              <a:t>The Arduino software is very simple to use for beginners, yet flexible adequate for advanced users.</a:t>
            </a:r>
          </a:p>
          <a:p>
            <a:pPr algn="just"/>
            <a:r>
              <a:rPr lang="en-US" dirty="0"/>
              <a:t>It runs on windows, Linux and Mac.</a:t>
            </a:r>
          </a:p>
          <a:p>
            <a:pPr algn="just"/>
            <a:r>
              <a:rPr lang="en-US" dirty="0"/>
              <a:t>Teachers and students in the schools utilize it to design low cost scientific instruments to verify the principles of physics and chemistry.</a:t>
            </a:r>
          </a:p>
          <a:p>
            <a:pPr algn="just"/>
            <a:r>
              <a:rPr lang="en-US" dirty="0"/>
              <a:t>Arduino also makes simpler the working process of microcontroller.</a:t>
            </a:r>
          </a:p>
        </p:txBody>
      </p:sp>
    </p:spTree>
    <p:extLst>
      <p:ext uri="{BB962C8B-B14F-4D97-AF65-F5344CB8AC3E}">
        <p14:creationId xmlns:p14="http://schemas.microsoft.com/office/powerpoint/2010/main" val="1070723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 Nutshell: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Inexpensive</a:t>
            </a:r>
          </a:p>
          <a:p>
            <a:r>
              <a:rPr lang="en-US" dirty="0"/>
              <a:t>Cross-platform</a:t>
            </a:r>
          </a:p>
          <a:p>
            <a:r>
              <a:rPr lang="en-US" dirty="0"/>
              <a:t>Simple, clear programming environment</a:t>
            </a:r>
          </a:p>
          <a:p>
            <a:r>
              <a:rPr lang="en-US" dirty="0"/>
              <a:t>Open source and extensible software</a:t>
            </a:r>
          </a:p>
          <a:p>
            <a:r>
              <a:rPr lang="en-US" dirty="0"/>
              <a:t>Open source and extensible hardware</a:t>
            </a:r>
          </a:p>
        </p:txBody>
      </p:sp>
    </p:spTree>
    <p:extLst>
      <p:ext uri="{BB962C8B-B14F-4D97-AF65-F5344CB8AC3E}">
        <p14:creationId xmlns:p14="http://schemas.microsoft.com/office/powerpoint/2010/main" val="2238868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analogy of different boards: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051" y="1825625"/>
            <a:ext cx="9427898" cy="4351338"/>
          </a:xfrm>
        </p:spPr>
      </p:pic>
    </p:spTree>
    <p:extLst>
      <p:ext uri="{BB962C8B-B14F-4D97-AF65-F5344CB8AC3E}">
        <p14:creationId xmlns:p14="http://schemas.microsoft.com/office/powerpoint/2010/main" val="2491177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Arduino boards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Arduino Uno (R3)</a:t>
            </a:r>
          </a:p>
          <a:p>
            <a:r>
              <a:rPr lang="en-US" dirty="0" err="1"/>
              <a:t>LilyPad</a:t>
            </a:r>
            <a:r>
              <a:rPr lang="en-US" dirty="0"/>
              <a:t> Arduino</a:t>
            </a:r>
          </a:p>
          <a:p>
            <a:r>
              <a:rPr lang="en-US" dirty="0"/>
              <a:t>Red Board</a:t>
            </a:r>
          </a:p>
          <a:p>
            <a:r>
              <a:rPr lang="en-US" dirty="0"/>
              <a:t>Arduino Mega (R3)</a:t>
            </a:r>
          </a:p>
          <a:p>
            <a:r>
              <a:rPr lang="en-US" dirty="0"/>
              <a:t>Arduino Leonardo</a:t>
            </a:r>
          </a:p>
        </p:txBody>
      </p:sp>
    </p:spTree>
    <p:extLst>
      <p:ext uri="{BB962C8B-B14F-4D97-AF65-F5344CB8AC3E}">
        <p14:creationId xmlns:p14="http://schemas.microsoft.com/office/powerpoint/2010/main" val="1583009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Uno R3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Uno is a huge option for your initial Arduino.</a:t>
            </a:r>
          </a:p>
          <a:p>
            <a:r>
              <a:rPr lang="en-US" dirty="0"/>
              <a:t>It consists of 14-digital I/O pins, where 6-pins can be used as PWM(pulse width modulation outputs).</a:t>
            </a:r>
          </a:p>
          <a:p>
            <a:r>
              <a:rPr lang="en-US" dirty="0"/>
              <a:t>6-analog inputs, a reset button, a power jack, a USB connection and more.</a:t>
            </a:r>
          </a:p>
          <a:p>
            <a:r>
              <a:rPr lang="en-US" dirty="0"/>
              <a:t>It includes everything required to hold up the microcontroller.</a:t>
            </a:r>
          </a:p>
          <a:p>
            <a:r>
              <a:rPr lang="en-US" dirty="0"/>
              <a:t>Simply attach it to a PC with the help of a USB cable and give the supply to get started with a AC-to-DC adapter or battery.</a:t>
            </a:r>
          </a:p>
        </p:txBody>
      </p:sp>
    </p:spTree>
    <p:extLst>
      <p:ext uri="{BB962C8B-B14F-4D97-AF65-F5344CB8AC3E}">
        <p14:creationId xmlns:p14="http://schemas.microsoft.com/office/powerpoint/2010/main" val="3461592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1398</Words>
  <Application>Microsoft Office PowerPoint</Application>
  <PresentationFormat>Widescreen</PresentationFormat>
  <Paragraphs>155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Wingdings</vt:lpstr>
      <vt:lpstr>Office Theme</vt:lpstr>
      <vt:lpstr>Intro to Arduino and different types of Arduino boards</vt:lpstr>
      <vt:lpstr>What is Arduino</vt:lpstr>
      <vt:lpstr>Different types of Arduino Boards</vt:lpstr>
      <vt:lpstr>Basic Features:</vt:lpstr>
      <vt:lpstr>Why Arduino:</vt:lpstr>
      <vt:lpstr>In a Nutshell:</vt:lpstr>
      <vt:lpstr>Feature analogy of different boards:</vt:lpstr>
      <vt:lpstr>List of Arduino boards</vt:lpstr>
      <vt:lpstr>Arduino Uno R3</vt:lpstr>
      <vt:lpstr>Arduino Uno(R3)</vt:lpstr>
      <vt:lpstr>Some projects based on Arduino UNO:</vt:lpstr>
      <vt:lpstr>Arduino Lilypad</vt:lpstr>
      <vt:lpstr>Arduino Lilypad</vt:lpstr>
      <vt:lpstr>Some projects  based on Arduino Lilypad:</vt:lpstr>
      <vt:lpstr>Some projects  based on Arduino Lilypad:</vt:lpstr>
      <vt:lpstr>Arduino Redboard</vt:lpstr>
      <vt:lpstr>Arduino Redboard</vt:lpstr>
      <vt:lpstr>Some projects  based on Arduino Redboard:</vt:lpstr>
      <vt:lpstr>Arduino Mega (R3)</vt:lpstr>
      <vt:lpstr>Arduino Mega (R3)</vt:lpstr>
      <vt:lpstr>Arduino Mega (R3)</vt:lpstr>
      <vt:lpstr>Some projects  based on Arduino Mega:</vt:lpstr>
      <vt:lpstr>Arduino Leonardo:</vt:lpstr>
      <vt:lpstr>Arduino Leonardo:</vt:lpstr>
      <vt:lpstr>Some projects  based on Arduino leonardo:</vt:lpstr>
      <vt:lpstr>Arduino Shields:</vt:lpstr>
      <vt:lpstr>Arduino Shields:</vt:lpstr>
      <vt:lpstr>Different types of Shields: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Arduino and different types of Arduino</dc:title>
  <dc:creator>Windows User</dc:creator>
  <cp:lastModifiedBy>User</cp:lastModifiedBy>
  <cp:revision>66</cp:revision>
  <dcterms:created xsi:type="dcterms:W3CDTF">2019-04-07T04:36:31Z</dcterms:created>
  <dcterms:modified xsi:type="dcterms:W3CDTF">2022-06-28T06:04:20Z</dcterms:modified>
</cp:coreProperties>
</file>