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media/image6.jpg" ContentType="image/png"/>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1" r:id="rId6"/>
    <p:sldId id="266" r:id="rId7"/>
    <p:sldId id="267" r:id="rId8"/>
    <p:sldId id="268" r:id="rId9"/>
    <p:sldId id="263" r:id="rId10"/>
    <p:sldId id="269" r:id="rId11"/>
    <p:sldId id="264" r:id="rId12"/>
    <p:sldId id="270" r:id="rId13"/>
    <p:sldId id="260" r:id="rId14"/>
    <p:sldId id="271" r:id="rId15"/>
    <p:sldId id="272" r:id="rId16"/>
    <p:sldId id="277" r:id="rId17"/>
    <p:sldId id="273" r:id="rId18"/>
    <p:sldId id="274" r:id="rId19"/>
    <p:sldId id="286" r:id="rId20"/>
    <p:sldId id="278" r:id="rId21"/>
    <p:sldId id="279" r:id="rId22"/>
    <p:sldId id="280" r:id="rId23"/>
    <p:sldId id="281" r:id="rId24"/>
    <p:sldId id="282" r:id="rId25"/>
    <p:sldId id="285" r:id="rId26"/>
    <p:sldId id="284" r:id="rId27"/>
    <p:sldId id="287" r:id="rId28"/>
    <p:sldId id="283"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16C82-78C9-4E39-8A5A-255EBC39F14E}" type="doc">
      <dgm:prSet loTypeId="urn:microsoft.com/office/officeart/2005/8/layout/target3" loCatId="relationship" qsTypeId="urn:microsoft.com/office/officeart/2005/8/quickstyle/simple2" qsCatId="simple" csTypeId="urn:microsoft.com/office/officeart/2005/8/colors/accent1_2" csCatId="accent1"/>
      <dgm:spPr/>
      <dgm:t>
        <a:bodyPr/>
        <a:lstStyle/>
        <a:p>
          <a:endParaRPr lang="en-US"/>
        </a:p>
      </dgm:t>
    </dgm:pt>
    <dgm:pt modelId="{DBB4EAD3-F68B-42BB-AD0E-A49EB44B516B}">
      <dgm:prSet/>
      <dgm:spPr/>
      <dgm:t>
        <a:bodyPr/>
        <a:lstStyle/>
        <a:p>
          <a:pPr rtl="0"/>
          <a:r>
            <a:rPr lang="en-US"/>
            <a:t>Functions are the block of code which allows a programmer to create modular pieces of code that perform a defined task and then return to the area of code from which the function was "</a:t>
          </a:r>
          <a:r>
            <a:rPr lang="en-US" b="1"/>
            <a:t>called</a:t>
          </a:r>
          <a:r>
            <a:rPr lang="en-US"/>
            <a:t>". </a:t>
          </a:r>
        </a:p>
      </dgm:t>
    </dgm:pt>
    <dgm:pt modelId="{ED41ED4F-7134-4F12-8E71-0DC017E38B3A}" type="parTrans" cxnId="{521EAA10-AE2B-4C7E-8335-BC58CAF5B8F3}">
      <dgm:prSet/>
      <dgm:spPr/>
      <dgm:t>
        <a:bodyPr/>
        <a:lstStyle/>
        <a:p>
          <a:endParaRPr lang="en-US"/>
        </a:p>
      </dgm:t>
    </dgm:pt>
    <dgm:pt modelId="{148AA476-086F-490A-A5C4-5CAE04050C44}" type="sibTrans" cxnId="{521EAA10-AE2B-4C7E-8335-BC58CAF5B8F3}">
      <dgm:prSet/>
      <dgm:spPr/>
      <dgm:t>
        <a:bodyPr/>
        <a:lstStyle/>
        <a:p>
          <a:endParaRPr lang="en-US"/>
        </a:p>
      </dgm:t>
    </dgm:pt>
    <dgm:pt modelId="{8C606507-EE68-47ED-B8D2-01FF8EC3E409}">
      <dgm:prSet/>
      <dgm:spPr/>
      <dgm:t>
        <a:bodyPr/>
        <a:lstStyle/>
        <a:p>
          <a:pPr rtl="0"/>
          <a:r>
            <a:rPr lang="en-US"/>
            <a:t>The typical case for creating a function is when one needs to perform the same action multiple times in a program</a:t>
          </a:r>
        </a:p>
      </dgm:t>
    </dgm:pt>
    <dgm:pt modelId="{3A8E02DA-C5CC-4C8C-8C5D-F2457850771A}" type="parTrans" cxnId="{EEE6C2F5-0909-48E3-83F8-9CFA3517DE21}">
      <dgm:prSet/>
      <dgm:spPr/>
      <dgm:t>
        <a:bodyPr/>
        <a:lstStyle/>
        <a:p>
          <a:endParaRPr lang="en-US"/>
        </a:p>
      </dgm:t>
    </dgm:pt>
    <dgm:pt modelId="{65E98F00-BB2A-4B73-8EC7-539076F0B604}" type="sibTrans" cxnId="{EEE6C2F5-0909-48E3-83F8-9CFA3517DE21}">
      <dgm:prSet/>
      <dgm:spPr/>
      <dgm:t>
        <a:bodyPr/>
        <a:lstStyle/>
        <a:p>
          <a:endParaRPr lang="en-US"/>
        </a:p>
      </dgm:t>
    </dgm:pt>
    <dgm:pt modelId="{ACF903AD-1463-4046-AAA3-51CE0B3F838D}" type="pres">
      <dgm:prSet presAssocID="{3BF16C82-78C9-4E39-8A5A-255EBC39F14E}" presName="Name0" presStyleCnt="0">
        <dgm:presLayoutVars>
          <dgm:chMax val="7"/>
          <dgm:dir/>
          <dgm:animLvl val="lvl"/>
          <dgm:resizeHandles val="exact"/>
        </dgm:presLayoutVars>
      </dgm:prSet>
      <dgm:spPr/>
    </dgm:pt>
    <dgm:pt modelId="{5A5345EB-B3E4-436F-B8EE-085B4B519D91}" type="pres">
      <dgm:prSet presAssocID="{DBB4EAD3-F68B-42BB-AD0E-A49EB44B516B}" presName="circle1" presStyleLbl="node1" presStyleIdx="0" presStyleCnt="2"/>
      <dgm:spPr/>
    </dgm:pt>
    <dgm:pt modelId="{252A7FAF-D3A8-49D6-8CDC-369CE1F231D1}" type="pres">
      <dgm:prSet presAssocID="{DBB4EAD3-F68B-42BB-AD0E-A49EB44B516B}" presName="space" presStyleCnt="0"/>
      <dgm:spPr/>
    </dgm:pt>
    <dgm:pt modelId="{F7DA9737-7B42-4502-8FDB-1572D47F23FF}" type="pres">
      <dgm:prSet presAssocID="{DBB4EAD3-F68B-42BB-AD0E-A49EB44B516B}" presName="rect1" presStyleLbl="alignAcc1" presStyleIdx="0" presStyleCnt="2"/>
      <dgm:spPr/>
    </dgm:pt>
    <dgm:pt modelId="{A23DE1F1-030B-4D15-A946-648BED77E8F8}" type="pres">
      <dgm:prSet presAssocID="{8C606507-EE68-47ED-B8D2-01FF8EC3E409}" presName="vertSpace2" presStyleLbl="node1" presStyleIdx="0" presStyleCnt="2"/>
      <dgm:spPr/>
    </dgm:pt>
    <dgm:pt modelId="{2C3DEF48-F7D1-43B5-98F0-8AF68A02554E}" type="pres">
      <dgm:prSet presAssocID="{8C606507-EE68-47ED-B8D2-01FF8EC3E409}" presName="circle2" presStyleLbl="node1" presStyleIdx="1" presStyleCnt="2"/>
      <dgm:spPr/>
    </dgm:pt>
    <dgm:pt modelId="{F0C12BA9-F112-4AEC-839A-C44BCBE3F37A}" type="pres">
      <dgm:prSet presAssocID="{8C606507-EE68-47ED-B8D2-01FF8EC3E409}" presName="rect2" presStyleLbl="alignAcc1" presStyleIdx="1" presStyleCnt="2"/>
      <dgm:spPr/>
    </dgm:pt>
    <dgm:pt modelId="{C3070618-B353-4C07-AB9B-6AD2D89E2675}" type="pres">
      <dgm:prSet presAssocID="{DBB4EAD3-F68B-42BB-AD0E-A49EB44B516B}" presName="rect1ParTxNoCh" presStyleLbl="alignAcc1" presStyleIdx="1" presStyleCnt="2">
        <dgm:presLayoutVars>
          <dgm:chMax val="1"/>
          <dgm:bulletEnabled val="1"/>
        </dgm:presLayoutVars>
      </dgm:prSet>
      <dgm:spPr/>
    </dgm:pt>
    <dgm:pt modelId="{E24EA343-C5C3-4AA5-AEC1-C99DBB8CA079}" type="pres">
      <dgm:prSet presAssocID="{8C606507-EE68-47ED-B8D2-01FF8EC3E409}" presName="rect2ParTxNoCh" presStyleLbl="alignAcc1" presStyleIdx="1" presStyleCnt="2">
        <dgm:presLayoutVars>
          <dgm:chMax val="1"/>
          <dgm:bulletEnabled val="1"/>
        </dgm:presLayoutVars>
      </dgm:prSet>
      <dgm:spPr/>
    </dgm:pt>
  </dgm:ptLst>
  <dgm:cxnLst>
    <dgm:cxn modelId="{521EAA10-AE2B-4C7E-8335-BC58CAF5B8F3}" srcId="{3BF16C82-78C9-4E39-8A5A-255EBC39F14E}" destId="{DBB4EAD3-F68B-42BB-AD0E-A49EB44B516B}" srcOrd="0" destOrd="0" parTransId="{ED41ED4F-7134-4F12-8E71-0DC017E38B3A}" sibTransId="{148AA476-086F-490A-A5C4-5CAE04050C44}"/>
    <dgm:cxn modelId="{9B69EF24-E756-4F8E-A8AC-B5464677AFF9}" type="presOf" srcId="{8C606507-EE68-47ED-B8D2-01FF8EC3E409}" destId="{E24EA343-C5C3-4AA5-AEC1-C99DBB8CA079}" srcOrd="1" destOrd="0" presId="urn:microsoft.com/office/officeart/2005/8/layout/target3"/>
    <dgm:cxn modelId="{7B9B0BEB-321D-4929-BE40-6B5F710AC280}" type="presOf" srcId="{DBB4EAD3-F68B-42BB-AD0E-A49EB44B516B}" destId="{C3070618-B353-4C07-AB9B-6AD2D89E2675}" srcOrd="1" destOrd="0" presId="urn:microsoft.com/office/officeart/2005/8/layout/target3"/>
    <dgm:cxn modelId="{205785EC-DDF4-49B8-ADD3-B28A0F2DDD3C}" type="presOf" srcId="{8C606507-EE68-47ED-B8D2-01FF8EC3E409}" destId="{F0C12BA9-F112-4AEC-839A-C44BCBE3F37A}" srcOrd="0" destOrd="0" presId="urn:microsoft.com/office/officeart/2005/8/layout/target3"/>
    <dgm:cxn modelId="{89024BEE-33EB-4BD2-B4E2-6227899E65CE}" type="presOf" srcId="{DBB4EAD3-F68B-42BB-AD0E-A49EB44B516B}" destId="{F7DA9737-7B42-4502-8FDB-1572D47F23FF}" srcOrd="0" destOrd="0" presId="urn:microsoft.com/office/officeart/2005/8/layout/target3"/>
    <dgm:cxn modelId="{56E3D1EE-3FF0-4EF9-99EF-E01054E08E40}" type="presOf" srcId="{3BF16C82-78C9-4E39-8A5A-255EBC39F14E}" destId="{ACF903AD-1463-4046-AAA3-51CE0B3F838D}" srcOrd="0" destOrd="0" presId="urn:microsoft.com/office/officeart/2005/8/layout/target3"/>
    <dgm:cxn modelId="{EEE6C2F5-0909-48E3-83F8-9CFA3517DE21}" srcId="{3BF16C82-78C9-4E39-8A5A-255EBC39F14E}" destId="{8C606507-EE68-47ED-B8D2-01FF8EC3E409}" srcOrd="1" destOrd="0" parTransId="{3A8E02DA-C5CC-4C8C-8C5D-F2457850771A}" sibTransId="{65E98F00-BB2A-4B73-8EC7-539076F0B604}"/>
    <dgm:cxn modelId="{731C9693-028E-4497-88A8-68AE858DDB5E}" type="presParOf" srcId="{ACF903AD-1463-4046-AAA3-51CE0B3F838D}" destId="{5A5345EB-B3E4-436F-B8EE-085B4B519D91}" srcOrd="0" destOrd="0" presId="urn:microsoft.com/office/officeart/2005/8/layout/target3"/>
    <dgm:cxn modelId="{16CB582E-9C63-487A-A289-2CF27F3250FF}" type="presParOf" srcId="{ACF903AD-1463-4046-AAA3-51CE0B3F838D}" destId="{252A7FAF-D3A8-49D6-8CDC-369CE1F231D1}" srcOrd="1" destOrd="0" presId="urn:microsoft.com/office/officeart/2005/8/layout/target3"/>
    <dgm:cxn modelId="{EAD85625-6DA0-4A73-AA2C-B3BA1884A9A4}" type="presParOf" srcId="{ACF903AD-1463-4046-AAA3-51CE0B3F838D}" destId="{F7DA9737-7B42-4502-8FDB-1572D47F23FF}" srcOrd="2" destOrd="0" presId="urn:microsoft.com/office/officeart/2005/8/layout/target3"/>
    <dgm:cxn modelId="{FFDA58CE-11AA-47BA-85E3-0DA88C727FC5}" type="presParOf" srcId="{ACF903AD-1463-4046-AAA3-51CE0B3F838D}" destId="{A23DE1F1-030B-4D15-A946-648BED77E8F8}" srcOrd="3" destOrd="0" presId="urn:microsoft.com/office/officeart/2005/8/layout/target3"/>
    <dgm:cxn modelId="{F92E63BC-CFC1-4E67-9AB8-85953FA7F9F8}" type="presParOf" srcId="{ACF903AD-1463-4046-AAA3-51CE0B3F838D}" destId="{2C3DEF48-F7D1-43B5-98F0-8AF68A02554E}" srcOrd="4" destOrd="0" presId="urn:microsoft.com/office/officeart/2005/8/layout/target3"/>
    <dgm:cxn modelId="{5814F4BA-E6E1-42B1-AFF9-9AD8993F46B4}" type="presParOf" srcId="{ACF903AD-1463-4046-AAA3-51CE0B3F838D}" destId="{F0C12BA9-F112-4AEC-839A-C44BCBE3F37A}" srcOrd="5" destOrd="0" presId="urn:microsoft.com/office/officeart/2005/8/layout/target3"/>
    <dgm:cxn modelId="{EAEF6A71-18FA-4D35-B2CB-2535E9D43124}" type="presParOf" srcId="{ACF903AD-1463-4046-AAA3-51CE0B3F838D}" destId="{C3070618-B353-4C07-AB9B-6AD2D89E2675}" srcOrd="6" destOrd="0" presId="urn:microsoft.com/office/officeart/2005/8/layout/target3"/>
    <dgm:cxn modelId="{282AD5B8-2ED5-4C0C-B9EB-F9D363C0F883}" type="presParOf" srcId="{ACF903AD-1463-4046-AAA3-51CE0B3F838D}" destId="{E24EA343-C5C3-4AA5-AEC1-C99DBB8CA079}"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ED0482-20E0-4927-9A0F-B054956091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F98A86-4566-449B-B365-F73CDC3E52C9}">
      <dgm:prSet/>
      <dgm:spPr/>
      <dgm:t>
        <a:bodyPr/>
        <a:lstStyle/>
        <a:p>
          <a:pPr algn="just" rtl="0"/>
          <a:r>
            <a:rPr lang="en-US" dirty="0"/>
            <a:t>The second part, which is called the function definition or declaration, must be declared below the loop function, which consists of −</a:t>
          </a:r>
        </a:p>
      </dgm:t>
    </dgm:pt>
    <dgm:pt modelId="{D397F46E-421E-4AC9-8DF6-A912F162DFBA}" type="parTrans" cxnId="{1E15127E-5AA0-4CF1-9960-21A4A45626A7}">
      <dgm:prSet/>
      <dgm:spPr/>
      <dgm:t>
        <a:bodyPr/>
        <a:lstStyle/>
        <a:p>
          <a:endParaRPr lang="en-US"/>
        </a:p>
      </dgm:t>
    </dgm:pt>
    <dgm:pt modelId="{2F940F36-84E8-4438-B665-36C0F8A6BC81}" type="sibTrans" cxnId="{1E15127E-5AA0-4CF1-9960-21A4A45626A7}">
      <dgm:prSet/>
      <dgm:spPr/>
      <dgm:t>
        <a:bodyPr/>
        <a:lstStyle/>
        <a:p>
          <a:endParaRPr lang="en-US"/>
        </a:p>
      </dgm:t>
    </dgm:pt>
    <dgm:pt modelId="{1F979D8E-324E-41F5-8345-6E2FD74826A1}">
      <dgm:prSet/>
      <dgm:spPr/>
      <dgm:t>
        <a:bodyPr/>
        <a:lstStyle/>
        <a:p>
          <a:pPr rtl="0"/>
          <a:r>
            <a:rPr lang="en-US"/>
            <a:t>Function return type</a:t>
          </a:r>
        </a:p>
      </dgm:t>
    </dgm:pt>
    <dgm:pt modelId="{844C06AA-01C3-4472-84AF-BB8682D57403}" type="parTrans" cxnId="{91036D3E-1F5D-4820-AC3D-911F41211F3A}">
      <dgm:prSet/>
      <dgm:spPr/>
      <dgm:t>
        <a:bodyPr/>
        <a:lstStyle/>
        <a:p>
          <a:endParaRPr lang="en-US"/>
        </a:p>
      </dgm:t>
    </dgm:pt>
    <dgm:pt modelId="{B7B55CA2-D4E4-482F-94D2-607C392C3818}" type="sibTrans" cxnId="{91036D3E-1F5D-4820-AC3D-911F41211F3A}">
      <dgm:prSet/>
      <dgm:spPr/>
      <dgm:t>
        <a:bodyPr/>
        <a:lstStyle/>
        <a:p>
          <a:endParaRPr lang="en-US"/>
        </a:p>
      </dgm:t>
    </dgm:pt>
    <dgm:pt modelId="{CD437D0C-8F06-4C39-AE36-CC2F243C6B7F}">
      <dgm:prSet/>
      <dgm:spPr/>
      <dgm:t>
        <a:bodyPr/>
        <a:lstStyle/>
        <a:p>
          <a:pPr rtl="0"/>
          <a:r>
            <a:rPr lang="en-US"/>
            <a:t>Function name</a:t>
          </a:r>
        </a:p>
      </dgm:t>
    </dgm:pt>
    <dgm:pt modelId="{44DC6473-5AAC-4CFA-83E0-8B0AF8681B39}" type="parTrans" cxnId="{AD6DF7FE-C341-48D4-AF3F-2380E432263B}">
      <dgm:prSet/>
      <dgm:spPr/>
      <dgm:t>
        <a:bodyPr/>
        <a:lstStyle/>
        <a:p>
          <a:endParaRPr lang="en-US"/>
        </a:p>
      </dgm:t>
    </dgm:pt>
    <dgm:pt modelId="{28FFB11B-4CD2-4B88-8CB6-67A67B217BEE}" type="sibTrans" cxnId="{AD6DF7FE-C341-48D4-AF3F-2380E432263B}">
      <dgm:prSet/>
      <dgm:spPr/>
      <dgm:t>
        <a:bodyPr/>
        <a:lstStyle/>
        <a:p>
          <a:endParaRPr lang="en-US"/>
        </a:p>
      </dgm:t>
    </dgm:pt>
    <dgm:pt modelId="{ABAD0C60-8CEA-4804-B2D0-2530BC23660A}">
      <dgm:prSet/>
      <dgm:spPr/>
      <dgm:t>
        <a:bodyPr/>
        <a:lstStyle/>
        <a:p>
          <a:pPr rtl="0"/>
          <a:r>
            <a:rPr lang="en-US"/>
            <a:t>Function argument type, here you must add the argument name</a:t>
          </a:r>
        </a:p>
      </dgm:t>
    </dgm:pt>
    <dgm:pt modelId="{106B30D5-92BB-4152-A303-2621D86E678A}" type="parTrans" cxnId="{8E58F142-D3B0-42AC-A83D-00319F74F2A6}">
      <dgm:prSet/>
      <dgm:spPr/>
      <dgm:t>
        <a:bodyPr/>
        <a:lstStyle/>
        <a:p>
          <a:endParaRPr lang="en-US"/>
        </a:p>
      </dgm:t>
    </dgm:pt>
    <dgm:pt modelId="{E94D841C-5F96-495A-9258-A12D88E08612}" type="sibTrans" cxnId="{8E58F142-D3B0-42AC-A83D-00319F74F2A6}">
      <dgm:prSet/>
      <dgm:spPr/>
      <dgm:t>
        <a:bodyPr/>
        <a:lstStyle/>
        <a:p>
          <a:endParaRPr lang="en-US"/>
        </a:p>
      </dgm:t>
    </dgm:pt>
    <dgm:pt modelId="{913AB886-FCF3-462D-8BD8-FA12DE8A824A}">
      <dgm:prSet/>
      <dgm:spPr/>
      <dgm:t>
        <a:bodyPr/>
        <a:lstStyle/>
        <a:p>
          <a:pPr rtl="0"/>
          <a:r>
            <a:rPr lang="en-US"/>
            <a:t>The function body (statements inside the function executing when the function is called)</a:t>
          </a:r>
        </a:p>
      </dgm:t>
    </dgm:pt>
    <dgm:pt modelId="{01446EB1-5C0F-4D14-A012-C7719B1B92F2}" type="parTrans" cxnId="{2ABA12BA-99EC-4850-827F-458DE48AA198}">
      <dgm:prSet/>
      <dgm:spPr/>
      <dgm:t>
        <a:bodyPr/>
        <a:lstStyle/>
        <a:p>
          <a:endParaRPr lang="en-US"/>
        </a:p>
      </dgm:t>
    </dgm:pt>
    <dgm:pt modelId="{FFED99BC-204C-4FF6-B93B-2E53CE30357F}" type="sibTrans" cxnId="{2ABA12BA-99EC-4850-827F-458DE48AA198}">
      <dgm:prSet/>
      <dgm:spPr/>
      <dgm:t>
        <a:bodyPr/>
        <a:lstStyle/>
        <a:p>
          <a:endParaRPr lang="en-US"/>
        </a:p>
      </dgm:t>
    </dgm:pt>
    <dgm:pt modelId="{B5D35131-71B3-4EB9-B4B7-8AF0D2D1CE05}" type="pres">
      <dgm:prSet presAssocID="{E3ED0482-20E0-4927-9A0F-B054956091EF}" presName="linear" presStyleCnt="0">
        <dgm:presLayoutVars>
          <dgm:animLvl val="lvl"/>
          <dgm:resizeHandles val="exact"/>
        </dgm:presLayoutVars>
      </dgm:prSet>
      <dgm:spPr/>
    </dgm:pt>
    <dgm:pt modelId="{34DA00CD-6738-47EE-942A-3FE6F10CF7CC}" type="pres">
      <dgm:prSet presAssocID="{4DF98A86-4566-449B-B365-F73CDC3E52C9}" presName="parentText" presStyleLbl="node1" presStyleIdx="0" presStyleCnt="1">
        <dgm:presLayoutVars>
          <dgm:chMax val="0"/>
          <dgm:bulletEnabled val="1"/>
        </dgm:presLayoutVars>
      </dgm:prSet>
      <dgm:spPr/>
    </dgm:pt>
    <dgm:pt modelId="{A9AA194C-F2A3-4205-9BA2-FE8F3083055B}" type="pres">
      <dgm:prSet presAssocID="{4DF98A86-4566-449B-B365-F73CDC3E52C9}" presName="childText" presStyleLbl="revTx" presStyleIdx="0" presStyleCnt="1">
        <dgm:presLayoutVars>
          <dgm:bulletEnabled val="1"/>
        </dgm:presLayoutVars>
      </dgm:prSet>
      <dgm:spPr/>
    </dgm:pt>
  </dgm:ptLst>
  <dgm:cxnLst>
    <dgm:cxn modelId="{1BCFE123-01B9-4F29-A5A3-AA6F0D27218B}" type="presOf" srcId="{913AB886-FCF3-462D-8BD8-FA12DE8A824A}" destId="{A9AA194C-F2A3-4205-9BA2-FE8F3083055B}" srcOrd="0" destOrd="3" presId="urn:microsoft.com/office/officeart/2005/8/layout/vList2"/>
    <dgm:cxn modelId="{6B97B330-6910-4B0A-AF12-764E202C5BF8}" type="presOf" srcId="{4DF98A86-4566-449B-B365-F73CDC3E52C9}" destId="{34DA00CD-6738-47EE-942A-3FE6F10CF7CC}" srcOrd="0" destOrd="0" presId="urn:microsoft.com/office/officeart/2005/8/layout/vList2"/>
    <dgm:cxn modelId="{91036D3E-1F5D-4820-AC3D-911F41211F3A}" srcId="{4DF98A86-4566-449B-B365-F73CDC3E52C9}" destId="{1F979D8E-324E-41F5-8345-6E2FD74826A1}" srcOrd="0" destOrd="0" parTransId="{844C06AA-01C3-4472-84AF-BB8682D57403}" sibTransId="{B7B55CA2-D4E4-482F-94D2-607C392C3818}"/>
    <dgm:cxn modelId="{4388E062-836B-4183-869B-26BDE90B57DC}" type="presOf" srcId="{E3ED0482-20E0-4927-9A0F-B054956091EF}" destId="{B5D35131-71B3-4EB9-B4B7-8AF0D2D1CE05}" srcOrd="0" destOrd="0" presId="urn:microsoft.com/office/officeart/2005/8/layout/vList2"/>
    <dgm:cxn modelId="{8E58F142-D3B0-42AC-A83D-00319F74F2A6}" srcId="{4DF98A86-4566-449B-B365-F73CDC3E52C9}" destId="{ABAD0C60-8CEA-4804-B2D0-2530BC23660A}" srcOrd="2" destOrd="0" parTransId="{106B30D5-92BB-4152-A303-2621D86E678A}" sibTransId="{E94D841C-5F96-495A-9258-A12D88E08612}"/>
    <dgm:cxn modelId="{1E15127E-5AA0-4CF1-9960-21A4A45626A7}" srcId="{E3ED0482-20E0-4927-9A0F-B054956091EF}" destId="{4DF98A86-4566-449B-B365-F73CDC3E52C9}" srcOrd="0" destOrd="0" parTransId="{D397F46E-421E-4AC9-8DF6-A912F162DFBA}" sibTransId="{2F940F36-84E8-4438-B665-36C0F8A6BC81}"/>
    <dgm:cxn modelId="{F56F4E89-F2BC-4C0B-9940-EF90BE01F845}" type="presOf" srcId="{CD437D0C-8F06-4C39-AE36-CC2F243C6B7F}" destId="{A9AA194C-F2A3-4205-9BA2-FE8F3083055B}" srcOrd="0" destOrd="1" presId="urn:microsoft.com/office/officeart/2005/8/layout/vList2"/>
    <dgm:cxn modelId="{F6B8E0B4-C48B-4F42-8649-E8BB3B9777D4}" type="presOf" srcId="{1F979D8E-324E-41F5-8345-6E2FD74826A1}" destId="{A9AA194C-F2A3-4205-9BA2-FE8F3083055B}" srcOrd="0" destOrd="0" presId="urn:microsoft.com/office/officeart/2005/8/layout/vList2"/>
    <dgm:cxn modelId="{2ABA12BA-99EC-4850-827F-458DE48AA198}" srcId="{4DF98A86-4566-449B-B365-F73CDC3E52C9}" destId="{913AB886-FCF3-462D-8BD8-FA12DE8A824A}" srcOrd="3" destOrd="0" parTransId="{01446EB1-5C0F-4D14-A012-C7719B1B92F2}" sibTransId="{FFED99BC-204C-4FF6-B93B-2E53CE30357F}"/>
    <dgm:cxn modelId="{853AF2E4-8020-4547-AC2F-8AD7836C0E3B}" type="presOf" srcId="{ABAD0C60-8CEA-4804-B2D0-2530BC23660A}" destId="{A9AA194C-F2A3-4205-9BA2-FE8F3083055B}" srcOrd="0" destOrd="2" presId="urn:microsoft.com/office/officeart/2005/8/layout/vList2"/>
    <dgm:cxn modelId="{AD6DF7FE-C341-48D4-AF3F-2380E432263B}" srcId="{4DF98A86-4566-449B-B365-F73CDC3E52C9}" destId="{CD437D0C-8F06-4C39-AE36-CC2F243C6B7F}" srcOrd="1" destOrd="0" parTransId="{44DC6473-5AAC-4CFA-83E0-8B0AF8681B39}" sibTransId="{28FFB11B-4CD2-4B88-8CB6-67A67B217BEE}"/>
    <dgm:cxn modelId="{5D0C98C1-3EBA-4090-9D81-BA11E613A52E}" type="presParOf" srcId="{B5D35131-71B3-4EB9-B4B7-8AF0D2D1CE05}" destId="{34DA00CD-6738-47EE-942A-3FE6F10CF7CC}" srcOrd="0" destOrd="0" presId="urn:microsoft.com/office/officeart/2005/8/layout/vList2"/>
    <dgm:cxn modelId="{7CEA3530-DDC4-4BEA-A9CF-1C45829DA647}" type="presParOf" srcId="{B5D35131-71B3-4EB9-B4B7-8AF0D2D1CE05}" destId="{A9AA194C-F2A3-4205-9BA2-FE8F3083055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97690A-FA56-469D-AFF7-DBAAA37DBE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23E9F8B-09C7-4E05-86C7-C7EEBE7D9480}">
      <dgm:prSet/>
      <dgm:spPr/>
      <dgm:t>
        <a:bodyPr/>
        <a:lstStyle/>
        <a:p>
          <a:pPr algn="just" rtl="0"/>
          <a:r>
            <a:rPr lang="en-US" dirty="0"/>
            <a:t>Write a sketch with function to find the average of two numbers:</a:t>
          </a:r>
        </a:p>
      </dgm:t>
    </dgm:pt>
    <dgm:pt modelId="{4479E537-ADF2-4F03-B5B0-2FF0FD0F48A6}" type="parTrans" cxnId="{EE67FAF6-06F4-4F15-9A85-7AC5EC061011}">
      <dgm:prSet/>
      <dgm:spPr/>
      <dgm:t>
        <a:bodyPr/>
        <a:lstStyle/>
        <a:p>
          <a:endParaRPr lang="en-US"/>
        </a:p>
      </dgm:t>
    </dgm:pt>
    <dgm:pt modelId="{1702DFFF-B3C5-40C2-81A7-BE7B89CE31F9}" type="sibTrans" cxnId="{EE67FAF6-06F4-4F15-9A85-7AC5EC061011}">
      <dgm:prSet/>
      <dgm:spPr/>
      <dgm:t>
        <a:bodyPr/>
        <a:lstStyle/>
        <a:p>
          <a:endParaRPr lang="en-US"/>
        </a:p>
      </dgm:t>
    </dgm:pt>
    <dgm:pt modelId="{6F153B70-E9F6-4876-8FAF-629F10DCE99B}" type="pres">
      <dgm:prSet presAssocID="{C197690A-FA56-469D-AFF7-DBAAA37DBE9F}" presName="linear" presStyleCnt="0">
        <dgm:presLayoutVars>
          <dgm:animLvl val="lvl"/>
          <dgm:resizeHandles val="exact"/>
        </dgm:presLayoutVars>
      </dgm:prSet>
      <dgm:spPr/>
    </dgm:pt>
    <dgm:pt modelId="{1EC99350-CAEC-4FE2-8DB5-6CDDA8B929AC}" type="pres">
      <dgm:prSet presAssocID="{923E9F8B-09C7-4E05-86C7-C7EEBE7D9480}" presName="parentText" presStyleLbl="node1" presStyleIdx="0" presStyleCnt="1">
        <dgm:presLayoutVars>
          <dgm:chMax val="0"/>
          <dgm:bulletEnabled val="1"/>
        </dgm:presLayoutVars>
      </dgm:prSet>
      <dgm:spPr/>
    </dgm:pt>
  </dgm:ptLst>
  <dgm:cxnLst>
    <dgm:cxn modelId="{3CF1B48A-CB55-47A1-8FF4-8A4F4982D255}" type="presOf" srcId="{C197690A-FA56-469D-AFF7-DBAAA37DBE9F}" destId="{6F153B70-E9F6-4876-8FAF-629F10DCE99B}" srcOrd="0" destOrd="0" presId="urn:microsoft.com/office/officeart/2005/8/layout/vList2"/>
    <dgm:cxn modelId="{59387DCC-A754-4EC3-AE07-E9671F07C076}" type="presOf" srcId="{923E9F8B-09C7-4E05-86C7-C7EEBE7D9480}" destId="{1EC99350-CAEC-4FE2-8DB5-6CDDA8B929AC}" srcOrd="0" destOrd="0" presId="urn:microsoft.com/office/officeart/2005/8/layout/vList2"/>
    <dgm:cxn modelId="{EE67FAF6-06F4-4F15-9A85-7AC5EC061011}" srcId="{C197690A-FA56-469D-AFF7-DBAAA37DBE9F}" destId="{923E9F8B-09C7-4E05-86C7-C7EEBE7D9480}" srcOrd="0" destOrd="0" parTransId="{4479E537-ADF2-4F03-B5B0-2FF0FD0F48A6}" sibTransId="{1702DFFF-B3C5-40C2-81A7-BE7B89CE31F9}"/>
    <dgm:cxn modelId="{E541D31A-7D13-483D-8768-8650429A1961}" type="presParOf" srcId="{6F153B70-E9F6-4876-8FAF-629F10DCE99B}" destId="{1EC99350-CAEC-4FE2-8DB5-6CDDA8B929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815E764-BA69-4010-8DA8-E33542F34F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C6F921-675F-4CF4-9E58-E691E6C76CC3}">
      <dgm:prSet/>
      <dgm:spPr/>
      <dgm:t>
        <a:bodyPr/>
        <a:lstStyle/>
        <a:p>
          <a:pPr algn="just" rtl="0"/>
          <a:r>
            <a:rPr lang="en-US" dirty="0"/>
            <a:t>Used for communication between the Arduino board and a computer or other devices. All Arduino boards have at least one serial port (also known as a UART or USART), and some have several.</a:t>
          </a:r>
        </a:p>
      </dgm:t>
    </dgm:pt>
    <dgm:pt modelId="{24BDDB56-69C9-414C-B953-079EFD24A823}" type="parTrans" cxnId="{DD1F7CCD-DD98-433B-828B-C4BB4F4BACCB}">
      <dgm:prSet/>
      <dgm:spPr/>
      <dgm:t>
        <a:bodyPr/>
        <a:lstStyle/>
        <a:p>
          <a:endParaRPr lang="en-US"/>
        </a:p>
      </dgm:t>
    </dgm:pt>
    <dgm:pt modelId="{20749B31-61EE-4C05-8ECF-727322D067C0}" type="sibTrans" cxnId="{DD1F7CCD-DD98-433B-828B-C4BB4F4BACCB}">
      <dgm:prSet/>
      <dgm:spPr/>
      <dgm:t>
        <a:bodyPr/>
        <a:lstStyle/>
        <a:p>
          <a:endParaRPr lang="en-US"/>
        </a:p>
      </dgm:t>
    </dgm:pt>
    <dgm:pt modelId="{DAF9B143-3D62-45A6-A415-167F30F65518}" type="pres">
      <dgm:prSet presAssocID="{4815E764-BA69-4010-8DA8-E33542F34F97}" presName="linear" presStyleCnt="0">
        <dgm:presLayoutVars>
          <dgm:animLvl val="lvl"/>
          <dgm:resizeHandles val="exact"/>
        </dgm:presLayoutVars>
      </dgm:prSet>
      <dgm:spPr/>
    </dgm:pt>
    <dgm:pt modelId="{9AF4847D-7B7D-46B8-9383-EAA59B589846}" type="pres">
      <dgm:prSet presAssocID="{9AC6F921-675F-4CF4-9E58-E691E6C76CC3}" presName="parentText" presStyleLbl="node1" presStyleIdx="0" presStyleCnt="1">
        <dgm:presLayoutVars>
          <dgm:chMax val="0"/>
          <dgm:bulletEnabled val="1"/>
        </dgm:presLayoutVars>
      </dgm:prSet>
      <dgm:spPr/>
    </dgm:pt>
  </dgm:ptLst>
  <dgm:cxnLst>
    <dgm:cxn modelId="{67059C2B-92E8-4F65-9103-AF4F06775CB6}" type="presOf" srcId="{4815E764-BA69-4010-8DA8-E33542F34F97}" destId="{DAF9B143-3D62-45A6-A415-167F30F65518}" srcOrd="0" destOrd="0" presId="urn:microsoft.com/office/officeart/2005/8/layout/vList2"/>
    <dgm:cxn modelId="{DD1F7CCD-DD98-433B-828B-C4BB4F4BACCB}" srcId="{4815E764-BA69-4010-8DA8-E33542F34F97}" destId="{9AC6F921-675F-4CF4-9E58-E691E6C76CC3}" srcOrd="0" destOrd="0" parTransId="{24BDDB56-69C9-414C-B953-079EFD24A823}" sibTransId="{20749B31-61EE-4C05-8ECF-727322D067C0}"/>
    <dgm:cxn modelId="{DC84B5FB-D68C-4EFA-97A0-0F7F63EE163A}" type="presOf" srcId="{9AC6F921-675F-4CF4-9E58-E691E6C76CC3}" destId="{9AF4847D-7B7D-46B8-9383-EAA59B589846}" srcOrd="0" destOrd="0" presId="urn:microsoft.com/office/officeart/2005/8/layout/vList2"/>
    <dgm:cxn modelId="{9C5DFFB1-BF0D-41FA-B758-6EB6CBB27B84}" type="presParOf" srcId="{DAF9B143-3D62-45A6-A415-167F30F65518}" destId="{9AF4847D-7B7D-46B8-9383-EAA59B5898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71739D-9045-4631-814B-B4AF529CC4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C8F2F6-8703-4EEB-A4A4-7531E54691DD}">
      <dgm:prSet/>
      <dgm:spPr/>
      <dgm:t>
        <a:bodyPr/>
        <a:lstStyle/>
        <a:p>
          <a:pPr rtl="0"/>
          <a:r>
            <a:rPr lang="en-US" dirty="0"/>
            <a:t>Sets the data rate in bits per second (baud) for serial data transmission. For communicating with Serial Monitor, make sure to use one of the baud rates listed in the menu of </a:t>
          </a:r>
          <a:r>
            <a:rPr lang="en-US" dirty="0" err="1"/>
            <a:t>Arduino</a:t>
          </a:r>
          <a:r>
            <a:rPr lang="en-US" dirty="0"/>
            <a:t>. You can, however, specify other rates - for example, </a:t>
          </a:r>
        </a:p>
      </dgm:t>
    </dgm:pt>
    <dgm:pt modelId="{CB58F0EF-1C41-44F4-A16E-5626C4B63A16}" type="parTrans" cxnId="{DCA49F5B-0CA4-49DD-A978-43897F82825B}">
      <dgm:prSet/>
      <dgm:spPr/>
      <dgm:t>
        <a:bodyPr/>
        <a:lstStyle/>
        <a:p>
          <a:endParaRPr lang="en-US"/>
        </a:p>
      </dgm:t>
    </dgm:pt>
    <dgm:pt modelId="{E92CB310-4185-4E69-948E-0D7C8F465653}" type="sibTrans" cxnId="{DCA49F5B-0CA4-49DD-A978-43897F82825B}">
      <dgm:prSet/>
      <dgm:spPr/>
      <dgm:t>
        <a:bodyPr/>
        <a:lstStyle/>
        <a:p>
          <a:endParaRPr lang="en-US"/>
        </a:p>
      </dgm:t>
    </dgm:pt>
    <dgm:pt modelId="{F29FCF6B-82A9-4051-881D-9465C8D92461}">
      <dgm:prSet/>
      <dgm:spPr/>
      <dgm:t>
        <a:bodyPr/>
        <a:lstStyle/>
        <a:p>
          <a:pPr rtl="0"/>
          <a:r>
            <a:rPr lang="en-US" dirty="0"/>
            <a:t>to communicate over pins 0 and 1 with a component that requires a particular baud rate.</a:t>
          </a:r>
        </a:p>
      </dgm:t>
    </dgm:pt>
    <dgm:pt modelId="{70D79205-8C31-4A30-9A9F-5F9B146BCB6F}" type="parTrans" cxnId="{5E148872-B92C-401C-8A6F-AA51BB32E6A9}">
      <dgm:prSet/>
      <dgm:spPr/>
      <dgm:t>
        <a:bodyPr/>
        <a:lstStyle/>
        <a:p>
          <a:endParaRPr lang="en-US"/>
        </a:p>
      </dgm:t>
    </dgm:pt>
    <dgm:pt modelId="{AA86352F-A8B2-4C1E-A586-AB38C3AD313E}" type="sibTrans" cxnId="{5E148872-B92C-401C-8A6F-AA51BB32E6A9}">
      <dgm:prSet/>
      <dgm:spPr/>
      <dgm:t>
        <a:bodyPr/>
        <a:lstStyle/>
        <a:p>
          <a:endParaRPr lang="en-US"/>
        </a:p>
      </dgm:t>
    </dgm:pt>
    <dgm:pt modelId="{8DA914F8-71DF-42B5-A1A5-3847FCD094ED}" type="pres">
      <dgm:prSet presAssocID="{2D71739D-9045-4631-814B-B4AF529CC4AA}" presName="linear" presStyleCnt="0">
        <dgm:presLayoutVars>
          <dgm:animLvl val="lvl"/>
          <dgm:resizeHandles val="exact"/>
        </dgm:presLayoutVars>
      </dgm:prSet>
      <dgm:spPr/>
    </dgm:pt>
    <dgm:pt modelId="{CC470204-C0DB-46DC-95A0-6790A65E0CFD}" type="pres">
      <dgm:prSet presAssocID="{68C8F2F6-8703-4EEB-A4A4-7531E54691DD}" presName="parentText" presStyleLbl="node1" presStyleIdx="0" presStyleCnt="1">
        <dgm:presLayoutVars>
          <dgm:chMax val="0"/>
          <dgm:bulletEnabled val="1"/>
        </dgm:presLayoutVars>
      </dgm:prSet>
      <dgm:spPr/>
    </dgm:pt>
    <dgm:pt modelId="{EBA0DBEB-942B-4DA7-A102-0E01CA65E59F}" type="pres">
      <dgm:prSet presAssocID="{68C8F2F6-8703-4EEB-A4A4-7531E54691DD}" presName="childText" presStyleLbl="revTx" presStyleIdx="0" presStyleCnt="1">
        <dgm:presLayoutVars>
          <dgm:bulletEnabled val="1"/>
        </dgm:presLayoutVars>
      </dgm:prSet>
      <dgm:spPr/>
    </dgm:pt>
  </dgm:ptLst>
  <dgm:cxnLst>
    <dgm:cxn modelId="{71760C34-C71B-40D4-B586-4790712A6AB3}" type="presOf" srcId="{2D71739D-9045-4631-814B-B4AF529CC4AA}" destId="{8DA914F8-71DF-42B5-A1A5-3847FCD094ED}" srcOrd="0" destOrd="0" presId="urn:microsoft.com/office/officeart/2005/8/layout/vList2"/>
    <dgm:cxn modelId="{363F1235-6D2D-476D-8E52-6ECF2B3C979A}" type="presOf" srcId="{F29FCF6B-82A9-4051-881D-9465C8D92461}" destId="{EBA0DBEB-942B-4DA7-A102-0E01CA65E59F}" srcOrd="0" destOrd="0" presId="urn:microsoft.com/office/officeart/2005/8/layout/vList2"/>
    <dgm:cxn modelId="{DCA49F5B-0CA4-49DD-A978-43897F82825B}" srcId="{2D71739D-9045-4631-814B-B4AF529CC4AA}" destId="{68C8F2F6-8703-4EEB-A4A4-7531E54691DD}" srcOrd="0" destOrd="0" parTransId="{CB58F0EF-1C41-44F4-A16E-5626C4B63A16}" sibTransId="{E92CB310-4185-4E69-948E-0D7C8F465653}"/>
    <dgm:cxn modelId="{5E148872-B92C-401C-8A6F-AA51BB32E6A9}" srcId="{68C8F2F6-8703-4EEB-A4A4-7531E54691DD}" destId="{F29FCF6B-82A9-4051-881D-9465C8D92461}" srcOrd="0" destOrd="0" parTransId="{70D79205-8C31-4A30-9A9F-5F9B146BCB6F}" sibTransId="{AA86352F-A8B2-4C1E-A586-AB38C3AD313E}"/>
    <dgm:cxn modelId="{EE322AED-4128-4665-9332-576775CF0967}" type="presOf" srcId="{68C8F2F6-8703-4EEB-A4A4-7531E54691DD}" destId="{CC470204-C0DB-46DC-95A0-6790A65E0CFD}" srcOrd="0" destOrd="0" presId="urn:microsoft.com/office/officeart/2005/8/layout/vList2"/>
    <dgm:cxn modelId="{8508824D-2E1C-450B-AE84-F5669BEF163D}" type="presParOf" srcId="{8DA914F8-71DF-42B5-A1A5-3847FCD094ED}" destId="{CC470204-C0DB-46DC-95A0-6790A65E0CFD}" srcOrd="0" destOrd="0" presId="urn:microsoft.com/office/officeart/2005/8/layout/vList2"/>
    <dgm:cxn modelId="{26885126-FAF3-4C6A-B427-BE63EA22DF6E}" type="presParOf" srcId="{8DA914F8-71DF-42B5-A1A5-3847FCD094ED}" destId="{EBA0DBEB-942B-4DA7-A102-0E01CA65E59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01DF9E-2791-4075-A18F-3A722B24EC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E3BDC0-146E-4FCA-8436-71FE00C57896}">
      <dgm:prSet/>
      <dgm:spPr/>
      <dgm:t>
        <a:bodyPr/>
        <a:lstStyle/>
        <a:p>
          <a:pPr rtl="0"/>
          <a:r>
            <a:rPr lang="en-US"/>
            <a:t>Prints data to the serial port as human-readable ASCII text. This command can take many forms. Numbers are printed using an ASCII character for each digit. Floats are similarly printed as ASCII digits, defaulting to two decimal places. Bytes are sent as a single character. Characters and strings are sent as is. For example:</a:t>
          </a:r>
        </a:p>
      </dgm:t>
    </dgm:pt>
    <dgm:pt modelId="{EE48DC4B-C56E-46FD-95F8-33403398B21D}" type="parTrans" cxnId="{815A0070-AADF-45AC-98B6-95927C522191}">
      <dgm:prSet/>
      <dgm:spPr/>
      <dgm:t>
        <a:bodyPr/>
        <a:lstStyle/>
        <a:p>
          <a:endParaRPr lang="en-US"/>
        </a:p>
      </dgm:t>
    </dgm:pt>
    <dgm:pt modelId="{10BDAFD9-E443-432E-8DC0-D128C970C25D}" type="sibTrans" cxnId="{815A0070-AADF-45AC-98B6-95927C522191}">
      <dgm:prSet/>
      <dgm:spPr/>
      <dgm:t>
        <a:bodyPr/>
        <a:lstStyle/>
        <a:p>
          <a:endParaRPr lang="en-US"/>
        </a:p>
      </dgm:t>
    </dgm:pt>
    <dgm:pt modelId="{1D563DAF-C766-4D0F-B2E1-D26ABA818356}">
      <dgm:prSet/>
      <dgm:spPr/>
      <dgm:t>
        <a:bodyPr/>
        <a:lstStyle/>
        <a:p>
          <a:pPr rtl="0"/>
          <a:r>
            <a:rPr lang="en-US"/>
            <a:t>Serial.print(78) gives "78"</a:t>
          </a:r>
        </a:p>
      </dgm:t>
    </dgm:pt>
    <dgm:pt modelId="{48CFCA73-EDCE-4648-AFAF-F0F922E07DFA}" type="parTrans" cxnId="{F23AF2C8-6049-4C5A-B291-50B3C2081D88}">
      <dgm:prSet/>
      <dgm:spPr/>
      <dgm:t>
        <a:bodyPr/>
        <a:lstStyle/>
        <a:p>
          <a:endParaRPr lang="en-US"/>
        </a:p>
      </dgm:t>
    </dgm:pt>
    <dgm:pt modelId="{ABBED6B7-158F-407F-83D9-888CC4003F85}" type="sibTrans" cxnId="{F23AF2C8-6049-4C5A-B291-50B3C2081D88}">
      <dgm:prSet/>
      <dgm:spPr/>
      <dgm:t>
        <a:bodyPr/>
        <a:lstStyle/>
        <a:p>
          <a:endParaRPr lang="en-US"/>
        </a:p>
      </dgm:t>
    </dgm:pt>
    <dgm:pt modelId="{620FF379-E387-42C3-97D5-19D62AD5F363}">
      <dgm:prSet/>
      <dgm:spPr/>
      <dgm:t>
        <a:bodyPr/>
        <a:lstStyle/>
        <a:p>
          <a:pPr rtl="0"/>
          <a:r>
            <a:rPr lang="en-US"/>
            <a:t>Serial.print(1.23456) gives "1.23"</a:t>
          </a:r>
        </a:p>
      </dgm:t>
    </dgm:pt>
    <dgm:pt modelId="{DECBD001-43E3-4250-8671-B58B023837E6}" type="parTrans" cxnId="{F05BAA56-11BF-4E91-BBB8-D59D1F667775}">
      <dgm:prSet/>
      <dgm:spPr/>
      <dgm:t>
        <a:bodyPr/>
        <a:lstStyle/>
        <a:p>
          <a:endParaRPr lang="en-US"/>
        </a:p>
      </dgm:t>
    </dgm:pt>
    <dgm:pt modelId="{62D69537-4591-49F9-AD41-73B2CFE3EBDC}" type="sibTrans" cxnId="{F05BAA56-11BF-4E91-BBB8-D59D1F667775}">
      <dgm:prSet/>
      <dgm:spPr/>
      <dgm:t>
        <a:bodyPr/>
        <a:lstStyle/>
        <a:p>
          <a:endParaRPr lang="en-US"/>
        </a:p>
      </dgm:t>
    </dgm:pt>
    <dgm:pt modelId="{95B6DCAF-8A28-45A7-B88A-5FEA18893898}">
      <dgm:prSet/>
      <dgm:spPr/>
      <dgm:t>
        <a:bodyPr/>
        <a:lstStyle/>
        <a:p>
          <a:pPr rtl="0"/>
          <a:r>
            <a:rPr lang="en-US"/>
            <a:t>Serial.print('N') gives "N"</a:t>
          </a:r>
        </a:p>
      </dgm:t>
    </dgm:pt>
    <dgm:pt modelId="{B24BCAE6-3DAD-4E2A-8320-A35C7193E775}" type="parTrans" cxnId="{FCF46085-0266-42E5-B45A-7B6FB52D08EB}">
      <dgm:prSet/>
      <dgm:spPr/>
      <dgm:t>
        <a:bodyPr/>
        <a:lstStyle/>
        <a:p>
          <a:endParaRPr lang="en-US"/>
        </a:p>
      </dgm:t>
    </dgm:pt>
    <dgm:pt modelId="{558AF093-8A1A-4238-BAA0-4DA1F0BE6A47}" type="sibTrans" cxnId="{FCF46085-0266-42E5-B45A-7B6FB52D08EB}">
      <dgm:prSet/>
      <dgm:spPr/>
      <dgm:t>
        <a:bodyPr/>
        <a:lstStyle/>
        <a:p>
          <a:endParaRPr lang="en-US"/>
        </a:p>
      </dgm:t>
    </dgm:pt>
    <dgm:pt modelId="{D00E9CC3-1389-43F4-82D7-273E0F074B40}">
      <dgm:prSet/>
      <dgm:spPr/>
      <dgm:t>
        <a:bodyPr/>
        <a:lstStyle/>
        <a:p>
          <a:pPr rtl="0"/>
          <a:r>
            <a:rPr lang="en-US"/>
            <a:t>Serial.print("Hello world.") gives "Hello world."</a:t>
          </a:r>
        </a:p>
      </dgm:t>
    </dgm:pt>
    <dgm:pt modelId="{F50837FF-2D5D-4416-8C29-34FE7725AA9B}" type="parTrans" cxnId="{CFF20F25-AAC2-4604-9F3B-A16836345A4C}">
      <dgm:prSet/>
      <dgm:spPr/>
      <dgm:t>
        <a:bodyPr/>
        <a:lstStyle/>
        <a:p>
          <a:endParaRPr lang="en-US"/>
        </a:p>
      </dgm:t>
    </dgm:pt>
    <dgm:pt modelId="{11044487-3253-4B60-831A-499D8E9D5F67}" type="sibTrans" cxnId="{CFF20F25-AAC2-4604-9F3B-A16836345A4C}">
      <dgm:prSet/>
      <dgm:spPr/>
      <dgm:t>
        <a:bodyPr/>
        <a:lstStyle/>
        <a:p>
          <a:endParaRPr lang="en-US"/>
        </a:p>
      </dgm:t>
    </dgm:pt>
    <dgm:pt modelId="{20CAD968-1911-4157-88E7-ED804F34EADD}" type="pres">
      <dgm:prSet presAssocID="{5801DF9E-2791-4075-A18F-3A722B24EC0C}" presName="linear" presStyleCnt="0">
        <dgm:presLayoutVars>
          <dgm:animLvl val="lvl"/>
          <dgm:resizeHandles val="exact"/>
        </dgm:presLayoutVars>
      </dgm:prSet>
      <dgm:spPr/>
    </dgm:pt>
    <dgm:pt modelId="{269022EA-761C-417A-80AA-37EF6684B9F5}" type="pres">
      <dgm:prSet presAssocID="{8DE3BDC0-146E-4FCA-8436-71FE00C57896}" presName="parentText" presStyleLbl="node1" presStyleIdx="0" presStyleCnt="1">
        <dgm:presLayoutVars>
          <dgm:chMax val="0"/>
          <dgm:bulletEnabled val="1"/>
        </dgm:presLayoutVars>
      </dgm:prSet>
      <dgm:spPr/>
    </dgm:pt>
    <dgm:pt modelId="{FA409BC7-D357-442A-AF5A-08E7178D3B17}" type="pres">
      <dgm:prSet presAssocID="{8DE3BDC0-146E-4FCA-8436-71FE00C57896}" presName="childText" presStyleLbl="revTx" presStyleIdx="0" presStyleCnt="1">
        <dgm:presLayoutVars>
          <dgm:bulletEnabled val="1"/>
        </dgm:presLayoutVars>
      </dgm:prSet>
      <dgm:spPr/>
    </dgm:pt>
  </dgm:ptLst>
  <dgm:cxnLst>
    <dgm:cxn modelId="{CFF20F25-AAC2-4604-9F3B-A16836345A4C}" srcId="{8DE3BDC0-146E-4FCA-8436-71FE00C57896}" destId="{D00E9CC3-1389-43F4-82D7-273E0F074B40}" srcOrd="3" destOrd="0" parTransId="{F50837FF-2D5D-4416-8C29-34FE7725AA9B}" sibTransId="{11044487-3253-4B60-831A-499D8E9D5F67}"/>
    <dgm:cxn modelId="{7DBA1A67-1CA8-4077-9C1A-0372A6A30EA7}" type="presOf" srcId="{5801DF9E-2791-4075-A18F-3A722B24EC0C}" destId="{20CAD968-1911-4157-88E7-ED804F34EADD}" srcOrd="0" destOrd="0" presId="urn:microsoft.com/office/officeart/2005/8/layout/vList2"/>
    <dgm:cxn modelId="{815A0070-AADF-45AC-98B6-95927C522191}" srcId="{5801DF9E-2791-4075-A18F-3A722B24EC0C}" destId="{8DE3BDC0-146E-4FCA-8436-71FE00C57896}" srcOrd="0" destOrd="0" parTransId="{EE48DC4B-C56E-46FD-95F8-33403398B21D}" sibTransId="{10BDAFD9-E443-432E-8DC0-D128C970C25D}"/>
    <dgm:cxn modelId="{F05BAA56-11BF-4E91-BBB8-D59D1F667775}" srcId="{8DE3BDC0-146E-4FCA-8436-71FE00C57896}" destId="{620FF379-E387-42C3-97D5-19D62AD5F363}" srcOrd="1" destOrd="0" parTransId="{DECBD001-43E3-4250-8671-B58B023837E6}" sibTransId="{62D69537-4591-49F9-AD41-73B2CFE3EBDC}"/>
    <dgm:cxn modelId="{FCF46085-0266-42E5-B45A-7B6FB52D08EB}" srcId="{8DE3BDC0-146E-4FCA-8436-71FE00C57896}" destId="{95B6DCAF-8A28-45A7-B88A-5FEA18893898}" srcOrd="2" destOrd="0" parTransId="{B24BCAE6-3DAD-4E2A-8320-A35C7193E775}" sibTransId="{558AF093-8A1A-4238-BAA0-4DA1F0BE6A47}"/>
    <dgm:cxn modelId="{87AFA38B-D51A-4C4F-985C-180970C37A8C}" type="presOf" srcId="{D00E9CC3-1389-43F4-82D7-273E0F074B40}" destId="{FA409BC7-D357-442A-AF5A-08E7178D3B17}" srcOrd="0" destOrd="3" presId="urn:microsoft.com/office/officeart/2005/8/layout/vList2"/>
    <dgm:cxn modelId="{F420E48B-10CC-4A92-B8A5-C55BB89051CD}" type="presOf" srcId="{95B6DCAF-8A28-45A7-B88A-5FEA18893898}" destId="{FA409BC7-D357-442A-AF5A-08E7178D3B17}" srcOrd="0" destOrd="2" presId="urn:microsoft.com/office/officeart/2005/8/layout/vList2"/>
    <dgm:cxn modelId="{9610F694-462B-4949-9557-5C07A85EECBC}" type="presOf" srcId="{1D563DAF-C766-4D0F-B2E1-D26ABA818356}" destId="{FA409BC7-D357-442A-AF5A-08E7178D3B17}" srcOrd="0" destOrd="0" presId="urn:microsoft.com/office/officeart/2005/8/layout/vList2"/>
    <dgm:cxn modelId="{18A64CA6-32B9-4345-9A34-1ABA2CA36CFD}" type="presOf" srcId="{8DE3BDC0-146E-4FCA-8436-71FE00C57896}" destId="{269022EA-761C-417A-80AA-37EF6684B9F5}" srcOrd="0" destOrd="0" presId="urn:microsoft.com/office/officeart/2005/8/layout/vList2"/>
    <dgm:cxn modelId="{F23AF2C8-6049-4C5A-B291-50B3C2081D88}" srcId="{8DE3BDC0-146E-4FCA-8436-71FE00C57896}" destId="{1D563DAF-C766-4D0F-B2E1-D26ABA818356}" srcOrd="0" destOrd="0" parTransId="{48CFCA73-EDCE-4648-AFAF-F0F922E07DFA}" sibTransId="{ABBED6B7-158F-407F-83D9-888CC4003F85}"/>
    <dgm:cxn modelId="{5736CACA-E881-4DB2-B977-A756DEAC1127}" type="presOf" srcId="{620FF379-E387-42C3-97D5-19D62AD5F363}" destId="{FA409BC7-D357-442A-AF5A-08E7178D3B17}" srcOrd="0" destOrd="1" presId="urn:microsoft.com/office/officeart/2005/8/layout/vList2"/>
    <dgm:cxn modelId="{1C85DEDF-4898-4635-A1DF-E175D4FED02A}" type="presParOf" srcId="{20CAD968-1911-4157-88E7-ED804F34EADD}" destId="{269022EA-761C-417A-80AA-37EF6684B9F5}" srcOrd="0" destOrd="0" presId="urn:microsoft.com/office/officeart/2005/8/layout/vList2"/>
    <dgm:cxn modelId="{6F58FFE8-5A4E-45A3-9DDE-4FEDAA27D8CF}" type="presParOf" srcId="{20CAD968-1911-4157-88E7-ED804F34EADD}" destId="{FA409BC7-D357-442A-AF5A-08E7178D3B1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5982470-BEA3-4F1A-8345-6A5E15457B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13F984-B30C-4154-A97D-D0D476BFE3A4}">
      <dgm:prSet/>
      <dgm:spPr/>
      <dgm:t>
        <a:bodyPr/>
        <a:lstStyle/>
        <a:p>
          <a:pPr rtl="0"/>
          <a:r>
            <a:rPr lang="en-US"/>
            <a:t>An optional second parameter specifies the base (format) to use; permitted values are BIN(binary, or base 2), OCT(octal, or base 8), DEC(decimal, or base 10), HEX(hexadecimal, or base 16). For floating point numbers, this parameter specifies the number of decimal places to use. For example-</a:t>
          </a:r>
        </a:p>
      </dgm:t>
    </dgm:pt>
    <dgm:pt modelId="{E58B2A07-2CEE-4DF7-9E60-89C8DCFE7EEB}" type="parTrans" cxnId="{ADEEDD04-34CA-41F7-9385-12A8EC53228A}">
      <dgm:prSet/>
      <dgm:spPr/>
      <dgm:t>
        <a:bodyPr/>
        <a:lstStyle/>
        <a:p>
          <a:endParaRPr lang="en-US"/>
        </a:p>
      </dgm:t>
    </dgm:pt>
    <dgm:pt modelId="{A764B02D-D734-4952-BC94-8335DCF0BD30}" type="sibTrans" cxnId="{ADEEDD04-34CA-41F7-9385-12A8EC53228A}">
      <dgm:prSet/>
      <dgm:spPr/>
      <dgm:t>
        <a:bodyPr/>
        <a:lstStyle/>
        <a:p>
          <a:endParaRPr lang="en-US"/>
        </a:p>
      </dgm:t>
    </dgm:pt>
    <dgm:pt modelId="{046C7AE4-2E96-413C-96D9-4EF1269AF188}">
      <dgm:prSet/>
      <dgm:spPr/>
      <dgm:t>
        <a:bodyPr/>
        <a:lstStyle/>
        <a:p>
          <a:pPr rtl="0"/>
          <a:r>
            <a:rPr lang="en-US"/>
            <a:t>Serial.print(78, BIN) gives "1001110"</a:t>
          </a:r>
        </a:p>
      </dgm:t>
    </dgm:pt>
    <dgm:pt modelId="{CB58ABBA-CFB3-405A-B7F3-665761953101}" type="parTrans" cxnId="{529E2E49-7B81-4F52-B170-2950C2DE0BA0}">
      <dgm:prSet/>
      <dgm:spPr/>
      <dgm:t>
        <a:bodyPr/>
        <a:lstStyle/>
        <a:p>
          <a:endParaRPr lang="en-US"/>
        </a:p>
      </dgm:t>
    </dgm:pt>
    <dgm:pt modelId="{A9178D32-8BA1-41E4-87FD-239E49F3C476}" type="sibTrans" cxnId="{529E2E49-7B81-4F52-B170-2950C2DE0BA0}">
      <dgm:prSet/>
      <dgm:spPr/>
      <dgm:t>
        <a:bodyPr/>
        <a:lstStyle/>
        <a:p>
          <a:endParaRPr lang="en-US"/>
        </a:p>
      </dgm:t>
    </dgm:pt>
    <dgm:pt modelId="{25D2039D-B820-478F-BF1C-884B66264A45}">
      <dgm:prSet/>
      <dgm:spPr/>
      <dgm:t>
        <a:bodyPr/>
        <a:lstStyle/>
        <a:p>
          <a:pPr rtl="0"/>
          <a:r>
            <a:rPr lang="en-US"/>
            <a:t>Serial.print(78, OCT) gives "116"</a:t>
          </a:r>
        </a:p>
      </dgm:t>
    </dgm:pt>
    <dgm:pt modelId="{57C3EC6A-AA55-4A53-9AFE-237E3E36AEE7}" type="parTrans" cxnId="{238734B5-45E6-4544-AD2B-47ACA3B7C0D0}">
      <dgm:prSet/>
      <dgm:spPr/>
      <dgm:t>
        <a:bodyPr/>
        <a:lstStyle/>
        <a:p>
          <a:endParaRPr lang="en-US"/>
        </a:p>
      </dgm:t>
    </dgm:pt>
    <dgm:pt modelId="{3C42D709-7EE2-4778-BB7C-CC140FF96000}" type="sibTrans" cxnId="{238734B5-45E6-4544-AD2B-47ACA3B7C0D0}">
      <dgm:prSet/>
      <dgm:spPr/>
      <dgm:t>
        <a:bodyPr/>
        <a:lstStyle/>
        <a:p>
          <a:endParaRPr lang="en-US"/>
        </a:p>
      </dgm:t>
    </dgm:pt>
    <dgm:pt modelId="{78E037EA-6150-4B91-9582-E7E51F4FA21A}">
      <dgm:prSet/>
      <dgm:spPr/>
      <dgm:t>
        <a:bodyPr/>
        <a:lstStyle/>
        <a:p>
          <a:pPr rtl="0"/>
          <a:r>
            <a:rPr lang="en-US"/>
            <a:t>Serial.print(78, DEC) gives "78"</a:t>
          </a:r>
        </a:p>
      </dgm:t>
    </dgm:pt>
    <dgm:pt modelId="{4CFB3B82-6320-4175-B8C1-385C2BDC5595}" type="parTrans" cxnId="{476E1612-D8A2-498C-9B72-05076361D22C}">
      <dgm:prSet/>
      <dgm:spPr/>
      <dgm:t>
        <a:bodyPr/>
        <a:lstStyle/>
        <a:p>
          <a:endParaRPr lang="en-US"/>
        </a:p>
      </dgm:t>
    </dgm:pt>
    <dgm:pt modelId="{AC31E1FE-50BE-4ED1-A55B-2E7A0133FC33}" type="sibTrans" cxnId="{476E1612-D8A2-498C-9B72-05076361D22C}">
      <dgm:prSet/>
      <dgm:spPr/>
      <dgm:t>
        <a:bodyPr/>
        <a:lstStyle/>
        <a:p>
          <a:endParaRPr lang="en-US"/>
        </a:p>
      </dgm:t>
    </dgm:pt>
    <dgm:pt modelId="{1FFE276D-00B2-446F-BCB3-0BD5DF4D5875}">
      <dgm:prSet/>
      <dgm:spPr/>
      <dgm:t>
        <a:bodyPr/>
        <a:lstStyle/>
        <a:p>
          <a:pPr rtl="0"/>
          <a:r>
            <a:rPr lang="en-US"/>
            <a:t>Serial.print(78, HEX) gives "4E"</a:t>
          </a:r>
        </a:p>
      </dgm:t>
    </dgm:pt>
    <dgm:pt modelId="{9948EDEE-8133-48F4-8A54-A80ABE0208DF}" type="parTrans" cxnId="{69770A7E-F3B9-4877-B825-828D75E29A34}">
      <dgm:prSet/>
      <dgm:spPr/>
      <dgm:t>
        <a:bodyPr/>
        <a:lstStyle/>
        <a:p>
          <a:endParaRPr lang="en-US"/>
        </a:p>
      </dgm:t>
    </dgm:pt>
    <dgm:pt modelId="{C2DACC2C-7A00-45CC-B6A9-2BFD68736EB0}" type="sibTrans" cxnId="{69770A7E-F3B9-4877-B825-828D75E29A34}">
      <dgm:prSet/>
      <dgm:spPr/>
      <dgm:t>
        <a:bodyPr/>
        <a:lstStyle/>
        <a:p>
          <a:endParaRPr lang="en-US"/>
        </a:p>
      </dgm:t>
    </dgm:pt>
    <dgm:pt modelId="{7C22224A-0BE1-4BD0-82C6-50B57FD9B52D}">
      <dgm:prSet/>
      <dgm:spPr/>
      <dgm:t>
        <a:bodyPr/>
        <a:lstStyle/>
        <a:p>
          <a:pPr rtl="0"/>
          <a:r>
            <a:rPr lang="en-US"/>
            <a:t>Serial.print(1.23456, 0) gives "1"</a:t>
          </a:r>
        </a:p>
      </dgm:t>
    </dgm:pt>
    <dgm:pt modelId="{81F8D984-ED21-49A5-89FA-11F2E4EE1872}" type="parTrans" cxnId="{C48C65FC-3164-4DC6-940A-0C0A56AC2C93}">
      <dgm:prSet/>
      <dgm:spPr/>
      <dgm:t>
        <a:bodyPr/>
        <a:lstStyle/>
        <a:p>
          <a:endParaRPr lang="en-US"/>
        </a:p>
      </dgm:t>
    </dgm:pt>
    <dgm:pt modelId="{12A93E97-97F3-4949-9EEE-E954C26722B5}" type="sibTrans" cxnId="{C48C65FC-3164-4DC6-940A-0C0A56AC2C93}">
      <dgm:prSet/>
      <dgm:spPr/>
      <dgm:t>
        <a:bodyPr/>
        <a:lstStyle/>
        <a:p>
          <a:endParaRPr lang="en-US"/>
        </a:p>
      </dgm:t>
    </dgm:pt>
    <dgm:pt modelId="{625D109F-2B49-49B5-98B5-9DF9B59194BA}">
      <dgm:prSet/>
      <dgm:spPr/>
      <dgm:t>
        <a:bodyPr/>
        <a:lstStyle/>
        <a:p>
          <a:pPr rtl="0"/>
          <a:r>
            <a:rPr lang="en-US"/>
            <a:t>Serial.print(1.23456, 2) gives "1.23"</a:t>
          </a:r>
        </a:p>
      </dgm:t>
    </dgm:pt>
    <dgm:pt modelId="{F957A6F5-B544-4417-B7C7-1D1B7B5826DE}" type="parTrans" cxnId="{B3BCC4D1-6D7C-429F-80E2-B381E6E85839}">
      <dgm:prSet/>
      <dgm:spPr/>
      <dgm:t>
        <a:bodyPr/>
        <a:lstStyle/>
        <a:p>
          <a:endParaRPr lang="en-US"/>
        </a:p>
      </dgm:t>
    </dgm:pt>
    <dgm:pt modelId="{B20EDC7C-64B1-4E2B-92C8-F707C55C54C0}" type="sibTrans" cxnId="{B3BCC4D1-6D7C-429F-80E2-B381E6E85839}">
      <dgm:prSet/>
      <dgm:spPr/>
      <dgm:t>
        <a:bodyPr/>
        <a:lstStyle/>
        <a:p>
          <a:endParaRPr lang="en-US"/>
        </a:p>
      </dgm:t>
    </dgm:pt>
    <dgm:pt modelId="{84DE22B6-7494-45FA-86AA-C62417A616EE}">
      <dgm:prSet/>
      <dgm:spPr/>
      <dgm:t>
        <a:bodyPr/>
        <a:lstStyle/>
        <a:p>
          <a:pPr rtl="0"/>
          <a:r>
            <a:rPr lang="en-US"/>
            <a:t>Serial.print(1.23456, 4) gives "1.2346"</a:t>
          </a:r>
        </a:p>
      </dgm:t>
    </dgm:pt>
    <dgm:pt modelId="{A973AEA0-98B5-4CE8-A1EA-9E0E4B196095}" type="parTrans" cxnId="{36567C06-B4E5-4C39-AAB6-F28E43F9C306}">
      <dgm:prSet/>
      <dgm:spPr/>
      <dgm:t>
        <a:bodyPr/>
        <a:lstStyle/>
        <a:p>
          <a:endParaRPr lang="en-US"/>
        </a:p>
      </dgm:t>
    </dgm:pt>
    <dgm:pt modelId="{6602C1B4-0E93-4A01-94D3-F667EBED4AF9}" type="sibTrans" cxnId="{36567C06-B4E5-4C39-AAB6-F28E43F9C306}">
      <dgm:prSet/>
      <dgm:spPr/>
      <dgm:t>
        <a:bodyPr/>
        <a:lstStyle/>
        <a:p>
          <a:endParaRPr lang="en-US"/>
        </a:p>
      </dgm:t>
    </dgm:pt>
    <dgm:pt modelId="{05C90FA3-516D-4E7C-92E1-A946EA7BD3E5}" type="pres">
      <dgm:prSet presAssocID="{C5982470-BEA3-4F1A-8345-6A5E15457BBC}" presName="linear" presStyleCnt="0">
        <dgm:presLayoutVars>
          <dgm:animLvl val="lvl"/>
          <dgm:resizeHandles val="exact"/>
        </dgm:presLayoutVars>
      </dgm:prSet>
      <dgm:spPr/>
    </dgm:pt>
    <dgm:pt modelId="{27C1584F-357E-45FE-91A6-487866C90280}" type="pres">
      <dgm:prSet presAssocID="{D913F984-B30C-4154-A97D-D0D476BFE3A4}" presName="parentText" presStyleLbl="node1" presStyleIdx="0" presStyleCnt="1">
        <dgm:presLayoutVars>
          <dgm:chMax val="0"/>
          <dgm:bulletEnabled val="1"/>
        </dgm:presLayoutVars>
      </dgm:prSet>
      <dgm:spPr/>
    </dgm:pt>
    <dgm:pt modelId="{3C8C1874-BF7C-42F3-B45F-1F3B6B817602}" type="pres">
      <dgm:prSet presAssocID="{D913F984-B30C-4154-A97D-D0D476BFE3A4}" presName="childText" presStyleLbl="revTx" presStyleIdx="0" presStyleCnt="1">
        <dgm:presLayoutVars>
          <dgm:bulletEnabled val="1"/>
        </dgm:presLayoutVars>
      </dgm:prSet>
      <dgm:spPr/>
    </dgm:pt>
  </dgm:ptLst>
  <dgm:cxnLst>
    <dgm:cxn modelId="{ADEEDD04-34CA-41F7-9385-12A8EC53228A}" srcId="{C5982470-BEA3-4F1A-8345-6A5E15457BBC}" destId="{D913F984-B30C-4154-A97D-D0D476BFE3A4}" srcOrd="0" destOrd="0" parTransId="{E58B2A07-2CEE-4DF7-9E60-89C8DCFE7EEB}" sibTransId="{A764B02D-D734-4952-BC94-8335DCF0BD30}"/>
    <dgm:cxn modelId="{36567C06-B4E5-4C39-AAB6-F28E43F9C306}" srcId="{D913F984-B30C-4154-A97D-D0D476BFE3A4}" destId="{84DE22B6-7494-45FA-86AA-C62417A616EE}" srcOrd="6" destOrd="0" parTransId="{A973AEA0-98B5-4CE8-A1EA-9E0E4B196095}" sibTransId="{6602C1B4-0E93-4A01-94D3-F667EBED4AF9}"/>
    <dgm:cxn modelId="{0CB81512-D8A0-48E7-BB4C-33745CCC2333}" type="presOf" srcId="{625D109F-2B49-49B5-98B5-9DF9B59194BA}" destId="{3C8C1874-BF7C-42F3-B45F-1F3B6B817602}" srcOrd="0" destOrd="5" presId="urn:microsoft.com/office/officeart/2005/8/layout/vList2"/>
    <dgm:cxn modelId="{476E1612-D8A2-498C-9B72-05076361D22C}" srcId="{D913F984-B30C-4154-A97D-D0D476BFE3A4}" destId="{78E037EA-6150-4B91-9582-E7E51F4FA21A}" srcOrd="2" destOrd="0" parTransId="{4CFB3B82-6320-4175-B8C1-385C2BDC5595}" sibTransId="{AC31E1FE-50BE-4ED1-A55B-2E7A0133FC33}"/>
    <dgm:cxn modelId="{1F437A17-1F1F-408B-B937-8AA24A4CBF02}" type="presOf" srcId="{046C7AE4-2E96-413C-96D9-4EF1269AF188}" destId="{3C8C1874-BF7C-42F3-B45F-1F3B6B817602}" srcOrd="0" destOrd="0" presId="urn:microsoft.com/office/officeart/2005/8/layout/vList2"/>
    <dgm:cxn modelId="{D2FD521A-E498-4103-AB3D-DB908F291B0F}" type="presOf" srcId="{78E037EA-6150-4B91-9582-E7E51F4FA21A}" destId="{3C8C1874-BF7C-42F3-B45F-1F3B6B817602}" srcOrd="0" destOrd="2" presId="urn:microsoft.com/office/officeart/2005/8/layout/vList2"/>
    <dgm:cxn modelId="{4187F234-9981-41F0-B759-F4F41898B97E}" type="presOf" srcId="{1FFE276D-00B2-446F-BCB3-0BD5DF4D5875}" destId="{3C8C1874-BF7C-42F3-B45F-1F3B6B817602}" srcOrd="0" destOrd="3" presId="urn:microsoft.com/office/officeart/2005/8/layout/vList2"/>
    <dgm:cxn modelId="{36A2B643-EC3B-438C-9883-F4FA0E878F6D}" type="presOf" srcId="{25D2039D-B820-478F-BF1C-884B66264A45}" destId="{3C8C1874-BF7C-42F3-B45F-1F3B6B817602}" srcOrd="0" destOrd="1" presId="urn:microsoft.com/office/officeart/2005/8/layout/vList2"/>
    <dgm:cxn modelId="{529E2E49-7B81-4F52-B170-2950C2DE0BA0}" srcId="{D913F984-B30C-4154-A97D-D0D476BFE3A4}" destId="{046C7AE4-2E96-413C-96D9-4EF1269AF188}" srcOrd="0" destOrd="0" parTransId="{CB58ABBA-CFB3-405A-B7F3-665761953101}" sibTransId="{A9178D32-8BA1-41E4-87FD-239E49F3C476}"/>
    <dgm:cxn modelId="{69770A7E-F3B9-4877-B825-828D75E29A34}" srcId="{D913F984-B30C-4154-A97D-D0D476BFE3A4}" destId="{1FFE276D-00B2-446F-BCB3-0BD5DF4D5875}" srcOrd="3" destOrd="0" parTransId="{9948EDEE-8133-48F4-8A54-A80ABE0208DF}" sibTransId="{C2DACC2C-7A00-45CC-B6A9-2BFD68736EB0}"/>
    <dgm:cxn modelId="{D0E2AE85-9BAC-4BFB-B70D-410C90C0FD76}" type="presOf" srcId="{D913F984-B30C-4154-A97D-D0D476BFE3A4}" destId="{27C1584F-357E-45FE-91A6-487866C90280}" srcOrd="0" destOrd="0" presId="urn:microsoft.com/office/officeart/2005/8/layout/vList2"/>
    <dgm:cxn modelId="{ED7AF891-C378-42DD-9B94-25ECB8F0F4F8}" type="presOf" srcId="{C5982470-BEA3-4F1A-8345-6A5E15457BBC}" destId="{05C90FA3-516D-4E7C-92E1-A946EA7BD3E5}" srcOrd="0" destOrd="0" presId="urn:microsoft.com/office/officeart/2005/8/layout/vList2"/>
    <dgm:cxn modelId="{E49B13A1-ECD6-4220-8536-024EA7D3B633}" type="presOf" srcId="{84DE22B6-7494-45FA-86AA-C62417A616EE}" destId="{3C8C1874-BF7C-42F3-B45F-1F3B6B817602}" srcOrd="0" destOrd="6" presId="urn:microsoft.com/office/officeart/2005/8/layout/vList2"/>
    <dgm:cxn modelId="{238734B5-45E6-4544-AD2B-47ACA3B7C0D0}" srcId="{D913F984-B30C-4154-A97D-D0D476BFE3A4}" destId="{25D2039D-B820-478F-BF1C-884B66264A45}" srcOrd="1" destOrd="0" parTransId="{57C3EC6A-AA55-4A53-9AFE-237E3E36AEE7}" sibTransId="{3C42D709-7EE2-4778-BB7C-CC140FF96000}"/>
    <dgm:cxn modelId="{B3BCC4D1-6D7C-429F-80E2-B381E6E85839}" srcId="{D913F984-B30C-4154-A97D-D0D476BFE3A4}" destId="{625D109F-2B49-49B5-98B5-9DF9B59194BA}" srcOrd="5" destOrd="0" parTransId="{F957A6F5-B544-4417-B7C7-1D1B7B5826DE}" sibTransId="{B20EDC7C-64B1-4E2B-92C8-F707C55C54C0}"/>
    <dgm:cxn modelId="{099FBAF6-70C8-4AE7-899B-BBA31104823A}" type="presOf" srcId="{7C22224A-0BE1-4BD0-82C6-50B57FD9B52D}" destId="{3C8C1874-BF7C-42F3-B45F-1F3B6B817602}" srcOrd="0" destOrd="4" presId="urn:microsoft.com/office/officeart/2005/8/layout/vList2"/>
    <dgm:cxn modelId="{C48C65FC-3164-4DC6-940A-0C0A56AC2C93}" srcId="{D913F984-B30C-4154-A97D-D0D476BFE3A4}" destId="{7C22224A-0BE1-4BD0-82C6-50B57FD9B52D}" srcOrd="4" destOrd="0" parTransId="{81F8D984-ED21-49A5-89FA-11F2E4EE1872}" sibTransId="{12A93E97-97F3-4949-9EEE-E954C26722B5}"/>
    <dgm:cxn modelId="{0A052995-6CD2-4717-A517-192F14DF1F97}" type="presParOf" srcId="{05C90FA3-516D-4E7C-92E1-A946EA7BD3E5}" destId="{27C1584F-357E-45FE-91A6-487866C90280}" srcOrd="0" destOrd="0" presId="urn:microsoft.com/office/officeart/2005/8/layout/vList2"/>
    <dgm:cxn modelId="{22CA7151-F78E-4E6F-8BEA-FEE88765306E}" type="presParOf" srcId="{05C90FA3-516D-4E7C-92E1-A946EA7BD3E5}" destId="{3C8C1874-BF7C-42F3-B45F-1F3B6B81760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C318DE3-2456-4A4B-85FA-7FCF76967B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01E60C-E7D5-4325-A4C0-484F7637B7A9}">
      <dgm:prSet/>
      <dgm:spPr/>
      <dgm:t>
        <a:bodyPr/>
        <a:lstStyle/>
        <a:p>
          <a:pPr rtl="0"/>
          <a:r>
            <a:rPr lang="en-US"/>
            <a:t>Disables serial communication, allowing the RX and TX pins to be used for general input and output. To re-enable serial communication, call Serial.begin().</a:t>
          </a:r>
        </a:p>
      </dgm:t>
    </dgm:pt>
    <dgm:pt modelId="{B89E7B39-0D63-4357-B529-0919DEAE16A3}" type="parTrans" cxnId="{ABE298BA-4697-4146-A63E-8F5E23D6C207}">
      <dgm:prSet/>
      <dgm:spPr/>
      <dgm:t>
        <a:bodyPr/>
        <a:lstStyle/>
        <a:p>
          <a:endParaRPr lang="en-US"/>
        </a:p>
      </dgm:t>
    </dgm:pt>
    <dgm:pt modelId="{02D8325F-5C4A-4342-99E7-BE662B63E394}" type="sibTrans" cxnId="{ABE298BA-4697-4146-A63E-8F5E23D6C207}">
      <dgm:prSet/>
      <dgm:spPr/>
      <dgm:t>
        <a:bodyPr/>
        <a:lstStyle/>
        <a:p>
          <a:endParaRPr lang="en-US"/>
        </a:p>
      </dgm:t>
    </dgm:pt>
    <dgm:pt modelId="{144422C8-9E48-46E0-B16E-18C638364179}" type="pres">
      <dgm:prSet presAssocID="{4C318DE3-2456-4A4B-85FA-7FCF76967B49}" presName="linear" presStyleCnt="0">
        <dgm:presLayoutVars>
          <dgm:animLvl val="lvl"/>
          <dgm:resizeHandles val="exact"/>
        </dgm:presLayoutVars>
      </dgm:prSet>
      <dgm:spPr/>
    </dgm:pt>
    <dgm:pt modelId="{CA3807B4-5911-45DB-92F7-311EF8078F29}" type="pres">
      <dgm:prSet presAssocID="{AD01E60C-E7D5-4325-A4C0-484F7637B7A9}" presName="parentText" presStyleLbl="node1" presStyleIdx="0" presStyleCnt="1">
        <dgm:presLayoutVars>
          <dgm:chMax val="0"/>
          <dgm:bulletEnabled val="1"/>
        </dgm:presLayoutVars>
      </dgm:prSet>
      <dgm:spPr/>
    </dgm:pt>
  </dgm:ptLst>
  <dgm:cxnLst>
    <dgm:cxn modelId="{5480078B-090A-4E73-B9D8-10AED2E501D5}" type="presOf" srcId="{4C318DE3-2456-4A4B-85FA-7FCF76967B49}" destId="{144422C8-9E48-46E0-B16E-18C638364179}" srcOrd="0" destOrd="0" presId="urn:microsoft.com/office/officeart/2005/8/layout/vList2"/>
    <dgm:cxn modelId="{ABE298BA-4697-4146-A63E-8F5E23D6C207}" srcId="{4C318DE3-2456-4A4B-85FA-7FCF76967B49}" destId="{AD01E60C-E7D5-4325-A4C0-484F7637B7A9}" srcOrd="0" destOrd="0" parTransId="{B89E7B39-0D63-4357-B529-0919DEAE16A3}" sibTransId="{02D8325F-5C4A-4342-99E7-BE662B63E394}"/>
    <dgm:cxn modelId="{546A88DC-AEB5-4E1A-BB61-E44381B4DCEA}" type="presOf" srcId="{AD01E60C-E7D5-4325-A4C0-484F7637B7A9}" destId="{CA3807B4-5911-45DB-92F7-311EF8078F29}" srcOrd="0" destOrd="0" presId="urn:microsoft.com/office/officeart/2005/8/layout/vList2"/>
    <dgm:cxn modelId="{E305D547-A6B6-4B30-8254-0C77BA2E3589}" type="presParOf" srcId="{144422C8-9E48-46E0-B16E-18C638364179}" destId="{CA3807B4-5911-45DB-92F7-311EF8078F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95B7D3-5D29-43D9-B248-01739A0FD6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49E931-8657-4592-ADAC-FB9005DE385D}">
      <dgm:prSet/>
      <dgm:spPr/>
      <dgm:t>
        <a:bodyPr/>
        <a:lstStyle/>
        <a:p>
          <a:pPr algn="just" rtl="0"/>
          <a:r>
            <a:rPr lang="en-US" dirty="0"/>
            <a:t>Write a sketch with function to find the average of three numbers with serial output (after decimal- “.” it will print 4 numbers):</a:t>
          </a:r>
        </a:p>
      </dgm:t>
    </dgm:pt>
    <dgm:pt modelId="{ABC997B8-0BBC-4BA0-A911-339F627B0B2E}" type="parTrans" cxnId="{B1C27DCF-DF5B-4057-95AE-11A86D4A0E54}">
      <dgm:prSet/>
      <dgm:spPr/>
      <dgm:t>
        <a:bodyPr/>
        <a:lstStyle/>
        <a:p>
          <a:endParaRPr lang="en-US"/>
        </a:p>
      </dgm:t>
    </dgm:pt>
    <dgm:pt modelId="{023D8E74-2F06-4C57-A5BD-6C9692775350}" type="sibTrans" cxnId="{B1C27DCF-DF5B-4057-95AE-11A86D4A0E54}">
      <dgm:prSet/>
      <dgm:spPr/>
      <dgm:t>
        <a:bodyPr/>
        <a:lstStyle/>
        <a:p>
          <a:endParaRPr lang="en-US"/>
        </a:p>
      </dgm:t>
    </dgm:pt>
    <dgm:pt modelId="{D235D080-96C9-47F1-8ED2-4B403C8E5D45}" type="pres">
      <dgm:prSet presAssocID="{E395B7D3-5D29-43D9-B248-01739A0FD628}" presName="linear" presStyleCnt="0">
        <dgm:presLayoutVars>
          <dgm:animLvl val="lvl"/>
          <dgm:resizeHandles val="exact"/>
        </dgm:presLayoutVars>
      </dgm:prSet>
      <dgm:spPr/>
    </dgm:pt>
    <dgm:pt modelId="{A38B9250-14FC-421F-ABB6-88B1DF1AB116}" type="pres">
      <dgm:prSet presAssocID="{6649E931-8657-4592-ADAC-FB9005DE385D}" presName="parentText" presStyleLbl="node1" presStyleIdx="0" presStyleCnt="1" custLinFactNeighborX="-5003">
        <dgm:presLayoutVars>
          <dgm:chMax val="0"/>
          <dgm:bulletEnabled val="1"/>
        </dgm:presLayoutVars>
      </dgm:prSet>
      <dgm:spPr/>
    </dgm:pt>
  </dgm:ptLst>
  <dgm:cxnLst>
    <dgm:cxn modelId="{D7118832-1CA0-4C0C-9EF0-89FCAAC46AAD}" type="presOf" srcId="{6649E931-8657-4592-ADAC-FB9005DE385D}" destId="{A38B9250-14FC-421F-ABB6-88B1DF1AB116}" srcOrd="0" destOrd="0" presId="urn:microsoft.com/office/officeart/2005/8/layout/vList2"/>
    <dgm:cxn modelId="{B0B6315D-9573-452C-95D2-7E3C909C736D}" type="presOf" srcId="{E395B7D3-5D29-43D9-B248-01739A0FD628}" destId="{D235D080-96C9-47F1-8ED2-4B403C8E5D45}" srcOrd="0" destOrd="0" presId="urn:microsoft.com/office/officeart/2005/8/layout/vList2"/>
    <dgm:cxn modelId="{B1C27DCF-DF5B-4057-95AE-11A86D4A0E54}" srcId="{E395B7D3-5D29-43D9-B248-01739A0FD628}" destId="{6649E931-8657-4592-ADAC-FB9005DE385D}" srcOrd="0" destOrd="0" parTransId="{ABC997B8-0BBC-4BA0-A911-339F627B0B2E}" sibTransId="{023D8E74-2F06-4C57-A5BD-6C9692775350}"/>
    <dgm:cxn modelId="{E6451CFF-132B-4FE8-ACA5-267DB5212E2B}" type="presParOf" srcId="{D235D080-96C9-47F1-8ED2-4B403C8E5D45}" destId="{A38B9250-14FC-421F-ABB6-88B1DF1AB1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33F2F-512C-40C1-BBED-208A0F24641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C7EF848-405C-4EC8-A36F-2FBB7FD24047}">
      <dgm:prSet/>
      <dgm:spPr/>
      <dgm:t>
        <a:bodyPr/>
        <a:lstStyle/>
        <a:p>
          <a:pPr rtl="0"/>
          <a:r>
            <a:rPr lang="en-US" dirty="0"/>
            <a:t>Functions help the programmer stay organized. Often this helps to conceptualize the program.</a:t>
          </a:r>
        </a:p>
      </dgm:t>
    </dgm:pt>
    <dgm:pt modelId="{BEC9712A-1A56-4844-A7A4-29DFF33469DB}" type="parTrans" cxnId="{280777BB-7156-4EE2-B459-6232DF7C2AD9}">
      <dgm:prSet/>
      <dgm:spPr/>
      <dgm:t>
        <a:bodyPr/>
        <a:lstStyle/>
        <a:p>
          <a:endParaRPr lang="en-US"/>
        </a:p>
      </dgm:t>
    </dgm:pt>
    <dgm:pt modelId="{5FEC1C71-A607-4BC5-A073-631899B4370C}" type="sibTrans" cxnId="{280777BB-7156-4EE2-B459-6232DF7C2AD9}">
      <dgm:prSet/>
      <dgm:spPr/>
      <dgm:t>
        <a:bodyPr/>
        <a:lstStyle/>
        <a:p>
          <a:endParaRPr lang="en-US"/>
        </a:p>
      </dgm:t>
    </dgm:pt>
    <dgm:pt modelId="{A6434B50-D02E-47B3-AB94-E9C9E909608F}" type="pres">
      <dgm:prSet presAssocID="{1CF33F2F-512C-40C1-BBED-208A0F246414}" presName="linearFlow" presStyleCnt="0">
        <dgm:presLayoutVars>
          <dgm:dir/>
          <dgm:animLvl val="lvl"/>
          <dgm:resizeHandles val="exact"/>
        </dgm:presLayoutVars>
      </dgm:prSet>
      <dgm:spPr/>
    </dgm:pt>
    <dgm:pt modelId="{484F1746-8CD5-4934-BD42-E8675EF6C178}" type="pres">
      <dgm:prSet presAssocID="{AC7EF848-405C-4EC8-A36F-2FBB7FD24047}" presName="composite" presStyleCnt="0"/>
      <dgm:spPr/>
    </dgm:pt>
    <dgm:pt modelId="{BAA39B8A-42DA-447A-B51D-A514847A93AD}" type="pres">
      <dgm:prSet presAssocID="{AC7EF848-405C-4EC8-A36F-2FBB7FD24047}" presName="parentText" presStyleLbl="alignNode1" presStyleIdx="0" presStyleCnt="1" custScaleX="145690" custScaleY="124363" custLinFactNeighborX="-35285" custLinFactNeighborY="788">
        <dgm:presLayoutVars>
          <dgm:chMax val="1"/>
          <dgm:bulletEnabled val="1"/>
        </dgm:presLayoutVars>
      </dgm:prSet>
      <dgm:spPr/>
    </dgm:pt>
    <dgm:pt modelId="{67F03A90-5ED1-4588-8E78-5D4FBF2EE009}" type="pres">
      <dgm:prSet presAssocID="{AC7EF848-405C-4EC8-A36F-2FBB7FD24047}" presName="descendantText" presStyleLbl="alignAcc1" presStyleIdx="0" presStyleCnt="1" custScaleY="150592" custLinFactNeighborX="-2011" custLinFactNeighborY="1165">
        <dgm:presLayoutVars>
          <dgm:bulletEnabled val="1"/>
        </dgm:presLayoutVars>
      </dgm:prSet>
      <dgm:spPr/>
    </dgm:pt>
  </dgm:ptLst>
  <dgm:cxnLst>
    <dgm:cxn modelId="{B4A2330D-E09A-41C7-8345-99EA65187DA9}" type="presOf" srcId="{AC7EF848-405C-4EC8-A36F-2FBB7FD24047}" destId="{BAA39B8A-42DA-447A-B51D-A514847A93AD}" srcOrd="0" destOrd="0" presId="urn:microsoft.com/office/officeart/2005/8/layout/chevron2"/>
    <dgm:cxn modelId="{04464190-311C-4A27-8C28-005B67BD4823}" type="presOf" srcId="{1CF33F2F-512C-40C1-BBED-208A0F246414}" destId="{A6434B50-D02E-47B3-AB94-E9C9E909608F}" srcOrd="0" destOrd="0" presId="urn:microsoft.com/office/officeart/2005/8/layout/chevron2"/>
    <dgm:cxn modelId="{280777BB-7156-4EE2-B459-6232DF7C2AD9}" srcId="{1CF33F2F-512C-40C1-BBED-208A0F246414}" destId="{AC7EF848-405C-4EC8-A36F-2FBB7FD24047}" srcOrd="0" destOrd="0" parTransId="{BEC9712A-1A56-4844-A7A4-29DFF33469DB}" sibTransId="{5FEC1C71-A607-4BC5-A073-631899B4370C}"/>
    <dgm:cxn modelId="{78326173-3C8A-4766-AD5B-4E50E3CF1825}" type="presParOf" srcId="{A6434B50-D02E-47B3-AB94-E9C9E909608F}" destId="{484F1746-8CD5-4934-BD42-E8675EF6C178}" srcOrd="0" destOrd="0" presId="urn:microsoft.com/office/officeart/2005/8/layout/chevron2"/>
    <dgm:cxn modelId="{484FEE2B-4F16-4A54-9A1A-5FCEDF4BBDE4}" type="presParOf" srcId="{484F1746-8CD5-4934-BD42-E8675EF6C178}" destId="{BAA39B8A-42DA-447A-B51D-A514847A93AD}" srcOrd="0" destOrd="0" presId="urn:microsoft.com/office/officeart/2005/8/layout/chevron2"/>
    <dgm:cxn modelId="{47542561-D070-4194-8E3C-478A76F6094C}" type="presParOf" srcId="{484F1746-8CD5-4934-BD42-E8675EF6C178}" destId="{67F03A90-5ED1-4588-8E78-5D4FBF2EE0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F33F2F-512C-40C1-BBED-208A0F24641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C7EF848-405C-4EC8-A36F-2FBB7FD24047}">
      <dgm:prSet/>
      <dgm:spPr/>
      <dgm:t>
        <a:bodyPr/>
        <a:lstStyle/>
        <a:p>
          <a:pPr rtl="0"/>
          <a:r>
            <a:rPr lang="en-US" dirty="0"/>
            <a:t>Functions codify one action in one place so that the function only has to be thought out and debugged once.</a:t>
          </a:r>
        </a:p>
      </dgm:t>
    </dgm:pt>
    <dgm:pt modelId="{BEC9712A-1A56-4844-A7A4-29DFF33469DB}" type="parTrans" cxnId="{280777BB-7156-4EE2-B459-6232DF7C2AD9}">
      <dgm:prSet/>
      <dgm:spPr/>
      <dgm:t>
        <a:bodyPr/>
        <a:lstStyle/>
        <a:p>
          <a:endParaRPr lang="en-US"/>
        </a:p>
      </dgm:t>
    </dgm:pt>
    <dgm:pt modelId="{5FEC1C71-A607-4BC5-A073-631899B4370C}" type="sibTrans" cxnId="{280777BB-7156-4EE2-B459-6232DF7C2AD9}">
      <dgm:prSet/>
      <dgm:spPr/>
      <dgm:t>
        <a:bodyPr/>
        <a:lstStyle/>
        <a:p>
          <a:endParaRPr lang="en-US"/>
        </a:p>
      </dgm:t>
    </dgm:pt>
    <dgm:pt modelId="{A6434B50-D02E-47B3-AB94-E9C9E909608F}" type="pres">
      <dgm:prSet presAssocID="{1CF33F2F-512C-40C1-BBED-208A0F246414}" presName="linearFlow" presStyleCnt="0">
        <dgm:presLayoutVars>
          <dgm:dir/>
          <dgm:animLvl val="lvl"/>
          <dgm:resizeHandles val="exact"/>
        </dgm:presLayoutVars>
      </dgm:prSet>
      <dgm:spPr/>
    </dgm:pt>
    <dgm:pt modelId="{484F1746-8CD5-4934-BD42-E8675EF6C178}" type="pres">
      <dgm:prSet presAssocID="{AC7EF848-405C-4EC8-A36F-2FBB7FD24047}" presName="composite" presStyleCnt="0"/>
      <dgm:spPr/>
    </dgm:pt>
    <dgm:pt modelId="{BAA39B8A-42DA-447A-B51D-A514847A93AD}" type="pres">
      <dgm:prSet presAssocID="{AC7EF848-405C-4EC8-A36F-2FBB7FD24047}" presName="parentText" presStyleLbl="alignNode1" presStyleIdx="0" presStyleCnt="1" custScaleX="145690" custScaleY="124363" custLinFactNeighborX="-35285" custLinFactNeighborY="788">
        <dgm:presLayoutVars>
          <dgm:chMax val="1"/>
          <dgm:bulletEnabled val="1"/>
        </dgm:presLayoutVars>
      </dgm:prSet>
      <dgm:spPr/>
    </dgm:pt>
    <dgm:pt modelId="{67F03A90-5ED1-4588-8E78-5D4FBF2EE009}" type="pres">
      <dgm:prSet presAssocID="{AC7EF848-405C-4EC8-A36F-2FBB7FD24047}" presName="descendantText" presStyleLbl="alignAcc1" presStyleIdx="0" presStyleCnt="1" custScaleY="150592" custLinFactNeighborX="-2011" custLinFactNeighborY="1165">
        <dgm:presLayoutVars>
          <dgm:bulletEnabled val="1"/>
        </dgm:presLayoutVars>
      </dgm:prSet>
      <dgm:spPr/>
    </dgm:pt>
  </dgm:ptLst>
  <dgm:cxnLst>
    <dgm:cxn modelId="{B4A2330D-E09A-41C7-8345-99EA65187DA9}" type="presOf" srcId="{AC7EF848-405C-4EC8-A36F-2FBB7FD24047}" destId="{BAA39B8A-42DA-447A-B51D-A514847A93AD}" srcOrd="0" destOrd="0" presId="urn:microsoft.com/office/officeart/2005/8/layout/chevron2"/>
    <dgm:cxn modelId="{04464190-311C-4A27-8C28-005B67BD4823}" type="presOf" srcId="{1CF33F2F-512C-40C1-BBED-208A0F246414}" destId="{A6434B50-D02E-47B3-AB94-E9C9E909608F}" srcOrd="0" destOrd="0" presId="urn:microsoft.com/office/officeart/2005/8/layout/chevron2"/>
    <dgm:cxn modelId="{280777BB-7156-4EE2-B459-6232DF7C2AD9}" srcId="{1CF33F2F-512C-40C1-BBED-208A0F246414}" destId="{AC7EF848-405C-4EC8-A36F-2FBB7FD24047}" srcOrd="0" destOrd="0" parTransId="{BEC9712A-1A56-4844-A7A4-29DFF33469DB}" sibTransId="{5FEC1C71-A607-4BC5-A073-631899B4370C}"/>
    <dgm:cxn modelId="{78326173-3C8A-4766-AD5B-4E50E3CF1825}" type="presParOf" srcId="{A6434B50-D02E-47B3-AB94-E9C9E909608F}" destId="{484F1746-8CD5-4934-BD42-E8675EF6C178}" srcOrd="0" destOrd="0" presId="urn:microsoft.com/office/officeart/2005/8/layout/chevron2"/>
    <dgm:cxn modelId="{484FEE2B-4F16-4A54-9A1A-5FCEDF4BBDE4}" type="presParOf" srcId="{484F1746-8CD5-4934-BD42-E8675EF6C178}" destId="{BAA39B8A-42DA-447A-B51D-A514847A93AD}" srcOrd="0" destOrd="0" presId="urn:microsoft.com/office/officeart/2005/8/layout/chevron2"/>
    <dgm:cxn modelId="{47542561-D070-4194-8E3C-478A76F6094C}" type="presParOf" srcId="{484F1746-8CD5-4934-BD42-E8675EF6C178}" destId="{67F03A90-5ED1-4588-8E78-5D4FBF2EE0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F33F2F-512C-40C1-BBED-208A0F24641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C7EF848-405C-4EC8-A36F-2FBB7FD24047}">
      <dgm:prSet/>
      <dgm:spPr/>
      <dgm:t>
        <a:bodyPr/>
        <a:lstStyle/>
        <a:p>
          <a:pPr rtl="0"/>
          <a:r>
            <a:rPr lang="en-US" b="0" i="0" dirty="0"/>
            <a:t>This also reduces chances for errors in modification, if the code needs to be changed.</a:t>
          </a:r>
          <a:endParaRPr lang="en-US" dirty="0"/>
        </a:p>
      </dgm:t>
    </dgm:pt>
    <dgm:pt modelId="{BEC9712A-1A56-4844-A7A4-29DFF33469DB}" type="parTrans" cxnId="{280777BB-7156-4EE2-B459-6232DF7C2AD9}">
      <dgm:prSet/>
      <dgm:spPr/>
      <dgm:t>
        <a:bodyPr/>
        <a:lstStyle/>
        <a:p>
          <a:endParaRPr lang="en-US"/>
        </a:p>
      </dgm:t>
    </dgm:pt>
    <dgm:pt modelId="{5FEC1C71-A607-4BC5-A073-631899B4370C}" type="sibTrans" cxnId="{280777BB-7156-4EE2-B459-6232DF7C2AD9}">
      <dgm:prSet/>
      <dgm:spPr/>
      <dgm:t>
        <a:bodyPr/>
        <a:lstStyle/>
        <a:p>
          <a:endParaRPr lang="en-US"/>
        </a:p>
      </dgm:t>
    </dgm:pt>
    <dgm:pt modelId="{A6434B50-D02E-47B3-AB94-E9C9E909608F}" type="pres">
      <dgm:prSet presAssocID="{1CF33F2F-512C-40C1-BBED-208A0F246414}" presName="linearFlow" presStyleCnt="0">
        <dgm:presLayoutVars>
          <dgm:dir/>
          <dgm:animLvl val="lvl"/>
          <dgm:resizeHandles val="exact"/>
        </dgm:presLayoutVars>
      </dgm:prSet>
      <dgm:spPr/>
    </dgm:pt>
    <dgm:pt modelId="{484F1746-8CD5-4934-BD42-E8675EF6C178}" type="pres">
      <dgm:prSet presAssocID="{AC7EF848-405C-4EC8-A36F-2FBB7FD24047}" presName="composite" presStyleCnt="0"/>
      <dgm:spPr/>
    </dgm:pt>
    <dgm:pt modelId="{BAA39B8A-42DA-447A-B51D-A514847A93AD}" type="pres">
      <dgm:prSet presAssocID="{AC7EF848-405C-4EC8-A36F-2FBB7FD24047}" presName="parentText" presStyleLbl="alignNode1" presStyleIdx="0" presStyleCnt="1" custScaleX="145690" custScaleY="124363" custLinFactNeighborX="-35285" custLinFactNeighborY="788">
        <dgm:presLayoutVars>
          <dgm:chMax val="1"/>
          <dgm:bulletEnabled val="1"/>
        </dgm:presLayoutVars>
      </dgm:prSet>
      <dgm:spPr/>
    </dgm:pt>
    <dgm:pt modelId="{67F03A90-5ED1-4588-8E78-5D4FBF2EE009}" type="pres">
      <dgm:prSet presAssocID="{AC7EF848-405C-4EC8-A36F-2FBB7FD24047}" presName="descendantText" presStyleLbl="alignAcc1" presStyleIdx="0" presStyleCnt="1" custScaleY="150592" custLinFactNeighborX="-2011" custLinFactNeighborY="1165">
        <dgm:presLayoutVars>
          <dgm:bulletEnabled val="1"/>
        </dgm:presLayoutVars>
      </dgm:prSet>
      <dgm:spPr/>
    </dgm:pt>
  </dgm:ptLst>
  <dgm:cxnLst>
    <dgm:cxn modelId="{B4A2330D-E09A-41C7-8345-99EA65187DA9}" type="presOf" srcId="{AC7EF848-405C-4EC8-A36F-2FBB7FD24047}" destId="{BAA39B8A-42DA-447A-B51D-A514847A93AD}" srcOrd="0" destOrd="0" presId="urn:microsoft.com/office/officeart/2005/8/layout/chevron2"/>
    <dgm:cxn modelId="{04464190-311C-4A27-8C28-005B67BD4823}" type="presOf" srcId="{1CF33F2F-512C-40C1-BBED-208A0F246414}" destId="{A6434B50-D02E-47B3-AB94-E9C9E909608F}" srcOrd="0" destOrd="0" presId="urn:microsoft.com/office/officeart/2005/8/layout/chevron2"/>
    <dgm:cxn modelId="{280777BB-7156-4EE2-B459-6232DF7C2AD9}" srcId="{1CF33F2F-512C-40C1-BBED-208A0F246414}" destId="{AC7EF848-405C-4EC8-A36F-2FBB7FD24047}" srcOrd="0" destOrd="0" parTransId="{BEC9712A-1A56-4844-A7A4-29DFF33469DB}" sibTransId="{5FEC1C71-A607-4BC5-A073-631899B4370C}"/>
    <dgm:cxn modelId="{78326173-3C8A-4766-AD5B-4E50E3CF1825}" type="presParOf" srcId="{A6434B50-D02E-47B3-AB94-E9C9E909608F}" destId="{484F1746-8CD5-4934-BD42-E8675EF6C178}" srcOrd="0" destOrd="0" presId="urn:microsoft.com/office/officeart/2005/8/layout/chevron2"/>
    <dgm:cxn modelId="{484FEE2B-4F16-4A54-9A1A-5FCEDF4BBDE4}" type="presParOf" srcId="{484F1746-8CD5-4934-BD42-E8675EF6C178}" destId="{BAA39B8A-42DA-447A-B51D-A514847A93AD}" srcOrd="0" destOrd="0" presId="urn:microsoft.com/office/officeart/2005/8/layout/chevron2"/>
    <dgm:cxn modelId="{47542561-D070-4194-8E3C-478A76F6094C}" type="presParOf" srcId="{484F1746-8CD5-4934-BD42-E8675EF6C178}" destId="{67F03A90-5ED1-4588-8E78-5D4FBF2EE0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F33F2F-512C-40C1-BBED-208A0F24641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C7EF848-405C-4EC8-A36F-2FBB7FD24047}">
      <dgm:prSet/>
      <dgm:spPr/>
      <dgm:t>
        <a:bodyPr/>
        <a:lstStyle/>
        <a:p>
          <a:pPr rtl="0"/>
          <a:r>
            <a:rPr lang="en-US" dirty="0"/>
            <a:t>Functions make the whole sketch smaller and more compact because sections of code are reused many times.</a:t>
          </a:r>
        </a:p>
      </dgm:t>
    </dgm:pt>
    <dgm:pt modelId="{BEC9712A-1A56-4844-A7A4-29DFF33469DB}" type="parTrans" cxnId="{280777BB-7156-4EE2-B459-6232DF7C2AD9}">
      <dgm:prSet/>
      <dgm:spPr/>
      <dgm:t>
        <a:bodyPr/>
        <a:lstStyle/>
        <a:p>
          <a:endParaRPr lang="en-US"/>
        </a:p>
      </dgm:t>
    </dgm:pt>
    <dgm:pt modelId="{5FEC1C71-A607-4BC5-A073-631899B4370C}" type="sibTrans" cxnId="{280777BB-7156-4EE2-B459-6232DF7C2AD9}">
      <dgm:prSet/>
      <dgm:spPr/>
      <dgm:t>
        <a:bodyPr/>
        <a:lstStyle/>
        <a:p>
          <a:endParaRPr lang="en-US"/>
        </a:p>
      </dgm:t>
    </dgm:pt>
    <dgm:pt modelId="{A6434B50-D02E-47B3-AB94-E9C9E909608F}" type="pres">
      <dgm:prSet presAssocID="{1CF33F2F-512C-40C1-BBED-208A0F246414}" presName="linearFlow" presStyleCnt="0">
        <dgm:presLayoutVars>
          <dgm:dir/>
          <dgm:animLvl val="lvl"/>
          <dgm:resizeHandles val="exact"/>
        </dgm:presLayoutVars>
      </dgm:prSet>
      <dgm:spPr/>
    </dgm:pt>
    <dgm:pt modelId="{484F1746-8CD5-4934-BD42-E8675EF6C178}" type="pres">
      <dgm:prSet presAssocID="{AC7EF848-405C-4EC8-A36F-2FBB7FD24047}" presName="composite" presStyleCnt="0"/>
      <dgm:spPr/>
    </dgm:pt>
    <dgm:pt modelId="{BAA39B8A-42DA-447A-B51D-A514847A93AD}" type="pres">
      <dgm:prSet presAssocID="{AC7EF848-405C-4EC8-A36F-2FBB7FD24047}" presName="parentText" presStyleLbl="alignNode1" presStyleIdx="0" presStyleCnt="1" custScaleX="145690" custScaleY="124363" custLinFactNeighborX="-35285" custLinFactNeighborY="788">
        <dgm:presLayoutVars>
          <dgm:chMax val="1"/>
          <dgm:bulletEnabled val="1"/>
        </dgm:presLayoutVars>
      </dgm:prSet>
      <dgm:spPr/>
    </dgm:pt>
    <dgm:pt modelId="{67F03A90-5ED1-4588-8E78-5D4FBF2EE009}" type="pres">
      <dgm:prSet presAssocID="{AC7EF848-405C-4EC8-A36F-2FBB7FD24047}" presName="descendantText" presStyleLbl="alignAcc1" presStyleIdx="0" presStyleCnt="1" custScaleY="150592" custLinFactNeighborX="-2011" custLinFactNeighborY="1165">
        <dgm:presLayoutVars>
          <dgm:bulletEnabled val="1"/>
        </dgm:presLayoutVars>
      </dgm:prSet>
      <dgm:spPr/>
    </dgm:pt>
  </dgm:ptLst>
  <dgm:cxnLst>
    <dgm:cxn modelId="{B4A2330D-E09A-41C7-8345-99EA65187DA9}" type="presOf" srcId="{AC7EF848-405C-4EC8-A36F-2FBB7FD24047}" destId="{BAA39B8A-42DA-447A-B51D-A514847A93AD}" srcOrd="0" destOrd="0" presId="urn:microsoft.com/office/officeart/2005/8/layout/chevron2"/>
    <dgm:cxn modelId="{04464190-311C-4A27-8C28-005B67BD4823}" type="presOf" srcId="{1CF33F2F-512C-40C1-BBED-208A0F246414}" destId="{A6434B50-D02E-47B3-AB94-E9C9E909608F}" srcOrd="0" destOrd="0" presId="urn:microsoft.com/office/officeart/2005/8/layout/chevron2"/>
    <dgm:cxn modelId="{280777BB-7156-4EE2-B459-6232DF7C2AD9}" srcId="{1CF33F2F-512C-40C1-BBED-208A0F246414}" destId="{AC7EF848-405C-4EC8-A36F-2FBB7FD24047}" srcOrd="0" destOrd="0" parTransId="{BEC9712A-1A56-4844-A7A4-29DFF33469DB}" sibTransId="{5FEC1C71-A607-4BC5-A073-631899B4370C}"/>
    <dgm:cxn modelId="{78326173-3C8A-4766-AD5B-4E50E3CF1825}" type="presParOf" srcId="{A6434B50-D02E-47B3-AB94-E9C9E909608F}" destId="{484F1746-8CD5-4934-BD42-E8675EF6C178}" srcOrd="0" destOrd="0" presId="urn:microsoft.com/office/officeart/2005/8/layout/chevron2"/>
    <dgm:cxn modelId="{484FEE2B-4F16-4A54-9A1A-5FCEDF4BBDE4}" type="presParOf" srcId="{484F1746-8CD5-4934-BD42-E8675EF6C178}" destId="{BAA39B8A-42DA-447A-B51D-A514847A93AD}" srcOrd="0" destOrd="0" presId="urn:microsoft.com/office/officeart/2005/8/layout/chevron2"/>
    <dgm:cxn modelId="{47542561-D070-4194-8E3C-478A76F6094C}" type="presParOf" srcId="{484F1746-8CD5-4934-BD42-E8675EF6C178}" destId="{67F03A90-5ED1-4588-8E78-5D4FBF2EE0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F33F2F-512C-40C1-BBED-208A0F24641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C7EF848-405C-4EC8-A36F-2FBB7FD24047}">
      <dgm:prSet custT="1"/>
      <dgm:spPr/>
      <dgm:t>
        <a:bodyPr/>
        <a:lstStyle/>
        <a:p>
          <a:pPr rtl="0"/>
          <a:endParaRPr lang="en-US" sz="1600" dirty="0"/>
        </a:p>
        <a:p>
          <a:pPr rtl="0"/>
          <a:r>
            <a:rPr lang="en-US" sz="1600" dirty="0"/>
            <a:t>They make it easier to reuse code in other programs by making it more modular, and as a nice side effect, using functions also often makes the code more readable.</a:t>
          </a:r>
        </a:p>
      </dgm:t>
    </dgm:pt>
    <dgm:pt modelId="{BEC9712A-1A56-4844-A7A4-29DFF33469DB}" type="parTrans" cxnId="{280777BB-7156-4EE2-B459-6232DF7C2AD9}">
      <dgm:prSet/>
      <dgm:spPr/>
      <dgm:t>
        <a:bodyPr/>
        <a:lstStyle/>
        <a:p>
          <a:endParaRPr lang="en-US"/>
        </a:p>
      </dgm:t>
    </dgm:pt>
    <dgm:pt modelId="{5FEC1C71-A607-4BC5-A073-631899B4370C}" type="sibTrans" cxnId="{280777BB-7156-4EE2-B459-6232DF7C2AD9}">
      <dgm:prSet/>
      <dgm:spPr/>
      <dgm:t>
        <a:bodyPr/>
        <a:lstStyle/>
        <a:p>
          <a:endParaRPr lang="en-US"/>
        </a:p>
      </dgm:t>
    </dgm:pt>
    <dgm:pt modelId="{A6434B50-D02E-47B3-AB94-E9C9E909608F}" type="pres">
      <dgm:prSet presAssocID="{1CF33F2F-512C-40C1-BBED-208A0F246414}" presName="linearFlow" presStyleCnt="0">
        <dgm:presLayoutVars>
          <dgm:dir/>
          <dgm:animLvl val="lvl"/>
          <dgm:resizeHandles val="exact"/>
        </dgm:presLayoutVars>
      </dgm:prSet>
      <dgm:spPr/>
    </dgm:pt>
    <dgm:pt modelId="{484F1746-8CD5-4934-BD42-E8675EF6C178}" type="pres">
      <dgm:prSet presAssocID="{AC7EF848-405C-4EC8-A36F-2FBB7FD24047}" presName="composite" presStyleCnt="0"/>
      <dgm:spPr/>
    </dgm:pt>
    <dgm:pt modelId="{BAA39B8A-42DA-447A-B51D-A514847A93AD}" type="pres">
      <dgm:prSet presAssocID="{AC7EF848-405C-4EC8-A36F-2FBB7FD24047}" presName="parentText" presStyleLbl="alignNode1" presStyleIdx="0" presStyleCnt="1" custScaleX="145690" custScaleY="124363" custLinFactNeighborX="-35285" custLinFactNeighborY="788">
        <dgm:presLayoutVars>
          <dgm:chMax val="1"/>
          <dgm:bulletEnabled val="1"/>
        </dgm:presLayoutVars>
      </dgm:prSet>
      <dgm:spPr/>
    </dgm:pt>
    <dgm:pt modelId="{67F03A90-5ED1-4588-8E78-5D4FBF2EE009}" type="pres">
      <dgm:prSet presAssocID="{AC7EF848-405C-4EC8-A36F-2FBB7FD24047}" presName="descendantText" presStyleLbl="alignAcc1" presStyleIdx="0" presStyleCnt="1" custScaleY="150592" custLinFactNeighborX="-2011" custLinFactNeighborY="1165">
        <dgm:presLayoutVars>
          <dgm:bulletEnabled val="1"/>
        </dgm:presLayoutVars>
      </dgm:prSet>
      <dgm:spPr/>
    </dgm:pt>
  </dgm:ptLst>
  <dgm:cxnLst>
    <dgm:cxn modelId="{B4A2330D-E09A-41C7-8345-99EA65187DA9}" type="presOf" srcId="{AC7EF848-405C-4EC8-A36F-2FBB7FD24047}" destId="{BAA39B8A-42DA-447A-B51D-A514847A93AD}" srcOrd="0" destOrd="0" presId="urn:microsoft.com/office/officeart/2005/8/layout/chevron2"/>
    <dgm:cxn modelId="{04464190-311C-4A27-8C28-005B67BD4823}" type="presOf" srcId="{1CF33F2F-512C-40C1-BBED-208A0F246414}" destId="{A6434B50-D02E-47B3-AB94-E9C9E909608F}" srcOrd="0" destOrd="0" presId="urn:microsoft.com/office/officeart/2005/8/layout/chevron2"/>
    <dgm:cxn modelId="{280777BB-7156-4EE2-B459-6232DF7C2AD9}" srcId="{1CF33F2F-512C-40C1-BBED-208A0F246414}" destId="{AC7EF848-405C-4EC8-A36F-2FBB7FD24047}" srcOrd="0" destOrd="0" parTransId="{BEC9712A-1A56-4844-A7A4-29DFF33469DB}" sibTransId="{5FEC1C71-A607-4BC5-A073-631899B4370C}"/>
    <dgm:cxn modelId="{78326173-3C8A-4766-AD5B-4E50E3CF1825}" type="presParOf" srcId="{A6434B50-D02E-47B3-AB94-E9C9E909608F}" destId="{484F1746-8CD5-4934-BD42-E8675EF6C178}" srcOrd="0" destOrd="0" presId="urn:microsoft.com/office/officeart/2005/8/layout/chevron2"/>
    <dgm:cxn modelId="{484FEE2B-4F16-4A54-9A1A-5FCEDF4BBDE4}" type="presParOf" srcId="{484F1746-8CD5-4934-BD42-E8675EF6C178}" destId="{BAA39B8A-42DA-447A-B51D-A514847A93AD}" srcOrd="0" destOrd="0" presId="urn:microsoft.com/office/officeart/2005/8/layout/chevron2"/>
    <dgm:cxn modelId="{47542561-D070-4194-8E3C-478A76F6094C}" type="presParOf" srcId="{484F1746-8CD5-4934-BD42-E8675EF6C178}" destId="{67F03A90-5ED1-4588-8E78-5D4FBF2EE0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3CDDCA-6D5F-4136-90F6-4D4AE34C1374}"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3B0BFBBB-A5F3-4CEE-BF25-07054193A3F1}">
      <dgm:prSet/>
      <dgm:spPr/>
      <dgm:t>
        <a:bodyPr/>
        <a:lstStyle/>
        <a:p>
          <a:pPr rtl="0"/>
          <a:r>
            <a:rPr lang="en-US"/>
            <a:t>A function is declared outside any other functions, above or below the loop function.</a:t>
          </a:r>
        </a:p>
      </dgm:t>
    </dgm:pt>
    <dgm:pt modelId="{99F6EC19-23C5-4E27-8DDB-2CB3505F12C8}" type="parTrans" cxnId="{D6333449-232B-4F62-86C5-FAAC8DBCA089}">
      <dgm:prSet/>
      <dgm:spPr/>
      <dgm:t>
        <a:bodyPr/>
        <a:lstStyle/>
        <a:p>
          <a:endParaRPr lang="en-US"/>
        </a:p>
      </dgm:t>
    </dgm:pt>
    <dgm:pt modelId="{E51A08DF-B071-441E-8967-47DD575A3F17}" type="sibTrans" cxnId="{D6333449-232B-4F62-86C5-FAAC8DBCA089}">
      <dgm:prSet/>
      <dgm:spPr/>
      <dgm:t>
        <a:bodyPr/>
        <a:lstStyle/>
        <a:p>
          <a:endParaRPr lang="en-US"/>
        </a:p>
      </dgm:t>
    </dgm:pt>
    <dgm:pt modelId="{82DF2196-5E4D-4132-867F-9BB942275C38}" type="pres">
      <dgm:prSet presAssocID="{283CDDCA-6D5F-4136-90F6-4D4AE34C1374}" presName="linearFlow" presStyleCnt="0">
        <dgm:presLayoutVars>
          <dgm:dir/>
          <dgm:resizeHandles val="exact"/>
        </dgm:presLayoutVars>
      </dgm:prSet>
      <dgm:spPr/>
    </dgm:pt>
    <dgm:pt modelId="{D66560CF-FC62-4A66-A2A6-F9A872FAEAEF}" type="pres">
      <dgm:prSet presAssocID="{3B0BFBBB-A5F3-4CEE-BF25-07054193A3F1}" presName="composite" presStyleCnt="0"/>
      <dgm:spPr/>
    </dgm:pt>
    <dgm:pt modelId="{5E1B7F59-2B5F-4CDA-A67A-36FFE3AEE366}" type="pres">
      <dgm:prSet presAssocID="{3B0BFBBB-A5F3-4CEE-BF25-07054193A3F1}" presName="imgShp" presStyleLbl="fgImgPlace1" presStyleIdx="0" presStyleCnt="1"/>
      <dgm:spPr/>
    </dgm:pt>
    <dgm:pt modelId="{2C7B01C1-01AE-424F-AF1F-95341DF06DA1}" type="pres">
      <dgm:prSet presAssocID="{3B0BFBBB-A5F3-4CEE-BF25-07054193A3F1}" presName="txShp" presStyleLbl="node1" presStyleIdx="0" presStyleCnt="1">
        <dgm:presLayoutVars>
          <dgm:bulletEnabled val="1"/>
        </dgm:presLayoutVars>
      </dgm:prSet>
      <dgm:spPr/>
    </dgm:pt>
  </dgm:ptLst>
  <dgm:cxnLst>
    <dgm:cxn modelId="{D6333449-232B-4F62-86C5-FAAC8DBCA089}" srcId="{283CDDCA-6D5F-4136-90F6-4D4AE34C1374}" destId="{3B0BFBBB-A5F3-4CEE-BF25-07054193A3F1}" srcOrd="0" destOrd="0" parTransId="{99F6EC19-23C5-4E27-8DDB-2CB3505F12C8}" sibTransId="{E51A08DF-B071-441E-8967-47DD575A3F17}"/>
    <dgm:cxn modelId="{A4AA1DEF-A33D-4737-86B7-B468E69F1A33}" type="presOf" srcId="{283CDDCA-6D5F-4136-90F6-4D4AE34C1374}" destId="{82DF2196-5E4D-4132-867F-9BB942275C38}" srcOrd="0" destOrd="0" presId="urn:microsoft.com/office/officeart/2005/8/layout/vList3"/>
    <dgm:cxn modelId="{A2C186FE-2576-4E98-9822-139FCEA8BE8C}" type="presOf" srcId="{3B0BFBBB-A5F3-4CEE-BF25-07054193A3F1}" destId="{2C7B01C1-01AE-424F-AF1F-95341DF06DA1}" srcOrd="0" destOrd="0" presId="urn:microsoft.com/office/officeart/2005/8/layout/vList3"/>
    <dgm:cxn modelId="{FEBF607A-C834-4479-9FAA-F852BD37055F}" type="presParOf" srcId="{82DF2196-5E4D-4132-867F-9BB942275C38}" destId="{D66560CF-FC62-4A66-A2A6-F9A872FAEAEF}" srcOrd="0" destOrd="0" presId="urn:microsoft.com/office/officeart/2005/8/layout/vList3"/>
    <dgm:cxn modelId="{645765E5-2070-4CC6-A140-6A270616044F}" type="presParOf" srcId="{D66560CF-FC62-4A66-A2A6-F9A872FAEAEF}" destId="{5E1B7F59-2B5F-4CDA-A67A-36FFE3AEE366}" srcOrd="0" destOrd="0" presId="urn:microsoft.com/office/officeart/2005/8/layout/vList3"/>
    <dgm:cxn modelId="{7939FD28-B06C-49A8-9A2F-FE0E05C03AA5}" type="presParOf" srcId="{D66560CF-FC62-4A66-A2A6-F9A872FAEAEF}" destId="{2C7B01C1-01AE-424F-AF1F-95341DF06DA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B4F7A2-3C2A-4FFC-9E13-45464947437D}"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D0D2D2EC-6882-4438-89EB-D81EBE96CABD}">
      <dgm:prSet/>
      <dgm:spPr/>
      <dgm:t>
        <a:bodyPr/>
        <a:lstStyle/>
        <a:p>
          <a:pPr rtl="0"/>
          <a:r>
            <a:rPr lang="en-US" dirty="0"/>
            <a:t>We can declare the function in two different ways –</a:t>
          </a:r>
        </a:p>
      </dgm:t>
    </dgm:pt>
    <dgm:pt modelId="{0A6B62AF-E337-496F-81A2-BAC624C23184}" type="parTrans" cxnId="{208D784A-1C0D-4DF5-BAE0-8254E62381B9}">
      <dgm:prSet/>
      <dgm:spPr/>
      <dgm:t>
        <a:bodyPr/>
        <a:lstStyle/>
        <a:p>
          <a:endParaRPr lang="en-US"/>
        </a:p>
      </dgm:t>
    </dgm:pt>
    <dgm:pt modelId="{FD9B9EB1-8EC7-4FF7-9CE3-CB57E891C9E4}" type="sibTrans" cxnId="{208D784A-1C0D-4DF5-BAE0-8254E62381B9}">
      <dgm:prSet/>
      <dgm:spPr/>
      <dgm:t>
        <a:bodyPr/>
        <a:lstStyle/>
        <a:p>
          <a:endParaRPr lang="en-US"/>
        </a:p>
      </dgm:t>
    </dgm:pt>
    <dgm:pt modelId="{790E38EA-8AAC-4077-B63A-BB15F046AD5F}">
      <dgm:prSet/>
      <dgm:spPr/>
      <dgm:t>
        <a:bodyPr/>
        <a:lstStyle/>
        <a:p>
          <a:pPr rtl="0"/>
          <a:r>
            <a:rPr lang="en-US"/>
            <a:t>Function Prototyping</a:t>
          </a:r>
        </a:p>
      </dgm:t>
    </dgm:pt>
    <dgm:pt modelId="{DABD6FE3-D643-46C4-8FB7-6B363DCA29A5}" type="parTrans" cxnId="{DA4F5963-7148-4B8D-8323-3BA2F0C81F02}">
      <dgm:prSet/>
      <dgm:spPr/>
      <dgm:t>
        <a:bodyPr/>
        <a:lstStyle/>
        <a:p>
          <a:endParaRPr lang="en-US"/>
        </a:p>
      </dgm:t>
    </dgm:pt>
    <dgm:pt modelId="{D41E7D7C-7B1D-4530-96FB-F5E4B1505901}" type="sibTrans" cxnId="{DA4F5963-7148-4B8D-8323-3BA2F0C81F02}">
      <dgm:prSet/>
      <dgm:spPr/>
      <dgm:t>
        <a:bodyPr/>
        <a:lstStyle/>
        <a:p>
          <a:endParaRPr lang="en-US"/>
        </a:p>
      </dgm:t>
    </dgm:pt>
    <dgm:pt modelId="{27E27758-E903-4381-A436-E7C6952DEFF1}">
      <dgm:prSet/>
      <dgm:spPr/>
      <dgm:t>
        <a:bodyPr/>
        <a:lstStyle/>
        <a:p>
          <a:pPr rtl="0"/>
          <a:r>
            <a:rPr lang="en-US"/>
            <a:t>Function Definition</a:t>
          </a:r>
        </a:p>
      </dgm:t>
    </dgm:pt>
    <dgm:pt modelId="{5A002643-F8CE-4EE9-90B7-D3DDA89B07BA}" type="parTrans" cxnId="{198F63F1-1567-4D9B-8DF3-55B44C593B38}">
      <dgm:prSet/>
      <dgm:spPr/>
      <dgm:t>
        <a:bodyPr/>
        <a:lstStyle/>
        <a:p>
          <a:endParaRPr lang="en-US"/>
        </a:p>
      </dgm:t>
    </dgm:pt>
    <dgm:pt modelId="{D209BCB2-8552-4BE4-A52B-2E87F9D0E366}" type="sibTrans" cxnId="{198F63F1-1567-4D9B-8DF3-55B44C593B38}">
      <dgm:prSet/>
      <dgm:spPr/>
      <dgm:t>
        <a:bodyPr/>
        <a:lstStyle/>
        <a:p>
          <a:endParaRPr lang="en-US"/>
        </a:p>
      </dgm:t>
    </dgm:pt>
    <dgm:pt modelId="{BC8A9A82-8099-4D07-BA13-30C5FC4365FF}" type="pres">
      <dgm:prSet presAssocID="{3CB4F7A2-3C2A-4FFC-9E13-45464947437D}" presName="hierChild1" presStyleCnt="0">
        <dgm:presLayoutVars>
          <dgm:orgChart val="1"/>
          <dgm:chPref val="1"/>
          <dgm:dir/>
          <dgm:animOne val="branch"/>
          <dgm:animLvl val="lvl"/>
          <dgm:resizeHandles/>
        </dgm:presLayoutVars>
      </dgm:prSet>
      <dgm:spPr/>
    </dgm:pt>
    <dgm:pt modelId="{601C4072-B3B3-4A17-8207-A7FF1C776596}" type="pres">
      <dgm:prSet presAssocID="{D0D2D2EC-6882-4438-89EB-D81EBE96CABD}" presName="hierRoot1" presStyleCnt="0">
        <dgm:presLayoutVars>
          <dgm:hierBranch val="init"/>
        </dgm:presLayoutVars>
      </dgm:prSet>
      <dgm:spPr/>
    </dgm:pt>
    <dgm:pt modelId="{36A7D927-4B98-4474-B2D0-18E65B2D45B3}" type="pres">
      <dgm:prSet presAssocID="{D0D2D2EC-6882-4438-89EB-D81EBE96CABD}" presName="rootComposite1" presStyleCnt="0"/>
      <dgm:spPr/>
    </dgm:pt>
    <dgm:pt modelId="{E53A4062-EEBB-49F1-96E3-DF660C3A50D9}" type="pres">
      <dgm:prSet presAssocID="{D0D2D2EC-6882-4438-89EB-D81EBE96CABD}" presName="rootText1" presStyleLbl="node0" presStyleIdx="0" presStyleCnt="1">
        <dgm:presLayoutVars>
          <dgm:chPref val="3"/>
        </dgm:presLayoutVars>
      </dgm:prSet>
      <dgm:spPr/>
    </dgm:pt>
    <dgm:pt modelId="{BC2EBBFA-ECB6-4DD9-9C91-4EFC29D5E086}" type="pres">
      <dgm:prSet presAssocID="{D0D2D2EC-6882-4438-89EB-D81EBE96CABD}" presName="rootConnector1" presStyleLbl="node1" presStyleIdx="0" presStyleCnt="0"/>
      <dgm:spPr/>
    </dgm:pt>
    <dgm:pt modelId="{45FBA270-8A24-4D3F-B953-567A5A4FA7CF}" type="pres">
      <dgm:prSet presAssocID="{D0D2D2EC-6882-4438-89EB-D81EBE96CABD}" presName="hierChild2" presStyleCnt="0"/>
      <dgm:spPr/>
    </dgm:pt>
    <dgm:pt modelId="{A8ACE2CE-95F3-4C34-86D0-E727990F0252}" type="pres">
      <dgm:prSet presAssocID="{DABD6FE3-D643-46C4-8FB7-6B363DCA29A5}" presName="Name37" presStyleLbl="parChTrans1D2" presStyleIdx="0" presStyleCnt="2"/>
      <dgm:spPr/>
    </dgm:pt>
    <dgm:pt modelId="{BFACA3C7-637D-4DD4-8D8D-8D4DC483D328}" type="pres">
      <dgm:prSet presAssocID="{790E38EA-8AAC-4077-B63A-BB15F046AD5F}" presName="hierRoot2" presStyleCnt="0">
        <dgm:presLayoutVars>
          <dgm:hierBranch val="init"/>
        </dgm:presLayoutVars>
      </dgm:prSet>
      <dgm:spPr/>
    </dgm:pt>
    <dgm:pt modelId="{E357F37D-E112-4E28-A34B-F46FE40E31DC}" type="pres">
      <dgm:prSet presAssocID="{790E38EA-8AAC-4077-B63A-BB15F046AD5F}" presName="rootComposite" presStyleCnt="0"/>
      <dgm:spPr/>
    </dgm:pt>
    <dgm:pt modelId="{A0DF0EE6-ABF1-4605-B19C-8A2507443AC3}" type="pres">
      <dgm:prSet presAssocID="{790E38EA-8AAC-4077-B63A-BB15F046AD5F}" presName="rootText" presStyleLbl="node2" presStyleIdx="0" presStyleCnt="2">
        <dgm:presLayoutVars>
          <dgm:chPref val="3"/>
        </dgm:presLayoutVars>
      </dgm:prSet>
      <dgm:spPr/>
    </dgm:pt>
    <dgm:pt modelId="{8EFE83AC-5E2D-48F5-9A78-DCFF68B3E950}" type="pres">
      <dgm:prSet presAssocID="{790E38EA-8AAC-4077-B63A-BB15F046AD5F}" presName="rootConnector" presStyleLbl="node2" presStyleIdx="0" presStyleCnt="2"/>
      <dgm:spPr/>
    </dgm:pt>
    <dgm:pt modelId="{B57CD662-0427-435D-93CD-8461241970D6}" type="pres">
      <dgm:prSet presAssocID="{790E38EA-8AAC-4077-B63A-BB15F046AD5F}" presName="hierChild4" presStyleCnt="0"/>
      <dgm:spPr/>
    </dgm:pt>
    <dgm:pt modelId="{D294B672-80C8-44AE-81A5-44BC1C048709}" type="pres">
      <dgm:prSet presAssocID="{790E38EA-8AAC-4077-B63A-BB15F046AD5F}" presName="hierChild5" presStyleCnt="0"/>
      <dgm:spPr/>
    </dgm:pt>
    <dgm:pt modelId="{0750A204-B831-4434-82D3-56226CCADBA4}" type="pres">
      <dgm:prSet presAssocID="{5A002643-F8CE-4EE9-90B7-D3DDA89B07BA}" presName="Name37" presStyleLbl="parChTrans1D2" presStyleIdx="1" presStyleCnt="2"/>
      <dgm:spPr/>
    </dgm:pt>
    <dgm:pt modelId="{354595A9-47A0-4A1E-8741-AE663C199068}" type="pres">
      <dgm:prSet presAssocID="{27E27758-E903-4381-A436-E7C6952DEFF1}" presName="hierRoot2" presStyleCnt="0">
        <dgm:presLayoutVars>
          <dgm:hierBranch val="init"/>
        </dgm:presLayoutVars>
      </dgm:prSet>
      <dgm:spPr/>
    </dgm:pt>
    <dgm:pt modelId="{0C2A90E5-D052-492E-96A3-AFA1ED4DFD6E}" type="pres">
      <dgm:prSet presAssocID="{27E27758-E903-4381-A436-E7C6952DEFF1}" presName="rootComposite" presStyleCnt="0"/>
      <dgm:spPr/>
    </dgm:pt>
    <dgm:pt modelId="{C7EA6683-D2DF-4F9B-9175-E56A593A0431}" type="pres">
      <dgm:prSet presAssocID="{27E27758-E903-4381-A436-E7C6952DEFF1}" presName="rootText" presStyleLbl="node2" presStyleIdx="1" presStyleCnt="2">
        <dgm:presLayoutVars>
          <dgm:chPref val="3"/>
        </dgm:presLayoutVars>
      </dgm:prSet>
      <dgm:spPr/>
    </dgm:pt>
    <dgm:pt modelId="{2F75B85A-75BA-470F-AEA5-DBB7F087C25E}" type="pres">
      <dgm:prSet presAssocID="{27E27758-E903-4381-A436-E7C6952DEFF1}" presName="rootConnector" presStyleLbl="node2" presStyleIdx="1" presStyleCnt="2"/>
      <dgm:spPr/>
    </dgm:pt>
    <dgm:pt modelId="{A3EEBB32-EF2F-492B-AAA7-CD81F6C8091A}" type="pres">
      <dgm:prSet presAssocID="{27E27758-E903-4381-A436-E7C6952DEFF1}" presName="hierChild4" presStyleCnt="0"/>
      <dgm:spPr/>
    </dgm:pt>
    <dgm:pt modelId="{7917605A-2818-4BB5-85CC-A5203A93F750}" type="pres">
      <dgm:prSet presAssocID="{27E27758-E903-4381-A436-E7C6952DEFF1}" presName="hierChild5" presStyleCnt="0"/>
      <dgm:spPr/>
    </dgm:pt>
    <dgm:pt modelId="{97384B4F-BEE8-4273-A415-E17A8AAF7033}" type="pres">
      <dgm:prSet presAssocID="{D0D2D2EC-6882-4438-89EB-D81EBE96CABD}" presName="hierChild3" presStyleCnt="0"/>
      <dgm:spPr/>
    </dgm:pt>
  </dgm:ptLst>
  <dgm:cxnLst>
    <dgm:cxn modelId="{E55E7C20-F9C3-46E0-BC6C-04B13D745776}" type="presOf" srcId="{DABD6FE3-D643-46C4-8FB7-6B363DCA29A5}" destId="{A8ACE2CE-95F3-4C34-86D0-E727990F0252}" srcOrd="0" destOrd="0" presId="urn:microsoft.com/office/officeart/2005/8/layout/orgChart1"/>
    <dgm:cxn modelId="{DA4F5963-7148-4B8D-8323-3BA2F0C81F02}" srcId="{D0D2D2EC-6882-4438-89EB-D81EBE96CABD}" destId="{790E38EA-8AAC-4077-B63A-BB15F046AD5F}" srcOrd="0" destOrd="0" parTransId="{DABD6FE3-D643-46C4-8FB7-6B363DCA29A5}" sibTransId="{D41E7D7C-7B1D-4530-96FB-F5E4B1505901}"/>
    <dgm:cxn modelId="{208D784A-1C0D-4DF5-BAE0-8254E62381B9}" srcId="{3CB4F7A2-3C2A-4FFC-9E13-45464947437D}" destId="{D0D2D2EC-6882-4438-89EB-D81EBE96CABD}" srcOrd="0" destOrd="0" parTransId="{0A6B62AF-E337-496F-81A2-BAC624C23184}" sibTransId="{FD9B9EB1-8EC7-4FF7-9CE3-CB57E891C9E4}"/>
    <dgm:cxn modelId="{B570046C-4794-429E-B785-DEE3B3FA6D35}" type="presOf" srcId="{5A002643-F8CE-4EE9-90B7-D3DDA89B07BA}" destId="{0750A204-B831-4434-82D3-56226CCADBA4}" srcOrd="0" destOrd="0" presId="urn:microsoft.com/office/officeart/2005/8/layout/orgChart1"/>
    <dgm:cxn modelId="{F1605A6C-4C4A-4283-9BE1-36C55E3692ED}" type="presOf" srcId="{3CB4F7A2-3C2A-4FFC-9E13-45464947437D}" destId="{BC8A9A82-8099-4D07-BA13-30C5FC4365FF}" srcOrd="0" destOrd="0" presId="urn:microsoft.com/office/officeart/2005/8/layout/orgChart1"/>
    <dgm:cxn modelId="{BD629A56-5BE4-410B-840D-F1B3AD5E761B}" type="presOf" srcId="{D0D2D2EC-6882-4438-89EB-D81EBE96CABD}" destId="{BC2EBBFA-ECB6-4DD9-9C91-4EFC29D5E086}" srcOrd="1" destOrd="0" presId="urn:microsoft.com/office/officeart/2005/8/layout/orgChart1"/>
    <dgm:cxn modelId="{7913CBA7-D888-40C9-87BE-A1FF59258028}" type="presOf" srcId="{790E38EA-8AAC-4077-B63A-BB15F046AD5F}" destId="{A0DF0EE6-ABF1-4605-B19C-8A2507443AC3}" srcOrd="0" destOrd="0" presId="urn:microsoft.com/office/officeart/2005/8/layout/orgChart1"/>
    <dgm:cxn modelId="{3CB710A8-F363-42B1-A7D3-D06CD8D1E829}" type="presOf" srcId="{790E38EA-8AAC-4077-B63A-BB15F046AD5F}" destId="{8EFE83AC-5E2D-48F5-9A78-DCFF68B3E950}" srcOrd="1" destOrd="0" presId="urn:microsoft.com/office/officeart/2005/8/layout/orgChart1"/>
    <dgm:cxn modelId="{7C1CECAB-E01F-4BA9-9176-43B6AE2072D8}" type="presOf" srcId="{27E27758-E903-4381-A436-E7C6952DEFF1}" destId="{2F75B85A-75BA-470F-AEA5-DBB7F087C25E}" srcOrd="1" destOrd="0" presId="urn:microsoft.com/office/officeart/2005/8/layout/orgChart1"/>
    <dgm:cxn modelId="{24F586AD-6D5D-4579-96C4-4B65ADA225B6}" type="presOf" srcId="{27E27758-E903-4381-A436-E7C6952DEFF1}" destId="{C7EA6683-D2DF-4F9B-9175-E56A593A0431}" srcOrd="0" destOrd="0" presId="urn:microsoft.com/office/officeart/2005/8/layout/orgChart1"/>
    <dgm:cxn modelId="{0F587BCB-34F6-4ED5-BBC9-5FF301ECDFF6}" type="presOf" srcId="{D0D2D2EC-6882-4438-89EB-D81EBE96CABD}" destId="{E53A4062-EEBB-49F1-96E3-DF660C3A50D9}" srcOrd="0" destOrd="0" presId="urn:microsoft.com/office/officeart/2005/8/layout/orgChart1"/>
    <dgm:cxn modelId="{198F63F1-1567-4D9B-8DF3-55B44C593B38}" srcId="{D0D2D2EC-6882-4438-89EB-D81EBE96CABD}" destId="{27E27758-E903-4381-A436-E7C6952DEFF1}" srcOrd="1" destOrd="0" parTransId="{5A002643-F8CE-4EE9-90B7-D3DDA89B07BA}" sibTransId="{D209BCB2-8552-4BE4-A52B-2E87F9D0E366}"/>
    <dgm:cxn modelId="{A566010A-8C44-4C8E-9150-79E39416DB36}" type="presParOf" srcId="{BC8A9A82-8099-4D07-BA13-30C5FC4365FF}" destId="{601C4072-B3B3-4A17-8207-A7FF1C776596}" srcOrd="0" destOrd="0" presId="urn:microsoft.com/office/officeart/2005/8/layout/orgChart1"/>
    <dgm:cxn modelId="{C748005D-8DCE-483B-8CDD-0D8DFA577FBB}" type="presParOf" srcId="{601C4072-B3B3-4A17-8207-A7FF1C776596}" destId="{36A7D927-4B98-4474-B2D0-18E65B2D45B3}" srcOrd="0" destOrd="0" presId="urn:microsoft.com/office/officeart/2005/8/layout/orgChart1"/>
    <dgm:cxn modelId="{AEB32E0C-48A0-41A8-9002-192CA0BAD293}" type="presParOf" srcId="{36A7D927-4B98-4474-B2D0-18E65B2D45B3}" destId="{E53A4062-EEBB-49F1-96E3-DF660C3A50D9}" srcOrd="0" destOrd="0" presId="urn:microsoft.com/office/officeart/2005/8/layout/orgChart1"/>
    <dgm:cxn modelId="{AF891B23-A14A-4B4C-B9EE-246C5455B817}" type="presParOf" srcId="{36A7D927-4B98-4474-B2D0-18E65B2D45B3}" destId="{BC2EBBFA-ECB6-4DD9-9C91-4EFC29D5E086}" srcOrd="1" destOrd="0" presId="urn:microsoft.com/office/officeart/2005/8/layout/orgChart1"/>
    <dgm:cxn modelId="{45C71764-D49C-47BF-AF9A-AEBEC85D81BE}" type="presParOf" srcId="{601C4072-B3B3-4A17-8207-A7FF1C776596}" destId="{45FBA270-8A24-4D3F-B953-567A5A4FA7CF}" srcOrd="1" destOrd="0" presId="urn:microsoft.com/office/officeart/2005/8/layout/orgChart1"/>
    <dgm:cxn modelId="{70A6FA26-2194-46EF-91C9-862254A0F348}" type="presParOf" srcId="{45FBA270-8A24-4D3F-B953-567A5A4FA7CF}" destId="{A8ACE2CE-95F3-4C34-86D0-E727990F0252}" srcOrd="0" destOrd="0" presId="urn:microsoft.com/office/officeart/2005/8/layout/orgChart1"/>
    <dgm:cxn modelId="{1B5A20B7-8883-4E67-862D-26ADBE9FE915}" type="presParOf" srcId="{45FBA270-8A24-4D3F-B953-567A5A4FA7CF}" destId="{BFACA3C7-637D-4DD4-8D8D-8D4DC483D328}" srcOrd="1" destOrd="0" presId="urn:microsoft.com/office/officeart/2005/8/layout/orgChart1"/>
    <dgm:cxn modelId="{C3471717-4D86-4B8F-97FF-34C38ABDD59E}" type="presParOf" srcId="{BFACA3C7-637D-4DD4-8D8D-8D4DC483D328}" destId="{E357F37D-E112-4E28-A34B-F46FE40E31DC}" srcOrd="0" destOrd="0" presId="urn:microsoft.com/office/officeart/2005/8/layout/orgChart1"/>
    <dgm:cxn modelId="{BE649FAB-1AE3-4759-B30B-C079D9E4881E}" type="presParOf" srcId="{E357F37D-E112-4E28-A34B-F46FE40E31DC}" destId="{A0DF0EE6-ABF1-4605-B19C-8A2507443AC3}" srcOrd="0" destOrd="0" presId="urn:microsoft.com/office/officeart/2005/8/layout/orgChart1"/>
    <dgm:cxn modelId="{FBC879D7-6726-4518-B329-69BB069D92CF}" type="presParOf" srcId="{E357F37D-E112-4E28-A34B-F46FE40E31DC}" destId="{8EFE83AC-5E2D-48F5-9A78-DCFF68B3E950}" srcOrd="1" destOrd="0" presId="urn:microsoft.com/office/officeart/2005/8/layout/orgChart1"/>
    <dgm:cxn modelId="{5C681595-7FC3-4CE4-BCA4-4482A0540B67}" type="presParOf" srcId="{BFACA3C7-637D-4DD4-8D8D-8D4DC483D328}" destId="{B57CD662-0427-435D-93CD-8461241970D6}" srcOrd="1" destOrd="0" presId="urn:microsoft.com/office/officeart/2005/8/layout/orgChart1"/>
    <dgm:cxn modelId="{92F72FAC-DB66-4FFC-97E4-CA1F9FA1E6AB}" type="presParOf" srcId="{BFACA3C7-637D-4DD4-8D8D-8D4DC483D328}" destId="{D294B672-80C8-44AE-81A5-44BC1C048709}" srcOrd="2" destOrd="0" presId="urn:microsoft.com/office/officeart/2005/8/layout/orgChart1"/>
    <dgm:cxn modelId="{D4145F26-74B9-4954-AC30-DECD0B00F204}" type="presParOf" srcId="{45FBA270-8A24-4D3F-B953-567A5A4FA7CF}" destId="{0750A204-B831-4434-82D3-56226CCADBA4}" srcOrd="2" destOrd="0" presId="urn:microsoft.com/office/officeart/2005/8/layout/orgChart1"/>
    <dgm:cxn modelId="{A67DF5BA-D39A-474F-BFEB-3D3FEC4BE244}" type="presParOf" srcId="{45FBA270-8A24-4D3F-B953-567A5A4FA7CF}" destId="{354595A9-47A0-4A1E-8741-AE663C199068}" srcOrd="3" destOrd="0" presId="urn:microsoft.com/office/officeart/2005/8/layout/orgChart1"/>
    <dgm:cxn modelId="{C84FF9AB-6AED-4261-B4FE-2FDC0454631E}" type="presParOf" srcId="{354595A9-47A0-4A1E-8741-AE663C199068}" destId="{0C2A90E5-D052-492E-96A3-AFA1ED4DFD6E}" srcOrd="0" destOrd="0" presId="urn:microsoft.com/office/officeart/2005/8/layout/orgChart1"/>
    <dgm:cxn modelId="{C67DE35D-2E28-441D-889E-7B69FE79C301}" type="presParOf" srcId="{0C2A90E5-D052-492E-96A3-AFA1ED4DFD6E}" destId="{C7EA6683-D2DF-4F9B-9175-E56A593A0431}" srcOrd="0" destOrd="0" presId="urn:microsoft.com/office/officeart/2005/8/layout/orgChart1"/>
    <dgm:cxn modelId="{BE1A6F29-88FC-4CCA-88B3-7C1B86EF615D}" type="presParOf" srcId="{0C2A90E5-D052-492E-96A3-AFA1ED4DFD6E}" destId="{2F75B85A-75BA-470F-AEA5-DBB7F087C25E}" srcOrd="1" destOrd="0" presId="urn:microsoft.com/office/officeart/2005/8/layout/orgChart1"/>
    <dgm:cxn modelId="{4F08F8BA-227E-4C7A-94DF-D1610410F859}" type="presParOf" srcId="{354595A9-47A0-4A1E-8741-AE663C199068}" destId="{A3EEBB32-EF2F-492B-AAA7-CD81F6C8091A}" srcOrd="1" destOrd="0" presId="urn:microsoft.com/office/officeart/2005/8/layout/orgChart1"/>
    <dgm:cxn modelId="{83084B59-A819-4E44-A0A5-E4318DA8662A}" type="presParOf" srcId="{354595A9-47A0-4A1E-8741-AE663C199068}" destId="{7917605A-2818-4BB5-85CC-A5203A93F750}" srcOrd="2" destOrd="0" presId="urn:microsoft.com/office/officeart/2005/8/layout/orgChart1"/>
    <dgm:cxn modelId="{4A0BA27A-0DE8-4BA4-9C0C-0917494CF8BC}" type="presParOf" srcId="{601C4072-B3B3-4A17-8207-A7FF1C776596}" destId="{97384B4F-BEE8-4273-A415-E17A8AAF70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7F9661-96FC-448B-AAF7-FAFF2E5405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2C49D7-73A0-417F-A44D-C1964284E81D}">
      <dgm:prSet/>
      <dgm:spPr/>
      <dgm:t>
        <a:bodyPr/>
        <a:lstStyle/>
        <a:p>
          <a:pPr algn="just" rtl="0"/>
          <a:r>
            <a:rPr lang="en-US" dirty="0"/>
            <a:t>The first way is just writing the part of the function called </a:t>
          </a:r>
          <a:r>
            <a:rPr lang="en-US" b="1" dirty="0"/>
            <a:t>a function prototype</a:t>
          </a:r>
          <a:r>
            <a:rPr lang="en-US" dirty="0"/>
            <a:t> above the loop function, which consists of −</a:t>
          </a:r>
        </a:p>
      </dgm:t>
    </dgm:pt>
    <dgm:pt modelId="{0A9F1A89-21E7-4B0A-B693-8DC019AA515C}" type="parTrans" cxnId="{95BAC120-216C-4D7E-A682-107DD362F7D5}">
      <dgm:prSet/>
      <dgm:spPr/>
      <dgm:t>
        <a:bodyPr/>
        <a:lstStyle/>
        <a:p>
          <a:endParaRPr lang="en-US"/>
        </a:p>
      </dgm:t>
    </dgm:pt>
    <dgm:pt modelId="{FCC56591-84F8-443F-8EB7-AB02886D644A}" type="sibTrans" cxnId="{95BAC120-216C-4D7E-A682-107DD362F7D5}">
      <dgm:prSet/>
      <dgm:spPr/>
      <dgm:t>
        <a:bodyPr/>
        <a:lstStyle/>
        <a:p>
          <a:endParaRPr lang="en-US"/>
        </a:p>
      </dgm:t>
    </dgm:pt>
    <dgm:pt modelId="{D70AC111-7BDC-4FBB-B92F-31ACB5DA4416}">
      <dgm:prSet/>
      <dgm:spPr/>
      <dgm:t>
        <a:bodyPr/>
        <a:lstStyle/>
        <a:p>
          <a:pPr rtl="0"/>
          <a:r>
            <a:rPr lang="en-US"/>
            <a:t>Function return type</a:t>
          </a:r>
        </a:p>
      </dgm:t>
    </dgm:pt>
    <dgm:pt modelId="{8714BCAF-ADEA-4602-8D12-63AC75A4EE9F}" type="parTrans" cxnId="{EBDA898C-48DD-4F15-84F3-571104AEDC05}">
      <dgm:prSet/>
      <dgm:spPr/>
      <dgm:t>
        <a:bodyPr/>
        <a:lstStyle/>
        <a:p>
          <a:endParaRPr lang="en-US"/>
        </a:p>
      </dgm:t>
    </dgm:pt>
    <dgm:pt modelId="{D2463B4E-E8C6-4B79-B742-8F9FD8E9D3CD}" type="sibTrans" cxnId="{EBDA898C-48DD-4F15-84F3-571104AEDC05}">
      <dgm:prSet/>
      <dgm:spPr/>
      <dgm:t>
        <a:bodyPr/>
        <a:lstStyle/>
        <a:p>
          <a:endParaRPr lang="en-US"/>
        </a:p>
      </dgm:t>
    </dgm:pt>
    <dgm:pt modelId="{75479336-8778-4317-A798-135A5085410B}">
      <dgm:prSet/>
      <dgm:spPr/>
      <dgm:t>
        <a:bodyPr/>
        <a:lstStyle/>
        <a:p>
          <a:pPr rtl="0"/>
          <a:r>
            <a:rPr lang="en-US"/>
            <a:t>Function name</a:t>
          </a:r>
        </a:p>
      </dgm:t>
    </dgm:pt>
    <dgm:pt modelId="{0EAA114A-0DEA-4330-BE4A-F277779DC572}" type="parTrans" cxnId="{0589897D-8778-4467-89EC-B64E54B1AAB1}">
      <dgm:prSet/>
      <dgm:spPr/>
      <dgm:t>
        <a:bodyPr/>
        <a:lstStyle/>
        <a:p>
          <a:endParaRPr lang="en-US"/>
        </a:p>
      </dgm:t>
    </dgm:pt>
    <dgm:pt modelId="{7BFE3178-5FF1-4B50-8882-0E6443F16331}" type="sibTrans" cxnId="{0589897D-8778-4467-89EC-B64E54B1AAB1}">
      <dgm:prSet/>
      <dgm:spPr/>
      <dgm:t>
        <a:bodyPr/>
        <a:lstStyle/>
        <a:p>
          <a:endParaRPr lang="en-US"/>
        </a:p>
      </dgm:t>
    </dgm:pt>
    <dgm:pt modelId="{5AF09085-4F15-4FDF-AD87-5FD42EB0F970}">
      <dgm:prSet/>
      <dgm:spPr/>
      <dgm:t>
        <a:bodyPr/>
        <a:lstStyle/>
        <a:p>
          <a:pPr rtl="0"/>
          <a:r>
            <a:rPr lang="en-US"/>
            <a:t>Function argument type, no need to write the argument name</a:t>
          </a:r>
        </a:p>
      </dgm:t>
    </dgm:pt>
    <dgm:pt modelId="{E5552E49-BAE0-4353-A0D4-75D01CA9D30C}" type="parTrans" cxnId="{052F048C-8929-4200-BDC7-AFD24B319D1A}">
      <dgm:prSet/>
      <dgm:spPr/>
      <dgm:t>
        <a:bodyPr/>
        <a:lstStyle/>
        <a:p>
          <a:endParaRPr lang="en-US"/>
        </a:p>
      </dgm:t>
    </dgm:pt>
    <dgm:pt modelId="{78FC1C99-DC65-4873-AB86-C279B9B3418A}" type="sibTrans" cxnId="{052F048C-8929-4200-BDC7-AFD24B319D1A}">
      <dgm:prSet/>
      <dgm:spPr/>
      <dgm:t>
        <a:bodyPr/>
        <a:lstStyle/>
        <a:p>
          <a:endParaRPr lang="en-US"/>
        </a:p>
      </dgm:t>
    </dgm:pt>
    <dgm:pt modelId="{62598861-47CB-4386-AAF1-9C4C73DE92C2}">
      <dgm:prSet/>
      <dgm:spPr/>
      <dgm:t>
        <a:bodyPr/>
        <a:lstStyle/>
        <a:p>
          <a:pPr rtl="0"/>
          <a:r>
            <a:rPr lang="en-US"/>
            <a:t>Function prototype must be followed by a semicolon ( ; ).</a:t>
          </a:r>
        </a:p>
      </dgm:t>
    </dgm:pt>
    <dgm:pt modelId="{2A139EAC-A40A-46FD-BB93-271C979C85A7}" type="parTrans" cxnId="{2C5D6489-51AC-4A93-A2AF-DF7B10DBB6E1}">
      <dgm:prSet/>
      <dgm:spPr/>
      <dgm:t>
        <a:bodyPr/>
        <a:lstStyle/>
        <a:p>
          <a:endParaRPr lang="en-US"/>
        </a:p>
      </dgm:t>
    </dgm:pt>
    <dgm:pt modelId="{AFAB565A-0ADB-4047-9C86-6F6380E8AE80}" type="sibTrans" cxnId="{2C5D6489-51AC-4A93-A2AF-DF7B10DBB6E1}">
      <dgm:prSet/>
      <dgm:spPr/>
      <dgm:t>
        <a:bodyPr/>
        <a:lstStyle/>
        <a:p>
          <a:endParaRPr lang="en-US"/>
        </a:p>
      </dgm:t>
    </dgm:pt>
    <dgm:pt modelId="{64C4DE16-AEBD-486C-93B6-C53197128C0E}" type="pres">
      <dgm:prSet presAssocID="{C97F9661-96FC-448B-AAF7-FAFF2E5405C2}" presName="linear" presStyleCnt="0">
        <dgm:presLayoutVars>
          <dgm:animLvl val="lvl"/>
          <dgm:resizeHandles val="exact"/>
        </dgm:presLayoutVars>
      </dgm:prSet>
      <dgm:spPr/>
    </dgm:pt>
    <dgm:pt modelId="{BDC23F1F-7032-42D0-8F7A-8888149E261F}" type="pres">
      <dgm:prSet presAssocID="{D12C49D7-73A0-417F-A44D-C1964284E81D}" presName="parentText" presStyleLbl="node1" presStyleIdx="0" presStyleCnt="1">
        <dgm:presLayoutVars>
          <dgm:chMax val="0"/>
          <dgm:bulletEnabled val="1"/>
        </dgm:presLayoutVars>
      </dgm:prSet>
      <dgm:spPr/>
    </dgm:pt>
    <dgm:pt modelId="{5CBDE6AE-2F5F-418D-9B11-14EDB1EFEBE6}" type="pres">
      <dgm:prSet presAssocID="{D12C49D7-73A0-417F-A44D-C1964284E81D}" presName="childText" presStyleLbl="revTx" presStyleIdx="0" presStyleCnt="1">
        <dgm:presLayoutVars>
          <dgm:bulletEnabled val="1"/>
        </dgm:presLayoutVars>
      </dgm:prSet>
      <dgm:spPr/>
    </dgm:pt>
  </dgm:ptLst>
  <dgm:cxnLst>
    <dgm:cxn modelId="{95BAC120-216C-4D7E-A682-107DD362F7D5}" srcId="{C97F9661-96FC-448B-AAF7-FAFF2E5405C2}" destId="{D12C49D7-73A0-417F-A44D-C1964284E81D}" srcOrd="0" destOrd="0" parTransId="{0A9F1A89-21E7-4B0A-B693-8DC019AA515C}" sibTransId="{FCC56591-84F8-443F-8EB7-AB02886D644A}"/>
    <dgm:cxn modelId="{8D90C92A-2084-4249-817D-5BA3837A557E}" type="presOf" srcId="{D12C49D7-73A0-417F-A44D-C1964284E81D}" destId="{BDC23F1F-7032-42D0-8F7A-8888149E261F}" srcOrd="0" destOrd="0" presId="urn:microsoft.com/office/officeart/2005/8/layout/vList2"/>
    <dgm:cxn modelId="{0B8B1C3A-6B9C-4F6D-B7A5-AD81A64E5F17}" type="presOf" srcId="{C97F9661-96FC-448B-AAF7-FAFF2E5405C2}" destId="{64C4DE16-AEBD-486C-93B6-C53197128C0E}" srcOrd="0" destOrd="0" presId="urn:microsoft.com/office/officeart/2005/8/layout/vList2"/>
    <dgm:cxn modelId="{0589897D-8778-4467-89EC-B64E54B1AAB1}" srcId="{D12C49D7-73A0-417F-A44D-C1964284E81D}" destId="{75479336-8778-4317-A798-135A5085410B}" srcOrd="1" destOrd="0" parTransId="{0EAA114A-0DEA-4330-BE4A-F277779DC572}" sibTransId="{7BFE3178-5FF1-4B50-8882-0E6443F16331}"/>
    <dgm:cxn modelId="{09DBC384-BF40-4FDC-852A-345EFF5341DB}" type="presOf" srcId="{5AF09085-4F15-4FDF-AD87-5FD42EB0F970}" destId="{5CBDE6AE-2F5F-418D-9B11-14EDB1EFEBE6}" srcOrd="0" destOrd="2" presId="urn:microsoft.com/office/officeart/2005/8/layout/vList2"/>
    <dgm:cxn modelId="{2C5D6489-51AC-4A93-A2AF-DF7B10DBB6E1}" srcId="{D12C49D7-73A0-417F-A44D-C1964284E81D}" destId="{62598861-47CB-4386-AAF1-9C4C73DE92C2}" srcOrd="3" destOrd="0" parTransId="{2A139EAC-A40A-46FD-BB93-271C979C85A7}" sibTransId="{AFAB565A-0ADB-4047-9C86-6F6380E8AE80}"/>
    <dgm:cxn modelId="{052F048C-8929-4200-BDC7-AFD24B319D1A}" srcId="{D12C49D7-73A0-417F-A44D-C1964284E81D}" destId="{5AF09085-4F15-4FDF-AD87-5FD42EB0F970}" srcOrd="2" destOrd="0" parTransId="{E5552E49-BAE0-4353-A0D4-75D01CA9D30C}" sibTransId="{78FC1C99-DC65-4873-AB86-C279B9B3418A}"/>
    <dgm:cxn modelId="{EBDA898C-48DD-4F15-84F3-571104AEDC05}" srcId="{D12C49D7-73A0-417F-A44D-C1964284E81D}" destId="{D70AC111-7BDC-4FBB-B92F-31ACB5DA4416}" srcOrd="0" destOrd="0" parTransId="{8714BCAF-ADEA-4602-8D12-63AC75A4EE9F}" sibTransId="{D2463B4E-E8C6-4B79-B742-8F9FD8E9D3CD}"/>
    <dgm:cxn modelId="{34F342B1-749D-41E7-AD5C-BD9595E0E43E}" type="presOf" srcId="{75479336-8778-4317-A798-135A5085410B}" destId="{5CBDE6AE-2F5F-418D-9B11-14EDB1EFEBE6}" srcOrd="0" destOrd="1" presId="urn:microsoft.com/office/officeart/2005/8/layout/vList2"/>
    <dgm:cxn modelId="{DEE788B5-DA7D-43A7-9C78-C65DED5FAACC}" type="presOf" srcId="{62598861-47CB-4386-AAF1-9C4C73DE92C2}" destId="{5CBDE6AE-2F5F-418D-9B11-14EDB1EFEBE6}" srcOrd="0" destOrd="3" presId="urn:microsoft.com/office/officeart/2005/8/layout/vList2"/>
    <dgm:cxn modelId="{17E6AEEB-F347-459C-B3FB-7ABD30875857}" type="presOf" srcId="{D70AC111-7BDC-4FBB-B92F-31ACB5DA4416}" destId="{5CBDE6AE-2F5F-418D-9B11-14EDB1EFEBE6}" srcOrd="0" destOrd="0" presId="urn:microsoft.com/office/officeart/2005/8/layout/vList2"/>
    <dgm:cxn modelId="{EDBCC6BD-72DA-4B56-A149-C726F48C63BB}" type="presParOf" srcId="{64C4DE16-AEBD-486C-93B6-C53197128C0E}" destId="{BDC23F1F-7032-42D0-8F7A-8888149E261F}" srcOrd="0" destOrd="0" presId="urn:microsoft.com/office/officeart/2005/8/layout/vList2"/>
    <dgm:cxn modelId="{09539415-08F2-43C4-AFF9-81309DF3BEE8}" type="presParOf" srcId="{64C4DE16-AEBD-486C-93B6-C53197128C0E}" destId="{5CBDE6AE-2F5F-418D-9B11-14EDB1EFEBE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45EB-B3E4-436F-B8EE-085B4B519D91}">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7DA9737-7B42-4502-8FDB-1572D47F23FF}">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t>Functions are the block of code which allows a programmer to create modular pieces of code that perform a defined task and then return to the area of code from which the function was "</a:t>
          </a:r>
          <a:r>
            <a:rPr lang="en-US" sz="3100" b="1" kern="1200"/>
            <a:t>called</a:t>
          </a:r>
          <a:r>
            <a:rPr lang="en-US" sz="3100" kern="1200"/>
            <a:t>". </a:t>
          </a:r>
        </a:p>
      </dsp:txBody>
      <dsp:txXfrm>
        <a:off x="2175669" y="0"/>
        <a:ext cx="8339931" cy="2066885"/>
      </dsp:txXfrm>
    </dsp:sp>
    <dsp:sp modelId="{2C3DEF48-F7D1-43B5-98F0-8AF68A02554E}">
      <dsp:nvSpPr>
        <dsp:cNvPr id="0" name=""/>
        <dsp:cNvSpPr/>
      </dsp:nvSpPr>
      <dsp:spPr>
        <a:xfrm>
          <a:off x="1142226" y="2066885"/>
          <a:ext cx="2066885" cy="206688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0C12BA9-F112-4AEC-839A-C44BCBE3F37A}">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a:t>The typical case for creating a function is when one needs to perform the same action multiple times in a program</a:t>
          </a:r>
        </a:p>
      </dsp:txBody>
      <dsp:txXfrm>
        <a:off x="2175669" y="2066885"/>
        <a:ext cx="8339931" cy="20668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A00CD-6738-47EE-942A-3FE6F10CF7CC}">
      <dsp:nvSpPr>
        <dsp:cNvPr id="0" name=""/>
        <dsp:cNvSpPr/>
      </dsp:nvSpPr>
      <dsp:spPr>
        <a:xfrm>
          <a:off x="0" y="30788"/>
          <a:ext cx="10515600" cy="1979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rtl="0">
            <a:lnSpc>
              <a:spcPct val="90000"/>
            </a:lnSpc>
            <a:spcBef>
              <a:spcPct val="0"/>
            </a:spcBef>
            <a:spcAft>
              <a:spcPct val="35000"/>
            </a:spcAft>
            <a:buNone/>
          </a:pPr>
          <a:r>
            <a:rPr lang="en-US" sz="3600" kern="1200" dirty="0"/>
            <a:t>The second part, which is called the function definition or declaration, must be declared below the loop function, which consists of −</a:t>
          </a:r>
        </a:p>
      </dsp:txBody>
      <dsp:txXfrm>
        <a:off x="96638" y="127426"/>
        <a:ext cx="10322324" cy="1786364"/>
      </dsp:txXfrm>
    </dsp:sp>
    <dsp:sp modelId="{A9AA194C-F2A3-4205-9BA2-FE8F3083055B}">
      <dsp:nvSpPr>
        <dsp:cNvPr id="0" name=""/>
        <dsp:cNvSpPr/>
      </dsp:nvSpPr>
      <dsp:spPr>
        <a:xfrm>
          <a:off x="0" y="2010428"/>
          <a:ext cx="10515600"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a:t>Function return type</a:t>
          </a:r>
        </a:p>
        <a:p>
          <a:pPr marL="285750" lvl="1" indent="-285750" algn="l" defTabSz="1244600" rtl="0">
            <a:lnSpc>
              <a:spcPct val="90000"/>
            </a:lnSpc>
            <a:spcBef>
              <a:spcPct val="0"/>
            </a:spcBef>
            <a:spcAft>
              <a:spcPct val="20000"/>
            </a:spcAft>
            <a:buChar char="•"/>
          </a:pPr>
          <a:r>
            <a:rPr lang="en-US" sz="2800" kern="1200"/>
            <a:t>Function name</a:t>
          </a:r>
        </a:p>
        <a:p>
          <a:pPr marL="285750" lvl="1" indent="-285750" algn="l" defTabSz="1244600" rtl="0">
            <a:lnSpc>
              <a:spcPct val="90000"/>
            </a:lnSpc>
            <a:spcBef>
              <a:spcPct val="0"/>
            </a:spcBef>
            <a:spcAft>
              <a:spcPct val="20000"/>
            </a:spcAft>
            <a:buChar char="•"/>
          </a:pPr>
          <a:r>
            <a:rPr lang="en-US" sz="2800" kern="1200"/>
            <a:t>Function argument type, here you must add the argument name</a:t>
          </a:r>
        </a:p>
        <a:p>
          <a:pPr marL="285750" lvl="1" indent="-285750" algn="l" defTabSz="1244600" rtl="0">
            <a:lnSpc>
              <a:spcPct val="90000"/>
            </a:lnSpc>
            <a:spcBef>
              <a:spcPct val="0"/>
            </a:spcBef>
            <a:spcAft>
              <a:spcPct val="20000"/>
            </a:spcAft>
            <a:buChar char="•"/>
          </a:pPr>
          <a:r>
            <a:rPr lang="en-US" sz="2800" kern="1200"/>
            <a:t>The function body (statements inside the function executing when the function is called)</a:t>
          </a:r>
        </a:p>
      </dsp:txBody>
      <dsp:txXfrm>
        <a:off x="0" y="2010428"/>
        <a:ext cx="10515600" cy="2310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9350-CAEC-4FE2-8DB5-6CDDA8B929AC}">
      <dsp:nvSpPr>
        <dsp:cNvPr id="0" name=""/>
        <dsp:cNvSpPr/>
      </dsp:nvSpPr>
      <dsp:spPr>
        <a:xfrm>
          <a:off x="0" y="388494"/>
          <a:ext cx="10925908" cy="3574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just" defTabSz="2889250" rtl="0">
            <a:lnSpc>
              <a:spcPct val="90000"/>
            </a:lnSpc>
            <a:spcBef>
              <a:spcPct val="0"/>
            </a:spcBef>
            <a:spcAft>
              <a:spcPct val="35000"/>
            </a:spcAft>
            <a:buNone/>
          </a:pPr>
          <a:r>
            <a:rPr lang="en-US" sz="6500" kern="1200" dirty="0"/>
            <a:t>Write a sketch with function to find the average of two numbers:</a:t>
          </a:r>
        </a:p>
      </dsp:txBody>
      <dsp:txXfrm>
        <a:off x="174485" y="562979"/>
        <a:ext cx="10576938" cy="3225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4847D-7B7D-46B8-9383-EAA59B589846}">
      <dsp:nvSpPr>
        <dsp:cNvPr id="0" name=""/>
        <dsp:cNvSpPr/>
      </dsp:nvSpPr>
      <dsp:spPr>
        <a:xfrm>
          <a:off x="0" y="184328"/>
          <a:ext cx="10515600" cy="3982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just" defTabSz="2044700" rtl="0">
            <a:lnSpc>
              <a:spcPct val="90000"/>
            </a:lnSpc>
            <a:spcBef>
              <a:spcPct val="0"/>
            </a:spcBef>
            <a:spcAft>
              <a:spcPct val="35000"/>
            </a:spcAft>
            <a:buNone/>
          </a:pPr>
          <a:r>
            <a:rPr lang="en-US" sz="4600" kern="1200" dirty="0"/>
            <a:t>Used for communication between the Arduino board and a computer or other devices. All Arduino boards have at least one serial port (also known as a UART or USART), and some have several.</a:t>
          </a:r>
        </a:p>
      </dsp:txBody>
      <dsp:txXfrm>
        <a:off x="194418" y="378746"/>
        <a:ext cx="10126764" cy="3593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0204-C0DB-46DC-95A0-6790A65E0CFD}">
      <dsp:nvSpPr>
        <dsp:cNvPr id="0" name=""/>
        <dsp:cNvSpPr/>
      </dsp:nvSpPr>
      <dsp:spPr>
        <a:xfrm>
          <a:off x="0" y="13070"/>
          <a:ext cx="10515600" cy="3376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t>Sets the data rate in bits per second (baud) for serial data transmission. For communicating with Serial Monitor, make sure to use one of the baud rates listed in the menu of </a:t>
          </a:r>
          <a:r>
            <a:rPr lang="en-US" sz="3900" kern="1200" dirty="0" err="1"/>
            <a:t>Arduino</a:t>
          </a:r>
          <a:r>
            <a:rPr lang="en-US" sz="3900" kern="1200" dirty="0"/>
            <a:t>. You can, however, specify other rates - for example, </a:t>
          </a:r>
        </a:p>
      </dsp:txBody>
      <dsp:txXfrm>
        <a:off x="164833" y="177903"/>
        <a:ext cx="10185934" cy="3046954"/>
      </dsp:txXfrm>
    </dsp:sp>
    <dsp:sp modelId="{EBA0DBEB-942B-4DA7-A102-0E01CA65E59F}">
      <dsp:nvSpPr>
        <dsp:cNvPr id="0" name=""/>
        <dsp:cNvSpPr/>
      </dsp:nvSpPr>
      <dsp:spPr>
        <a:xfrm>
          <a:off x="0" y="3389690"/>
          <a:ext cx="105156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to communicate over pins 0 and 1 with a component that requires a particular baud rate.</a:t>
          </a:r>
        </a:p>
      </dsp:txBody>
      <dsp:txXfrm>
        <a:off x="0" y="3389690"/>
        <a:ext cx="10515600" cy="9485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022EA-761C-417A-80AA-37EF6684B9F5}">
      <dsp:nvSpPr>
        <dsp:cNvPr id="0" name=""/>
        <dsp:cNvSpPr/>
      </dsp:nvSpPr>
      <dsp:spPr>
        <a:xfrm>
          <a:off x="0" y="124861"/>
          <a:ext cx="10515600" cy="2510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Prints data to the serial port as human-readable ASCII text. This command can take many forms. Numbers are printed using an ASCII character for each digit. Floats are similarly printed as ASCII digits, defaulting to two decimal places. Bytes are sent as a single character. Characters and strings are sent as is. For example:</a:t>
          </a:r>
        </a:p>
      </dsp:txBody>
      <dsp:txXfrm>
        <a:off x="122568" y="247429"/>
        <a:ext cx="10270464" cy="2265683"/>
      </dsp:txXfrm>
    </dsp:sp>
    <dsp:sp modelId="{FA409BC7-D357-442A-AF5A-08E7178D3B17}">
      <dsp:nvSpPr>
        <dsp:cNvPr id="0" name=""/>
        <dsp:cNvSpPr/>
      </dsp:nvSpPr>
      <dsp:spPr>
        <a:xfrm>
          <a:off x="0" y="2635681"/>
          <a:ext cx="10515600" cy="15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en-US" sz="2300" kern="1200"/>
            <a:t>Serial.print(78) gives "78"</a:t>
          </a:r>
        </a:p>
        <a:p>
          <a:pPr marL="228600" lvl="1" indent="-228600" algn="l" defTabSz="1022350" rtl="0">
            <a:lnSpc>
              <a:spcPct val="90000"/>
            </a:lnSpc>
            <a:spcBef>
              <a:spcPct val="0"/>
            </a:spcBef>
            <a:spcAft>
              <a:spcPct val="20000"/>
            </a:spcAft>
            <a:buChar char="•"/>
          </a:pPr>
          <a:r>
            <a:rPr lang="en-US" sz="2300" kern="1200"/>
            <a:t>Serial.print(1.23456) gives "1.23"</a:t>
          </a:r>
        </a:p>
        <a:p>
          <a:pPr marL="228600" lvl="1" indent="-228600" algn="l" defTabSz="1022350" rtl="0">
            <a:lnSpc>
              <a:spcPct val="90000"/>
            </a:lnSpc>
            <a:spcBef>
              <a:spcPct val="0"/>
            </a:spcBef>
            <a:spcAft>
              <a:spcPct val="20000"/>
            </a:spcAft>
            <a:buChar char="•"/>
          </a:pPr>
          <a:r>
            <a:rPr lang="en-US" sz="2300" kern="1200"/>
            <a:t>Serial.print('N') gives "N"</a:t>
          </a:r>
        </a:p>
        <a:p>
          <a:pPr marL="228600" lvl="1" indent="-228600" algn="l" defTabSz="1022350" rtl="0">
            <a:lnSpc>
              <a:spcPct val="90000"/>
            </a:lnSpc>
            <a:spcBef>
              <a:spcPct val="0"/>
            </a:spcBef>
            <a:spcAft>
              <a:spcPct val="20000"/>
            </a:spcAft>
            <a:buChar char="•"/>
          </a:pPr>
          <a:r>
            <a:rPr lang="en-US" sz="2300" kern="1200"/>
            <a:t>Serial.print("Hello world.") gives "Hello world."</a:t>
          </a:r>
        </a:p>
      </dsp:txBody>
      <dsp:txXfrm>
        <a:off x="0" y="2635681"/>
        <a:ext cx="10515600" cy="15907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584F-357E-45FE-91A6-487866C90280}">
      <dsp:nvSpPr>
        <dsp:cNvPr id="0" name=""/>
        <dsp:cNvSpPr/>
      </dsp:nvSpPr>
      <dsp:spPr>
        <a:xfrm>
          <a:off x="0" y="36909"/>
          <a:ext cx="10515600" cy="1855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An optional second parameter specifies the base (format) to use; permitted values are BIN(binary, or base 2), OCT(octal, or base 8), DEC(decimal, or base 10), HEX(hexadecimal, or base 16). For floating point numbers, this parameter specifies the number of decimal places to use. For example-</a:t>
          </a:r>
        </a:p>
      </dsp:txBody>
      <dsp:txXfrm>
        <a:off x="90584" y="127493"/>
        <a:ext cx="10334432" cy="1674452"/>
      </dsp:txXfrm>
    </dsp:sp>
    <dsp:sp modelId="{3C8C1874-BF7C-42F3-B45F-1F3B6B817602}">
      <dsp:nvSpPr>
        <dsp:cNvPr id="0" name=""/>
        <dsp:cNvSpPr/>
      </dsp:nvSpPr>
      <dsp:spPr>
        <a:xfrm>
          <a:off x="0" y="1892529"/>
          <a:ext cx="10515600" cy="242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a:t>Serial.print(78, BIN) gives "1001110"</a:t>
          </a:r>
        </a:p>
        <a:p>
          <a:pPr marL="228600" lvl="1" indent="-228600" algn="l" defTabSz="889000" rtl="0">
            <a:lnSpc>
              <a:spcPct val="90000"/>
            </a:lnSpc>
            <a:spcBef>
              <a:spcPct val="0"/>
            </a:spcBef>
            <a:spcAft>
              <a:spcPct val="20000"/>
            </a:spcAft>
            <a:buChar char="•"/>
          </a:pPr>
          <a:r>
            <a:rPr lang="en-US" sz="2000" kern="1200"/>
            <a:t>Serial.print(78, OCT) gives "116"</a:t>
          </a:r>
        </a:p>
        <a:p>
          <a:pPr marL="228600" lvl="1" indent="-228600" algn="l" defTabSz="889000" rtl="0">
            <a:lnSpc>
              <a:spcPct val="90000"/>
            </a:lnSpc>
            <a:spcBef>
              <a:spcPct val="0"/>
            </a:spcBef>
            <a:spcAft>
              <a:spcPct val="20000"/>
            </a:spcAft>
            <a:buChar char="•"/>
          </a:pPr>
          <a:r>
            <a:rPr lang="en-US" sz="2000" kern="1200"/>
            <a:t>Serial.print(78, DEC) gives "78"</a:t>
          </a:r>
        </a:p>
        <a:p>
          <a:pPr marL="228600" lvl="1" indent="-228600" algn="l" defTabSz="889000" rtl="0">
            <a:lnSpc>
              <a:spcPct val="90000"/>
            </a:lnSpc>
            <a:spcBef>
              <a:spcPct val="0"/>
            </a:spcBef>
            <a:spcAft>
              <a:spcPct val="20000"/>
            </a:spcAft>
            <a:buChar char="•"/>
          </a:pPr>
          <a:r>
            <a:rPr lang="en-US" sz="2000" kern="1200"/>
            <a:t>Serial.print(78, HEX) gives "4E"</a:t>
          </a:r>
        </a:p>
        <a:p>
          <a:pPr marL="228600" lvl="1" indent="-228600" algn="l" defTabSz="889000" rtl="0">
            <a:lnSpc>
              <a:spcPct val="90000"/>
            </a:lnSpc>
            <a:spcBef>
              <a:spcPct val="0"/>
            </a:spcBef>
            <a:spcAft>
              <a:spcPct val="20000"/>
            </a:spcAft>
            <a:buChar char="•"/>
          </a:pPr>
          <a:r>
            <a:rPr lang="en-US" sz="2000" kern="1200"/>
            <a:t>Serial.print(1.23456, 0) gives "1"</a:t>
          </a:r>
        </a:p>
        <a:p>
          <a:pPr marL="228600" lvl="1" indent="-228600" algn="l" defTabSz="889000" rtl="0">
            <a:lnSpc>
              <a:spcPct val="90000"/>
            </a:lnSpc>
            <a:spcBef>
              <a:spcPct val="0"/>
            </a:spcBef>
            <a:spcAft>
              <a:spcPct val="20000"/>
            </a:spcAft>
            <a:buChar char="•"/>
          </a:pPr>
          <a:r>
            <a:rPr lang="en-US" sz="2000" kern="1200"/>
            <a:t>Serial.print(1.23456, 2) gives "1.23"</a:t>
          </a:r>
        </a:p>
        <a:p>
          <a:pPr marL="228600" lvl="1" indent="-228600" algn="l" defTabSz="889000" rtl="0">
            <a:lnSpc>
              <a:spcPct val="90000"/>
            </a:lnSpc>
            <a:spcBef>
              <a:spcPct val="0"/>
            </a:spcBef>
            <a:spcAft>
              <a:spcPct val="20000"/>
            </a:spcAft>
            <a:buChar char="•"/>
          </a:pPr>
          <a:r>
            <a:rPr lang="en-US" sz="2000" kern="1200"/>
            <a:t>Serial.print(1.23456, 4) gives "1.2346"</a:t>
          </a:r>
        </a:p>
      </dsp:txBody>
      <dsp:txXfrm>
        <a:off x="0" y="1892529"/>
        <a:ext cx="10515600" cy="24218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807B4-5911-45DB-92F7-311EF8078F29}">
      <dsp:nvSpPr>
        <dsp:cNvPr id="0" name=""/>
        <dsp:cNvSpPr/>
      </dsp:nvSpPr>
      <dsp:spPr>
        <a:xfrm>
          <a:off x="0" y="11169"/>
          <a:ext cx="10515600" cy="4329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a:t>Disables serial communication, allowing the RX and TX pins to be used for general input and output. To re-enable serial communication, call Serial.begin().</a:t>
          </a:r>
        </a:p>
      </dsp:txBody>
      <dsp:txXfrm>
        <a:off x="211324" y="222493"/>
        <a:ext cx="10092952" cy="39063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B9250-14FC-421F-ABB6-88B1DF1AB116}">
      <dsp:nvSpPr>
        <dsp:cNvPr id="0" name=""/>
        <dsp:cNvSpPr/>
      </dsp:nvSpPr>
      <dsp:spPr>
        <a:xfrm>
          <a:off x="0" y="212993"/>
          <a:ext cx="10515600" cy="3925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just" defTabSz="2444750" rtl="0">
            <a:lnSpc>
              <a:spcPct val="90000"/>
            </a:lnSpc>
            <a:spcBef>
              <a:spcPct val="0"/>
            </a:spcBef>
            <a:spcAft>
              <a:spcPct val="35000"/>
            </a:spcAft>
            <a:buNone/>
          </a:pPr>
          <a:r>
            <a:rPr lang="en-US" sz="5500" kern="1200" dirty="0"/>
            <a:t>Write a sketch with function to find the average of three numbers with serial output (after decimal- “.” it will print 4 numbers):</a:t>
          </a:r>
        </a:p>
      </dsp:txBody>
      <dsp:txXfrm>
        <a:off x="191620" y="404613"/>
        <a:ext cx="10132360" cy="354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9B8A-42DA-447A-B51D-A514847A93AD}">
      <dsp:nvSpPr>
        <dsp:cNvPr id="0" name=""/>
        <dsp:cNvSpPr/>
      </dsp:nvSpPr>
      <dsp:spPr>
        <a:xfrm rot="5400000">
          <a:off x="-285302" y="563693"/>
          <a:ext cx="4162784" cy="34125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Functions help the programmer stay organized. Often this helps to conceptualize the program.</a:t>
          </a:r>
        </a:p>
      </dsp:txBody>
      <dsp:txXfrm rot="-5400000">
        <a:off x="89838" y="1894805"/>
        <a:ext cx="3412504" cy="750280"/>
      </dsp:txXfrm>
    </dsp:sp>
    <dsp:sp modelId="{67F03A90-5ED1-4588-8E78-5D4FBF2EE009}">
      <dsp:nvSpPr>
        <dsp:cNvPr id="0" name=""/>
        <dsp:cNvSpPr/>
      </dsp:nvSpPr>
      <dsp:spPr>
        <a:xfrm rot="5400000">
          <a:off x="4932593" y="-1208666"/>
          <a:ext cx="3294317" cy="5805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9B8A-42DA-447A-B51D-A514847A93AD}">
      <dsp:nvSpPr>
        <dsp:cNvPr id="0" name=""/>
        <dsp:cNvSpPr/>
      </dsp:nvSpPr>
      <dsp:spPr>
        <a:xfrm rot="5400000">
          <a:off x="-285302" y="563693"/>
          <a:ext cx="4162784" cy="34125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Functions codify one action in one place so that the function only has to be thought out and debugged once.</a:t>
          </a:r>
        </a:p>
      </dsp:txBody>
      <dsp:txXfrm rot="-5400000">
        <a:off x="89838" y="1894805"/>
        <a:ext cx="3412504" cy="750280"/>
      </dsp:txXfrm>
    </dsp:sp>
    <dsp:sp modelId="{67F03A90-5ED1-4588-8E78-5D4FBF2EE009}">
      <dsp:nvSpPr>
        <dsp:cNvPr id="0" name=""/>
        <dsp:cNvSpPr/>
      </dsp:nvSpPr>
      <dsp:spPr>
        <a:xfrm rot="5400000">
          <a:off x="4932593" y="-1208666"/>
          <a:ext cx="3294317" cy="5805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9B8A-42DA-447A-B51D-A514847A93AD}">
      <dsp:nvSpPr>
        <dsp:cNvPr id="0" name=""/>
        <dsp:cNvSpPr/>
      </dsp:nvSpPr>
      <dsp:spPr>
        <a:xfrm rot="5400000">
          <a:off x="-284596" y="564399"/>
          <a:ext cx="4161372" cy="34125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b="0" i="0" kern="1200" dirty="0"/>
            <a:t>This also reduces chances for errors in modification, if the code needs to be changed.</a:t>
          </a:r>
          <a:endParaRPr lang="en-US" sz="1700" kern="1200" dirty="0"/>
        </a:p>
      </dsp:txBody>
      <dsp:txXfrm rot="-5400000">
        <a:off x="89838" y="1896217"/>
        <a:ext cx="3412504" cy="748868"/>
      </dsp:txXfrm>
    </dsp:sp>
    <dsp:sp modelId="{67F03A90-5ED1-4588-8E78-5D4FBF2EE009}">
      <dsp:nvSpPr>
        <dsp:cNvPr id="0" name=""/>
        <dsp:cNvSpPr/>
      </dsp:nvSpPr>
      <dsp:spPr>
        <a:xfrm rot="5400000">
          <a:off x="4932593" y="-1208029"/>
          <a:ext cx="3294317" cy="5805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9B8A-42DA-447A-B51D-A514847A93AD}">
      <dsp:nvSpPr>
        <dsp:cNvPr id="0" name=""/>
        <dsp:cNvSpPr/>
      </dsp:nvSpPr>
      <dsp:spPr>
        <a:xfrm rot="5400000">
          <a:off x="-281146" y="573778"/>
          <a:ext cx="4150845" cy="34023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t>Functions make the whole sketch smaller and more compact because sections of code are reused many times.</a:t>
          </a:r>
        </a:p>
      </dsp:txBody>
      <dsp:txXfrm rot="-5400000">
        <a:off x="93078" y="1900753"/>
        <a:ext cx="3402398" cy="748447"/>
      </dsp:txXfrm>
    </dsp:sp>
    <dsp:sp modelId="{67F03A90-5ED1-4588-8E78-5D4FBF2EE009}">
      <dsp:nvSpPr>
        <dsp:cNvPr id="0" name=""/>
        <dsp:cNvSpPr/>
      </dsp:nvSpPr>
      <dsp:spPr>
        <a:xfrm rot="5400000">
          <a:off x="4930495" y="-1208701"/>
          <a:ext cx="3289713" cy="58124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9B8A-42DA-447A-B51D-A514847A93AD}">
      <dsp:nvSpPr>
        <dsp:cNvPr id="0" name=""/>
        <dsp:cNvSpPr/>
      </dsp:nvSpPr>
      <dsp:spPr>
        <a:xfrm rot="5400000">
          <a:off x="-319073" y="544343"/>
          <a:ext cx="4252159" cy="3401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en-US" sz="1600" kern="1200" dirty="0"/>
        </a:p>
        <a:p>
          <a:pPr marL="0" lvl="0" indent="0" algn="ctr" defTabSz="711200" rtl="0">
            <a:lnSpc>
              <a:spcPct val="90000"/>
            </a:lnSpc>
            <a:spcBef>
              <a:spcPct val="0"/>
            </a:spcBef>
            <a:spcAft>
              <a:spcPct val="35000"/>
            </a:spcAft>
            <a:buNone/>
          </a:pPr>
          <a:r>
            <a:rPr lang="en-US" sz="1600" kern="1200" dirty="0"/>
            <a:t>They make it easier to reuse code in other programs by making it more modular, and as a nice side effect, using functions also often makes the code more readable.</a:t>
          </a:r>
        </a:p>
      </dsp:txBody>
      <dsp:txXfrm rot="-5400000">
        <a:off x="106096" y="1820085"/>
        <a:ext cx="3401822" cy="850337"/>
      </dsp:txXfrm>
    </dsp:sp>
    <dsp:sp modelId="{67F03A90-5ED1-4588-8E78-5D4FBF2EE009}">
      <dsp:nvSpPr>
        <dsp:cNvPr id="0" name=""/>
        <dsp:cNvSpPr/>
      </dsp:nvSpPr>
      <dsp:spPr>
        <a:xfrm rot="5400000">
          <a:off x="4921596" y="-1233993"/>
          <a:ext cx="3308043" cy="57872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B01C1-01AE-424F-AF1F-95341DF06DA1}">
      <dsp:nvSpPr>
        <dsp:cNvPr id="0" name=""/>
        <dsp:cNvSpPr/>
      </dsp:nvSpPr>
      <dsp:spPr>
        <a:xfrm rot="10800000">
          <a:off x="2642044" y="414305"/>
          <a:ext cx="6992874" cy="352272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3424" tIns="156210" rIns="291592" bIns="156210" numCol="1" spcCol="1270" anchor="ctr" anchorCtr="0">
          <a:noAutofit/>
        </a:bodyPr>
        <a:lstStyle/>
        <a:p>
          <a:pPr marL="0" lvl="0" indent="0" algn="ctr" defTabSz="1822450" rtl="0">
            <a:lnSpc>
              <a:spcPct val="90000"/>
            </a:lnSpc>
            <a:spcBef>
              <a:spcPct val="0"/>
            </a:spcBef>
            <a:spcAft>
              <a:spcPct val="35000"/>
            </a:spcAft>
            <a:buNone/>
          </a:pPr>
          <a:r>
            <a:rPr lang="en-US" sz="4100" kern="1200"/>
            <a:t>A function is declared outside any other functions, above or below the loop function.</a:t>
          </a:r>
        </a:p>
      </dsp:txBody>
      <dsp:txXfrm rot="10800000">
        <a:off x="3522725" y="414305"/>
        <a:ext cx="6112193" cy="3522726"/>
      </dsp:txXfrm>
    </dsp:sp>
    <dsp:sp modelId="{5E1B7F59-2B5F-4CDA-A67A-36FFE3AEE366}">
      <dsp:nvSpPr>
        <dsp:cNvPr id="0" name=""/>
        <dsp:cNvSpPr/>
      </dsp:nvSpPr>
      <dsp:spPr>
        <a:xfrm>
          <a:off x="880681" y="414305"/>
          <a:ext cx="3522726" cy="352272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0A204-B831-4434-82D3-56226CCADBA4}">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ACE2CE-95F3-4C34-86D0-E727990F0252}">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3A4062-EEBB-49F1-96E3-DF660C3A50D9}">
      <dsp:nvSpPr>
        <dsp:cNvPr id="0" name=""/>
        <dsp:cNvSpPr/>
      </dsp:nvSpPr>
      <dsp:spPr>
        <a:xfrm>
          <a:off x="3460700" y="1178"/>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We can declare the function in two different ways –</a:t>
          </a:r>
        </a:p>
      </dsp:txBody>
      <dsp:txXfrm>
        <a:off x="3460700" y="1178"/>
        <a:ext cx="3594199" cy="1797099"/>
      </dsp:txXfrm>
    </dsp:sp>
    <dsp:sp modelId="{A0DF0EE6-ABF1-4605-B19C-8A2507443AC3}">
      <dsp:nvSpPr>
        <dsp:cNvPr id="0" name=""/>
        <dsp:cNvSpPr/>
      </dsp:nvSpPr>
      <dsp:spPr>
        <a:xfrm>
          <a:off x="1286209" y="2553059"/>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a:t>Function Prototyping</a:t>
          </a:r>
        </a:p>
      </dsp:txBody>
      <dsp:txXfrm>
        <a:off x="1286209" y="2553059"/>
        <a:ext cx="3594199" cy="1797099"/>
      </dsp:txXfrm>
    </dsp:sp>
    <dsp:sp modelId="{C7EA6683-D2DF-4F9B-9175-E56A593A0431}">
      <dsp:nvSpPr>
        <dsp:cNvPr id="0" name=""/>
        <dsp:cNvSpPr/>
      </dsp:nvSpPr>
      <dsp:spPr>
        <a:xfrm>
          <a:off x="5635190" y="2553059"/>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a:t>Function Definition</a:t>
          </a:r>
        </a:p>
      </dsp:txBody>
      <dsp:txXfrm>
        <a:off x="5635190" y="2553059"/>
        <a:ext cx="3594199" cy="17970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23F1F-7032-42D0-8F7A-8888149E261F}">
      <dsp:nvSpPr>
        <dsp:cNvPr id="0" name=""/>
        <dsp:cNvSpPr/>
      </dsp:nvSpPr>
      <dsp:spPr>
        <a:xfrm>
          <a:off x="0" y="162683"/>
          <a:ext cx="1051560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just" defTabSz="1644650" rtl="0">
            <a:lnSpc>
              <a:spcPct val="90000"/>
            </a:lnSpc>
            <a:spcBef>
              <a:spcPct val="0"/>
            </a:spcBef>
            <a:spcAft>
              <a:spcPct val="35000"/>
            </a:spcAft>
            <a:buNone/>
          </a:pPr>
          <a:r>
            <a:rPr lang="en-US" sz="3700" kern="1200" dirty="0"/>
            <a:t>The first way is just writing the part of the function called </a:t>
          </a:r>
          <a:r>
            <a:rPr lang="en-US" sz="3700" b="1" kern="1200" dirty="0"/>
            <a:t>a function prototype</a:t>
          </a:r>
          <a:r>
            <a:rPr lang="en-US" sz="3700" kern="1200" dirty="0"/>
            <a:t> above the loop function, which consists of −</a:t>
          </a:r>
        </a:p>
      </dsp:txBody>
      <dsp:txXfrm>
        <a:off x="99322" y="262005"/>
        <a:ext cx="10316956" cy="1835986"/>
      </dsp:txXfrm>
    </dsp:sp>
    <dsp:sp modelId="{5CBDE6AE-2F5F-418D-9B11-14EDB1EFEBE6}">
      <dsp:nvSpPr>
        <dsp:cNvPr id="0" name=""/>
        <dsp:cNvSpPr/>
      </dsp:nvSpPr>
      <dsp:spPr>
        <a:xfrm>
          <a:off x="0" y="2197314"/>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en-US" sz="2900" kern="1200"/>
            <a:t>Function return type</a:t>
          </a:r>
        </a:p>
        <a:p>
          <a:pPr marL="285750" lvl="1" indent="-285750" algn="l" defTabSz="1289050" rtl="0">
            <a:lnSpc>
              <a:spcPct val="90000"/>
            </a:lnSpc>
            <a:spcBef>
              <a:spcPct val="0"/>
            </a:spcBef>
            <a:spcAft>
              <a:spcPct val="20000"/>
            </a:spcAft>
            <a:buChar char="•"/>
          </a:pPr>
          <a:r>
            <a:rPr lang="en-US" sz="2900" kern="1200"/>
            <a:t>Function name</a:t>
          </a:r>
        </a:p>
        <a:p>
          <a:pPr marL="285750" lvl="1" indent="-285750" algn="l" defTabSz="1289050" rtl="0">
            <a:lnSpc>
              <a:spcPct val="90000"/>
            </a:lnSpc>
            <a:spcBef>
              <a:spcPct val="0"/>
            </a:spcBef>
            <a:spcAft>
              <a:spcPct val="20000"/>
            </a:spcAft>
            <a:buChar char="•"/>
          </a:pPr>
          <a:r>
            <a:rPr lang="en-US" sz="2900" kern="1200"/>
            <a:t>Function argument type, no need to write the argument name</a:t>
          </a:r>
        </a:p>
        <a:p>
          <a:pPr marL="285750" lvl="1" indent="-285750" algn="l" defTabSz="1289050" rtl="0">
            <a:lnSpc>
              <a:spcPct val="90000"/>
            </a:lnSpc>
            <a:spcBef>
              <a:spcPct val="0"/>
            </a:spcBef>
            <a:spcAft>
              <a:spcPct val="20000"/>
            </a:spcAft>
            <a:buChar char="•"/>
          </a:pPr>
          <a:r>
            <a:rPr lang="en-US" sz="2900" kern="1200"/>
            <a:t>Function prototype must be followed by a semicolon ( ; ).</a:t>
          </a:r>
        </a:p>
      </dsp:txBody>
      <dsp:txXfrm>
        <a:off x="0" y="2197314"/>
        <a:ext cx="10515600" cy="199134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88EA26-FA76-4D6D-9D56-FD32795149A2}" type="datetimeFigureOut">
              <a:rPr lang="en-US" smtClean="0"/>
              <a:t>6/28/2022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C6B344-FC57-424A-8D92-8FB4B5FE7914}" type="slidenum">
              <a:rPr lang="en-US" smtClean="0"/>
              <a:t>‹#›</a:t>
            </a:fld>
            <a:endParaRPr lang="en-US"/>
          </a:p>
        </p:txBody>
      </p:sp>
    </p:spTree>
    <p:extLst>
      <p:ext uri="{BB962C8B-B14F-4D97-AF65-F5344CB8AC3E}">
        <p14:creationId xmlns:p14="http://schemas.microsoft.com/office/powerpoint/2010/main" val="278861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185A6F-D97A-4DD2-9ADB-03D05A56BE64}" type="datetime1">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240455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5B4DA3-A3B2-4F13-8C83-BB3CA579EDC6}" type="datetime1">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269594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1358A-6D21-4143-8E90-CEC5D92573A1}" type="datetime1">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153347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E5495-AA19-4EE6-A957-32B04D3BD3B5}" type="datetime1">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303561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C0367-5BCB-495C-BF7A-8A6A66446486}" type="datetime1">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8628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2C5BF4-95BF-4997-A4EE-421A8EA43EAD}" type="datetime1">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347281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8FCF09-F43A-45FA-AC7E-A21541C58AFB}" type="datetime1">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208381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E6B75-3333-4428-B09B-E65FFBA7C536}" type="datetime1">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2033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84EA6-83B7-4FD2-B186-B3F1DE8F42FC}" type="datetime1">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95138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D12D81-7E7E-4801-A2D5-A9FC52A6B6DD}" type="datetime1">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239565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37BB2B-321F-40A6-B0C9-A4A113E5F3AC}" type="datetime1">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841C0-30E3-41FD-814F-5E0963A59411}" type="slidenum">
              <a:rPr lang="en-US" smtClean="0"/>
              <a:t>‹#›</a:t>
            </a:fld>
            <a:endParaRPr lang="en-US"/>
          </a:p>
        </p:txBody>
      </p:sp>
    </p:spTree>
    <p:extLst>
      <p:ext uri="{BB962C8B-B14F-4D97-AF65-F5344CB8AC3E}">
        <p14:creationId xmlns:p14="http://schemas.microsoft.com/office/powerpoint/2010/main" val="189257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C782B-2866-4FC4-9E78-6A463E3CC65B}" type="datetime1">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841C0-30E3-41FD-814F-5E0963A59411}" type="slidenum">
              <a:rPr lang="en-US" smtClean="0"/>
              <a:t>‹#›</a:t>
            </a:fld>
            <a:endParaRPr lang="en-US"/>
          </a:p>
        </p:txBody>
      </p:sp>
    </p:spTree>
    <p:extLst>
      <p:ext uri="{BB962C8B-B14F-4D97-AF65-F5344CB8AC3E}">
        <p14:creationId xmlns:p14="http://schemas.microsoft.com/office/powerpoint/2010/main" val="426161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5309"/>
            <a:ext cx="9144000" cy="2387600"/>
          </a:xfrm>
        </p:spPr>
        <p:txBody>
          <a:bodyPr/>
          <a:lstStyle/>
          <a:p>
            <a:r>
              <a:rPr lang="en-US" dirty="0"/>
              <a:t>Functions and Serial Communication in Arduino</a:t>
            </a:r>
          </a:p>
        </p:txBody>
      </p:sp>
      <p:sp>
        <p:nvSpPr>
          <p:cNvPr id="3" name="Subtitle 2"/>
          <p:cNvSpPr>
            <a:spLocks noGrp="1"/>
          </p:cNvSpPr>
          <p:nvPr>
            <p:ph type="subTitle" idx="1"/>
          </p:nvPr>
        </p:nvSpPr>
        <p:spPr/>
        <p:txBody>
          <a:bodyPr>
            <a:normAutofit/>
          </a:bodyPr>
          <a:lstStyle/>
          <a:p>
            <a:r>
              <a:rPr lang="en-US" dirty="0"/>
              <a:t>CSE 315</a:t>
            </a:r>
          </a:p>
          <a:p>
            <a:r>
              <a:rPr lang="en-US" dirty="0"/>
              <a:t>Peripherals </a:t>
            </a:r>
            <a:r>
              <a:rPr lang="en-US"/>
              <a:t>&amp; Interfacing</a:t>
            </a:r>
            <a:endParaRPr lang="en-US" dirty="0"/>
          </a:p>
        </p:txBody>
      </p:sp>
      <p:sp>
        <p:nvSpPr>
          <p:cNvPr id="4" name="Slide Number Placeholder 3"/>
          <p:cNvSpPr>
            <a:spLocks noGrp="1"/>
          </p:cNvSpPr>
          <p:nvPr>
            <p:ph type="sldNum" sz="quarter" idx="12"/>
          </p:nvPr>
        </p:nvSpPr>
        <p:spPr/>
        <p:txBody>
          <a:bodyPr/>
          <a:lstStyle/>
          <a:p>
            <a:fld id="{8D5841C0-30E3-41FD-814F-5E0963A59411}" type="slidenum">
              <a:rPr lang="en-US" smtClean="0"/>
              <a:t>1</a:t>
            </a:fld>
            <a:endParaRPr lang="en-US"/>
          </a:p>
        </p:txBody>
      </p:sp>
    </p:spTree>
    <p:extLst>
      <p:ext uri="{BB962C8B-B14F-4D97-AF65-F5344CB8AC3E}">
        <p14:creationId xmlns:p14="http://schemas.microsoft.com/office/powerpoint/2010/main" val="330399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 in Arduino: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17484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4545" y="2952965"/>
            <a:ext cx="2165928" cy="2165928"/>
          </a:xfrm>
          <a:prstGeom prst="rect">
            <a:avLst/>
          </a:prstGeom>
        </p:spPr>
      </p:pic>
      <p:sp>
        <p:nvSpPr>
          <p:cNvPr id="3" name="Slide Number Placeholder 2"/>
          <p:cNvSpPr>
            <a:spLocks noGrp="1"/>
          </p:cNvSpPr>
          <p:nvPr>
            <p:ph type="sldNum" sz="quarter" idx="12"/>
          </p:nvPr>
        </p:nvSpPr>
        <p:spPr/>
        <p:txBody>
          <a:bodyPr/>
          <a:lstStyle/>
          <a:p>
            <a:fld id="{8D5841C0-30E3-41FD-814F-5E0963A59411}" type="slidenum">
              <a:rPr lang="en-US" smtClean="0"/>
              <a:t>10</a:t>
            </a:fld>
            <a:endParaRPr lang="en-US"/>
          </a:p>
        </p:txBody>
      </p:sp>
    </p:spTree>
    <p:extLst>
      <p:ext uri="{BB962C8B-B14F-4D97-AF65-F5344CB8AC3E}">
        <p14:creationId xmlns:p14="http://schemas.microsoft.com/office/powerpoint/2010/main" val="22841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 in Arduino: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4830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11</a:t>
            </a:fld>
            <a:endParaRPr lang="en-US"/>
          </a:p>
        </p:txBody>
      </p:sp>
    </p:spTree>
    <p:extLst>
      <p:ext uri="{BB962C8B-B14F-4D97-AF65-F5344CB8AC3E}">
        <p14:creationId xmlns:p14="http://schemas.microsoft.com/office/powerpoint/2010/main" val="238973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4948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12</a:t>
            </a:fld>
            <a:endParaRPr lang="en-US"/>
          </a:p>
        </p:txBody>
      </p:sp>
    </p:spTree>
    <p:extLst>
      <p:ext uri="{BB962C8B-B14F-4D97-AF65-F5344CB8AC3E}">
        <p14:creationId xmlns:p14="http://schemas.microsoft.com/office/powerpoint/2010/main" val="113212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Prototyping: (contd.)</a:t>
            </a:r>
          </a:p>
        </p:txBody>
      </p:sp>
      <p:sp>
        <p:nvSpPr>
          <p:cNvPr id="3" name="Content Placeholder 2"/>
          <p:cNvSpPr>
            <a:spLocks noGrp="1"/>
          </p:cNvSpPr>
          <p:nvPr>
            <p:ph idx="1"/>
          </p:nvPr>
        </p:nvSpPr>
        <p:spPr>
          <a:xfrm>
            <a:off x="838200" y="1487055"/>
            <a:ext cx="10515600" cy="5255490"/>
          </a:xfrm>
        </p:spPr>
        <p:txBody>
          <a:bodyPr>
            <a:noAutofit/>
          </a:bodyPr>
          <a:lstStyle/>
          <a:p>
            <a:pPr marL="0" indent="0">
              <a:buNone/>
            </a:pPr>
            <a:r>
              <a:rPr lang="en-US" sz="2000" dirty="0" err="1"/>
              <a:t>int</a:t>
            </a:r>
            <a:r>
              <a:rPr lang="en-US" sz="2000" dirty="0"/>
              <a:t> </a:t>
            </a:r>
            <a:r>
              <a:rPr lang="en-US" sz="2000" dirty="0" err="1"/>
              <a:t>sum_func</a:t>
            </a:r>
            <a:r>
              <a:rPr lang="en-US" sz="2000" dirty="0"/>
              <a:t> (</a:t>
            </a:r>
            <a:r>
              <a:rPr lang="en-US" sz="2000" dirty="0" err="1"/>
              <a:t>int</a:t>
            </a:r>
            <a:r>
              <a:rPr lang="en-US" sz="2000" dirty="0"/>
              <a:t> x, </a:t>
            </a:r>
            <a:r>
              <a:rPr lang="en-US" sz="2000" dirty="0" err="1"/>
              <a:t>int</a:t>
            </a:r>
            <a:r>
              <a:rPr lang="en-US" sz="2000" dirty="0"/>
              <a:t> y)	 // function declaration</a:t>
            </a:r>
          </a:p>
          <a:p>
            <a:pPr marL="0" indent="0">
              <a:buNone/>
            </a:pPr>
            <a:r>
              <a:rPr lang="en-US" sz="2000" dirty="0"/>
              <a:t>{</a:t>
            </a:r>
          </a:p>
          <a:p>
            <a:pPr marL="0" indent="0">
              <a:buNone/>
            </a:pPr>
            <a:r>
              <a:rPr lang="en-US" sz="2000" dirty="0"/>
              <a:t>   	</a:t>
            </a:r>
            <a:r>
              <a:rPr lang="en-US" sz="2000" dirty="0" err="1"/>
              <a:t>int</a:t>
            </a:r>
            <a:r>
              <a:rPr lang="en-US" sz="2000" dirty="0"/>
              <a:t> z = 0;</a:t>
            </a:r>
          </a:p>
          <a:p>
            <a:pPr marL="0" indent="0">
              <a:buNone/>
            </a:pPr>
            <a:r>
              <a:rPr lang="en-US" sz="2000" dirty="0"/>
              <a:t>   	z = </a:t>
            </a:r>
            <a:r>
              <a:rPr lang="en-US" sz="2000" dirty="0" err="1"/>
              <a:t>x+y</a:t>
            </a:r>
            <a:r>
              <a:rPr lang="en-US" sz="2000" dirty="0"/>
              <a:t> ;</a:t>
            </a:r>
          </a:p>
          <a:p>
            <a:pPr marL="0" indent="0">
              <a:buNone/>
            </a:pPr>
            <a:r>
              <a:rPr lang="en-US" sz="2000" dirty="0"/>
              <a:t>   	return z; // return the value</a:t>
            </a:r>
          </a:p>
          <a:p>
            <a:pPr marL="0" indent="0">
              <a:buNone/>
            </a:pPr>
            <a:r>
              <a:rPr lang="en-US" sz="2000" dirty="0"/>
              <a:t>}</a:t>
            </a:r>
          </a:p>
          <a:p>
            <a:pPr marL="0" indent="0">
              <a:buNone/>
            </a:pPr>
            <a:r>
              <a:rPr lang="en-US" sz="2000" dirty="0"/>
              <a:t>void setup () {</a:t>
            </a:r>
          </a:p>
          <a:p>
            <a:pPr marL="0" indent="0">
              <a:buNone/>
            </a:pPr>
            <a:r>
              <a:rPr lang="en-US" sz="2000" dirty="0"/>
              <a:t>   	Statements 		// group of statements…..</a:t>
            </a:r>
          </a:p>
          <a:p>
            <a:pPr marL="0" indent="0">
              <a:buNone/>
            </a:pPr>
            <a:r>
              <a:rPr lang="en-US" sz="2000" dirty="0"/>
              <a:t>}</a:t>
            </a:r>
          </a:p>
          <a:p>
            <a:pPr marL="0" indent="0">
              <a:buNone/>
            </a:pPr>
            <a:r>
              <a:rPr lang="en-US" sz="2000" dirty="0"/>
              <a:t>Void loop () {</a:t>
            </a:r>
          </a:p>
          <a:p>
            <a:pPr marL="0" indent="0">
              <a:buNone/>
            </a:pPr>
            <a:r>
              <a:rPr lang="en-US" sz="2000" dirty="0"/>
              <a:t>   	</a:t>
            </a:r>
            <a:r>
              <a:rPr lang="en-US" sz="2000" dirty="0" err="1"/>
              <a:t>int</a:t>
            </a:r>
            <a:r>
              <a:rPr lang="en-US" sz="2000" dirty="0"/>
              <a:t> result = 0 ;</a:t>
            </a:r>
          </a:p>
          <a:p>
            <a:pPr marL="0" indent="0">
              <a:buNone/>
            </a:pPr>
            <a:r>
              <a:rPr lang="en-US" sz="2000" dirty="0"/>
              <a:t> 	result = </a:t>
            </a:r>
            <a:r>
              <a:rPr lang="en-US" sz="2000" dirty="0" err="1"/>
              <a:t>Sum_func</a:t>
            </a:r>
            <a:r>
              <a:rPr lang="en-US" sz="2000" dirty="0"/>
              <a:t> (5,6) ; 	// function call</a:t>
            </a:r>
          </a:p>
          <a:p>
            <a:pPr marL="0" indent="0">
              <a:buNone/>
            </a:pPr>
            <a:r>
              <a:rPr lang="en-US" sz="2000" dirty="0"/>
              <a:t>}</a:t>
            </a:r>
          </a:p>
        </p:txBody>
      </p:sp>
      <p:sp>
        <p:nvSpPr>
          <p:cNvPr id="4" name="Slide Number Placeholder 3"/>
          <p:cNvSpPr>
            <a:spLocks noGrp="1"/>
          </p:cNvSpPr>
          <p:nvPr>
            <p:ph type="sldNum" sz="quarter" idx="12"/>
          </p:nvPr>
        </p:nvSpPr>
        <p:spPr/>
        <p:txBody>
          <a:bodyPr/>
          <a:lstStyle/>
          <a:p>
            <a:fld id="{8D5841C0-30E3-41FD-814F-5E0963A59411}" type="slidenum">
              <a:rPr lang="en-US" smtClean="0"/>
              <a:t>13</a:t>
            </a:fld>
            <a:endParaRPr lang="en-US"/>
          </a:p>
        </p:txBody>
      </p:sp>
    </p:spTree>
    <p:extLst>
      <p:ext uri="{BB962C8B-B14F-4D97-AF65-F5344CB8AC3E}">
        <p14:creationId xmlns:p14="http://schemas.microsoft.com/office/powerpoint/2010/main" val="132761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40093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14</a:t>
            </a:fld>
            <a:endParaRPr lang="en-US"/>
          </a:p>
        </p:txBody>
      </p:sp>
    </p:spTree>
    <p:extLst>
      <p:ext uri="{BB962C8B-B14F-4D97-AF65-F5344CB8AC3E}">
        <p14:creationId xmlns:p14="http://schemas.microsoft.com/office/powerpoint/2010/main" val="174110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(contd.)</a:t>
            </a:r>
          </a:p>
        </p:txBody>
      </p:sp>
      <p:sp>
        <p:nvSpPr>
          <p:cNvPr id="3" name="Content Placeholder 2"/>
          <p:cNvSpPr>
            <a:spLocks noGrp="1"/>
          </p:cNvSpPr>
          <p:nvPr>
            <p:ph idx="1"/>
          </p:nvPr>
        </p:nvSpPr>
        <p:spPr>
          <a:xfrm>
            <a:off x="838200" y="1477818"/>
            <a:ext cx="10515600" cy="5246255"/>
          </a:xfrm>
        </p:spPr>
        <p:txBody>
          <a:bodyPr>
            <a:noAutofit/>
          </a:bodyPr>
          <a:lstStyle/>
          <a:p>
            <a:pPr marL="0" indent="0">
              <a:buNone/>
            </a:pPr>
            <a:r>
              <a:rPr lang="en-US" sz="2000" dirty="0" err="1"/>
              <a:t>int</a:t>
            </a:r>
            <a:r>
              <a:rPr lang="en-US" sz="2000" dirty="0"/>
              <a:t> </a:t>
            </a:r>
            <a:r>
              <a:rPr lang="en-US" sz="2000" dirty="0" err="1"/>
              <a:t>sum_func</a:t>
            </a:r>
            <a:r>
              <a:rPr lang="en-US" sz="2000" dirty="0"/>
              <a:t> (</a:t>
            </a:r>
            <a:r>
              <a:rPr lang="en-US" sz="2000" dirty="0" err="1"/>
              <a:t>int</a:t>
            </a:r>
            <a:r>
              <a:rPr lang="en-US" sz="2000" dirty="0"/>
              <a:t> , </a:t>
            </a:r>
            <a:r>
              <a:rPr lang="en-US" sz="2000" dirty="0" err="1"/>
              <a:t>int</a:t>
            </a:r>
            <a:r>
              <a:rPr lang="en-US" sz="2000" dirty="0"/>
              <a:t> ) ; // function prototype</a:t>
            </a:r>
          </a:p>
          <a:p>
            <a:pPr marL="0" indent="0">
              <a:buNone/>
            </a:pPr>
            <a:r>
              <a:rPr lang="en-US" sz="2000" dirty="0"/>
              <a:t>void setup () {</a:t>
            </a:r>
          </a:p>
          <a:p>
            <a:pPr marL="0" indent="0">
              <a:buNone/>
            </a:pPr>
            <a:r>
              <a:rPr lang="en-US" sz="2000" dirty="0"/>
              <a:t>   	Statements // group of statements</a:t>
            </a:r>
          </a:p>
          <a:p>
            <a:pPr marL="0" indent="0">
              <a:buNone/>
            </a:pPr>
            <a:r>
              <a:rPr lang="en-US" sz="2000" dirty="0"/>
              <a:t>}</a:t>
            </a:r>
          </a:p>
          <a:p>
            <a:pPr marL="0" indent="0">
              <a:buNone/>
            </a:pPr>
            <a:r>
              <a:rPr lang="en-US" sz="2000" dirty="0"/>
              <a:t>Void loop () {</a:t>
            </a:r>
          </a:p>
          <a:p>
            <a:pPr marL="0" indent="0">
              <a:buNone/>
            </a:pPr>
            <a:r>
              <a:rPr lang="en-US" sz="2000" dirty="0"/>
              <a:t>   	</a:t>
            </a:r>
            <a:r>
              <a:rPr lang="en-US" sz="2000" dirty="0" err="1"/>
              <a:t>int</a:t>
            </a:r>
            <a:r>
              <a:rPr lang="en-US" sz="2000" dirty="0"/>
              <a:t> result = 0 ;</a:t>
            </a:r>
          </a:p>
          <a:p>
            <a:pPr marL="0" indent="0">
              <a:buNone/>
            </a:pPr>
            <a:r>
              <a:rPr lang="en-US" sz="2000" dirty="0"/>
              <a:t> 	result = </a:t>
            </a:r>
            <a:r>
              <a:rPr lang="en-US" sz="2000" dirty="0" err="1"/>
              <a:t>Sum_func</a:t>
            </a:r>
            <a:r>
              <a:rPr lang="en-US" sz="2000" dirty="0"/>
              <a:t> (5,6) ; // function call</a:t>
            </a:r>
          </a:p>
          <a:p>
            <a:pPr marL="0" indent="0">
              <a:buNone/>
            </a:pPr>
            <a:r>
              <a:rPr lang="en-US" sz="2000" dirty="0"/>
              <a:t>}</a:t>
            </a:r>
          </a:p>
          <a:p>
            <a:pPr marL="0" indent="0">
              <a:buNone/>
            </a:pPr>
            <a:r>
              <a:rPr lang="en-US" sz="2000" dirty="0" err="1"/>
              <a:t>int</a:t>
            </a:r>
            <a:r>
              <a:rPr lang="en-US" sz="2000" dirty="0"/>
              <a:t> </a:t>
            </a:r>
            <a:r>
              <a:rPr lang="en-US" sz="2000" dirty="0" err="1"/>
              <a:t>sum_func</a:t>
            </a:r>
            <a:r>
              <a:rPr lang="en-US" sz="2000" dirty="0"/>
              <a:t> (</a:t>
            </a:r>
            <a:r>
              <a:rPr lang="en-US" sz="2000" dirty="0" err="1"/>
              <a:t>int</a:t>
            </a:r>
            <a:r>
              <a:rPr lang="en-US" sz="2000" dirty="0"/>
              <a:t> x, </a:t>
            </a:r>
            <a:r>
              <a:rPr lang="en-US" sz="2000" dirty="0" err="1"/>
              <a:t>int</a:t>
            </a:r>
            <a:r>
              <a:rPr lang="en-US" sz="2000" dirty="0"/>
              <a:t> y) // function declaration {</a:t>
            </a:r>
          </a:p>
          <a:p>
            <a:pPr marL="0" indent="0">
              <a:buNone/>
            </a:pPr>
            <a:r>
              <a:rPr lang="en-US" sz="2000" dirty="0"/>
              <a:t> 	  </a:t>
            </a:r>
            <a:r>
              <a:rPr lang="en-US" sz="2000" dirty="0" err="1"/>
              <a:t>int</a:t>
            </a:r>
            <a:r>
              <a:rPr lang="en-US" sz="2000" dirty="0"/>
              <a:t> z = 0;</a:t>
            </a:r>
          </a:p>
          <a:p>
            <a:pPr marL="0" indent="0">
              <a:buNone/>
            </a:pPr>
            <a:r>
              <a:rPr lang="en-US" sz="2000" dirty="0"/>
              <a:t>   	z = </a:t>
            </a:r>
            <a:r>
              <a:rPr lang="en-US" sz="2000" dirty="0" err="1"/>
              <a:t>x+y</a:t>
            </a:r>
            <a:r>
              <a:rPr lang="en-US" sz="2000" dirty="0"/>
              <a:t> ;</a:t>
            </a:r>
          </a:p>
          <a:p>
            <a:pPr marL="0" indent="0">
              <a:buNone/>
            </a:pPr>
            <a:r>
              <a:rPr lang="en-US" sz="2000" dirty="0"/>
              <a:t>   	return z; // return the value</a:t>
            </a:r>
          </a:p>
          <a:p>
            <a:pPr marL="0" indent="0">
              <a:buNone/>
            </a:pPr>
            <a:r>
              <a:rPr lang="en-US" sz="2000" dirty="0"/>
              <a:t>}</a:t>
            </a:r>
          </a:p>
        </p:txBody>
      </p:sp>
      <p:sp>
        <p:nvSpPr>
          <p:cNvPr id="4" name="Slide Number Placeholder 3"/>
          <p:cNvSpPr>
            <a:spLocks noGrp="1"/>
          </p:cNvSpPr>
          <p:nvPr>
            <p:ph type="sldNum" sz="quarter" idx="12"/>
          </p:nvPr>
        </p:nvSpPr>
        <p:spPr/>
        <p:txBody>
          <a:bodyPr/>
          <a:lstStyle/>
          <a:p>
            <a:fld id="{8D5841C0-30E3-41FD-814F-5E0963A59411}" type="slidenum">
              <a:rPr lang="en-US" smtClean="0"/>
              <a:t>15</a:t>
            </a:fld>
            <a:endParaRPr lang="en-US"/>
          </a:p>
        </p:txBody>
      </p:sp>
    </p:spTree>
    <p:extLst>
      <p:ext uri="{BB962C8B-B14F-4D97-AF65-F5344CB8AC3E}">
        <p14:creationId xmlns:p14="http://schemas.microsoft.com/office/powerpoint/2010/main" val="31877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7088321"/>
              </p:ext>
            </p:extLst>
          </p:nvPr>
        </p:nvGraphicFramePr>
        <p:xfrm>
          <a:off x="838199" y="1825625"/>
          <a:ext cx="1092590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16</a:t>
            </a:fld>
            <a:endParaRPr lang="en-US"/>
          </a:p>
        </p:txBody>
      </p:sp>
    </p:spTree>
    <p:extLst>
      <p:ext uri="{BB962C8B-B14F-4D97-AF65-F5344CB8AC3E}">
        <p14:creationId xmlns:p14="http://schemas.microsoft.com/office/powerpoint/2010/main" val="421493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000" dirty="0"/>
              <a:t>Serial Communication</a:t>
            </a:r>
          </a:p>
        </p:txBody>
      </p:sp>
      <p:sp>
        <p:nvSpPr>
          <p:cNvPr id="4" name="Slide Number Placeholder 3"/>
          <p:cNvSpPr>
            <a:spLocks noGrp="1"/>
          </p:cNvSpPr>
          <p:nvPr>
            <p:ph type="sldNum" sz="quarter" idx="12"/>
          </p:nvPr>
        </p:nvSpPr>
        <p:spPr/>
        <p:txBody>
          <a:bodyPr/>
          <a:lstStyle/>
          <a:p>
            <a:fld id="{8D5841C0-30E3-41FD-814F-5E0963A59411}" type="slidenum">
              <a:rPr lang="en-US" smtClean="0"/>
              <a:t>17</a:t>
            </a:fld>
            <a:endParaRPr lang="en-US"/>
          </a:p>
        </p:txBody>
      </p:sp>
    </p:spTree>
    <p:extLst>
      <p:ext uri="{BB962C8B-B14F-4D97-AF65-F5344CB8AC3E}">
        <p14:creationId xmlns:p14="http://schemas.microsoft.com/office/powerpoint/2010/main" val="132423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Serial: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54053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18</a:t>
            </a:fld>
            <a:endParaRPr lang="en-US"/>
          </a:p>
        </p:txBody>
      </p:sp>
    </p:spTree>
    <p:extLst>
      <p:ext uri="{BB962C8B-B14F-4D97-AF65-F5344CB8AC3E}">
        <p14:creationId xmlns:p14="http://schemas.microsoft.com/office/powerpoint/2010/main" val="298022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Serial.begin</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3184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19</a:t>
            </a:fld>
            <a:endParaRPr lang="en-US"/>
          </a:p>
        </p:txBody>
      </p:sp>
    </p:spTree>
    <p:extLst>
      <p:ext uri="{BB962C8B-B14F-4D97-AF65-F5344CB8AC3E}">
        <p14:creationId xmlns:p14="http://schemas.microsoft.com/office/powerpoint/2010/main" val="220926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000" dirty="0"/>
              <a:t>Function</a:t>
            </a:r>
          </a:p>
        </p:txBody>
      </p:sp>
      <p:sp>
        <p:nvSpPr>
          <p:cNvPr id="4" name="Slide Number Placeholder 3"/>
          <p:cNvSpPr>
            <a:spLocks noGrp="1"/>
          </p:cNvSpPr>
          <p:nvPr>
            <p:ph type="sldNum" sz="quarter" idx="12"/>
          </p:nvPr>
        </p:nvSpPr>
        <p:spPr/>
        <p:txBody>
          <a:bodyPr/>
          <a:lstStyle/>
          <a:p>
            <a:fld id="{8D5841C0-30E3-41FD-814F-5E0963A59411}" type="slidenum">
              <a:rPr lang="en-US" smtClean="0"/>
              <a:t>2</a:t>
            </a:fld>
            <a:endParaRPr lang="en-US"/>
          </a:p>
        </p:txBody>
      </p:sp>
    </p:spTree>
    <p:extLst>
      <p:ext uri="{BB962C8B-B14F-4D97-AF65-F5344CB8AC3E}">
        <p14:creationId xmlns:p14="http://schemas.microsoft.com/office/powerpoint/2010/main" val="384620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Serial.begin</a:t>
            </a:r>
            <a:r>
              <a:rPr lang="en-US" dirty="0"/>
              <a:t>(): (contd.)</a:t>
            </a:r>
          </a:p>
        </p:txBody>
      </p:sp>
      <p:sp>
        <p:nvSpPr>
          <p:cNvPr id="3" name="Content Placeholder 2"/>
          <p:cNvSpPr>
            <a:spLocks noGrp="1"/>
          </p:cNvSpPr>
          <p:nvPr>
            <p:ph idx="1"/>
          </p:nvPr>
        </p:nvSpPr>
        <p:spPr/>
        <p:txBody>
          <a:bodyPr/>
          <a:lstStyle/>
          <a:p>
            <a:pPr marL="0" indent="0" algn="just">
              <a:buNone/>
            </a:pPr>
            <a:r>
              <a:rPr lang="en-US" dirty="0"/>
              <a:t>void setup() {</a:t>
            </a:r>
          </a:p>
          <a:p>
            <a:pPr marL="0" indent="0" algn="just">
              <a:buNone/>
            </a:pPr>
            <a:r>
              <a:rPr lang="en-US" dirty="0"/>
              <a:t>    </a:t>
            </a:r>
            <a:r>
              <a:rPr lang="en-US" dirty="0" err="1"/>
              <a:t>Serial.begin</a:t>
            </a:r>
            <a:r>
              <a:rPr lang="en-US" dirty="0"/>
              <a:t>(9600); // opens serial port, sets data rate to 9600 bps</a:t>
            </a:r>
          </a:p>
          <a:p>
            <a:pPr marL="0" indent="0" algn="just">
              <a:buNone/>
            </a:pPr>
            <a:r>
              <a:rPr lang="en-US" dirty="0"/>
              <a:t>}</a:t>
            </a:r>
          </a:p>
          <a:p>
            <a:pPr marL="0" indent="0" algn="just">
              <a:buNone/>
            </a:pPr>
            <a:endParaRPr lang="en-US" dirty="0"/>
          </a:p>
          <a:p>
            <a:pPr marL="0" indent="0" algn="just">
              <a:buNone/>
            </a:pPr>
            <a:r>
              <a:rPr lang="en-US" dirty="0"/>
              <a:t>void loop() {}</a:t>
            </a:r>
          </a:p>
        </p:txBody>
      </p:sp>
      <p:sp>
        <p:nvSpPr>
          <p:cNvPr id="4" name="Slide Number Placeholder 3"/>
          <p:cNvSpPr>
            <a:spLocks noGrp="1"/>
          </p:cNvSpPr>
          <p:nvPr>
            <p:ph type="sldNum" sz="quarter" idx="12"/>
          </p:nvPr>
        </p:nvSpPr>
        <p:spPr/>
        <p:txBody>
          <a:bodyPr/>
          <a:lstStyle/>
          <a:p>
            <a:fld id="{8D5841C0-30E3-41FD-814F-5E0963A59411}" type="slidenum">
              <a:rPr lang="en-US" smtClean="0"/>
              <a:t>20</a:t>
            </a:fld>
            <a:endParaRPr lang="en-US"/>
          </a:p>
        </p:txBody>
      </p:sp>
    </p:spTree>
    <p:extLst>
      <p:ext uri="{BB962C8B-B14F-4D97-AF65-F5344CB8AC3E}">
        <p14:creationId xmlns:p14="http://schemas.microsoft.com/office/powerpoint/2010/main" val="113880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Serial.print</a:t>
            </a:r>
            <a:r>
              <a:rPr lang="en-US"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107308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21</a:t>
            </a:fld>
            <a:endParaRPr lang="en-US"/>
          </a:p>
        </p:txBody>
      </p:sp>
    </p:spTree>
    <p:extLst>
      <p:ext uri="{BB962C8B-B14F-4D97-AF65-F5344CB8AC3E}">
        <p14:creationId xmlns:p14="http://schemas.microsoft.com/office/powerpoint/2010/main" val="411563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Serial.print</a:t>
            </a:r>
            <a:r>
              <a:rPr lang="en-US" dirty="0"/>
              <a:t>(): [second parameter]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0835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22</a:t>
            </a:fld>
            <a:endParaRPr lang="en-US"/>
          </a:p>
        </p:txBody>
      </p:sp>
    </p:spTree>
    <p:extLst>
      <p:ext uri="{BB962C8B-B14F-4D97-AF65-F5344CB8AC3E}">
        <p14:creationId xmlns:p14="http://schemas.microsoft.com/office/powerpoint/2010/main" val="2394054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Decimal and Binary of a number:</a:t>
            </a:r>
          </a:p>
        </p:txBody>
      </p:sp>
      <p:sp>
        <p:nvSpPr>
          <p:cNvPr id="3" name="Content Placeholder 2"/>
          <p:cNvSpPr>
            <a:spLocks noGrp="1"/>
          </p:cNvSpPr>
          <p:nvPr>
            <p:ph sz="half" idx="1"/>
          </p:nvPr>
        </p:nvSpPr>
        <p:spPr>
          <a:xfrm>
            <a:off x="838200" y="1825625"/>
            <a:ext cx="4798512" cy="4610344"/>
          </a:xfrm>
        </p:spPr>
        <p:txBody>
          <a:bodyPr>
            <a:normAutofit fontScale="55000" lnSpcReduction="20000"/>
          </a:bodyPr>
          <a:lstStyle/>
          <a:p>
            <a:pPr marL="0" indent="0">
              <a:buNone/>
            </a:pPr>
            <a:r>
              <a:rPr lang="en-US" sz="3400" dirty="0"/>
              <a:t>void setup() {</a:t>
            </a:r>
          </a:p>
          <a:p>
            <a:pPr marL="0" indent="0">
              <a:buNone/>
            </a:pPr>
            <a:r>
              <a:rPr lang="en-US" sz="3400" dirty="0"/>
              <a:t>  </a:t>
            </a:r>
            <a:r>
              <a:rPr lang="en-US" sz="3400" dirty="0" err="1"/>
              <a:t>Serial.begin</a:t>
            </a:r>
            <a:r>
              <a:rPr lang="en-US" sz="3400" dirty="0"/>
              <a:t>(9600); // open the serial port at 9600 bps:</a:t>
            </a:r>
          </a:p>
          <a:p>
            <a:pPr marL="0" indent="0">
              <a:buNone/>
            </a:pPr>
            <a:r>
              <a:rPr lang="en-US" sz="3400" dirty="0"/>
              <a:t>}</a:t>
            </a:r>
          </a:p>
          <a:p>
            <a:pPr marL="0" indent="0">
              <a:buNone/>
            </a:pPr>
            <a:endParaRPr lang="en-US" sz="3400" dirty="0"/>
          </a:p>
          <a:p>
            <a:pPr marL="0" indent="0">
              <a:buNone/>
            </a:pPr>
            <a:r>
              <a:rPr lang="en-US" sz="3400" dirty="0"/>
              <a:t>void loop()</a:t>
            </a:r>
            <a:r>
              <a:rPr lang="en-US" sz="4400" b="1" dirty="0">
                <a:solidFill>
                  <a:srgbClr val="FF0000"/>
                </a:solidFill>
              </a:rPr>
              <a:t> {</a:t>
            </a:r>
          </a:p>
          <a:p>
            <a:pPr marL="0" indent="0">
              <a:buNone/>
            </a:pPr>
            <a:r>
              <a:rPr lang="en-US" sz="3400" dirty="0"/>
              <a:t>  // print labels</a:t>
            </a:r>
          </a:p>
          <a:p>
            <a:pPr marL="0" indent="0">
              <a:buNone/>
            </a:pPr>
            <a:endParaRPr lang="en-US" sz="3400" dirty="0"/>
          </a:p>
          <a:p>
            <a:pPr marL="0" indent="0">
              <a:buNone/>
            </a:pPr>
            <a:r>
              <a:rPr lang="en-US" sz="3400" dirty="0"/>
              <a:t>  </a:t>
            </a:r>
            <a:r>
              <a:rPr lang="en-US" sz="3400" dirty="0" err="1"/>
              <a:t>Serial.print</a:t>
            </a:r>
            <a:r>
              <a:rPr lang="en-US" sz="3400" dirty="0"/>
              <a:t>("DEC");</a:t>
            </a:r>
          </a:p>
          <a:p>
            <a:pPr marL="0" indent="0">
              <a:buNone/>
            </a:pPr>
            <a:r>
              <a:rPr lang="en-US" sz="3400" dirty="0"/>
              <a:t>  </a:t>
            </a:r>
            <a:r>
              <a:rPr lang="en-US" sz="3400" dirty="0" err="1"/>
              <a:t>Serial.print</a:t>
            </a:r>
            <a:r>
              <a:rPr lang="en-US" sz="3400" dirty="0"/>
              <a:t>("\t");</a:t>
            </a:r>
          </a:p>
          <a:p>
            <a:pPr marL="0" indent="0">
              <a:buNone/>
            </a:pPr>
            <a:endParaRPr lang="en-US" sz="3400" dirty="0"/>
          </a:p>
          <a:p>
            <a:pPr marL="0" indent="0">
              <a:buNone/>
            </a:pPr>
            <a:r>
              <a:rPr lang="en-US" sz="3400" dirty="0"/>
              <a:t>  </a:t>
            </a:r>
            <a:r>
              <a:rPr lang="en-US" sz="3400" dirty="0" err="1"/>
              <a:t>Serial.print</a:t>
            </a:r>
            <a:r>
              <a:rPr lang="en-US" sz="3400" dirty="0"/>
              <a:t>("BIN");</a:t>
            </a:r>
          </a:p>
          <a:p>
            <a:pPr marL="0" indent="0">
              <a:buNone/>
            </a:pPr>
            <a:r>
              <a:rPr lang="en-US" sz="3400" dirty="0"/>
              <a:t>  </a:t>
            </a:r>
            <a:r>
              <a:rPr lang="en-US" sz="3400" dirty="0" err="1"/>
              <a:t>Serial.println</a:t>
            </a:r>
            <a:r>
              <a:rPr lang="en-US" sz="3400" dirty="0"/>
              <a:t>();        // carriage return after the last label</a:t>
            </a:r>
          </a:p>
          <a:p>
            <a:pPr marL="0" indent="0">
              <a:buNone/>
            </a:pPr>
            <a:endParaRPr lang="en-US" dirty="0"/>
          </a:p>
        </p:txBody>
      </p:sp>
      <p:sp>
        <p:nvSpPr>
          <p:cNvPr id="4" name="Content Placeholder 3"/>
          <p:cNvSpPr>
            <a:spLocks noGrp="1"/>
          </p:cNvSpPr>
          <p:nvPr>
            <p:ph sz="half" idx="2"/>
          </p:nvPr>
        </p:nvSpPr>
        <p:spPr>
          <a:xfrm>
            <a:off x="5820507" y="1825625"/>
            <a:ext cx="6371493" cy="5032375"/>
          </a:xfrm>
        </p:spPr>
        <p:txBody>
          <a:bodyPr>
            <a:normAutofit fontScale="55000" lnSpcReduction="20000"/>
          </a:bodyPr>
          <a:lstStyle/>
          <a:p>
            <a:pPr marL="0" indent="0">
              <a:buNone/>
            </a:pPr>
            <a:r>
              <a:rPr lang="en-US" sz="3400" dirty="0"/>
              <a:t> for (</a:t>
            </a:r>
            <a:r>
              <a:rPr lang="en-US" sz="3400" dirty="0" err="1"/>
              <a:t>int</a:t>
            </a:r>
            <a:r>
              <a:rPr lang="en-US" sz="3400" dirty="0"/>
              <a:t> x = 0; x &lt; 10; x++) </a:t>
            </a:r>
            <a:r>
              <a:rPr lang="en-US" sz="3400" b="1" dirty="0">
                <a:solidFill>
                  <a:srgbClr val="00B050"/>
                </a:solidFill>
              </a:rPr>
              <a:t>{</a:t>
            </a:r>
            <a:r>
              <a:rPr lang="en-US" sz="3400" dirty="0"/>
              <a:t> // only part of the ASCII chart, change to suit</a:t>
            </a:r>
          </a:p>
          <a:p>
            <a:pPr marL="0" indent="0">
              <a:buNone/>
            </a:pPr>
            <a:r>
              <a:rPr lang="en-US" sz="3400" dirty="0"/>
              <a:t>    // print it out in two formats:</a:t>
            </a:r>
          </a:p>
          <a:p>
            <a:pPr marL="0" indent="0">
              <a:buNone/>
            </a:pPr>
            <a:endParaRPr lang="en-US" sz="3400" dirty="0"/>
          </a:p>
          <a:p>
            <a:pPr marL="0" indent="0">
              <a:buNone/>
            </a:pPr>
            <a:r>
              <a:rPr lang="en-US" sz="3400" dirty="0"/>
              <a:t>    </a:t>
            </a:r>
            <a:r>
              <a:rPr lang="en-US" sz="3400" dirty="0" err="1"/>
              <a:t>Serial.print</a:t>
            </a:r>
            <a:r>
              <a:rPr lang="en-US" sz="3400" dirty="0"/>
              <a:t>(x, DEC);  // print as an ASCII-encoded decimal</a:t>
            </a:r>
          </a:p>
          <a:p>
            <a:pPr marL="0" indent="0">
              <a:buNone/>
            </a:pPr>
            <a:r>
              <a:rPr lang="en-US" sz="3400" dirty="0"/>
              <a:t>    </a:t>
            </a:r>
            <a:r>
              <a:rPr lang="en-US" sz="3400" dirty="0" err="1"/>
              <a:t>Serial.print</a:t>
            </a:r>
            <a:r>
              <a:rPr lang="en-US" sz="3400" dirty="0"/>
              <a:t>("\t");    // prints a tab</a:t>
            </a:r>
          </a:p>
          <a:p>
            <a:pPr marL="0" indent="0">
              <a:buNone/>
            </a:pPr>
            <a:endParaRPr lang="en-US" sz="3400" dirty="0"/>
          </a:p>
          <a:p>
            <a:pPr marL="0" indent="0">
              <a:buNone/>
            </a:pPr>
            <a:endParaRPr lang="en-US" sz="3400" dirty="0"/>
          </a:p>
          <a:p>
            <a:pPr marL="0" indent="0">
              <a:buNone/>
            </a:pPr>
            <a:r>
              <a:rPr lang="en-US" sz="3400" dirty="0"/>
              <a:t>    </a:t>
            </a:r>
            <a:r>
              <a:rPr lang="en-US" sz="3400" dirty="0" err="1"/>
              <a:t>Serial.print</a:t>
            </a:r>
            <a:r>
              <a:rPr lang="en-US" sz="3400" dirty="0"/>
              <a:t>(x, BIN);  // print as an ASCII-encoded binary</a:t>
            </a:r>
          </a:p>
          <a:p>
            <a:pPr marL="0" indent="0">
              <a:buNone/>
            </a:pPr>
            <a:r>
              <a:rPr lang="en-US" sz="3400" dirty="0"/>
              <a:t>    </a:t>
            </a:r>
            <a:r>
              <a:rPr lang="en-US" sz="3400" dirty="0" err="1"/>
              <a:t>Serial.println</a:t>
            </a:r>
            <a:r>
              <a:rPr lang="en-US" sz="3400" dirty="0"/>
              <a:t>(); </a:t>
            </a:r>
          </a:p>
          <a:p>
            <a:pPr marL="0" indent="0">
              <a:buNone/>
            </a:pPr>
            <a:r>
              <a:rPr lang="en-US" sz="3400" dirty="0"/>
              <a:t>   delay(200);            // delay 200 milliseconds</a:t>
            </a:r>
          </a:p>
          <a:p>
            <a:pPr marL="0" indent="0">
              <a:buNone/>
            </a:pPr>
            <a:r>
              <a:rPr lang="en-US" sz="3400" dirty="0"/>
              <a:t> </a:t>
            </a:r>
            <a:r>
              <a:rPr lang="en-US" sz="3400" dirty="0">
                <a:solidFill>
                  <a:srgbClr val="00B050"/>
                </a:solidFill>
              </a:rPr>
              <a:t> </a:t>
            </a:r>
            <a:r>
              <a:rPr lang="en-US" sz="3400" b="1" dirty="0">
                <a:solidFill>
                  <a:srgbClr val="00B050"/>
                </a:solidFill>
              </a:rPr>
              <a:t>}</a:t>
            </a:r>
          </a:p>
          <a:p>
            <a:pPr marL="0" indent="0">
              <a:buNone/>
            </a:pPr>
            <a:r>
              <a:rPr lang="en-US" sz="3400" dirty="0"/>
              <a:t>  </a:t>
            </a:r>
            <a:r>
              <a:rPr lang="en-US" sz="3400" dirty="0" err="1"/>
              <a:t>Serial.println</a:t>
            </a:r>
            <a:r>
              <a:rPr lang="en-US" sz="3400" dirty="0"/>
              <a:t>();        // prints another carriage return</a:t>
            </a:r>
          </a:p>
          <a:p>
            <a:pPr marL="0" indent="0">
              <a:buNone/>
            </a:pPr>
            <a:r>
              <a:rPr lang="en-US" sz="5100" b="1" dirty="0">
                <a:solidFill>
                  <a:srgbClr val="FF0000"/>
                </a:solidFill>
              </a:rPr>
              <a:t>}</a:t>
            </a:r>
            <a:endParaRPr lang="en-US" sz="3400" b="1"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8D5841C0-30E3-41FD-814F-5E0963A59411}" type="slidenum">
              <a:rPr lang="en-US" smtClean="0"/>
              <a:t>23</a:t>
            </a:fld>
            <a:endParaRPr lang="en-US"/>
          </a:p>
        </p:txBody>
      </p:sp>
      <p:sp>
        <p:nvSpPr>
          <p:cNvPr id="6" name="Curved Up Arrow 5"/>
          <p:cNvSpPr/>
          <p:nvPr/>
        </p:nvSpPr>
        <p:spPr>
          <a:xfrm>
            <a:off x="4521896" y="5981179"/>
            <a:ext cx="2555310" cy="7766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26483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Decimal and Binary of a number: (Output)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Dec			Bin</a:t>
            </a:r>
          </a:p>
          <a:p>
            <a:pPr marL="0" indent="0">
              <a:buNone/>
            </a:pPr>
            <a:r>
              <a:rPr lang="en-US" dirty="0"/>
              <a:t>				0		            0000	</a:t>
            </a:r>
          </a:p>
          <a:p>
            <a:pPr marL="0" indent="0">
              <a:buNone/>
            </a:pPr>
            <a:r>
              <a:rPr lang="en-US" dirty="0"/>
              <a:t>				1		            0001</a:t>
            </a:r>
          </a:p>
          <a:p>
            <a:pPr marL="0" indent="0">
              <a:buNone/>
            </a:pPr>
            <a:r>
              <a:rPr lang="en-US" dirty="0"/>
              <a:t>				2		            0010</a:t>
            </a:r>
          </a:p>
          <a:p>
            <a:pPr marL="0" indent="0">
              <a:buNone/>
            </a:pPr>
            <a:r>
              <a:rPr lang="en-US" dirty="0"/>
              <a:t>				3		            0011</a:t>
            </a:r>
          </a:p>
          <a:p>
            <a:pPr marL="0" indent="0">
              <a:buNone/>
            </a:pPr>
            <a:r>
              <a:rPr lang="en-US" dirty="0"/>
              <a:t>				4		            0100</a:t>
            </a:r>
          </a:p>
          <a:p>
            <a:pPr marL="0" indent="0">
              <a:buNone/>
            </a:pPr>
            <a:r>
              <a:rPr lang="en-US" dirty="0"/>
              <a:t>				5		            0101</a:t>
            </a:r>
          </a:p>
          <a:p>
            <a:pPr marL="0" indent="0">
              <a:buNone/>
            </a:pPr>
            <a:r>
              <a:rPr lang="en-US" dirty="0"/>
              <a:t>				.		             . . . .</a:t>
            </a:r>
          </a:p>
          <a:p>
            <a:pPr marL="0" indent="0">
              <a:buNone/>
            </a:pPr>
            <a:r>
              <a:rPr lang="en-US" dirty="0"/>
              <a:t>				.		             . . . .</a:t>
            </a:r>
          </a:p>
          <a:p>
            <a:pPr marL="0" indent="0">
              <a:buNone/>
            </a:pPr>
            <a:r>
              <a:rPr lang="en-US" dirty="0"/>
              <a:t>				9		            1001</a:t>
            </a:r>
          </a:p>
        </p:txBody>
      </p:sp>
      <p:sp>
        <p:nvSpPr>
          <p:cNvPr id="4" name="Slide Number Placeholder 3"/>
          <p:cNvSpPr>
            <a:spLocks noGrp="1"/>
          </p:cNvSpPr>
          <p:nvPr>
            <p:ph type="sldNum" sz="quarter" idx="12"/>
          </p:nvPr>
        </p:nvSpPr>
        <p:spPr/>
        <p:txBody>
          <a:bodyPr/>
          <a:lstStyle/>
          <a:p>
            <a:fld id="{8D5841C0-30E3-41FD-814F-5E0963A59411}" type="slidenum">
              <a:rPr lang="en-US" smtClean="0"/>
              <a:t>24</a:t>
            </a:fld>
            <a:endParaRPr lang="en-US"/>
          </a:p>
        </p:txBody>
      </p:sp>
    </p:spTree>
    <p:extLst>
      <p:ext uri="{BB962C8B-B14F-4D97-AF65-F5344CB8AC3E}">
        <p14:creationId xmlns:p14="http://schemas.microsoft.com/office/powerpoint/2010/main" val="40907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Serial.end</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35013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25</a:t>
            </a:fld>
            <a:endParaRPr lang="en-US"/>
          </a:p>
        </p:txBody>
      </p:sp>
    </p:spTree>
    <p:extLst>
      <p:ext uri="{BB962C8B-B14F-4D97-AF65-F5344CB8AC3E}">
        <p14:creationId xmlns:p14="http://schemas.microsoft.com/office/powerpoint/2010/main" val="1936440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Incorporating Function and Serial:</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int</a:t>
            </a:r>
            <a:r>
              <a:rPr lang="en-US" dirty="0"/>
              <a:t> </a:t>
            </a:r>
            <a:r>
              <a:rPr lang="en-US" dirty="0" err="1"/>
              <a:t>myMultiplyFunction</a:t>
            </a:r>
            <a:r>
              <a:rPr lang="en-US" dirty="0"/>
              <a:t>(</a:t>
            </a:r>
            <a:r>
              <a:rPr lang="en-US" dirty="0" err="1"/>
              <a:t>int</a:t>
            </a:r>
            <a:r>
              <a:rPr lang="en-US" dirty="0"/>
              <a:t> x, </a:t>
            </a:r>
            <a:r>
              <a:rPr lang="en-US" dirty="0" err="1"/>
              <a:t>int</a:t>
            </a:r>
            <a:r>
              <a:rPr lang="en-US" dirty="0"/>
              <a:t> y){</a:t>
            </a:r>
            <a:br>
              <a:rPr lang="en-US" dirty="0"/>
            </a:br>
            <a:r>
              <a:rPr lang="en-US" dirty="0"/>
              <a:t> 		 </a:t>
            </a:r>
            <a:r>
              <a:rPr lang="en-US" dirty="0" err="1"/>
              <a:t>int</a:t>
            </a:r>
            <a:r>
              <a:rPr lang="en-US" dirty="0"/>
              <a:t> result;</a:t>
            </a:r>
            <a:br>
              <a:rPr lang="en-US" dirty="0"/>
            </a:br>
            <a:r>
              <a:rPr lang="en-US" dirty="0"/>
              <a:t> 		 result = x * y;</a:t>
            </a:r>
            <a:br>
              <a:rPr lang="en-US" dirty="0"/>
            </a:br>
            <a:r>
              <a:rPr lang="en-US" dirty="0"/>
              <a:t> 		 return result;</a:t>
            </a:r>
            <a:br>
              <a:rPr lang="en-US" dirty="0"/>
            </a:br>
            <a:r>
              <a:rPr lang="en-US" dirty="0"/>
              <a:t>	}</a:t>
            </a:r>
          </a:p>
          <a:p>
            <a:pPr marL="0" indent="0">
              <a:buNone/>
            </a:pPr>
            <a:r>
              <a:rPr lang="en-US" dirty="0"/>
              <a:t>void </a:t>
            </a:r>
            <a:r>
              <a:rPr lang="en-US" b="1" dirty="0"/>
              <a:t>setup</a:t>
            </a:r>
            <a:r>
              <a:rPr lang="en-US" dirty="0"/>
              <a:t>(){</a:t>
            </a:r>
            <a:br>
              <a:rPr lang="en-US" dirty="0"/>
            </a:br>
            <a:r>
              <a:rPr lang="en-US" dirty="0"/>
              <a:t>  	</a:t>
            </a:r>
            <a:r>
              <a:rPr lang="en-US" dirty="0" err="1"/>
              <a:t>Serial.begin</a:t>
            </a:r>
            <a:r>
              <a:rPr lang="en-US" dirty="0"/>
              <a:t>(9600);</a:t>
            </a:r>
            <a:br>
              <a:rPr lang="en-US" dirty="0"/>
            </a:br>
            <a:r>
              <a:rPr lang="en-US" dirty="0"/>
              <a:t>}</a:t>
            </a:r>
            <a:br>
              <a:rPr lang="en-US" dirty="0"/>
            </a:br>
            <a:br>
              <a:rPr lang="en-US" dirty="0"/>
            </a:br>
            <a:r>
              <a:rPr lang="en-US" dirty="0"/>
              <a:t>void </a:t>
            </a:r>
            <a:r>
              <a:rPr lang="en-US" b="1" dirty="0"/>
              <a:t>loop</a:t>
            </a:r>
            <a:r>
              <a:rPr lang="en-US" dirty="0"/>
              <a:t>() {</a:t>
            </a:r>
            <a:br>
              <a:rPr lang="en-US" dirty="0"/>
            </a:br>
            <a:r>
              <a:rPr lang="en-US" dirty="0"/>
              <a:t>  	</a:t>
            </a:r>
            <a:r>
              <a:rPr lang="en-US" dirty="0" err="1"/>
              <a:t>int</a:t>
            </a:r>
            <a:r>
              <a:rPr lang="en-US" dirty="0"/>
              <a:t> </a:t>
            </a:r>
            <a:r>
              <a:rPr lang="en-US" dirty="0" err="1"/>
              <a:t>i</a:t>
            </a:r>
            <a:r>
              <a:rPr lang="en-US" dirty="0"/>
              <a:t> = 2;</a:t>
            </a:r>
            <a:br>
              <a:rPr lang="en-US" dirty="0"/>
            </a:br>
            <a:r>
              <a:rPr lang="en-US" dirty="0"/>
              <a:t>  	</a:t>
            </a:r>
            <a:r>
              <a:rPr lang="en-US" dirty="0" err="1"/>
              <a:t>int</a:t>
            </a:r>
            <a:r>
              <a:rPr lang="en-US" dirty="0"/>
              <a:t> j = 3;</a:t>
            </a:r>
            <a:br>
              <a:rPr lang="en-US" dirty="0"/>
            </a:br>
            <a:r>
              <a:rPr lang="en-US" dirty="0"/>
              <a:t> 	 </a:t>
            </a:r>
            <a:r>
              <a:rPr lang="en-US" dirty="0" err="1"/>
              <a:t>int</a:t>
            </a:r>
            <a:r>
              <a:rPr lang="en-US" dirty="0"/>
              <a:t> k;</a:t>
            </a:r>
            <a:br>
              <a:rPr lang="en-US" dirty="0"/>
            </a:br>
            <a:br>
              <a:rPr lang="en-US" dirty="0"/>
            </a:br>
            <a:r>
              <a:rPr lang="en-US" dirty="0"/>
              <a:t>  	k = </a:t>
            </a:r>
            <a:r>
              <a:rPr lang="en-US" dirty="0" err="1"/>
              <a:t>myMultiplyFunction</a:t>
            </a:r>
            <a:r>
              <a:rPr lang="en-US" dirty="0"/>
              <a:t>(</a:t>
            </a:r>
            <a:r>
              <a:rPr lang="en-US" dirty="0" err="1"/>
              <a:t>i</a:t>
            </a:r>
            <a:r>
              <a:rPr lang="en-US" dirty="0"/>
              <a:t>, j); </a:t>
            </a:r>
          </a:p>
          <a:p>
            <a:pPr marL="0" indent="0">
              <a:buNone/>
            </a:pPr>
            <a:r>
              <a:rPr lang="en-US" dirty="0"/>
              <a:t>	</a:t>
            </a:r>
            <a:r>
              <a:rPr lang="en-US" dirty="0" err="1"/>
              <a:t>Serial.println</a:t>
            </a:r>
            <a:r>
              <a:rPr lang="en-US" dirty="0"/>
              <a:t>(k);	</a:t>
            </a:r>
            <a:r>
              <a:rPr lang="en-US" i="1" dirty="0"/>
              <a:t>// k now contains 6</a:t>
            </a:r>
            <a:br>
              <a:rPr lang="en-US" dirty="0"/>
            </a:br>
            <a:br>
              <a:rPr lang="en-US" dirty="0"/>
            </a:br>
            <a:r>
              <a:rPr lang="en-US" dirty="0"/>
              <a:t>}</a:t>
            </a:r>
          </a:p>
        </p:txBody>
      </p:sp>
      <p:sp>
        <p:nvSpPr>
          <p:cNvPr id="4" name="Slide Number Placeholder 3"/>
          <p:cNvSpPr>
            <a:spLocks noGrp="1"/>
          </p:cNvSpPr>
          <p:nvPr>
            <p:ph type="sldNum" sz="quarter" idx="12"/>
          </p:nvPr>
        </p:nvSpPr>
        <p:spPr/>
        <p:txBody>
          <a:bodyPr/>
          <a:lstStyle/>
          <a:p>
            <a:fld id="{8D5841C0-30E3-41FD-814F-5E0963A59411}" type="slidenum">
              <a:rPr lang="en-US" smtClean="0"/>
              <a:t>26</a:t>
            </a:fld>
            <a:endParaRPr lang="en-US"/>
          </a:p>
        </p:txBody>
      </p:sp>
    </p:spTree>
    <p:extLst>
      <p:ext uri="{BB962C8B-B14F-4D97-AF65-F5344CB8AC3E}">
        <p14:creationId xmlns:p14="http://schemas.microsoft.com/office/powerpoint/2010/main" val="118990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482175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D5841C0-30E3-41FD-814F-5E0963A59411}" type="slidenum">
              <a:rPr lang="en-US" smtClean="0"/>
              <a:t>27</a:t>
            </a:fld>
            <a:endParaRPr lang="en-US"/>
          </a:p>
        </p:txBody>
      </p:sp>
    </p:spTree>
    <p:extLst>
      <p:ext uri="{BB962C8B-B14F-4D97-AF65-F5344CB8AC3E}">
        <p14:creationId xmlns:p14="http://schemas.microsoft.com/office/powerpoint/2010/main" val="170748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Assignments:</a:t>
            </a:r>
          </a:p>
        </p:txBody>
      </p:sp>
      <p:sp>
        <p:nvSpPr>
          <p:cNvPr id="3" name="Content Placeholder 2"/>
          <p:cNvSpPr>
            <a:spLocks noGrp="1"/>
          </p:cNvSpPr>
          <p:nvPr>
            <p:ph idx="1"/>
          </p:nvPr>
        </p:nvSpPr>
        <p:spPr/>
        <p:txBody>
          <a:bodyPr/>
          <a:lstStyle/>
          <a:p>
            <a:r>
              <a:rPr lang="en-US" dirty="0" err="1"/>
              <a:t>Serial.write</a:t>
            </a:r>
            <a:r>
              <a:rPr lang="en-US" dirty="0"/>
              <a:t>()</a:t>
            </a:r>
          </a:p>
          <a:p>
            <a:r>
              <a:rPr lang="en-US" dirty="0" err="1"/>
              <a:t>Serial.println</a:t>
            </a:r>
            <a:r>
              <a:rPr lang="en-US" dirty="0"/>
              <a:t>()</a:t>
            </a:r>
          </a:p>
          <a:p>
            <a:r>
              <a:rPr lang="en-US" dirty="0" err="1"/>
              <a:t>Serial.available</a:t>
            </a:r>
            <a:r>
              <a:rPr lang="en-US" dirty="0"/>
              <a:t>()</a:t>
            </a:r>
          </a:p>
          <a:p>
            <a:r>
              <a:rPr lang="en-US" dirty="0" err="1"/>
              <a:t>Serial.read</a:t>
            </a:r>
            <a:r>
              <a:rPr lang="en-US" dirty="0"/>
              <a:t>()</a:t>
            </a:r>
          </a:p>
        </p:txBody>
      </p:sp>
      <p:sp>
        <p:nvSpPr>
          <p:cNvPr id="4" name="Slide Number Placeholder 3"/>
          <p:cNvSpPr>
            <a:spLocks noGrp="1"/>
          </p:cNvSpPr>
          <p:nvPr>
            <p:ph type="sldNum" sz="quarter" idx="12"/>
          </p:nvPr>
        </p:nvSpPr>
        <p:spPr/>
        <p:txBody>
          <a:bodyPr/>
          <a:lstStyle/>
          <a:p>
            <a:fld id="{8D5841C0-30E3-41FD-814F-5E0963A59411}" type="slidenum">
              <a:rPr lang="en-US" smtClean="0"/>
              <a:t>28</a:t>
            </a:fld>
            <a:endParaRPr lang="en-US"/>
          </a:p>
        </p:txBody>
      </p:sp>
    </p:spTree>
    <p:extLst>
      <p:ext uri="{BB962C8B-B14F-4D97-AF65-F5344CB8AC3E}">
        <p14:creationId xmlns:p14="http://schemas.microsoft.com/office/powerpoint/2010/main" val="102145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000" dirty="0"/>
              <a:t>Thank you</a:t>
            </a:r>
          </a:p>
        </p:txBody>
      </p:sp>
      <p:sp>
        <p:nvSpPr>
          <p:cNvPr id="4" name="Slide Number Placeholder 3"/>
          <p:cNvSpPr>
            <a:spLocks noGrp="1"/>
          </p:cNvSpPr>
          <p:nvPr>
            <p:ph type="sldNum" sz="quarter" idx="12"/>
          </p:nvPr>
        </p:nvSpPr>
        <p:spPr/>
        <p:txBody>
          <a:bodyPr/>
          <a:lstStyle/>
          <a:p>
            <a:fld id="{8D5841C0-30E3-41FD-814F-5E0963A59411}" type="slidenum">
              <a:rPr lang="en-US" smtClean="0"/>
              <a:t>29</a:t>
            </a:fld>
            <a:endParaRPr lang="en-US"/>
          </a:p>
        </p:txBody>
      </p:sp>
    </p:spTree>
    <p:extLst>
      <p:ext uri="{BB962C8B-B14F-4D97-AF65-F5344CB8AC3E}">
        <p14:creationId xmlns:p14="http://schemas.microsoft.com/office/powerpoint/2010/main" val="371029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3440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D5841C0-30E3-41FD-814F-5E0963A59411}" type="slidenum">
              <a:rPr lang="en-US" smtClean="0"/>
              <a:t>3</a:t>
            </a:fld>
            <a:endParaRPr lang="en-US"/>
          </a:p>
        </p:txBody>
      </p:sp>
    </p:spTree>
    <p:extLst>
      <p:ext uri="{BB962C8B-B14F-4D97-AF65-F5344CB8AC3E}">
        <p14:creationId xmlns:p14="http://schemas.microsoft.com/office/powerpoint/2010/main" val="183872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Function: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8518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01382" y="2256449"/>
            <a:ext cx="2633090" cy="2526567"/>
          </a:xfrm>
          <a:prstGeom prst="rect">
            <a:avLst/>
          </a:prstGeom>
        </p:spPr>
      </p:pic>
      <p:sp>
        <p:nvSpPr>
          <p:cNvPr id="3" name="Slide Number Placeholder 2"/>
          <p:cNvSpPr>
            <a:spLocks noGrp="1"/>
          </p:cNvSpPr>
          <p:nvPr>
            <p:ph type="sldNum" sz="quarter" idx="12"/>
          </p:nvPr>
        </p:nvSpPr>
        <p:spPr/>
        <p:txBody>
          <a:bodyPr/>
          <a:lstStyle/>
          <a:p>
            <a:fld id="{8D5841C0-30E3-41FD-814F-5E0963A59411}" type="slidenum">
              <a:rPr lang="en-US" smtClean="0"/>
              <a:t>4</a:t>
            </a:fld>
            <a:endParaRPr lang="en-US"/>
          </a:p>
        </p:txBody>
      </p:sp>
    </p:spTree>
    <p:extLst>
      <p:ext uri="{BB962C8B-B14F-4D97-AF65-F5344CB8AC3E}">
        <p14:creationId xmlns:p14="http://schemas.microsoft.com/office/powerpoint/2010/main" val="133315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Function: (contd.)</a:t>
            </a:r>
          </a:p>
        </p:txBody>
      </p:sp>
      <p:graphicFrame>
        <p:nvGraphicFramePr>
          <p:cNvPr id="4" name="Content Placeholder 3"/>
          <p:cNvGraphicFramePr>
            <a:graphicFrameLocks/>
          </p:cNvGraphicFramePr>
          <p:nvPr>
            <p:extLst>
              <p:ext uri="{D42A27DB-BD31-4B8C-83A1-F6EECF244321}">
                <p14:modId xmlns:p14="http://schemas.microsoft.com/office/powerpoint/2010/main" val="3931889815"/>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527035" y="2121188"/>
            <a:ext cx="1830010" cy="3050016"/>
          </a:xfrm>
        </p:spPr>
      </p:pic>
      <p:sp>
        <p:nvSpPr>
          <p:cNvPr id="3" name="Slide Number Placeholder 2"/>
          <p:cNvSpPr>
            <a:spLocks noGrp="1"/>
          </p:cNvSpPr>
          <p:nvPr>
            <p:ph type="sldNum" sz="quarter" idx="12"/>
          </p:nvPr>
        </p:nvSpPr>
        <p:spPr/>
        <p:txBody>
          <a:bodyPr/>
          <a:lstStyle/>
          <a:p>
            <a:fld id="{8D5841C0-30E3-41FD-814F-5E0963A59411}" type="slidenum">
              <a:rPr lang="en-US" smtClean="0"/>
              <a:t>5</a:t>
            </a:fld>
            <a:endParaRPr lang="en-US"/>
          </a:p>
        </p:txBody>
      </p:sp>
    </p:spTree>
    <p:extLst>
      <p:ext uri="{BB962C8B-B14F-4D97-AF65-F5344CB8AC3E}">
        <p14:creationId xmlns:p14="http://schemas.microsoft.com/office/powerpoint/2010/main" val="215682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Function: (contd.)</a:t>
            </a:r>
          </a:p>
        </p:txBody>
      </p:sp>
      <p:graphicFrame>
        <p:nvGraphicFramePr>
          <p:cNvPr id="4" name="Content Placeholder 3"/>
          <p:cNvGraphicFramePr>
            <a:graphicFrameLocks/>
          </p:cNvGraphicFramePr>
          <p:nvPr>
            <p:extLst>
              <p:ext uri="{D42A27DB-BD31-4B8C-83A1-F6EECF244321}">
                <p14:modId xmlns:p14="http://schemas.microsoft.com/office/powerpoint/2010/main" val="1175024704"/>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5295900" y="2241262"/>
            <a:ext cx="3846945" cy="2644775"/>
          </a:xfrm>
        </p:spPr>
      </p:pic>
      <p:sp>
        <p:nvSpPr>
          <p:cNvPr id="3" name="Slide Number Placeholder 2"/>
          <p:cNvSpPr>
            <a:spLocks noGrp="1"/>
          </p:cNvSpPr>
          <p:nvPr>
            <p:ph type="sldNum" sz="quarter" idx="12"/>
          </p:nvPr>
        </p:nvSpPr>
        <p:spPr/>
        <p:txBody>
          <a:bodyPr/>
          <a:lstStyle/>
          <a:p>
            <a:fld id="{8D5841C0-30E3-41FD-814F-5E0963A59411}" type="slidenum">
              <a:rPr lang="en-US" smtClean="0"/>
              <a:t>6</a:t>
            </a:fld>
            <a:endParaRPr lang="en-US"/>
          </a:p>
        </p:txBody>
      </p:sp>
    </p:spTree>
    <p:extLst>
      <p:ext uri="{BB962C8B-B14F-4D97-AF65-F5344CB8AC3E}">
        <p14:creationId xmlns:p14="http://schemas.microsoft.com/office/powerpoint/2010/main" val="203507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Function: (contd.)</a:t>
            </a:r>
          </a:p>
        </p:txBody>
      </p:sp>
      <p:graphicFrame>
        <p:nvGraphicFramePr>
          <p:cNvPr id="4" name="Content Placeholder 3"/>
          <p:cNvGraphicFramePr>
            <a:graphicFrameLocks/>
          </p:cNvGraphicFramePr>
          <p:nvPr>
            <p:extLst>
              <p:ext uri="{D42A27DB-BD31-4B8C-83A1-F6EECF244321}">
                <p14:modId xmlns:p14="http://schemas.microsoft.com/office/powerpoint/2010/main" val="1598059956"/>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Content Placeholder 15"/>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809528" y="2061513"/>
            <a:ext cx="3046196" cy="3046196"/>
          </a:xfrm>
        </p:spPr>
      </p:pic>
      <p:sp>
        <p:nvSpPr>
          <p:cNvPr id="17" name="TextBox 16"/>
          <p:cNvSpPr txBox="1"/>
          <p:nvPr/>
        </p:nvSpPr>
        <p:spPr>
          <a:xfrm>
            <a:off x="6752400" y="2835562"/>
            <a:ext cx="1160451" cy="461665"/>
          </a:xfrm>
          <a:prstGeom prst="rect">
            <a:avLst/>
          </a:prstGeom>
          <a:noFill/>
        </p:spPr>
        <p:txBody>
          <a:bodyPr wrap="square" rtlCol="0">
            <a:spAutoFit/>
          </a:bodyPr>
          <a:lstStyle/>
          <a:p>
            <a:r>
              <a:rPr lang="en-US" sz="2400" dirty="0"/>
              <a:t>Reduce</a:t>
            </a:r>
            <a:endParaRPr lang="en-US" dirty="0"/>
          </a:p>
        </p:txBody>
      </p:sp>
      <p:sp>
        <p:nvSpPr>
          <p:cNvPr id="18" name="TextBox 17"/>
          <p:cNvSpPr txBox="1"/>
          <p:nvPr/>
        </p:nvSpPr>
        <p:spPr>
          <a:xfrm>
            <a:off x="6890946" y="3740802"/>
            <a:ext cx="1160451" cy="461665"/>
          </a:xfrm>
          <a:prstGeom prst="rect">
            <a:avLst/>
          </a:prstGeom>
          <a:noFill/>
        </p:spPr>
        <p:txBody>
          <a:bodyPr wrap="square" rtlCol="0">
            <a:spAutoFit/>
          </a:bodyPr>
          <a:lstStyle/>
          <a:p>
            <a:r>
              <a:rPr lang="en-US" sz="2400" dirty="0"/>
              <a:t>Reuse</a:t>
            </a:r>
            <a:endParaRPr lang="en-US" dirty="0"/>
          </a:p>
        </p:txBody>
      </p:sp>
      <p:sp>
        <p:nvSpPr>
          <p:cNvPr id="3" name="Slide Number Placeholder 2"/>
          <p:cNvSpPr>
            <a:spLocks noGrp="1"/>
          </p:cNvSpPr>
          <p:nvPr>
            <p:ph type="sldNum" sz="quarter" idx="12"/>
          </p:nvPr>
        </p:nvSpPr>
        <p:spPr/>
        <p:txBody>
          <a:bodyPr/>
          <a:lstStyle/>
          <a:p>
            <a:fld id="{8D5841C0-30E3-41FD-814F-5E0963A59411}" type="slidenum">
              <a:rPr lang="en-US" smtClean="0"/>
              <a:t>7</a:t>
            </a:fld>
            <a:endParaRPr lang="en-US"/>
          </a:p>
        </p:txBody>
      </p:sp>
    </p:spTree>
    <p:extLst>
      <p:ext uri="{BB962C8B-B14F-4D97-AF65-F5344CB8AC3E}">
        <p14:creationId xmlns:p14="http://schemas.microsoft.com/office/powerpoint/2010/main" val="120818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Function: (contd.)</a:t>
            </a:r>
          </a:p>
        </p:txBody>
      </p:sp>
      <p:graphicFrame>
        <p:nvGraphicFramePr>
          <p:cNvPr id="4" name="Content Placeholder 3"/>
          <p:cNvGraphicFramePr>
            <a:graphicFrameLocks/>
          </p:cNvGraphicFramePr>
          <p:nvPr>
            <p:extLst>
              <p:ext uri="{D42A27DB-BD31-4B8C-83A1-F6EECF244321}">
                <p14:modId xmlns:p14="http://schemas.microsoft.com/office/powerpoint/2010/main" val="154940297"/>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775199" y="2306421"/>
            <a:ext cx="5486400" cy="2743200"/>
          </a:xfrm>
        </p:spPr>
      </p:pic>
      <p:sp>
        <p:nvSpPr>
          <p:cNvPr id="3" name="Slide Number Placeholder 2"/>
          <p:cNvSpPr>
            <a:spLocks noGrp="1"/>
          </p:cNvSpPr>
          <p:nvPr>
            <p:ph type="sldNum" sz="quarter" idx="12"/>
          </p:nvPr>
        </p:nvSpPr>
        <p:spPr/>
        <p:txBody>
          <a:bodyPr/>
          <a:lstStyle/>
          <a:p>
            <a:fld id="{8D5841C0-30E3-41FD-814F-5E0963A59411}" type="slidenum">
              <a:rPr lang="en-US" smtClean="0"/>
              <a:t>8</a:t>
            </a:fld>
            <a:endParaRPr lang="en-US"/>
          </a:p>
        </p:txBody>
      </p:sp>
    </p:spTree>
    <p:extLst>
      <p:ext uri="{BB962C8B-B14F-4D97-AF65-F5344CB8AC3E}">
        <p14:creationId xmlns:p14="http://schemas.microsoft.com/office/powerpoint/2010/main" val="395053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Function looks like?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184" y="1579852"/>
            <a:ext cx="6956712" cy="4682403"/>
          </a:xfrm>
        </p:spPr>
      </p:pic>
      <p:sp>
        <p:nvSpPr>
          <p:cNvPr id="3" name="Slide Number Placeholder 2"/>
          <p:cNvSpPr>
            <a:spLocks noGrp="1"/>
          </p:cNvSpPr>
          <p:nvPr>
            <p:ph type="sldNum" sz="quarter" idx="12"/>
          </p:nvPr>
        </p:nvSpPr>
        <p:spPr/>
        <p:txBody>
          <a:bodyPr/>
          <a:lstStyle/>
          <a:p>
            <a:fld id="{8D5841C0-30E3-41FD-814F-5E0963A59411}" type="slidenum">
              <a:rPr lang="en-US" smtClean="0"/>
              <a:t>9</a:t>
            </a:fld>
            <a:endParaRPr lang="en-US"/>
          </a:p>
        </p:txBody>
      </p:sp>
    </p:spTree>
    <p:extLst>
      <p:ext uri="{BB962C8B-B14F-4D97-AF65-F5344CB8AC3E}">
        <p14:creationId xmlns:p14="http://schemas.microsoft.com/office/powerpoint/2010/main" val="122562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1499</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Functions and Serial Communication in Arduino</vt:lpstr>
      <vt:lpstr>PowerPoint Presentation</vt:lpstr>
      <vt:lpstr>What is Function?</vt:lpstr>
      <vt:lpstr>Advantages of Function:</vt:lpstr>
      <vt:lpstr>Advantages of Function: (contd.)</vt:lpstr>
      <vt:lpstr>Advantages of Function: (contd.)</vt:lpstr>
      <vt:lpstr>Advantages of Function: (contd.)</vt:lpstr>
      <vt:lpstr>Advantages of Function: (contd.)</vt:lpstr>
      <vt:lpstr>How Function looks like?</vt:lpstr>
      <vt:lpstr>Function declaration in Arduino:</vt:lpstr>
      <vt:lpstr>Function declaration in Arduino: (contd.)</vt:lpstr>
      <vt:lpstr>Function Prototyping:</vt:lpstr>
      <vt:lpstr>Function Prototyping: (contd.)</vt:lpstr>
      <vt:lpstr>Function Definition: </vt:lpstr>
      <vt:lpstr>Function Definition: (contd.)</vt:lpstr>
      <vt:lpstr>Class work:</vt:lpstr>
      <vt:lpstr>PowerPoint Presentation</vt:lpstr>
      <vt:lpstr>Use of Serial:</vt:lpstr>
      <vt:lpstr>Serial.begin():</vt:lpstr>
      <vt:lpstr>Serial.begin(): (contd.)</vt:lpstr>
      <vt:lpstr>Serial.print():</vt:lpstr>
      <vt:lpstr>Serial.print(): [second parameter]</vt:lpstr>
      <vt:lpstr>Printing Decimal and Binary of a number:</vt:lpstr>
      <vt:lpstr>Printing Decimal and Binary of a number: (Output)</vt:lpstr>
      <vt:lpstr>Serial.end()</vt:lpstr>
      <vt:lpstr>Incorporating Function and Serial:</vt:lpstr>
      <vt:lpstr>PowerPoint Presentation</vt:lpstr>
      <vt:lpstr>Reading Assignments: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Strings in Arduino</dc:title>
  <dc:creator>Windows User</dc:creator>
  <cp:lastModifiedBy>User</cp:lastModifiedBy>
  <cp:revision>50</cp:revision>
  <dcterms:created xsi:type="dcterms:W3CDTF">2019-04-22T14:30:58Z</dcterms:created>
  <dcterms:modified xsi:type="dcterms:W3CDTF">2022-06-28T06:04:35Z</dcterms:modified>
</cp:coreProperties>
</file>