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97" r:id="rId3"/>
    <p:sldId id="395" r:id="rId4"/>
    <p:sldId id="399" r:id="rId5"/>
    <p:sldId id="402" r:id="rId6"/>
    <p:sldId id="398" r:id="rId7"/>
    <p:sldId id="396" r:id="rId8"/>
    <p:sldId id="400" r:id="rId9"/>
    <p:sldId id="403" r:id="rId10"/>
    <p:sldId id="401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010"/>
    <a:srgbClr val="002B82"/>
    <a:srgbClr val="009900"/>
    <a:srgbClr val="FFA401"/>
    <a:srgbClr val="339933"/>
    <a:srgbClr val="006600"/>
    <a:srgbClr val="E4580A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76173" autoAdjust="0"/>
  </p:normalViewPr>
  <p:slideViewPr>
    <p:cSldViewPr>
      <p:cViewPr varScale="1">
        <p:scale>
          <a:sx n="63" d="100"/>
          <a:sy n="63" d="100"/>
        </p:scale>
        <p:origin x="84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4-Jan-21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37298" y="6656407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Fall_2020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3337" y="1492634"/>
            <a:ext cx="89242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322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</a:t>
            </a:r>
            <a:r>
              <a:rPr lang="en-US" sz="48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Engineering Lab</a:t>
            </a:r>
            <a:endParaRPr lang="en-US" sz="4800" dirty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01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Overview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914400"/>
            <a:ext cx="9144000" cy="48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4-Jan-21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80" y="-10886"/>
            <a:ext cx="9134475" cy="650378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81200" y="4495800"/>
            <a:ext cx="2133600" cy="15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7200" y="3124200"/>
            <a:ext cx="2133600" cy="15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735558" y="685800"/>
            <a:ext cx="2133600" cy="15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400800" y="1753290"/>
            <a:ext cx="2133600" cy="1524000"/>
          </a:xfrm>
          <a:prstGeom prst="ellipse">
            <a:avLst/>
          </a:prstGeom>
          <a:noFill/>
          <a:ln w="571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26200" y="3361092"/>
            <a:ext cx="2133600" cy="1524000"/>
          </a:xfrm>
          <a:prstGeom prst="ellipse">
            <a:avLst/>
          </a:prstGeom>
          <a:noFill/>
          <a:ln w="571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Distribution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66887"/>
              </p:ext>
            </p:extLst>
          </p:nvPr>
        </p:nvGraphicFramePr>
        <p:xfrm>
          <a:off x="1192258" y="1905000"/>
          <a:ext cx="6705600" cy="26395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0720153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1167680"/>
                    </a:ext>
                  </a:extLst>
                </a:gridCol>
              </a:tblGrid>
              <a:tr h="12503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Performance/ Continuous Evaluation + Viva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8110"/>
                  </a:ext>
                </a:extLst>
              </a:tr>
              <a:tr h="694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(Project) + Viva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70%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59055"/>
                  </a:ext>
                </a:extLst>
              </a:tr>
              <a:tr h="694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4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29355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How to Demonstrate </a:t>
            </a:r>
            <a:r>
              <a:rPr lang="en-GB" sz="2800" dirty="0"/>
              <a:t>through </a:t>
            </a:r>
            <a:r>
              <a:rPr lang="en-GB" sz="2800" dirty="0" smtClean="0"/>
              <a:t>Projects?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1" y="1149012"/>
            <a:ext cx="8117053" cy="50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358" y="739104"/>
            <a:ext cx="8153400" cy="523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Management : Role of 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members (Team lead, member,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Project:  problem analysis  + 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SRS+ UML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Investigation :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 Literature Review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The Engineer and society : 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Effect on Society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Environment and sustainability:</a:t>
            </a: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Effect on environment and is it sustainable?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Ethics: 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manual code review</a:t>
            </a: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  <a:r>
              <a:rPr lang="en-GB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Turnitin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 plagiarism checker </a:t>
            </a: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(Max 25%)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Individual work and team work: 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Version Control System + project problem solution (stack over flow,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Quora,etc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Project management and finance</a:t>
            </a: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according to software cost model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Coding/ Design pattern:</a:t>
            </a: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are you following (sample code)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lang="en-GB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Are you using? How?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Demo:</a:t>
            </a: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live in lab (Project Presentation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table of mapping among </a:t>
            </a:r>
            <a:r>
              <a:rPr lang="en-GB" sz="2000" b="1" dirty="0" smtClean="0">
                <a:solidFill>
                  <a:srgbClr val="002B8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Ps,</a:t>
            </a:r>
            <a:r>
              <a:rPr lang="en-GB" sz="2000" b="1" dirty="0">
                <a:solidFill>
                  <a:srgbClr val="002B8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rgbClr val="002B8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Ks, A</a:t>
            </a:r>
            <a:r>
              <a:rPr lang="en-GB" sz="20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Complex engineering problem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dirty="0" smtClean="0">
                <a:solidFill>
                  <a:srgbClr val="0099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Future, some points will be added</a:t>
            </a:r>
            <a:endParaRPr lang="en-GB" sz="2000" dirty="0">
              <a:solidFill>
                <a:srgbClr val="0099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Distribution 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(Proposed)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70512"/>
              </p:ext>
            </p:extLst>
          </p:nvPr>
        </p:nvGraphicFramePr>
        <p:xfrm>
          <a:off x="533400" y="1004075"/>
          <a:ext cx="7696200" cy="5022406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615286">
                  <a:extLst>
                    <a:ext uri="{9D8B030D-6E8A-4147-A177-3AD203B41FA5}">
                      <a16:colId xmlns:a16="http://schemas.microsoft.com/office/drawing/2014/main" val="2811152850"/>
                    </a:ext>
                  </a:extLst>
                </a:gridCol>
                <a:gridCol w="6239142">
                  <a:extLst>
                    <a:ext uri="{9D8B030D-6E8A-4147-A177-3AD203B41FA5}">
                      <a16:colId xmlns:a16="http://schemas.microsoft.com/office/drawing/2014/main" val="3938889633"/>
                    </a:ext>
                  </a:extLst>
                </a:gridCol>
                <a:gridCol w="841772">
                  <a:extLst>
                    <a:ext uri="{9D8B030D-6E8A-4147-A177-3AD203B41FA5}">
                      <a16:colId xmlns:a16="http://schemas.microsoft.com/office/drawing/2014/main" val="4219630474"/>
                    </a:ext>
                  </a:extLst>
                </a:gridCol>
              </a:tblGrid>
              <a:tr h="367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</a:rPr>
                        <a:t>Design/development </a:t>
                      </a:r>
                      <a:r>
                        <a:rPr lang="en-GB" sz="2400" dirty="0">
                          <a:effectLst/>
                        </a:rPr>
                        <a:t>of solutions + Ethics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20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167052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2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Testing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789016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Design pattern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1678537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Modern tool usage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306264"/>
                  </a:ext>
                </a:extLst>
              </a:tr>
              <a:tr h="751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5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Problem  Definition + Literature Review + SRS + Intro+ UML+ Etc.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val="642411704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6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The Engineer and society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794133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Environment and sustainability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774642"/>
                  </a:ext>
                </a:extLst>
              </a:tr>
              <a:tr h="3599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8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Individual work and team work + Communication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931776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Project management and finance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211580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10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Life-long </a:t>
                      </a:r>
                      <a:r>
                        <a:rPr lang="en-GB" sz="2400" dirty="0" smtClean="0">
                          <a:effectLst/>
                        </a:rPr>
                        <a:t>learning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676859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Mapping </a:t>
                      </a:r>
                      <a:endParaRPr lang="en-GB" sz="2400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2400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008016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 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Total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70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05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1926" y="1632529"/>
            <a:ext cx="71200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3600" b="1" dirty="0" smtClean="0">
                <a:solidFill>
                  <a:srgbClr val="002B82"/>
                </a:solidFill>
              </a:rPr>
              <a:t>Contract </a:t>
            </a:r>
            <a:r>
              <a:rPr lang="en-US" sz="3600" b="1" dirty="0">
                <a:solidFill>
                  <a:srgbClr val="002B82"/>
                </a:solidFill>
              </a:rPr>
              <a:t>Number: </a:t>
            </a:r>
            <a:r>
              <a:rPr lang="en-US" sz="3600" dirty="0" smtClean="0">
                <a:solidFill>
                  <a:srgbClr val="002B82"/>
                </a:solidFill>
              </a:rPr>
              <a:t>01737777912</a:t>
            </a:r>
          </a:p>
          <a:p>
            <a:r>
              <a:rPr lang="en-US" sz="3600" dirty="0">
                <a:solidFill>
                  <a:srgbClr val="002B82"/>
                </a:solidFill>
              </a:rPr>
              <a:t>	</a:t>
            </a:r>
            <a:r>
              <a:rPr lang="en-US" sz="3600" dirty="0" smtClean="0">
                <a:solidFill>
                  <a:srgbClr val="002B82"/>
                </a:solidFill>
              </a:rPr>
              <a:t>		       </a:t>
            </a:r>
            <a:r>
              <a:rPr lang="en-US" sz="2800" dirty="0" smtClean="0">
                <a:solidFill>
                  <a:srgbClr val="FF0000"/>
                </a:solidFill>
              </a:rPr>
              <a:t>(9.00 am- 7.00 pm)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002B82"/>
                </a:solidFill>
              </a:rPr>
              <a:t>Email: </a:t>
            </a:r>
            <a:r>
              <a:rPr lang="en-US" sz="3600" dirty="0">
                <a:solidFill>
                  <a:srgbClr val="002B82"/>
                </a:solidFill>
              </a:rPr>
              <a:t>fahadahmed@uap-bd.edu</a:t>
            </a:r>
          </a:p>
          <a:p>
            <a:r>
              <a:rPr lang="en-US" sz="28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7081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Lab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181" y="2514600"/>
            <a:ext cx="8130853" cy="284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Project Management : Role of members (Team lead, member, </a:t>
            </a:r>
            <a:r>
              <a:rPr lang="en-GB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Project:  problem analysis  </a:t>
            </a: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+ UML+ Etc. [SRS]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Investigation :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Literature Review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The Engineer and society : 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Effect on Society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Environment and sustainability:</a:t>
            </a:r>
            <a:r>
              <a:rPr lang="en-GB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Effect on environment and is it sustainable?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147" y="1008232"/>
            <a:ext cx="4836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Make a Team(3 members)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>
                <a:solidFill>
                  <a:srgbClr val="28A010"/>
                </a:solidFill>
              </a:rPr>
              <a:t>Prepare a presentation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Provide a google doc link of report.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9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600200"/>
            <a:ext cx="6477000" cy="310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This are not complex engineering problem (CEP), try to make it  into CEP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GB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800" dirty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https://nevonprojects.com/year-projects-for-computer-engineering/ </a:t>
            </a:r>
            <a:endParaRPr lang="en-GB" sz="2800" dirty="0" smtClean="0">
              <a:solidFill>
                <a:srgbClr val="28A01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GB" sz="2800" dirty="0" smtClean="0">
              <a:solidFill>
                <a:srgbClr val="28A01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800" dirty="0" smtClean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GB" sz="2800" dirty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://1000projects.org/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147" y="1008232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6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4008</TotalTime>
  <Words>389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390</cp:revision>
  <dcterms:created xsi:type="dcterms:W3CDTF">2014-02-03T19:53:25Z</dcterms:created>
  <dcterms:modified xsi:type="dcterms:W3CDTF">2021-01-04T16:12:38Z</dcterms:modified>
</cp:coreProperties>
</file>