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18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4" r:id="rId13"/>
    <p:sldId id="565" r:id="rId14"/>
    <p:sldId id="563" r:id="rId15"/>
    <p:sldId id="3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1"/>
    <a:srgbClr val="E4580A"/>
    <a:srgbClr val="009900"/>
    <a:srgbClr val="006600"/>
    <a:srgbClr val="002B82"/>
    <a:srgbClr val="28A010"/>
    <a:srgbClr val="339933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76173" autoAdjust="0"/>
  </p:normalViewPr>
  <p:slideViewPr>
    <p:cSldViewPr>
      <p:cViewPr varScale="1">
        <p:scale>
          <a:sx n="75" d="100"/>
          <a:sy n="75" d="100"/>
        </p:scale>
        <p:origin x="124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05BF-2821-4650-945C-C615F04557F5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FB29-6985-4D55-AF8B-C72C7FF0D8D8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DD55-C970-402A-966D-98B14984BBED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0ECC-3F5B-472A-9074-633C42AC9C7E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6FB5-7CBB-47D4-B31F-D7924AC252FA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E2AE-89F2-4549-B58D-BB7A2473B9AC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D167-8389-4DAC-A745-CC0D9984ED54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9865-7B56-4920-88E0-9E69DF394DB8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F26-2189-4C7C-886B-FFAC3723FE44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36E-F464-4DED-8656-0333C9264121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43D8-1FD3-46B0-A5B8-BCCC1BA01728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88EDD1E5-0020-401A-BEA0-404F276274F8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F87DD491-3B72-4A14-B95B-81CFF67F5B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37" y="1492634"/>
            <a:ext cx="89242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322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</a:t>
            </a:r>
            <a:r>
              <a:rPr lang="en-US" sz="48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Engineering Lab</a:t>
            </a:r>
            <a:endParaRPr lang="en-US" sz="48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33239" y="3335873"/>
            <a:ext cx="5877522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05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</a:rPr>
              <a:t>Testing </a:t>
            </a:r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using Selenium 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GB" sz="3200" dirty="0"/>
              <a:t>PARTIAL_LINK_TEXT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r>
              <a:rPr lang="en-GB" dirty="0"/>
              <a:t>print(</a:t>
            </a:r>
            <a:r>
              <a:rPr lang="en-GB" dirty="0" err="1"/>
              <a:t>driver.current_url</a:t>
            </a:r>
            <a:r>
              <a:rPr lang="en-GB" dirty="0"/>
              <a:t>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By.PARTIAL_LINK_TEXT,"Forgot</a:t>
            </a:r>
            <a:r>
              <a:rPr lang="en-GB" dirty="0"/>
              <a:t> your").click()</a:t>
            </a:r>
          </a:p>
          <a:p>
            <a:r>
              <a:rPr lang="en-GB" dirty="0"/>
              <a:t>print("Click on: Forgot your password?\n")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GB" sz="3200" dirty="0"/>
              <a:t>TAG_NAME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endParaRPr lang="en-GB" dirty="0"/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By.TAG_NAME,"a</a:t>
            </a:r>
            <a:r>
              <a:rPr lang="en-GB" dirty="0"/>
              <a:t>").click()</a:t>
            </a:r>
          </a:p>
          <a:p>
            <a:r>
              <a:rPr lang="en-GB" dirty="0"/>
              <a:t>print(</a:t>
            </a:r>
            <a:r>
              <a:rPr lang="en-GB" dirty="0" err="1"/>
              <a:t>driver.current_url</a:t>
            </a:r>
            <a:r>
              <a:rPr lang="en-GB" dirty="0"/>
              <a:t>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7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GB" sz="3200" dirty="0" smtClean="0"/>
              <a:t>screenshot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from PIL import Image</a:t>
            </a:r>
          </a:p>
          <a:p>
            <a:endParaRPr lang="en-GB" dirty="0"/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endParaRPr lang="en-GB" dirty="0"/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driver.save_screenshot</a:t>
            </a:r>
            <a:r>
              <a:rPr lang="en-GB" dirty="0"/>
              <a:t>("image.png")</a:t>
            </a:r>
          </a:p>
          <a:p>
            <a:endParaRPr lang="en-GB" dirty="0"/>
          </a:p>
          <a:p>
            <a:r>
              <a:rPr lang="en-GB" dirty="0"/>
              <a:t># Loading the image</a:t>
            </a:r>
          </a:p>
          <a:p>
            <a:r>
              <a:rPr lang="en-GB" dirty="0"/>
              <a:t>image = </a:t>
            </a:r>
            <a:r>
              <a:rPr lang="en-GB" dirty="0" err="1"/>
              <a:t>Image.open</a:t>
            </a:r>
            <a:r>
              <a:rPr lang="en-GB" dirty="0"/>
              <a:t>("image.png")</a:t>
            </a:r>
          </a:p>
          <a:p>
            <a:endParaRPr lang="en-GB" dirty="0"/>
          </a:p>
          <a:p>
            <a:r>
              <a:rPr lang="en-GB" dirty="0"/>
              <a:t># Showing the </a:t>
            </a:r>
            <a:r>
              <a:rPr lang="en-GB" dirty="0" err="1"/>
              <a:t>iamge</a:t>
            </a:r>
            <a:endParaRPr lang="en-GB" dirty="0"/>
          </a:p>
          <a:p>
            <a:r>
              <a:rPr lang="en-GB" dirty="0" err="1"/>
              <a:t>image.show</a:t>
            </a:r>
            <a:r>
              <a:rPr lang="en-GB" dirty="0"/>
              <a:t>()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GB" sz="3200" dirty="0" smtClean="0"/>
              <a:t>screenshot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from selenium import </a:t>
            </a:r>
            <a:r>
              <a:rPr lang="en-GB" sz="1400" dirty="0" err="1"/>
              <a:t>webdriver</a:t>
            </a:r>
            <a:endParaRPr lang="en-GB" sz="1400" dirty="0"/>
          </a:p>
          <a:p>
            <a:r>
              <a:rPr lang="en-GB" sz="1400" dirty="0"/>
              <a:t>from selenium.webdriver.common.by import By</a:t>
            </a:r>
          </a:p>
          <a:p>
            <a:r>
              <a:rPr lang="en-GB" sz="1400" dirty="0"/>
              <a:t>import time</a:t>
            </a:r>
          </a:p>
          <a:p>
            <a:r>
              <a:rPr lang="en-GB" sz="1400" dirty="0"/>
              <a:t>from PIL import Image</a:t>
            </a:r>
          </a:p>
          <a:p>
            <a:endParaRPr lang="en-GB" sz="1400" dirty="0"/>
          </a:p>
          <a:p>
            <a:r>
              <a:rPr lang="en-GB" sz="1400" dirty="0"/>
              <a:t>driver = </a:t>
            </a:r>
            <a:r>
              <a:rPr lang="en-GB" sz="1400" dirty="0" err="1"/>
              <a:t>webdriver.Chrome</a:t>
            </a:r>
            <a:r>
              <a:rPr lang="en-GB" sz="1400" dirty="0"/>
              <a:t>(</a:t>
            </a:r>
            <a:r>
              <a:rPr lang="en-GB" sz="1400" dirty="0" err="1"/>
              <a:t>executable_path</a:t>
            </a:r>
            <a:r>
              <a:rPr lang="en-GB" sz="1400" dirty="0"/>
              <a:t>="C:\\Users\\Fahad Ahmed\\</a:t>
            </a:r>
            <a:r>
              <a:rPr lang="en-GB" sz="1400" dirty="0" err="1"/>
              <a:t>PycharmProjects</a:t>
            </a:r>
            <a:r>
              <a:rPr lang="en-GB" sz="1400" dirty="0"/>
              <a:t>\\SeleniumProject01\\drivers\\chromedriver.exe")</a:t>
            </a:r>
          </a:p>
          <a:p>
            <a:endParaRPr lang="en-GB" sz="1400" dirty="0"/>
          </a:p>
          <a:p>
            <a:r>
              <a:rPr lang="en-GB" sz="1400" dirty="0" err="1"/>
              <a:t>driver.get</a:t>
            </a:r>
            <a:r>
              <a:rPr lang="en-GB" sz="1400" dirty="0"/>
              <a:t>("https://opensource-demo.orangehrmlive.com/")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element = </a:t>
            </a:r>
            <a:r>
              <a:rPr lang="en-GB" sz="1400" dirty="0" err="1"/>
              <a:t>driver.find_element_by_id</a:t>
            </a:r>
            <a:r>
              <a:rPr lang="en-GB" sz="1400" dirty="0"/>
              <a:t>("</a:t>
            </a:r>
            <a:r>
              <a:rPr lang="en-GB" sz="1400" dirty="0" err="1"/>
              <a:t>divLogo</a:t>
            </a:r>
            <a:r>
              <a:rPr lang="en-GB" sz="1400" dirty="0"/>
              <a:t>");</a:t>
            </a:r>
          </a:p>
          <a:p>
            <a:r>
              <a:rPr lang="en-GB" sz="1400" dirty="0"/>
              <a:t>location = </a:t>
            </a:r>
            <a:r>
              <a:rPr lang="en-GB" sz="1400" dirty="0" err="1"/>
              <a:t>element.location</a:t>
            </a:r>
            <a:r>
              <a:rPr lang="en-GB" sz="1400" dirty="0"/>
              <a:t>;</a:t>
            </a:r>
          </a:p>
          <a:p>
            <a:r>
              <a:rPr lang="en-GB" sz="1400" dirty="0"/>
              <a:t>size = </a:t>
            </a:r>
            <a:r>
              <a:rPr lang="en-GB" sz="1400" dirty="0" err="1"/>
              <a:t>element.size</a:t>
            </a:r>
            <a:r>
              <a:rPr lang="en-GB" sz="1400" dirty="0"/>
              <a:t>;</a:t>
            </a:r>
          </a:p>
          <a:p>
            <a:r>
              <a:rPr lang="en-GB" sz="1400" dirty="0" err="1"/>
              <a:t>driver.save_screenshot</a:t>
            </a:r>
            <a:r>
              <a:rPr lang="en-GB" sz="1400" dirty="0"/>
              <a:t>("logoImage.png");</a:t>
            </a:r>
          </a:p>
          <a:p>
            <a:endParaRPr lang="en-GB" sz="1400" dirty="0"/>
          </a:p>
          <a:p>
            <a:r>
              <a:rPr lang="en-GB" sz="1400" dirty="0"/>
              <a:t># crop image</a:t>
            </a:r>
          </a:p>
          <a:p>
            <a:r>
              <a:rPr lang="en-GB" sz="1400" dirty="0"/>
              <a:t>x = location['x'];</a:t>
            </a:r>
          </a:p>
          <a:p>
            <a:r>
              <a:rPr lang="en-GB" sz="1400" dirty="0"/>
              <a:t>y = location['y'];</a:t>
            </a:r>
          </a:p>
          <a:p>
            <a:r>
              <a:rPr lang="en-GB" sz="1400" dirty="0"/>
              <a:t>width = location['x']+size['width'];</a:t>
            </a:r>
          </a:p>
          <a:p>
            <a:r>
              <a:rPr lang="en-GB" sz="1400" dirty="0"/>
              <a:t>height = location['y']+size['height'];</a:t>
            </a:r>
          </a:p>
          <a:p>
            <a:r>
              <a:rPr lang="en-GB" sz="1400" dirty="0" err="1"/>
              <a:t>im</a:t>
            </a:r>
            <a:r>
              <a:rPr lang="en-GB" sz="1400" dirty="0"/>
              <a:t> = </a:t>
            </a:r>
            <a:r>
              <a:rPr lang="en-GB" sz="1400" dirty="0" err="1"/>
              <a:t>Image.open</a:t>
            </a:r>
            <a:r>
              <a:rPr lang="en-GB" sz="1400" dirty="0"/>
              <a:t>('logoImage.png')</a:t>
            </a:r>
          </a:p>
          <a:p>
            <a:r>
              <a:rPr lang="en-GB" sz="1400" dirty="0" err="1"/>
              <a:t>im</a:t>
            </a:r>
            <a:r>
              <a:rPr lang="en-GB" sz="1400" dirty="0"/>
              <a:t> = </a:t>
            </a:r>
            <a:r>
              <a:rPr lang="en-GB" sz="1400" dirty="0" err="1"/>
              <a:t>im.crop</a:t>
            </a:r>
            <a:r>
              <a:rPr lang="en-GB" sz="1400" dirty="0"/>
              <a:t>((</a:t>
            </a:r>
            <a:r>
              <a:rPr lang="en-GB" sz="1400" dirty="0" err="1"/>
              <a:t>int</a:t>
            </a:r>
            <a:r>
              <a:rPr lang="en-GB" sz="1400" dirty="0"/>
              <a:t>(x), </a:t>
            </a:r>
            <a:r>
              <a:rPr lang="en-GB" sz="1400" dirty="0" err="1"/>
              <a:t>int</a:t>
            </a:r>
            <a:r>
              <a:rPr lang="en-GB" sz="1400" dirty="0"/>
              <a:t>(y), </a:t>
            </a:r>
            <a:r>
              <a:rPr lang="en-GB" sz="1400" dirty="0" err="1"/>
              <a:t>int</a:t>
            </a:r>
            <a:r>
              <a:rPr lang="en-GB" sz="1400" dirty="0"/>
              <a:t>(width), </a:t>
            </a:r>
            <a:r>
              <a:rPr lang="en-GB" sz="1400" dirty="0" err="1"/>
              <a:t>int</a:t>
            </a:r>
            <a:r>
              <a:rPr lang="en-GB" sz="1400" dirty="0"/>
              <a:t>(height)))</a:t>
            </a:r>
          </a:p>
          <a:p>
            <a:r>
              <a:rPr lang="en-GB" sz="1400" dirty="0" err="1"/>
              <a:t>im.save</a:t>
            </a:r>
            <a:r>
              <a:rPr lang="en-GB" sz="1400" dirty="0"/>
              <a:t>('logo-section-Image.png')</a:t>
            </a:r>
          </a:p>
          <a:p>
            <a:endParaRPr lang="en-GB" sz="1400" dirty="0"/>
          </a:p>
          <a:p>
            <a:r>
              <a:rPr lang="en-GB" sz="1400" dirty="0" err="1"/>
              <a:t>driver.quit</a:t>
            </a:r>
            <a:r>
              <a:rPr lang="en-GB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99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</a:t>
            </a:r>
            <a:r>
              <a:rPr lang="en-GB" sz="3200" dirty="0" smtClean="0"/>
              <a:t>Report Generation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from selenium import </a:t>
            </a:r>
            <a:r>
              <a:rPr lang="en-GB" sz="1200" dirty="0" err="1"/>
              <a:t>webdriver</a:t>
            </a:r>
            <a:endParaRPr lang="en-GB" sz="1200" dirty="0"/>
          </a:p>
          <a:p>
            <a:r>
              <a:rPr lang="en-GB" sz="1200" dirty="0"/>
              <a:t>import </a:t>
            </a:r>
            <a:r>
              <a:rPr lang="en-GB" sz="1200" dirty="0" err="1"/>
              <a:t>unittest</a:t>
            </a:r>
            <a:endParaRPr lang="en-GB" sz="1200" dirty="0"/>
          </a:p>
          <a:p>
            <a:r>
              <a:rPr lang="en-GB" sz="1200" dirty="0"/>
              <a:t>import </a:t>
            </a:r>
            <a:r>
              <a:rPr lang="en-GB" sz="1200" dirty="0" err="1"/>
              <a:t>HTMLTestRunner</a:t>
            </a:r>
            <a:r>
              <a:rPr lang="en-GB" sz="1200" dirty="0"/>
              <a:t>    ## pip install html-</a:t>
            </a:r>
            <a:r>
              <a:rPr lang="en-GB" sz="1200" dirty="0" err="1"/>
              <a:t>testRunner</a:t>
            </a:r>
            <a:r>
              <a:rPr lang="en-GB" sz="1200" dirty="0"/>
              <a:t> in command line</a:t>
            </a:r>
          </a:p>
          <a:p>
            <a:r>
              <a:rPr lang="en-GB" sz="1200" dirty="0"/>
              <a:t>from selenium.webdriver.common.by import By</a:t>
            </a:r>
          </a:p>
          <a:p>
            <a:endParaRPr lang="en-GB" sz="1200" dirty="0"/>
          </a:p>
          <a:p>
            <a:r>
              <a:rPr lang="en-GB" sz="1200" dirty="0"/>
              <a:t>class </a:t>
            </a:r>
            <a:r>
              <a:rPr lang="en-GB" sz="1200" dirty="0" err="1"/>
              <a:t>TestReport</a:t>
            </a:r>
            <a:r>
              <a:rPr lang="en-GB" sz="1200" dirty="0"/>
              <a:t>(</a:t>
            </a:r>
            <a:r>
              <a:rPr lang="en-GB" sz="1200" dirty="0" err="1"/>
              <a:t>unittest.TestCase</a:t>
            </a:r>
            <a:r>
              <a:rPr lang="en-GB" sz="1200" dirty="0"/>
              <a:t>):</a:t>
            </a:r>
          </a:p>
          <a:p>
            <a:endParaRPr lang="en-GB" sz="1200" dirty="0"/>
          </a:p>
          <a:p>
            <a:r>
              <a:rPr lang="en-GB" sz="1200" dirty="0"/>
              <a:t>    @</a:t>
            </a:r>
            <a:r>
              <a:rPr lang="en-GB" sz="1200" dirty="0" err="1"/>
              <a:t>classmethod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setUpClass</a:t>
            </a:r>
            <a:r>
              <a:rPr lang="en-GB" sz="1200" dirty="0"/>
              <a:t>(</a:t>
            </a:r>
            <a:r>
              <a:rPr lang="en-GB" sz="1200" dirty="0" err="1"/>
              <a:t>cls</a:t>
            </a:r>
            <a:r>
              <a:rPr lang="en-GB" sz="1200" dirty="0"/>
              <a:t>):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cls.driver</a:t>
            </a:r>
            <a:r>
              <a:rPr lang="en-GB" sz="1200" dirty="0"/>
              <a:t> = </a:t>
            </a:r>
            <a:r>
              <a:rPr lang="en-GB" sz="1200" dirty="0" err="1"/>
              <a:t>webdriver.Chrome</a:t>
            </a:r>
            <a:r>
              <a:rPr lang="en-GB" sz="1200" dirty="0"/>
              <a:t>(</a:t>
            </a:r>
            <a:r>
              <a:rPr lang="en-GB" sz="1200" dirty="0" err="1"/>
              <a:t>executable_path</a:t>
            </a:r>
            <a:r>
              <a:rPr lang="en-GB" sz="1200" dirty="0"/>
              <a:t>="C:\\Users\\Fahad Ahmed\\</a:t>
            </a:r>
            <a:r>
              <a:rPr lang="en-GB" sz="1200" dirty="0" err="1"/>
              <a:t>PycharmProjects</a:t>
            </a:r>
            <a:r>
              <a:rPr lang="en-GB" sz="1200" dirty="0"/>
              <a:t>\\SeleniumProject01\\drivers\\chromedriver.exe")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cls.driver.implicitly_wait</a:t>
            </a:r>
            <a:r>
              <a:rPr lang="en-GB" sz="1200" dirty="0"/>
              <a:t>(2)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test_search_one</a:t>
            </a:r>
            <a:r>
              <a:rPr lang="en-GB" sz="1200" dirty="0"/>
              <a:t>(self):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self.driver.get</a:t>
            </a:r>
            <a:r>
              <a:rPr lang="en-GB" sz="1200" dirty="0"/>
              <a:t>("https://opensource-demo.orangehrmlive.com/")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self.driver.find_element</a:t>
            </a:r>
            <a:r>
              <a:rPr lang="en-GB" sz="1200" dirty="0"/>
              <a:t>(</a:t>
            </a:r>
            <a:r>
              <a:rPr lang="en-GB" sz="1200" dirty="0" err="1"/>
              <a:t>By.LINK_TEXT,"Forgot</a:t>
            </a:r>
            <a:r>
              <a:rPr lang="en-GB" sz="1200" dirty="0"/>
              <a:t> your password?").click()</a:t>
            </a:r>
          </a:p>
          <a:p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test_search_two</a:t>
            </a:r>
            <a:r>
              <a:rPr lang="en-GB" sz="1200" dirty="0"/>
              <a:t>(self):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self.driver.get</a:t>
            </a:r>
            <a:r>
              <a:rPr lang="en-GB" sz="1200" dirty="0"/>
              <a:t>("https://opensource-demo.orangehrmlive.com/")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self.driver.find_element</a:t>
            </a:r>
            <a:r>
              <a:rPr lang="en-GB" sz="1200" dirty="0"/>
              <a:t>(</a:t>
            </a:r>
            <a:r>
              <a:rPr lang="en-GB" sz="1200" dirty="0" err="1"/>
              <a:t>By.LINK_TEXT</a:t>
            </a:r>
            <a:r>
              <a:rPr lang="en-GB" sz="1200" dirty="0"/>
              <a:t>, "Forgot your").click()</a:t>
            </a:r>
          </a:p>
          <a:p>
            <a:endParaRPr lang="en-GB" sz="1200" dirty="0"/>
          </a:p>
          <a:p>
            <a:r>
              <a:rPr lang="en-GB" sz="1200" dirty="0"/>
              <a:t>    @</a:t>
            </a:r>
            <a:r>
              <a:rPr lang="en-GB" sz="1200" dirty="0" err="1"/>
              <a:t>classmethod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err="1"/>
              <a:t>def</a:t>
            </a:r>
            <a:r>
              <a:rPr lang="en-GB" sz="1200" dirty="0"/>
              <a:t> </a:t>
            </a:r>
            <a:r>
              <a:rPr lang="en-GB" sz="1200" dirty="0" err="1"/>
              <a:t>tearDownClass</a:t>
            </a:r>
            <a:r>
              <a:rPr lang="en-GB" sz="1200" dirty="0"/>
              <a:t>(</a:t>
            </a:r>
            <a:r>
              <a:rPr lang="en-GB" sz="1200" dirty="0" err="1"/>
              <a:t>cls</a:t>
            </a:r>
            <a:r>
              <a:rPr lang="en-GB" sz="1200" dirty="0"/>
              <a:t>):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cls.driver.close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cls.driver.quit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print("Test Completed")</a:t>
            </a:r>
          </a:p>
          <a:p>
            <a:endParaRPr lang="en-GB" sz="1200" dirty="0"/>
          </a:p>
          <a:p>
            <a:r>
              <a:rPr lang="en-GB" sz="1200" dirty="0"/>
              <a:t>if __name__ == '__main__':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unittest.main</a:t>
            </a:r>
            <a:r>
              <a:rPr lang="en-GB" sz="1200" dirty="0"/>
              <a:t>(</a:t>
            </a:r>
            <a:r>
              <a:rPr lang="en-GB" sz="1200" dirty="0" err="1"/>
              <a:t>testRunner</a:t>
            </a:r>
            <a:r>
              <a:rPr lang="en-GB" sz="1200" dirty="0"/>
              <a:t>=</a:t>
            </a:r>
            <a:r>
              <a:rPr lang="en-GB" sz="1200" dirty="0" err="1"/>
              <a:t>HTMLTestRunner.HTMLTestRunner</a:t>
            </a:r>
            <a:r>
              <a:rPr lang="en-GB" sz="1200" dirty="0"/>
              <a:t>(output='C:/Users/Fahad Ahmed/</a:t>
            </a:r>
            <a:r>
              <a:rPr lang="en-GB" sz="1200" dirty="0" err="1"/>
              <a:t>PycharmProjects</a:t>
            </a:r>
            <a:r>
              <a:rPr lang="en-GB" sz="1200" dirty="0"/>
              <a:t>/SeleniumProject01/Reports'))</a:t>
            </a:r>
          </a:p>
        </p:txBody>
      </p:sp>
    </p:spTree>
    <p:extLst>
      <p:ext uri="{BB962C8B-B14F-4D97-AF65-F5344CB8AC3E}">
        <p14:creationId xmlns:p14="http://schemas.microsoft.com/office/powerpoint/2010/main" val="5148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177A-FEFB-44E0-9A89-B53C3420E4A5}" type="datetime5">
              <a:rPr lang="en-US" smtClean="0"/>
              <a:t>14-Mar-21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716923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8" y="640029"/>
            <a:ext cx="7771003" cy="57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Selenium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r>
              <a:rPr lang="en-GB" dirty="0"/>
              <a:t>print(</a:t>
            </a:r>
            <a:r>
              <a:rPr lang="en-GB" dirty="0" err="1"/>
              <a:t>driver.current_url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driver.find_element</a:t>
            </a:r>
            <a:r>
              <a:rPr lang="en-GB" dirty="0"/>
              <a:t>(By.NAME, "</a:t>
            </a:r>
            <a:r>
              <a:rPr lang="en-GB" dirty="0" err="1"/>
              <a:t>txtUsername</a:t>
            </a:r>
            <a:r>
              <a:rPr lang="en-GB" dirty="0"/>
              <a:t>").</a:t>
            </a:r>
            <a:r>
              <a:rPr lang="en-GB" dirty="0" err="1"/>
              <a:t>send_keys</a:t>
            </a:r>
            <a:r>
              <a:rPr lang="en-GB" dirty="0"/>
              <a:t>("Admin")</a:t>
            </a:r>
          </a:p>
          <a:p>
            <a:r>
              <a:rPr lang="en-GB" dirty="0"/>
              <a:t>print("find username field\n")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(By.ID, "</a:t>
            </a:r>
            <a:r>
              <a:rPr lang="en-GB" dirty="0" err="1"/>
              <a:t>txtPassword</a:t>
            </a:r>
            <a:r>
              <a:rPr lang="en-GB" dirty="0"/>
              <a:t>").</a:t>
            </a:r>
            <a:r>
              <a:rPr lang="en-GB" dirty="0" err="1"/>
              <a:t>send_keys</a:t>
            </a:r>
            <a:r>
              <a:rPr lang="en-GB" dirty="0"/>
              <a:t>("admin123")</a:t>
            </a:r>
          </a:p>
          <a:p>
            <a:r>
              <a:rPr lang="en-GB" dirty="0"/>
              <a:t>print("find password field\n")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(By.ID, "</a:t>
            </a:r>
            <a:r>
              <a:rPr lang="en-GB" dirty="0" err="1"/>
              <a:t>btnLogin</a:t>
            </a:r>
            <a:r>
              <a:rPr lang="en-GB" dirty="0"/>
              <a:t>").click()</a:t>
            </a:r>
          </a:p>
          <a:p>
            <a:r>
              <a:rPr lang="en-GB" dirty="0"/>
              <a:t>print("find login field\n")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5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Selenium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8" y="1903174"/>
            <a:ext cx="6134101" cy="3614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83820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Output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XPATH,</a:t>
            </a:r>
            <a:r>
              <a:rPr lang="en-GB" sz="3200" dirty="0"/>
              <a:t> CSS_SELECTOR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r>
              <a:rPr lang="en-GB" dirty="0"/>
              <a:t>print(</a:t>
            </a:r>
            <a:r>
              <a:rPr lang="en-GB" dirty="0" err="1"/>
              <a:t>driver.current_url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By.XPATH</a:t>
            </a:r>
            <a:r>
              <a:rPr lang="en-GB" dirty="0"/>
              <a:t>, "//input[@id='</a:t>
            </a:r>
            <a:r>
              <a:rPr lang="en-GB" dirty="0" err="1"/>
              <a:t>txtUsername</a:t>
            </a:r>
            <a:r>
              <a:rPr lang="en-GB" dirty="0"/>
              <a:t>']").</a:t>
            </a:r>
            <a:r>
              <a:rPr lang="en-GB" dirty="0" err="1"/>
              <a:t>send_keys</a:t>
            </a:r>
            <a:r>
              <a:rPr lang="en-GB" dirty="0"/>
              <a:t>("Admin")</a:t>
            </a:r>
          </a:p>
          <a:p>
            <a:r>
              <a:rPr lang="en-GB" dirty="0"/>
              <a:t>print("find username field\n")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By.CSS_SELECTOR,"input</a:t>
            </a:r>
            <a:r>
              <a:rPr lang="en-GB" dirty="0"/>
              <a:t>[type='password']").</a:t>
            </a:r>
            <a:r>
              <a:rPr lang="en-GB" dirty="0" err="1"/>
              <a:t>send_keys</a:t>
            </a:r>
            <a:r>
              <a:rPr lang="en-GB" dirty="0"/>
              <a:t>("admin123")</a:t>
            </a:r>
          </a:p>
          <a:p>
            <a:r>
              <a:rPr lang="en-GB" dirty="0"/>
              <a:t>print("find password field\n")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By.XPATH</a:t>
            </a:r>
            <a:r>
              <a:rPr lang="en-GB" dirty="0"/>
              <a:t>, "//input[@value='LOGIN']").click()</a:t>
            </a:r>
          </a:p>
          <a:p>
            <a:r>
              <a:rPr lang="en-GB" dirty="0"/>
              <a:t>print("find username field\n")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8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Selenium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06" y="1600200"/>
            <a:ext cx="6711604" cy="31575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2133600"/>
            <a:ext cx="2886075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XPATH,</a:t>
            </a:r>
            <a:r>
              <a:rPr lang="en-GB" sz="3200" dirty="0"/>
              <a:t> CSS_SELECTOR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399" y="762000"/>
            <a:ext cx="88550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from selenium import </a:t>
            </a:r>
            <a:r>
              <a:rPr lang="en-GB" sz="1400" dirty="0" err="1"/>
              <a:t>webdriver</a:t>
            </a:r>
            <a:endParaRPr lang="en-GB" sz="1400" dirty="0"/>
          </a:p>
          <a:p>
            <a:r>
              <a:rPr lang="en-GB" sz="1400" dirty="0"/>
              <a:t>from selenium.webdriver.common.by import By</a:t>
            </a:r>
          </a:p>
          <a:p>
            <a:r>
              <a:rPr lang="en-GB" sz="1400" dirty="0"/>
              <a:t>import time</a:t>
            </a:r>
          </a:p>
          <a:p>
            <a:r>
              <a:rPr lang="en-GB" sz="1400" dirty="0"/>
              <a:t>driver = </a:t>
            </a:r>
            <a:r>
              <a:rPr lang="en-GB" sz="1400" dirty="0" err="1"/>
              <a:t>webdriver.Chrome</a:t>
            </a:r>
            <a:r>
              <a:rPr lang="en-GB" sz="1400" dirty="0"/>
              <a:t>(</a:t>
            </a:r>
            <a:r>
              <a:rPr lang="en-GB" sz="1400" dirty="0" err="1"/>
              <a:t>executable_path</a:t>
            </a:r>
            <a:r>
              <a:rPr lang="en-GB" sz="1400" dirty="0"/>
              <a:t>="C:\\Users\\Fahad Ahmed\\</a:t>
            </a:r>
            <a:r>
              <a:rPr lang="en-GB" sz="1400" dirty="0" err="1"/>
              <a:t>PycharmProjects</a:t>
            </a:r>
            <a:r>
              <a:rPr lang="en-GB" sz="1400" dirty="0"/>
              <a:t>\\SeleniumProject01\\drivers\\chromedriver.exe")</a:t>
            </a:r>
          </a:p>
          <a:p>
            <a:endParaRPr lang="en-GB" sz="1400" dirty="0"/>
          </a:p>
          <a:p>
            <a:r>
              <a:rPr lang="en-GB" sz="1400" dirty="0" err="1"/>
              <a:t>driver.get</a:t>
            </a:r>
            <a:r>
              <a:rPr lang="en-GB" sz="1400" dirty="0"/>
              <a:t>("https://opensource-demo.orangehrmlive.com/")</a:t>
            </a:r>
          </a:p>
          <a:p>
            <a:r>
              <a:rPr lang="en-GB" sz="1400" dirty="0"/>
              <a:t>print(</a:t>
            </a:r>
            <a:r>
              <a:rPr lang="en-GB" sz="1400" dirty="0" err="1"/>
              <a:t>driver.current_url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 err="1"/>
              <a:t>driver.find_element</a:t>
            </a:r>
            <a:r>
              <a:rPr lang="en-GB" sz="1400" dirty="0"/>
              <a:t>(</a:t>
            </a:r>
            <a:r>
              <a:rPr lang="en-GB" sz="1400" dirty="0" err="1"/>
              <a:t>By.XPATH</a:t>
            </a:r>
            <a:r>
              <a:rPr lang="en-GB" sz="1400" dirty="0"/>
              <a:t>, "//input[@id='</a:t>
            </a:r>
            <a:r>
              <a:rPr lang="en-GB" sz="1400" dirty="0" err="1"/>
              <a:t>txtUsername</a:t>
            </a:r>
            <a:r>
              <a:rPr lang="en-GB" sz="1400" dirty="0"/>
              <a:t>']").</a:t>
            </a:r>
            <a:r>
              <a:rPr lang="en-GB" sz="1400" dirty="0" err="1"/>
              <a:t>send_keys</a:t>
            </a:r>
            <a:r>
              <a:rPr lang="en-GB" sz="1400" dirty="0"/>
              <a:t>("Admin")</a:t>
            </a:r>
          </a:p>
          <a:p>
            <a:r>
              <a:rPr lang="en-GB" sz="1400" dirty="0"/>
              <a:t>print("find username field\n")</a:t>
            </a:r>
          </a:p>
          <a:p>
            <a:r>
              <a:rPr lang="en-GB" sz="1400" dirty="0" err="1"/>
              <a:t>driver.find_element</a:t>
            </a:r>
            <a:r>
              <a:rPr lang="en-GB" sz="1400" dirty="0"/>
              <a:t>(</a:t>
            </a:r>
            <a:r>
              <a:rPr lang="en-GB" sz="1400" dirty="0" err="1"/>
              <a:t>By.CSS_SELECTOR,"input</a:t>
            </a:r>
            <a:r>
              <a:rPr lang="en-GB" sz="1400" dirty="0"/>
              <a:t>[type='password']").</a:t>
            </a:r>
            <a:r>
              <a:rPr lang="en-GB" sz="1400" dirty="0" err="1"/>
              <a:t>send_keys</a:t>
            </a:r>
            <a:r>
              <a:rPr lang="en-GB" sz="1400" dirty="0"/>
              <a:t>("admin123")</a:t>
            </a:r>
          </a:p>
          <a:p>
            <a:r>
              <a:rPr lang="en-GB" sz="1400" dirty="0"/>
              <a:t>print("find password field\n")</a:t>
            </a:r>
          </a:p>
          <a:p>
            <a:r>
              <a:rPr lang="en-GB" sz="1400" dirty="0" err="1"/>
              <a:t>time.sleep</a:t>
            </a:r>
            <a:r>
              <a:rPr lang="en-GB" sz="1400" dirty="0"/>
              <a:t>(2)</a:t>
            </a:r>
          </a:p>
          <a:p>
            <a:r>
              <a:rPr lang="en-GB" sz="1400" dirty="0" err="1"/>
              <a:t>driver.find_element</a:t>
            </a:r>
            <a:r>
              <a:rPr lang="en-GB" sz="1400" dirty="0"/>
              <a:t>(</a:t>
            </a:r>
            <a:r>
              <a:rPr lang="en-GB" sz="1400" dirty="0" err="1"/>
              <a:t>By.XPATH</a:t>
            </a:r>
            <a:r>
              <a:rPr lang="en-GB" sz="1400" dirty="0"/>
              <a:t>, "//input[@value='LOGIN']").click()</a:t>
            </a:r>
          </a:p>
          <a:p>
            <a:r>
              <a:rPr lang="en-GB" sz="1400" dirty="0"/>
              <a:t>print("find username field\n")</a:t>
            </a:r>
          </a:p>
          <a:p>
            <a:endParaRPr lang="en-GB" sz="1400" dirty="0"/>
          </a:p>
          <a:p>
            <a:r>
              <a:rPr lang="en-GB" sz="1400" dirty="0" err="1"/>
              <a:t>driver.find_element</a:t>
            </a:r>
            <a:r>
              <a:rPr lang="en-GB" sz="1400" dirty="0"/>
              <a:t>(</a:t>
            </a:r>
            <a:r>
              <a:rPr lang="en-GB" sz="1400" dirty="0" err="1"/>
              <a:t>By.XPATH</a:t>
            </a:r>
            <a:r>
              <a:rPr lang="en-GB" sz="1400" dirty="0"/>
              <a:t>,"//a[contains(text(),'Welcome')]").click()</a:t>
            </a:r>
          </a:p>
          <a:p>
            <a:r>
              <a:rPr lang="en-GB" sz="1400" dirty="0"/>
              <a:t>print("find welcome text \n")</a:t>
            </a:r>
          </a:p>
          <a:p>
            <a:r>
              <a:rPr lang="en-GB" sz="1400" dirty="0" err="1"/>
              <a:t>time.sleep</a:t>
            </a:r>
            <a:r>
              <a:rPr lang="en-GB" sz="1400" dirty="0"/>
              <a:t>(2)</a:t>
            </a:r>
          </a:p>
          <a:p>
            <a:r>
              <a:rPr lang="en-GB" sz="1400" dirty="0" err="1"/>
              <a:t>driver.find_element</a:t>
            </a:r>
            <a:r>
              <a:rPr lang="en-GB" sz="1400" dirty="0"/>
              <a:t>(</a:t>
            </a:r>
            <a:r>
              <a:rPr lang="en-GB" sz="1400" dirty="0" err="1"/>
              <a:t>By.XPATH</a:t>
            </a:r>
            <a:r>
              <a:rPr lang="en-GB" sz="1400" dirty="0"/>
              <a:t>,"//a[contains(text(),'Logout')]").click()</a:t>
            </a:r>
          </a:p>
          <a:p>
            <a:r>
              <a:rPr lang="en-GB" sz="1400" dirty="0"/>
              <a:t>print("After Logout ", </a:t>
            </a:r>
            <a:r>
              <a:rPr lang="en-GB" sz="1400" dirty="0" err="1"/>
              <a:t>driver.current_url</a:t>
            </a:r>
            <a:r>
              <a:rPr lang="en-GB" sz="1400" dirty="0"/>
              <a:t>)</a:t>
            </a:r>
          </a:p>
          <a:p>
            <a:r>
              <a:rPr lang="en-GB" sz="1400" dirty="0"/>
              <a:t>assert "login" in </a:t>
            </a:r>
            <a:r>
              <a:rPr lang="en-GB" sz="1400" dirty="0" err="1"/>
              <a:t>driver.current_url</a:t>
            </a:r>
            <a:endParaRPr lang="en-GB" sz="1400" dirty="0"/>
          </a:p>
          <a:p>
            <a:r>
              <a:rPr lang="en-GB" sz="1400" dirty="0" err="1"/>
              <a:t>driver.close</a:t>
            </a:r>
            <a:r>
              <a:rPr lang="en-GB" sz="1400" dirty="0"/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7363" y="4386322"/>
            <a:ext cx="2319337" cy="1815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lets you test if a condition in your code returns True, if not, the program will raise 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AssertionError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 XPATH,</a:t>
            </a:r>
            <a:r>
              <a:rPr lang="en-GB" sz="3200" dirty="0"/>
              <a:t> CSS_SELECTOR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58275" cy="3900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62299" y="4876800"/>
            <a:ext cx="288607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Element In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Selenium:LINK_TEXT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D98E-0D66-4BD9-B492-421672E229FE}" type="datetime5">
              <a:rPr lang="en-US" sz="2000" smtClean="0"/>
              <a:t>14-Mar-21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1" y="801341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selenium import </a:t>
            </a:r>
            <a:r>
              <a:rPr lang="en-GB" dirty="0" err="1"/>
              <a:t>webdriver</a:t>
            </a:r>
            <a:endParaRPr lang="en-GB" dirty="0"/>
          </a:p>
          <a:p>
            <a:r>
              <a:rPr lang="en-GB" dirty="0"/>
              <a:t>from selenium.webdriver.common.by import By</a:t>
            </a:r>
          </a:p>
          <a:p>
            <a:r>
              <a:rPr lang="en-GB" dirty="0"/>
              <a:t>import time</a:t>
            </a:r>
          </a:p>
          <a:p>
            <a:r>
              <a:rPr lang="en-GB" dirty="0"/>
              <a:t>driver = </a:t>
            </a:r>
            <a:r>
              <a:rPr lang="en-GB" dirty="0" err="1"/>
              <a:t>webdriver.Chrome</a:t>
            </a:r>
            <a:r>
              <a:rPr lang="en-GB" dirty="0"/>
              <a:t>(</a:t>
            </a:r>
            <a:r>
              <a:rPr lang="en-GB" dirty="0" err="1"/>
              <a:t>executable_path</a:t>
            </a:r>
            <a:r>
              <a:rPr lang="en-GB" dirty="0"/>
              <a:t>="C:\\Users\\Fahad Ahmed\\</a:t>
            </a:r>
            <a:r>
              <a:rPr lang="en-GB" dirty="0" err="1"/>
              <a:t>PycharmProjects</a:t>
            </a:r>
            <a:r>
              <a:rPr lang="en-GB" dirty="0"/>
              <a:t>\\SeleniumProject01\\drivers\\chromedriver.exe")</a:t>
            </a:r>
          </a:p>
          <a:p>
            <a:endParaRPr lang="en-GB" dirty="0"/>
          </a:p>
          <a:p>
            <a:r>
              <a:rPr lang="en-GB" dirty="0" err="1"/>
              <a:t>driver.get</a:t>
            </a:r>
            <a:r>
              <a:rPr lang="en-GB" dirty="0"/>
              <a:t>("https://opensource-demo.orangehrmlive.com/")</a:t>
            </a:r>
          </a:p>
          <a:p>
            <a:r>
              <a:rPr lang="en-GB" dirty="0"/>
              <a:t>print(</a:t>
            </a:r>
            <a:r>
              <a:rPr lang="en-GB" dirty="0" err="1"/>
              <a:t>driver.current_url</a:t>
            </a:r>
            <a:r>
              <a:rPr lang="en-GB" dirty="0"/>
              <a:t>)</a:t>
            </a:r>
          </a:p>
          <a:p>
            <a:r>
              <a:rPr lang="en-GB" dirty="0" err="1"/>
              <a:t>time.sleep</a:t>
            </a:r>
            <a:r>
              <a:rPr lang="en-GB" dirty="0"/>
              <a:t>(2)</a:t>
            </a:r>
          </a:p>
          <a:p>
            <a:r>
              <a:rPr lang="en-GB" dirty="0" err="1"/>
              <a:t>driver.find_element</a:t>
            </a:r>
            <a:r>
              <a:rPr lang="en-GB" dirty="0"/>
              <a:t>(</a:t>
            </a:r>
            <a:r>
              <a:rPr lang="en-GB" dirty="0" err="1"/>
              <a:t>By.LINK_TEXT,"Forgot</a:t>
            </a:r>
            <a:r>
              <a:rPr lang="en-GB" dirty="0"/>
              <a:t> your password?").click()</a:t>
            </a:r>
          </a:p>
          <a:p>
            <a:r>
              <a:rPr lang="en-GB" dirty="0"/>
              <a:t>print("Click on: Forgot your password?\n")</a:t>
            </a:r>
          </a:p>
          <a:p>
            <a:r>
              <a:rPr lang="en-GB" dirty="0" err="1"/>
              <a:t>driver.close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11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10950</TotalTime>
  <Words>909</Words>
  <Application>Microsoft Office PowerPoint</Application>
  <PresentationFormat>On-screen Show (4:3)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Aharoni</vt:lpstr>
      <vt:lpstr>Arial</vt:lpstr>
      <vt:lpstr>Calibri</vt:lpstr>
      <vt:lpstr>Cambria</vt:lpstr>
      <vt:lpstr>Consolas</vt:lpstr>
      <vt:lpstr>Forte</vt:lpstr>
      <vt:lpstr>Lucida Bright</vt:lpstr>
      <vt:lpstr>Lucida Calligraphy</vt:lpstr>
      <vt:lpstr>Times New Roman</vt:lpstr>
      <vt:lpstr>Verdana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963</cp:revision>
  <dcterms:created xsi:type="dcterms:W3CDTF">2014-02-03T19:53:25Z</dcterms:created>
  <dcterms:modified xsi:type="dcterms:W3CDTF">2021-03-14T06:06:59Z</dcterms:modified>
</cp:coreProperties>
</file>