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77B6-9085-456F-BD75-E05A3D086C6C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DEE0D-2417-49FB-A0CE-7D5049D5D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77B6-9085-456F-BD75-E05A3D086C6C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DEE0D-2417-49FB-A0CE-7D5049D5D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77B6-9085-456F-BD75-E05A3D086C6C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DEE0D-2417-49FB-A0CE-7D5049D5D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77B6-9085-456F-BD75-E05A3D086C6C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DEE0D-2417-49FB-A0CE-7D5049D5D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77B6-9085-456F-BD75-E05A3D086C6C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DEE0D-2417-49FB-A0CE-7D5049D5D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77B6-9085-456F-BD75-E05A3D086C6C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DEE0D-2417-49FB-A0CE-7D5049D5D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77B6-9085-456F-BD75-E05A3D086C6C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DEE0D-2417-49FB-A0CE-7D5049D5D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77B6-9085-456F-BD75-E05A3D086C6C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DEE0D-2417-49FB-A0CE-7D5049D5D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77B6-9085-456F-BD75-E05A3D086C6C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DEE0D-2417-49FB-A0CE-7D5049D5D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77B6-9085-456F-BD75-E05A3D086C6C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DEE0D-2417-49FB-A0CE-7D5049D5D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77B6-9085-456F-BD75-E05A3D086C6C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DEE0D-2417-49FB-A0CE-7D5049D5D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D77B6-9085-456F-BD75-E05A3D086C6C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DEE0D-2417-49FB-A0CE-7D5049D5D8A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Operating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Lab-01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5400" dirty="0" smtClean="0"/>
          </a:p>
          <a:p>
            <a:pPr algn="ctr">
              <a:buNone/>
            </a:pPr>
            <a:r>
              <a:rPr lang="en-US" sz="5400" dirty="0" smtClean="0"/>
              <a:t>Scheduling Algorithms</a:t>
            </a:r>
            <a:endParaRPr lang="en-US" sz="5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CPU has many processes running at a time.</a:t>
            </a:r>
          </a:p>
          <a:p>
            <a:r>
              <a:rPr lang="en-US" dirty="0" smtClean="0"/>
              <a:t>Need to time share between them.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Come First Serve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143000"/>
            <a:ext cx="9144000" cy="5486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981200" y="4648200"/>
            <a:ext cx="26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p1 21 p2 24 p3 30 p4 32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Job First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142999"/>
            <a:ext cx="9144000" cy="5410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133600" y="4648200"/>
            <a:ext cx="238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p4 2 p2 5 p3 11 p1 32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Scheduling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447800"/>
            <a:ext cx="8915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 Robin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371600"/>
            <a:ext cx="9144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124200" y="3962400"/>
            <a:ext cx="396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Here, </a:t>
            </a:r>
            <a:r>
              <a:rPr lang="en-US" sz="3200" dirty="0" err="1" smtClean="0"/>
              <a:t>Quantam</a:t>
            </a:r>
            <a:r>
              <a:rPr lang="en-US" sz="3200" dirty="0" smtClean="0"/>
              <a:t> = 5</a:t>
            </a:r>
            <a:endParaRPr lang="en-US" sz="3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57</Words>
  <Application>Microsoft Office PowerPoint</Application>
  <PresentationFormat>On-screen Show (4:3)</PresentationFormat>
  <Paragraphs>15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Operating System</vt:lpstr>
      <vt:lpstr>  </vt:lpstr>
      <vt:lpstr>  </vt:lpstr>
      <vt:lpstr>First Come First Serve</vt:lpstr>
      <vt:lpstr>Shortest Job First</vt:lpstr>
      <vt:lpstr>Priority Scheduling</vt:lpstr>
      <vt:lpstr>Round Robin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6</cp:revision>
  <dcterms:created xsi:type="dcterms:W3CDTF">2020-06-28T01:00:43Z</dcterms:created>
  <dcterms:modified xsi:type="dcterms:W3CDTF">2021-01-10T04:13:58Z</dcterms:modified>
</cp:coreProperties>
</file>