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68" r:id="rId5"/>
    <p:sldId id="266" r:id="rId6"/>
    <p:sldId id="259" r:id="rId7"/>
    <p:sldId id="257" r:id="rId8"/>
    <p:sldId id="263" r:id="rId9"/>
    <p:sldId id="260" r:id="rId10"/>
    <p:sldId id="258" r:id="rId11"/>
    <p:sldId id="269" r:id="rId12"/>
    <p:sldId id="270" r:id="rId13"/>
    <p:sldId id="267" r:id="rId14"/>
    <p:sldId id="273" r:id="rId15"/>
    <p:sldId id="274" r:id="rId16"/>
    <p:sldId id="275" r:id="rId17"/>
    <p:sldId id="276" r:id="rId18"/>
    <p:sldId id="272" r:id="rId19"/>
    <p:sldId id="277" r:id="rId20"/>
    <p:sldId id="278" r:id="rId21"/>
    <p:sldId id="280" r:id="rId22"/>
    <p:sldId id="279" r:id="rId23"/>
    <p:sldId id="281" r:id="rId24"/>
    <p:sldId id="271" r:id="rId25"/>
    <p:sldId id="282" r:id="rId26"/>
    <p:sldId id="284"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0E88A-DDCE-463E-8CA4-95A20D99DEB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C445C4-0AC2-4A06-95CF-EF91DFE4D03E}">
      <dgm:prSet phldrT="[Text]"/>
      <dgm:spPr/>
      <dgm:t>
        <a:bodyPr/>
        <a:lstStyle/>
        <a:p>
          <a:r>
            <a:rPr lang="en-US" dirty="0"/>
            <a:t>Parser</a:t>
          </a:r>
        </a:p>
      </dgm:t>
    </dgm:pt>
    <dgm:pt modelId="{FD27FC0B-1A7B-4485-9772-3A181D3029CE}" type="parTrans" cxnId="{5C8ECA80-FB12-4B7A-ABED-073CA9C6CD1B}">
      <dgm:prSet/>
      <dgm:spPr/>
      <dgm:t>
        <a:bodyPr/>
        <a:lstStyle/>
        <a:p>
          <a:endParaRPr lang="en-US"/>
        </a:p>
      </dgm:t>
    </dgm:pt>
    <dgm:pt modelId="{9B494790-1FAD-4D87-8C12-8CBCF3EDD848}" type="sibTrans" cxnId="{5C8ECA80-FB12-4B7A-ABED-073CA9C6CD1B}">
      <dgm:prSet/>
      <dgm:spPr/>
      <dgm:t>
        <a:bodyPr/>
        <a:lstStyle/>
        <a:p>
          <a:endParaRPr lang="en-US"/>
        </a:p>
      </dgm:t>
    </dgm:pt>
    <dgm:pt modelId="{E6A0F2AD-2438-437D-88DF-B9D9A3331B09}">
      <dgm:prSet phldrT="[Text]"/>
      <dgm:spPr/>
      <dgm:t>
        <a:bodyPr/>
        <a:lstStyle/>
        <a:p>
          <a:r>
            <a:rPr lang="en-US" dirty="0"/>
            <a:t>Top-Down Parser</a:t>
          </a:r>
        </a:p>
      </dgm:t>
    </dgm:pt>
    <dgm:pt modelId="{1DD541B0-2AF3-46A6-94D9-0068E38CB607}" type="parTrans" cxnId="{9DE8FE21-C1E4-4658-B20A-3DD158BF4B34}">
      <dgm:prSet/>
      <dgm:spPr/>
      <dgm:t>
        <a:bodyPr/>
        <a:lstStyle/>
        <a:p>
          <a:endParaRPr lang="en-US"/>
        </a:p>
      </dgm:t>
    </dgm:pt>
    <dgm:pt modelId="{C167FE6A-28CD-45AD-8A94-F8FAF204760F}" type="sibTrans" cxnId="{9DE8FE21-C1E4-4658-B20A-3DD158BF4B34}">
      <dgm:prSet/>
      <dgm:spPr/>
      <dgm:t>
        <a:bodyPr/>
        <a:lstStyle/>
        <a:p>
          <a:endParaRPr lang="en-US"/>
        </a:p>
      </dgm:t>
    </dgm:pt>
    <dgm:pt modelId="{F0E58F72-E4DD-4AEF-B4BC-C2AA1D0A3CE0}">
      <dgm:prSet phldrT="[Text]"/>
      <dgm:spPr/>
      <dgm:t>
        <a:bodyPr/>
        <a:lstStyle/>
        <a:p>
          <a:r>
            <a:rPr lang="en-US" dirty="0"/>
            <a:t>Recursive Descent</a:t>
          </a:r>
        </a:p>
      </dgm:t>
    </dgm:pt>
    <dgm:pt modelId="{8F8D5C28-50D7-427D-B246-E55E2C2051BC}" type="parTrans" cxnId="{E2184064-754F-49B4-9A2C-DE691106210F}">
      <dgm:prSet/>
      <dgm:spPr/>
      <dgm:t>
        <a:bodyPr/>
        <a:lstStyle/>
        <a:p>
          <a:endParaRPr lang="en-US"/>
        </a:p>
      </dgm:t>
    </dgm:pt>
    <dgm:pt modelId="{47CB2D9D-35AD-4B0D-8F7B-B5473606AB6D}" type="sibTrans" cxnId="{E2184064-754F-49B4-9A2C-DE691106210F}">
      <dgm:prSet/>
      <dgm:spPr/>
      <dgm:t>
        <a:bodyPr/>
        <a:lstStyle/>
        <a:p>
          <a:endParaRPr lang="en-US"/>
        </a:p>
      </dgm:t>
    </dgm:pt>
    <dgm:pt modelId="{F1BF7247-0B54-47D6-B791-C399AC64CB5A}">
      <dgm:prSet phldrT="[Text]"/>
      <dgm:spPr/>
      <dgm:t>
        <a:bodyPr/>
        <a:lstStyle/>
        <a:p>
          <a:r>
            <a:rPr lang="en-US" dirty="0"/>
            <a:t>Without Backtracking</a:t>
          </a:r>
        </a:p>
      </dgm:t>
    </dgm:pt>
    <dgm:pt modelId="{6180D8A1-DEBE-493D-BEE3-F0408C949702}" type="parTrans" cxnId="{41FC08E4-4B18-4DC0-91BC-8FF1E48C4371}">
      <dgm:prSet/>
      <dgm:spPr/>
      <dgm:t>
        <a:bodyPr/>
        <a:lstStyle/>
        <a:p>
          <a:endParaRPr lang="en-US"/>
        </a:p>
      </dgm:t>
    </dgm:pt>
    <dgm:pt modelId="{6DCB7011-373E-4B71-8212-7BD9B1C01B77}" type="sibTrans" cxnId="{41FC08E4-4B18-4DC0-91BC-8FF1E48C4371}">
      <dgm:prSet/>
      <dgm:spPr/>
      <dgm:t>
        <a:bodyPr/>
        <a:lstStyle/>
        <a:p>
          <a:endParaRPr lang="en-US"/>
        </a:p>
      </dgm:t>
    </dgm:pt>
    <dgm:pt modelId="{A73D11D6-5189-4319-9CE0-680DF21A1459}">
      <dgm:prSet phldrT="[Text]"/>
      <dgm:spPr/>
      <dgm:t>
        <a:bodyPr/>
        <a:lstStyle/>
        <a:p>
          <a:r>
            <a:rPr lang="en-US" dirty="0"/>
            <a:t>Bottom-Up Parser</a:t>
          </a:r>
        </a:p>
      </dgm:t>
    </dgm:pt>
    <dgm:pt modelId="{1704A32A-B2FF-4B69-86C9-3A91D106AAE2}" type="parTrans" cxnId="{364233BE-0D3D-4C18-A446-14582E562275}">
      <dgm:prSet/>
      <dgm:spPr/>
      <dgm:t>
        <a:bodyPr/>
        <a:lstStyle/>
        <a:p>
          <a:endParaRPr lang="en-US"/>
        </a:p>
      </dgm:t>
    </dgm:pt>
    <dgm:pt modelId="{50FBA190-31BE-40E4-8305-63D4DEEE7BD9}" type="sibTrans" cxnId="{364233BE-0D3D-4C18-A446-14582E562275}">
      <dgm:prSet/>
      <dgm:spPr/>
      <dgm:t>
        <a:bodyPr/>
        <a:lstStyle/>
        <a:p>
          <a:endParaRPr lang="en-US"/>
        </a:p>
      </dgm:t>
    </dgm:pt>
    <dgm:pt modelId="{432E82A0-5E4C-4CC0-9BB9-6BFB1704E399}">
      <dgm:prSet phldrT="[Text]"/>
      <dgm:spPr/>
      <dgm:t>
        <a:bodyPr/>
        <a:lstStyle/>
        <a:p>
          <a:r>
            <a:rPr lang="en-US" dirty="0"/>
            <a:t>Shift-Reduce Parser</a:t>
          </a:r>
        </a:p>
      </dgm:t>
    </dgm:pt>
    <dgm:pt modelId="{C34090F2-D643-400B-A30E-7851EA131130}" type="parTrans" cxnId="{33A6462B-01BA-4C6E-98F6-9C39C48CC941}">
      <dgm:prSet/>
      <dgm:spPr/>
      <dgm:t>
        <a:bodyPr/>
        <a:lstStyle/>
        <a:p>
          <a:endParaRPr lang="en-US"/>
        </a:p>
      </dgm:t>
    </dgm:pt>
    <dgm:pt modelId="{1D14D54F-EBBA-4922-A9F1-1F0133CA6073}" type="sibTrans" cxnId="{33A6462B-01BA-4C6E-98F6-9C39C48CC941}">
      <dgm:prSet/>
      <dgm:spPr/>
      <dgm:t>
        <a:bodyPr/>
        <a:lstStyle/>
        <a:p>
          <a:endParaRPr lang="en-US"/>
        </a:p>
      </dgm:t>
    </dgm:pt>
    <dgm:pt modelId="{2F390864-A5C9-4D42-A2E8-30407A3F75AF}">
      <dgm:prSet phldrT="[Text]"/>
      <dgm:spPr/>
      <dgm:t>
        <a:bodyPr/>
        <a:lstStyle/>
        <a:p>
          <a:r>
            <a:rPr lang="en-US" dirty="0"/>
            <a:t>Predictive Parser</a:t>
          </a:r>
        </a:p>
      </dgm:t>
    </dgm:pt>
    <dgm:pt modelId="{F0F214BD-9B31-41E7-9EFC-58D9857DEF2C}" type="parTrans" cxnId="{458867A7-729E-4194-9B31-6233686D2DD6}">
      <dgm:prSet/>
      <dgm:spPr/>
      <dgm:t>
        <a:bodyPr/>
        <a:lstStyle/>
        <a:p>
          <a:endParaRPr lang="en-US"/>
        </a:p>
      </dgm:t>
    </dgm:pt>
    <dgm:pt modelId="{B591BEEB-C4AB-41B8-BE60-D4331BFF6A9C}" type="sibTrans" cxnId="{458867A7-729E-4194-9B31-6233686D2DD6}">
      <dgm:prSet/>
      <dgm:spPr/>
      <dgm:t>
        <a:bodyPr/>
        <a:lstStyle/>
        <a:p>
          <a:endParaRPr lang="en-US"/>
        </a:p>
      </dgm:t>
    </dgm:pt>
    <dgm:pt modelId="{B63CC13C-B140-46BB-9978-5969830637C4}">
      <dgm:prSet phldrT="[Text]"/>
      <dgm:spPr/>
      <dgm:t>
        <a:bodyPr/>
        <a:lstStyle/>
        <a:p>
          <a:r>
            <a:rPr lang="en-US" dirty="0"/>
            <a:t>LL Parser</a:t>
          </a:r>
        </a:p>
      </dgm:t>
    </dgm:pt>
    <dgm:pt modelId="{4E84C2BB-39C0-49D3-873E-38168C5EA153}" type="parTrans" cxnId="{1C198F87-B6AD-4743-B8FB-E4E8659C2F3A}">
      <dgm:prSet/>
      <dgm:spPr/>
      <dgm:t>
        <a:bodyPr/>
        <a:lstStyle/>
        <a:p>
          <a:endParaRPr lang="en-US"/>
        </a:p>
      </dgm:t>
    </dgm:pt>
    <dgm:pt modelId="{C3E9EFC2-DCF7-4FE2-A882-344BD8F2A9D5}" type="sibTrans" cxnId="{1C198F87-B6AD-4743-B8FB-E4E8659C2F3A}">
      <dgm:prSet/>
      <dgm:spPr/>
      <dgm:t>
        <a:bodyPr/>
        <a:lstStyle/>
        <a:p>
          <a:endParaRPr lang="en-US"/>
        </a:p>
      </dgm:t>
    </dgm:pt>
    <dgm:pt modelId="{39A3200B-96F5-43D4-AF24-395AFCFDDF40}">
      <dgm:prSet phldrT="[Text]"/>
      <dgm:spPr/>
      <dgm:t>
        <a:bodyPr/>
        <a:lstStyle/>
        <a:p>
          <a:r>
            <a:rPr lang="en-US" dirty="0"/>
            <a:t>LR Parser</a:t>
          </a:r>
        </a:p>
      </dgm:t>
    </dgm:pt>
    <dgm:pt modelId="{B117B4C3-58FF-4732-AF36-ED5CFB41AC82}" type="parTrans" cxnId="{3E0E9C48-315A-44A2-A185-E9CC561B9DF3}">
      <dgm:prSet/>
      <dgm:spPr/>
      <dgm:t>
        <a:bodyPr/>
        <a:lstStyle/>
        <a:p>
          <a:endParaRPr lang="en-US"/>
        </a:p>
      </dgm:t>
    </dgm:pt>
    <dgm:pt modelId="{68136983-3F17-40A2-9C77-9F891EFB2AB8}" type="sibTrans" cxnId="{3E0E9C48-315A-44A2-A185-E9CC561B9DF3}">
      <dgm:prSet/>
      <dgm:spPr/>
      <dgm:t>
        <a:bodyPr/>
        <a:lstStyle/>
        <a:p>
          <a:endParaRPr lang="en-US"/>
        </a:p>
      </dgm:t>
    </dgm:pt>
    <dgm:pt modelId="{650EEAF0-4B18-4E3A-A354-6942D437EE7C}">
      <dgm:prSet phldrT="[Text]"/>
      <dgm:spPr/>
      <dgm:t>
        <a:bodyPr/>
        <a:lstStyle/>
        <a:p>
          <a:r>
            <a:rPr lang="en-US" dirty="0"/>
            <a:t>LR(0)</a:t>
          </a:r>
        </a:p>
      </dgm:t>
    </dgm:pt>
    <dgm:pt modelId="{B2CE9BDF-47E0-4F25-AF2C-139B835C0012}" type="parTrans" cxnId="{692402E9-72ED-4279-9E31-8CF637192C77}">
      <dgm:prSet/>
      <dgm:spPr/>
      <dgm:t>
        <a:bodyPr/>
        <a:lstStyle/>
        <a:p>
          <a:endParaRPr lang="en-US"/>
        </a:p>
      </dgm:t>
    </dgm:pt>
    <dgm:pt modelId="{69D709C8-DE32-4EFA-A38A-0A0E79893E3D}" type="sibTrans" cxnId="{692402E9-72ED-4279-9E31-8CF637192C77}">
      <dgm:prSet/>
      <dgm:spPr/>
      <dgm:t>
        <a:bodyPr/>
        <a:lstStyle/>
        <a:p>
          <a:endParaRPr lang="en-US"/>
        </a:p>
      </dgm:t>
    </dgm:pt>
    <dgm:pt modelId="{EB016A51-4539-45D3-86EF-1227646695D3}">
      <dgm:prSet phldrT="[Text]"/>
      <dgm:spPr/>
      <dgm:t>
        <a:bodyPr/>
        <a:lstStyle/>
        <a:p>
          <a:r>
            <a:rPr lang="en-US" dirty="0"/>
            <a:t>LALR</a:t>
          </a:r>
        </a:p>
      </dgm:t>
    </dgm:pt>
    <dgm:pt modelId="{39215CD4-B7E5-4510-840A-4A203A7C07D0}" type="parTrans" cxnId="{75AA0AB8-8E12-4E32-BB68-F7FD6F45E194}">
      <dgm:prSet/>
      <dgm:spPr/>
      <dgm:t>
        <a:bodyPr/>
        <a:lstStyle/>
        <a:p>
          <a:endParaRPr lang="en-US"/>
        </a:p>
      </dgm:t>
    </dgm:pt>
    <dgm:pt modelId="{4D57FB94-74E2-437B-878C-F45F10CCDA98}" type="sibTrans" cxnId="{75AA0AB8-8E12-4E32-BB68-F7FD6F45E194}">
      <dgm:prSet/>
      <dgm:spPr/>
      <dgm:t>
        <a:bodyPr/>
        <a:lstStyle/>
        <a:p>
          <a:endParaRPr lang="en-US"/>
        </a:p>
      </dgm:t>
    </dgm:pt>
    <dgm:pt modelId="{8252E6C4-DE1F-48C5-B39F-46EE006A71EC}">
      <dgm:prSet phldrT="[Text]"/>
      <dgm:spPr/>
      <dgm:t>
        <a:bodyPr/>
        <a:lstStyle/>
        <a:p>
          <a:r>
            <a:rPr lang="en-US"/>
            <a:t>With </a:t>
          </a:r>
          <a:r>
            <a:rPr lang="en-US" dirty="0"/>
            <a:t>Backtracking</a:t>
          </a:r>
        </a:p>
      </dgm:t>
    </dgm:pt>
    <dgm:pt modelId="{72C2FD4E-E7B6-4438-8D31-124750CFCF79}" type="parTrans" cxnId="{0ACBDFAE-90F4-4C45-AC94-CAD5C7012DD5}">
      <dgm:prSet/>
      <dgm:spPr/>
      <dgm:t>
        <a:bodyPr/>
        <a:lstStyle/>
        <a:p>
          <a:endParaRPr lang="en-US"/>
        </a:p>
      </dgm:t>
    </dgm:pt>
    <dgm:pt modelId="{47A05B4F-5724-4317-9A5D-366C2209330E}" type="sibTrans" cxnId="{0ACBDFAE-90F4-4C45-AC94-CAD5C7012DD5}">
      <dgm:prSet/>
      <dgm:spPr/>
      <dgm:t>
        <a:bodyPr/>
        <a:lstStyle/>
        <a:p>
          <a:endParaRPr lang="en-US"/>
        </a:p>
      </dgm:t>
    </dgm:pt>
    <dgm:pt modelId="{2DE4D903-AFAB-4720-A451-A0F7E7E5E1FF}">
      <dgm:prSet phldrT="[Text]"/>
      <dgm:spPr/>
      <dgm:t>
        <a:bodyPr/>
        <a:lstStyle/>
        <a:p>
          <a:r>
            <a:rPr lang="en-US" dirty="0"/>
            <a:t>Operator Precedence</a:t>
          </a:r>
        </a:p>
      </dgm:t>
    </dgm:pt>
    <dgm:pt modelId="{A281CCEB-C5B1-439E-AEB6-8CCFCFC34DD3}" type="parTrans" cxnId="{A59A6128-5218-4714-9A6B-197F37E4889E}">
      <dgm:prSet/>
      <dgm:spPr/>
      <dgm:t>
        <a:bodyPr/>
        <a:lstStyle/>
        <a:p>
          <a:endParaRPr lang="en-US"/>
        </a:p>
      </dgm:t>
    </dgm:pt>
    <dgm:pt modelId="{B6759BF1-BEA8-4368-A6E6-A62ECC147A94}" type="sibTrans" cxnId="{A59A6128-5218-4714-9A6B-197F37E4889E}">
      <dgm:prSet/>
      <dgm:spPr/>
      <dgm:t>
        <a:bodyPr/>
        <a:lstStyle/>
        <a:p>
          <a:endParaRPr lang="en-US"/>
        </a:p>
      </dgm:t>
    </dgm:pt>
    <dgm:pt modelId="{770F470C-B5C5-4D42-B377-E41B3FDB8E16}">
      <dgm:prSet phldrT="[Text]"/>
      <dgm:spPr/>
      <dgm:t>
        <a:bodyPr/>
        <a:lstStyle/>
        <a:p>
          <a:r>
            <a:rPr lang="en-US" dirty="0"/>
            <a:t>CLR</a:t>
          </a:r>
        </a:p>
      </dgm:t>
    </dgm:pt>
    <dgm:pt modelId="{1C9739FF-707D-4ED5-B6D7-9121E1376987}" type="parTrans" cxnId="{FAA5254F-C5B5-4060-8B0A-231CC599135B}">
      <dgm:prSet/>
      <dgm:spPr/>
    </dgm:pt>
    <dgm:pt modelId="{1A3C85D5-BC3F-4F40-83FB-30408A69E31D}" type="sibTrans" cxnId="{FAA5254F-C5B5-4060-8B0A-231CC599135B}">
      <dgm:prSet/>
      <dgm:spPr/>
    </dgm:pt>
    <dgm:pt modelId="{37DA2779-C46B-4468-AC77-8C044486A76B}">
      <dgm:prSet phldrT="[Text]"/>
      <dgm:spPr/>
      <dgm:t>
        <a:bodyPr/>
        <a:lstStyle/>
        <a:p>
          <a:r>
            <a:rPr lang="en-US"/>
            <a:t>SLR(1)</a:t>
          </a:r>
          <a:endParaRPr lang="en-US" dirty="0"/>
        </a:p>
      </dgm:t>
    </dgm:pt>
    <dgm:pt modelId="{D281B874-6E27-4232-AB78-8273F3D7BEC8}" type="parTrans" cxnId="{E268AA7F-B2BA-4080-9872-F4A3D890EAEB}">
      <dgm:prSet/>
      <dgm:spPr/>
    </dgm:pt>
    <dgm:pt modelId="{BD6212DA-E369-4E00-A1AB-4138B74469A8}" type="sibTrans" cxnId="{E268AA7F-B2BA-4080-9872-F4A3D890EAEB}">
      <dgm:prSet/>
      <dgm:spPr/>
    </dgm:pt>
    <dgm:pt modelId="{0A8A3E34-F383-460B-8117-FD42268E7EB7}" type="pres">
      <dgm:prSet presAssocID="{BC60E88A-DDCE-463E-8CA4-95A20D99DEB8}" presName="hierChild1" presStyleCnt="0">
        <dgm:presLayoutVars>
          <dgm:chPref val="1"/>
          <dgm:dir/>
          <dgm:animOne val="branch"/>
          <dgm:animLvl val="lvl"/>
          <dgm:resizeHandles/>
        </dgm:presLayoutVars>
      </dgm:prSet>
      <dgm:spPr/>
    </dgm:pt>
    <dgm:pt modelId="{ED8782A4-08DE-4536-BC53-9CED3D0784B5}" type="pres">
      <dgm:prSet presAssocID="{D9C445C4-0AC2-4A06-95CF-EF91DFE4D03E}" presName="hierRoot1" presStyleCnt="0"/>
      <dgm:spPr/>
    </dgm:pt>
    <dgm:pt modelId="{F7F56C9B-8E7A-4267-BE7B-654FE6372AC1}" type="pres">
      <dgm:prSet presAssocID="{D9C445C4-0AC2-4A06-95CF-EF91DFE4D03E}" presName="composite" presStyleCnt="0"/>
      <dgm:spPr/>
    </dgm:pt>
    <dgm:pt modelId="{F33D48FB-1106-4D10-BB44-52037ED93DB8}" type="pres">
      <dgm:prSet presAssocID="{D9C445C4-0AC2-4A06-95CF-EF91DFE4D03E}" presName="background" presStyleLbl="node0" presStyleIdx="0" presStyleCnt="1"/>
      <dgm:spPr/>
    </dgm:pt>
    <dgm:pt modelId="{68287AD2-A207-42B9-8355-0A4CF4BF1362}" type="pres">
      <dgm:prSet presAssocID="{D9C445C4-0AC2-4A06-95CF-EF91DFE4D03E}" presName="text" presStyleLbl="fgAcc0" presStyleIdx="0" presStyleCnt="1">
        <dgm:presLayoutVars>
          <dgm:chPref val="3"/>
        </dgm:presLayoutVars>
      </dgm:prSet>
      <dgm:spPr/>
    </dgm:pt>
    <dgm:pt modelId="{5E9F83DD-854E-4FD4-B0BE-FA052E662187}" type="pres">
      <dgm:prSet presAssocID="{D9C445C4-0AC2-4A06-95CF-EF91DFE4D03E}" presName="hierChild2" presStyleCnt="0"/>
      <dgm:spPr/>
    </dgm:pt>
    <dgm:pt modelId="{51C4D878-0D4B-408A-832D-FE55C567C8F1}" type="pres">
      <dgm:prSet presAssocID="{1DD541B0-2AF3-46A6-94D9-0068E38CB607}" presName="Name10" presStyleLbl="parChTrans1D2" presStyleIdx="0" presStyleCnt="2"/>
      <dgm:spPr/>
    </dgm:pt>
    <dgm:pt modelId="{06C95F1F-C74E-4214-A60A-071B06F69F5D}" type="pres">
      <dgm:prSet presAssocID="{E6A0F2AD-2438-437D-88DF-B9D9A3331B09}" presName="hierRoot2" presStyleCnt="0"/>
      <dgm:spPr/>
    </dgm:pt>
    <dgm:pt modelId="{E700E8F0-25B8-408D-A812-D03003CF6C88}" type="pres">
      <dgm:prSet presAssocID="{E6A0F2AD-2438-437D-88DF-B9D9A3331B09}" presName="composite2" presStyleCnt="0"/>
      <dgm:spPr/>
    </dgm:pt>
    <dgm:pt modelId="{7FC8E3FC-C9B0-4CA7-874A-99CF65253431}" type="pres">
      <dgm:prSet presAssocID="{E6A0F2AD-2438-437D-88DF-B9D9A3331B09}" presName="background2" presStyleLbl="node2" presStyleIdx="0" presStyleCnt="2"/>
      <dgm:spPr/>
    </dgm:pt>
    <dgm:pt modelId="{C40E236C-6E88-47AE-9BE4-58DC147803E9}" type="pres">
      <dgm:prSet presAssocID="{E6A0F2AD-2438-437D-88DF-B9D9A3331B09}" presName="text2" presStyleLbl="fgAcc2" presStyleIdx="0" presStyleCnt="2">
        <dgm:presLayoutVars>
          <dgm:chPref val="3"/>
        </dgm:presLayoutVars>
      </dgm:prSet>
      <dgm:spPr/>
    </dgm:pt>
    <dgm:pt modelId="{9F5E1367-E99B-4E5B-A99E-B166FF85A121}" type="pres">
      <dgm:prSet presAssocID="{E6A0F2AD-2438-437D-88DF-B9D9A3331B09}" presName="hierChild3" presStyleCnt="0"/>
      <dgm:spPr/>
    </dgm:pt>
    <dgm:pt modelId="{16178452-FD0A-4FEF-A92E-F93ECAF2346D}" type="pres">
      <dgm:prSet presAssocID="{8F8D5C28-50D7-427D-B246-E55E2C2051BC}" presName="Name17" presStyleLbl="parChTrans1D3" presStyleIdx="0" presStyleCnt="3"/>
      <dgm:spPr/>
    </dgm:pt>
    <dgm:pt modelId="{F0BE57E5-5125-4CE5-9BAC-246276CEBC3A}" type="pres">
      <dgm:prSet presAssocID="{F0E58F72-E4DD-4AEF-B4BC-C2AA1D0A3CE0}" presName="hierRoot3" presStyleCnt="0"/>
      <dgm:spPr/>
    </dgm:pt>
    <dgm:pt modelId="{86ACBB71-51E8-43CB-89D7-84F71C7A3C0D}" type="pres">
      <dgm:prSet presAssocID="{F0E58F72-E4DD-4AEF-B4BC-C2AA1D0A3CE0}" presName="composite3" presStyleCnt="0"/>
      <dgm:spPr/>
    </dgm:pt>
    <dgm:pt modelId="{D4C2D038-FB59-46A3-90E5-29450108E644}" type="pres">
      <dgm:prSet presAssocID="{F0E58F72-E4DD-4AEF-B4BC-C2AA1D0A3CE0}" presName="background3" presStyleLbl="node3" presStyleIdx="0" presStyleCnt="3"/>
      <dgm:spPr/>
    </dgm:pt>
    <dgm:pt modelId="{E54AB863-3484-407B-9BBB-9631896925D8}" type="pres">
      <dgm:prSet presAssocID="{F0E58F72-E4DD-4AEF-B4BC-C2AA1D0A3CE0}" presName="text3" presStyleLbl="fgAcc3" presStyleIdx="0" presStyleCnt="3">
        <dgm:presLayoutVars>
          <dgm:chPref val="3"/>
        </dgm:presLayoutVars>
      </dgm:prSet>
      <dgm:spPr/>
    </dgm:pt>
    <dgm:pt modelId="{3B2862E3-0EB5-4083-8FBD-6767CC1F133C}" type="pres">
      <dgm:prSet presAssocID="{F0E58F72-E4DD-4AEF-B4BC-C2AA1D0A3CE0}" presName="hierChild4" presStyleCnt="0"/>
      <dgm:spPr/>
    </dgm:pt>
    <dgm:pt modelId="{04C2FDAA-7D73-4544-8AD1-124C1AAE799B}" type="pres">
      <dgm:prSet presAssocID="{72C2FD4E-E7B6-4438-8D31-124750CFCF79}" presName="Name23" presStyleLbl="parChTrans1D4" presStyleIdx="0" presStyleCnt="9"/>
      <dgm:spPr/>
    </dgm:pt>
    <dgm:pt modelId="{0E08327D-42DC-41E0-A461-75A792E5859B}" type="pres">
      <dgm:prSet presAssocID="{8252E6C4-DE1F-48C5-B39F-46EE006A71EC}" presName="hierRoot4" presStyleCnt="0"/>
      <dgm:spPr/>
    </dgm:pt>
    <dgm:pt modelId="{6D15E2C2-BABF-460C-B1E8-AB03033F09EB}" type="pres">
      <dgm:prSet presAssocID="{8252E6C4-DE1F-48C5-B39F-46EE006A71EC}" presName="composite4" presStyleCnt="0"/>
      <dgm:spPr/>
    </dgm:pt>
    <dgm:pt modelId="{BFD15A2C-2967-40F7-83AA-71FD5F3DAB93}" type="pres">
      <dgm:prSet presAssocID="{8252E6C4-DE1F-48C5-B39F-46EE006A71EC}" presName="background4" presStyleLbl="node4" presStyleIdx="0" presStyleCnt="9"/>
      <dgm:spPr/>
    </dgm:pt>
    <dgm:pt modelId="{B7669DF9-0FE1-461E-A2DA-3D3975CC711C}" type="pres">
      <dgm:prSet presAssocID="{8252E6C4-DE1F-48C5-B39F-46EE006A71EC}" presName="text4" presStyleLbl="fgAcc4" presStyleIdx="0" presStyleCnt="9">
        <dgm:presLayoutVars>
          <dgm:chPref val="3"/>
        </dgm:presLayoutVars>
      </dgm:prSet>
      <dgm:spPr/>
    </dgm:pt>
    <dgm:pt modelId="{F0AE1FC7-7848-46F1-8803-89D9532956A0}" type="pres">
      <dgm:prSet presAssocID="{8252E6C4-DE1F-48C5-B39F-46EE006A71EC}" presName="hierChild5" presStyleCnt="0"/>
      <dgm:spPr/>
    </dgm:pt>
    <dgm:pt modelId="{43459D64-92E6-441E-BA22-C75E227B4D9C}" type="pres">
      <dgm:prSet presAssocID="{6180D8A1-DEBE-493D-BEE3-F0408C949702}" presName="Name23" presStyleLbl="parChTrans1D4" presStyleIdx="1" presStyleCnt="9"/>
      <dgm:spPr/>
    </dgm:pt>
    <dgm:pt modelId="{C7CC28C5-624F-470A-83FC-E2BA3A9AEA15}" type="pres">
      <dgm:prSet presAssocID="{F1BF7247-0B54-47D6-B791-C399AC64CB5A}" presName="hierRoot4" presStyleCnt="0"/>
      <dgm:spPr/>
    </dgm:pt>
    <dgm:pt modelId="{A163ADB5-0019-4D14-B928-891A0F9385B4}" type="pres">
      <dgm:prSet presAssocID="{F1BF7247-0B54-47D6-B791-C399AC64CB5A}" presName="composite4" presStyleCnt="0"/>
      <dgm:spPr/>
    </dgm:pt>
    <dgm:pt modelId="{EFC8E515-BE7C-4933-8792-4FA5CAE8330C}" type="pres">
      <dgm:prSet presAssocID="{F1BF7247-0B54-47D6-B791-C399AC64CB5A}" presName="background4" presStyleLbl="node4" presStyleIdx="1" presStyleCnt="9"/>
      <dgm:spPr/>
    </dgm:pt>
    <dgm:pt modelId="{1AB795BD-8D32-40DD-AEE4-F6F4608C1FF3}" type="pres">
      <dgm:prSet presAssocID="{F1BF7247-0B54-47D6-B791-C399AC64CB5A}" presName="text4" presStyleLbl="fgAcc4" presStyleIdx="1" presStyleCnt="9">
        <dgm:presLayoutVars>
          <dgm:chPref val="3"/>
        </dgm:presLayoutVars>
      </dgm:prSet>
      <dgm:spPr/>
    </dgm:pt>
    <dgm:pt modelId="{53E87807-4F33-4043-9020-902390C7AA0F}" type="pres">
      <dgm:prSet presAssocID="{F1BF7247-0B54-47D6-B791-C399AC64CB5A}" presName="hierChild5" presStyleCnt="0"/>
      <dgm:spPr/>
    </dgm:pt>
    <dgm:pt modelId="{0F222A6A-106F-4D8E-BAB9-9D5034CFF0D8}" type="pres">
      <dgm:prSet presAssocID="{F0F214BD-9B31-41E7-9EFC-58D9857DEF2C}" presName="Name23" presStyleLbl="parChTrans1D4" presStyleIdx="2" presStyleCnt="9"/>
      <dgm:spPr/>
    </dgm:pt>
    <dgm:pt modelId="{6F7EF1DD-DBE4-4995-BF79-90EF2EE9F36E}" type="pres">
      <dgm:prSet presAssocID="{2F390864-A5C9-4D42-A2E8-30407A3F75AF}" presName="hierRoot4" presStyleCnt="0"/>
      <dgm:spPr/>
    </dgm:pt>
    <dgm:pt modelId="{021E9BB1-B3A9-4CAC-BBB1-5D40D6206AA2}" type="pres">
      <dgm:prSet presAssocID="{2F390864-A5C9-4D42-A2E8-30407A3F75AF}" presName="composite4" presStyleCnt="0"/>
      <dgm:spPr/>
    </dgm:pt>
    <dgm:pt modelId="{11273A0C-E899-4A10-859E-522F1953EB11}" type="pres">
      <dgm:prSet presAssocID="{2F390864-A5C9-4D42-A2E8-30407A3F75AF}" presName="background4" presStyleLbl="node4" presStyleIdx="2" presStyleCnt="9"/>
      <dgm:spPr/>
    </dgm:pt>
    <dgm:pt modelId="{5D0A17BC-7D21-4E29-9EB6-54EA38BF0799}" type="pres">
      <dgm:prSet presAssocID="{2F390864-A5C9-4D42-A2E8-30407A3F75AF}" presName="text4" presStyleLbl="fgAcc4" presStyleIdx="2" presStyleCnt="9">
        <dgm:presLayoutVars>
          <dgm:chPref val="3"/>
        </dgm:presLayoutVars>
      </dgm:prSet>
      <dgm:spPr/>
    </dgm:pt>
    <dgm:pt modelId="{93A32FC0-12B3-4D94-B37F-D1CAB11444F0}" type="pres">
      <dgm:prSet presAssocID="{2F390864-A5C9-4D42-A2E8-30407A3F75AF}" presName="hierChild5" presStyleCnt="0"/>
      <dgm:spPr/>
    </dgm:pt>
    <dgm:pt modelId="{28860199-1E74-4223-85B0-3A0F8113973E}" type="pres">
      <dgm:prSet presAssocID="{4E84C2BB-39C0-49D3-873E-38168C5EA153}" presName="Name23" presStyleLbl="parChTrans1D4" presStyleIdx="3" presStyleCnt="9"/>
      <dgm:spPr/>
    </dgm:pt>
    <dgm:pt modelId="{D118AE5D-7BBC-4B7E-B655-E50398F3E0FD}" type="pres">
      <dgm:prSet presAssocID="{B63CC13C-B140-46BB-9978-5969830637C4}" presName="hierRoot4" presStyleCnt="0"/>
      <dgm:spPr/>
    </dgm:pt>
    <dgm:pt modelId="{D7618A57-F9B1-41B7-906F-50FDBAD181AC}" type="pres">
      <dgm:prSet presAssocID="{B63CC13C-B140-46BB-9978-5969830637C4}" presName="composite4" presStyleCnt="0"/>
      <dgm:spPr/>
    </dgm:pt>
    <dgm:pt modelId="{3593220B-2A95-4330-96B6-7E638C439E54}" type="pres">
      <dgm:prSet presAssocID="{B63CC13C-B140-46BB-9978-5969830637C4}" presName="background4" presStyleLbl="node4" presStyleIdx="3" presStyleCnt="9"/>
      <dgm:spPr/>
    </dgm:pt>
    <dgm:pt modelId="{7C1F9C23-14AF-4DBF-A77D-B04F7FFD01BA}" type="pres">
      <dgm:prSet presAssocID="{B63CC13C-B140-46BB-9978-5969830637C4}" presName="text4" presStyleLbl="fgAcc4" presStyleIdx="3" presStyleCnt="9">
        <dgm:presLayoutVars>
          <dgm:chPref val="3"/>
        </dgm:presLayoutVars>
      </dgm:prSet>
      <dgm:spPr/>
    </dgm:pt>
    <dgm:pt modelId="{8150D127-B2E9-4AC0-9631-AC67E701A43A}" type="pres">
      <dgm:prSet presAssocID="{B63CC13C-B140-46BB-9978-5969830637C4}" presName="hierChild5" presStyleCnt="0"/>
      <dgm:spPr/>
    </dgm:pt>
    <dgm:pt modelId="{95F73E7A-DF45-4A31-8555-B8A5408D668E}" type="pres">
      <dgm:prSet presAssocID="{1704A32A-B2FF-4B69-86C9-3A91D106AAE2}" presName="Name10" presStyleLbl="parChTrans1D2" presStyleIdx="1" presStyleCnt="2"/>
      <dgm:spPr/>
    </dgm:pt>
    <dgm:pt modelId="{F5564A2B-901D-4F07-901E-7BF582182058}" type="pres">
      <dgm:prSet presAssocID="{A73D11D6-5189-4319-9CE0-680DF21A1459}" presName="hierRoot2" presStyleCnt="0"/>
      <dgm:spPr/>
    </dgm:pt>
    <dgm:pt modelId="{5014C568-5374-4E41-989D-040A582ACF03}" type="pres">
      <dgm:prSet presAssocID="{A73D11D6-5189-4319-9CE0-680DF21A1459}" presName="composite2" presStyleCnt="0"/>
      <dgm:spPr/>
    </dgm:pt>
    <dgm:pt modelId="{F3C69481-59A9-4E02-97DB-5E64FE9B9059}" type="pres">
      <dgm:prSet presAssocID="{A73D11D6-5189-4319-9CE0-680DF21A1459}" presName="background2" presStyleLbl="node2" presStyleIdx="1" presStyleCnt="2"/>
      <dgm:spPr/>
    </dgm:pt>
    <dgm:pt modelId="{9FFD3ACF-67F5-4A74-B302-08218531975E}" type="pres">
      <dgm:prSet presAssocID="{A73D11D6-5189-4319-9CE0-680DF21A1459}" presName="text2" presStyleLbl="fgAcc2" presStyleIdx="1" presStyleCnt="2">
        <dgm:presLayoutVars>
          <dgm:chPref val="3"/>
        </dgm:presLayoutVars>
      </dgm:prSet>
      <dgm:spPr/>
    </dgm:pt>
    <dgm:pt modelId="{B9894570-7401-42A2-B402-8B0478D349DE}" type="pres">
      <dgm:prSet presAssocID="{A73D11D6-5189-4319-9CE0-680DF21A1459}" presName="hierChild3" presStyleCnt="0"/>
      <dgm:spPr/>
    </dgm:pt>
    <dgm:pt modelId="{AF07CC11-7261-417F-86E8-263DF10CF5CF}" type="pres">
      <dgm:prSet presAssocID="{A281CCEB-C5B1-439E-AEB6-8CCFCFC34DD3}" presName="Name17" presStyleLbl="parChTrans1D3" presStyleIdx="1" presStyleCnt="3"/>
      <dgm:spPr/>
    </dgm:pt>
    <dgm:pt modelId="{F0EDA78F-7976-49DF-927B-9F35ACFEFCA8}" type="pres">
      <dgm:prSet presAssocID="{2DE4D903-AFAB-4720-A451-A0F7E7E5E1FF}" presName="hierRoot3" presStyleCnt="0"/>
      <dgm:spPr/>
    </dgm:pt>
    <dgm:pt modelId="{5993BAAE-4620-4B80-84FB-3AC3007BE040}" type="pres">
      <dgm:prSet presAssocID="{2DE4D903-AFAB-4720-A451-A0F7E7E5E1FF}" presName="composite3" presStyleCnt="0"/>
      <dgm:spPr/>
    </dgm:pt>
    <dgm:pt modelId="{22346723-DE7F-4514-931F-1A1691CE2DEB}" type="pres">
      <dgm:prSet presAssocID="{2DE4D903-AFAB-4720-A451-A0F7E7E5E1FF}" presName="background3" presStyleLbl="node3" presStyleIdx="1" presStyleCnt="3"/>
      <dgm:spPr/>
    </dgm:pt>
    <dgm:pt modelId="{3F079FBE-53BA-49EA-B1D0-186B9863FD07}" type="pres">
      <dgm:prSet presAssocID="{2DE4D903-AFAB-4720-A451-A0F7E7E5E1FF}" presName="text3" presStyleLbl="fgAcc3" presStyleIdx="1" presStyleCnt="3">
        <dgm:presLayoutVars>
          <dgm:chPref val="3"/>
        </dgm:presLayoutVars>
      </dgm:prSet>
      <dgm:spPr/>
    </dgm:pt>
    <dgm:pt modelId="{112FA38A-B809-4C34-A3D8-9CA8D2D288F4}" type="pres">
      <dgm:prSet presAssocID="{2DE4D903-AFAB-4720-A451-A0F7E7E5E1FF}" presName="hierChild4" presStyleCnt="0"/>
      <dgm:spPr/>
    </dgm:pt>
    <dgm:pt modelId="{F5505899-5B55-4E5F-B0D5-FDFA472174F6}" type="pres">
      <dgm:prSet presAssocID="{C34090F2-D643-400B-A30E-7851EA131130}" presName="Name17" presStyleLbl="parChTrans1D3" presStyleIdx="2" presStyleCnt="3"/>
      <dgm:spPr/>
    </dgm:pt>
    <dgm:pt modelId="{383F9B87-9C1B-46B7-979D-73E4CCE6D3DF}" type="pres">
      <dgm:prSet presAssocID="{432E82A0-5E4C-4CC0-9BB9-6BFB1704E399}" presName="hierRoot3" presStyleCnt="0"/>
      <dgm:spPr/>
    </dgm:pt>
    <dgm:pt modelId="{39CE8864-ED11-413B-AF3D-2BD3C2A5910E}" type="pres">
      <dgm:prSet presAssocID="{432E82A0-5E4C-4CC0-9BB9-6BFB1704E399}" presName="composite3" presStyleCnt="0"/>
      <dgm:spPr/>
    </dgm:pt>
    <dgm:pt modelId="{C7754CB7-AF0C-4D15-AC0F-B707106FD51E}" type="pres">
      <dgm:prSet presAssocID="{432E82A0-5E4C-4CC0-9BB9-6BFB1704E399}" presName="background3" presStyleLbl="node3" presStyleIdx="2" presStyleCnt="3"/>
      <dgm:spPr/>
    </dgm:pt>
    <dgm:pt modelId="{DD09CECD-BBDF-4E7B-94BF-A2A715EB67E2}" type="pres">
      <dgm:prSet presAssocID="{432E82A0-5E4C-4CC0-9BB9-6BFB1704E399}" presName="text3" presStyleLbl="fgAcc3" presStyleIdx="2" presStyleCnt="3">
        <dgm:presLayoutVars>
          <dgm:chPref val="3"/>
        </dgm:presLayoutVars>
      </dgm:prSet>
      <dgm:spPr/>
    </dgm:pt>
    <dgm:pt modelId="{DD28AB40-4114-45FE-B23E-FEC3DA9C5D54}" type="pres">
      <dgm:prSet presAssocID="{432E82A0-5E4C-4CC0-9BB9-6BFB1704E399}" presName="hierChild4" presStyleCnt="0"/>
      <dgm:spPr/>
    </dgm:pt>
    <dgm:pt modelId="{7A586B30-CCEB-4268-9EEA-7834C9EA0539}" type="pres">
      <dgm:prSet presAssocID="{B117B4C3-58FF-4732-AF36-ED5CFB41AC82}" presName="Name23" presStyleLbl="parChTrans1D4" presStyleIdx="4" presStyleCnt="9"/>
      <dgm:spPr/>
    </dgm:pt>
    <dgm:pt modelId="{659A47BD-6BC4-4712-B9C0-B5D279C2DA03}" type="pres">
      <dgm:prSet presAssocID="{39A3200B-96F5-43D4-AF24-395AFCFDDF40}" presName="hierRoot4" presStyleCnt="0"/>
      <dgm:spPr/>
    </dgm:pt>
    <dgm:pt modelId="{13F5C26B-3C16-46CD-80A1-29786F88D0B4}" type="pres">
      <dgm:prSet presAssocID="{39A3200B-96F5-43D4-AF24-395AFCFDDF40}" presName="composite4" presStyleCnt="0"/>
      <dgm:spPr/>
    </dgm:pt>
    <dgm:pt modelId="{D1DAF73D-4D67-4778-8F99-062B3845ADBB}" type="pres">
      <dgm:prSet presAssocID="{39A3200B-96F5-43D4-AF24-395AFCFDDF40}" presName="background4" presStyleLbl="node4" presStyleIdx="4" presStyleCnt="9"/>
      <dgm:spPr/>
    </dgm:pt>
    <dgm:pt modelId="{EC8CD1DE-ABE5-44D6-B012-F80C57805065}" type="pres">
      <dgm:prSet presAssocID="{39A3200B-96F5-43D4-AF24-395AFCFDDF40}" presName="text4" presStyleLbl="fgAcc4" presStyleIdx="4" presStyleCnt="9">
        <dgm:presLayoutVars>
          <dgm:chPref val="3"/>
        </dgm:presLayoutVars>
      </dgm:prSet>
      <dgm:spPr/>
    </dgm:pt>
    <dgm:pt modelId="{6820E35E-C18A-442F-B986-DB5018E3A77B}" type="pres">
      <dgm:prSet presAssocID="{39A3200B-96F5-43D4-AF24-395AFCFDDF40}" presName="hierChild5" presStyleCnt="0"/>
      <dgm:spPr/>
    </dgm:pt>
    <dgm:pt modelId="{703139E8-9794-426A-8F2C-089A05CC046D}" type="pres">
      <dgm:prSet presAssocID="{B2CE9BDF-47E0-4F25-AF2C-139B835C0012}" presName="Name23" presStyleLbl="parChTrans1D4" presStyleIdx="5" presStyleCnt="9"/>
      <dgm:spPr/>
    </dgm:pt>
    <dgm:pt modelId="{812FF750-B158-487A-ADF0-8CA9105F17BE}" type="pres">
      <dgm:prSet presAssocID="{650EEAF0-4B18-4E3A-A354-6942D437EE7C}" presName="hierRoot4" presStyleCnt="0"/>
      <dgm:spPr/>
    </dgm:pt>
    <dgm:pt modelId="{308D7A4E-307F-4635-8007-FE80D4F0C96B}" type="pres">
      <dgm:prSet presAssocID="{650EEAF0-4B18-4E3A-A354-6942D437EE7C}" presName="composite4" presStyleCnt="0"/>
      <dgm:spPr/>
    </dgm:pt>
    <dgm:pt modelId="{F9D0AFD0-EAD4-4190-880B-C11FA303B3BD}" type="pres">
      <dgm:prSet presAssocID="{650EEAF0-4B18-4E3A-A354-6942D437EE7C}" presName="background4" presStyleLbl="node4" presStyleIdx="5" presStyleCnt="9"/>
      <dgm:spPr/>
    </dgm:pt>
    <dgm:pt modelId="{2728DC8F-3B26-4527-B244-F14EC756108A}" type="pres">
      <dgm:prSet presAssocID="{650EEAF0-4B18-4E3A-A354-6942D437EE7C}" presName="text4" presStyleLbl="fgAcc4" presStyleIdx="5" presStyleCnt="9">
        <dgm:presLayoutVars>
          <dgm:chPref val="3"/>
        </dgm:presLayoutVars>
      </dgm:prSet>
      <dgm:spPr/>
    </dgm:pt>
    <dgm:pt modelId="{65CD494E-C4E7-4521-BB6A-8F0BB9E5D4E9}" type="pres">
      <dgm:prSet presAssocID="{650EEAF0-4B18-4E3A-A354-6942D437EE7C}" presName="hierChild5" presStyleCnt="0"/>
      <dgm:spPr/>
    </dgm:pt>
    <dgm:pt modelId="{F996B59A-6615-4CFE-A04A-B23CEDB19A1B}" type="pres">
      <dgm:prSet presAssocID="{D281B874-6E27-4232-AB78-8273F3D7BEC8}" presName="Name23" presStyleLbl="parChTrans1D4" presStyleIdx="6" presStyleCnt="9"/>
      <dgm:spPr/>
    </dgm:pt>
    <dgm:pt modelId="{FEAC08A3-D61F-4CB4-9575-4F88285E00FA}" type="pres">
      <dgm:prSet presAssocID="{37DA2779-C46B-4468-AC77-8C044486A76B}" presName="hierRoot4" presStyleCnt="0"/>
      <dgm:spPr/>
    </dgm:pt>
    <dgm:pt modelId="{21D38E19-E48B-4B07-B5A5-7A10DB655F45}" type="pres">
      <dgm:prSet presAssocID="{37DA2779-C46B-4468-AC77-8C044486A76B}" presName="composite4" presStyleCnt="0"/>
      <dgm:spPr/>
    </dgm:pt>
    <dgm:pt modelId="{6BD215E2-80E5-4739-A22E-4CCB65EB0F84}" type="pres">
      <dgm:prSet presAssocID="{37DA2779-C46B-4468-AC77-8C044486A76B}" presName="background4" presStyleLbl="node4" presStyleIdx="6" presStyleCnt="9"/>
      <dgm:spPr/>
    </dgm:pt>
    <dgm:pt modelId="{65C5BAC0-272A-4665-B86C-B38ED8FBED70}" type="pres">
      <dgm:prSet presAssocID="{37DA2779-C46B-4468-AC77-8C044486A76B}" presName="text4" presStyleLbl="fgAcc4" presStyleIdx="6" presStyleCnt="9">
        <dgm:presLayoutVars>
          <dgm:chPref val="3"/>
        </dgm:presLayoutVars>
      </dgm:prSet>
      <dgm:spPr/>
    </dgm:pt>
    <dgm:pt modelId="{BDCB374C-60D8-477B-89C0-C3E7DC38B894}" type="pres">
      <dgm:prSet presAssocID="{37DA2779-C46B-4468-AC77-8C044486A76B}" presName="hierChild5" presStyleCnt="0"/>
      <dgm:spPr/>
    </dgm:pt>
    <dgm:pt modelId="{99755B33-9650-4A24-ACAC-AF2FCBF0C944}" type="pres">
      <dgm:prSet presAssocID="{39215CD4-B7E5-4510-840A-4A203A7C07D0}" presName="Name23" presStyleLbl="parChTrans1D4" presStyleIdx="7" presStyleCnt="9"/>
      <dgm:spPr/>
    </dgm:pt>
    <dgm:pt modelId="{8576946A-27EF-41A4-8570-0323E1379FD8}" type="pres">
      <dgm:prSet presAssocID="{EB016A51-4539-45D3-86EF-1227646695D3}" presName="hierRoot4" presStyleCnt="0"/>
      <dgm:spPr/>
    </dgm:pt>
    <dgm:pt modelId="{ECB9CCBD-F68C-4D46-AE1C-98E79520A420}" type="pres">
      <dgm:prSet presAssocID="{EB016A51-4539-45D3-86EF-1227646695D3}" presName="composite4" presStyleCnt="0"/>
      <dgm:spPr/>
    </dgm:pt>
    <dgm:pt modelId="{A05BA738-E3CB-459C-8271-2ED893F63E24}" type="pres">
      <dgm:prSet presAssocID="{EB016A51-4539-45D3-86EF-1227646695D3}" presName="background4" presStyleLbl="node4" presStyleIdx="7" presStyleCnt="9"/>
      <dgm:spPr/>
    </dgm:pt>
    <dgm:pt modelId="{3E1ACD4D-6933-4A53-83A1-C2CD9A9BB640}" type="pres">
      <dgm:prSet presAssocID="{EB016A51-4539-45D3-86EF-1227646695D3}" presName="text4" presStyleLbl="fgAcc4" presStyleIdx="7" presStyleCnt="9">
        <dgm:presLayoutVars>
          <dgm:chPref val="3"/>
        </dgm:presLayoutVars>
      </dgm:prSet>
      <dgm:spPr/>
    </dgm:pt>
    <dgm:pt modelId="{05D6D534-0038-4584-8469-CFE6475DDBD2}" type="pres">
      <dgm:prSet presAssocID="{EB016A51-4539-45D3-86EF-1227646695D3}" presName="hierChild5" presStyleCnt="0"/>
      <dgm:spPr/>
    </dgm:pt>
    <dgm:pt modelId="{759C8A14-2C4E-4F47-9060-D027515CA30B}" type="pres">
      <dgm:prSet presAssocID="{1C9739FF-707D-4ED5-B6D7-9121E1376987}" presName="Name23" presStyleLbl="parChTrans1D4" presStyleIdx="8" presStyleCnt="9"/>
      <dgm:spPr/>
    </dgm:pt>
    <dgm:pt modelId="{77E47293-7912-40CD-84D5-DA1CD2CA6E62}" type="pres">
      <dgm:prSet presAssocID="{770F470C-B5C5-4D42-B377-E41B3FDB8E16}" presName="hierRoot4" presStyleCnt="0"/>
      <dgm:spPr/>
    </dgm:pt>
    <dgm:pt modelId="{FD241E1F-A0BC-4AFE-A7B7-C8AF3C526711}" type="pres">
      <dgm:prSet presAssocID="{770F470C-B5C5-4D42-B377-E41B3FDB8E16}" presName="composite4" presStyleCnt="0"/>
      <dgm:spPr/>
    </dgm:pt>
    <dgm:pt modelId="{EAC91BFD-3E1F-4593-8771-4B67910CE5B4}" type="pres">
      <dgm:prSet presAssocID="{770F470C-B5C5-4D42-B377-E41B3FDB8E16}" presName="background4" presStyleLbl="node4" presStyleIdx="8" presStyleCnt="9"/>
      <dgm:spPr/>
    </dgm:pt>
    <dgm:pt modelId="{04A34160-F55F-40EB-96E5-3CD2D676A00E}" type="pres">
      <dgm:prSet presAssocID="{770F470C-B5C5-4D42-B377-E41B3FDB8E16}" presName="text4" presStyleLbl="fgAcc4" presStyleIdx="8" presStyleCnt="9">
        <dgm:presLayoutVars>
          <dgm:chPref val="3"/>
        </dgm:presLayoutVars>
      </dgm:prSet>
      <dgm:spPr/>
    </dgm:pt>
    <dgm:pt modelId="{2FFE50F2-4B54-4F6A-9944-0FD7A18B7C49}" type="pres">
      <dgm:prSet presAssocID="{770F470C-B5C5-4D42-B377-E41B3FDB8E16}" presName="hierChild5" presStyleCnt="0"/>
      <dgm:spPr/>
    </dgm:pt>
  </dgm:ptLst>
  <dgm:cxnLst>
    <dgm:cxn modelId="{2B076204-694F-49C1-8206-7B526FEA3F3B}" type="presOf" srcId="{C34090F2-D643-400B-A30E-7851EA131130}" destId="{F5505899-5B55-4E5F-B0D5-FDFA472174F6}" srcOrd="0" destOrd="0" presId="urn:microsoft.com/office/officeart/2005/8/layout/hierarchy1"/>
    <dgm:cxn modelId="{9DE8FE21-C1E4-4658-B20A-3DD158BF4B34}" srcId="{D9C445C4-0AC2-4A06-95CF-EF91DFE4D03E}" destId="{E6A0F2AD-2438-437D-88DF-B9D9A3331B09}" srcOrd="0" destOrd="0" parTransId="{1DD541B0-2AF3-46A6-94D9-0068E38CB607}" sibTransId="{C167FE6A-28CD-45AD-8A94-F8FAF204760F}"/>
    <dgm:cxn modelId="{10F57624-FE4A-47F5-A717-7339C9DB94F3}" type="presOf" srcId="{F0E58F72-E4DD-4AEF-B4BC-C2AA1D0A3CE0}" destId="{E54AB863-3484-407B-9BBB-9631896925D8}" srcOrd="0" destOrd="0" presId="urn:microsoft.com/office/officeart/2005/8/layout/hierarchy1"/>
    <dgm:cxn modelId="{A59A6128-5218-4714-9A6B-197F37E4889E}" srcId="{A73D11D6-5189-4319-9CE0-680DF21A1459}" destId="{2DE4D903-AFAB-4720-A451-A0F7E7E5E1FF}" srcOrd="0" destOrd="0" parTransId="{A281CCEB-C5B1-439E-AEB6-8CCFCFC34DD3}" sibTransId="{B6759BF1-BEA8-4368-A6E6-A62ECC147A94}"/>
    <dgm:cxn modelId="{AB73D228-074F-4388-8168-CFA85B408B94}" type="presOf" srcId="{8F8D5C28-50D7-427D-B246-E55E2C2051BC}" destId="{16178452-FD0A-4FEF-A92E-F93ECAF2346D}" srcOrd="0" destOrd="0" presId="urn:microsoft.com/office/officeart/2005/8/layout/hierarchy1"/>
    <dgm:cxn modelId="{33A6462B-01BA-4C6E-98F6-9C39C48CC941}" srcId="{A73D11D6-5189-4319-9CE0-680DF21A1459}" destId="{432E82A0-5E4C-4CC0-9BB9-6BFB1704E399}" srcOrd="1" destOrd="0" parTransId="{C34090F2-D643-400B-A30E-7851EA131130}" sibTransId="{1D14D54F-EBBA-4922-A9F1-1F0133CA6073}"/>
    <dgm:cxn modelId="{B6D11A2D-D6AE-4DDB-A9A1-5FE48C21A0F8}" type="presOf" srcId="{B117B4C3-58FF-4732-AF36-ED5CFB41AC82}" destId="{7A586B30-CCEB-4268-9EEA-7834C9EA0539}" srcOrd="0" destOrd="0" presId="urn:microsoft.com/office/officeart/2005/8/layout/hierarchy1"/>
    <dgm:cxn modelId="{14A21930-4A0A-4301-8229-3068F03A7458}" type="presOf" srcId="{770F470C-B5C5-4D42-B377-E41B3FDB8E16}" destId="{04A34160-F55F-40EB-96E5-3CD2D676A00E}" srcOrd="0" destOrd="0" presId="urn:microsoft.com/office/officeart/2005/8/layout/hierarchy1"/>
    <dgm:cxn modelId="{778E1F33-7DFC-43F8-A2F2-62BBCBF0F7F0}" type="presOf" srcId="{8252E6C4-DE1F-48C5-B39F-46EE006A71EC}" destId="{B7669DF9-0FE1-461E-A2DA-3D3975CC711C}" srcOrd="0" destOrd="0" presId="urn:microsoft.com/office/officeart/2005/8/layout/hierarchy1"/>
    <dgm:cxn modelId="{19286B38-7CB9-4341-A60D-DB713B505CCF}" type="presOf" srcId="{37DA2779-C46B-4468-AC77-8C044486A76B}" destId="{65C5BAC0-272A-4665-B86C-B38ED8FBED70}" srcOrd="0" destOrd="0" presId="urn:microsoft.com/office/officeart/2005/8/layout/hierarchy1"/>
    <dgm:cxn modelId="{56F1085C-E0AC-4579-805F-8633B81AE426}" type="presOf" srcId="{72C2FD4E-E7B6-4438-8D31-124750CFCF79}" destId="{04C2FDAA-7D73-4544-8AD1-124C1AAE799B}" srcOrd="0" destOrd="0" presId="urn:microsoft.com/office/officeart/2005/8/layout/hierarchy1"/>
    <dgm:cxn modelId="{73CCE25C-26A4-4CA5-A693-961C13D88AF6}" type="presOf" srcId="{39215CD4-B7E5-4510-840A-4A203A7C07D0}" destId="{99755B33-9650-4A24-ACAC-AF2FCBF0C944}" srcOrd="0" destOrd="0" presId="urn:microsoft.com/office/officeart/2005/8/layout/hierarchy1"/>
    <dgm:cxn modelId="{870F9062-B9CE-49F4-9F97-85004A989857}" type="presOf" srcId="{2DE4D903-AFAB-4720-A451-A0F7E7E5E1FF}" destId="{3F079FBE-53BA-49EA-B1D0-186B9863FD07}" srcOrd="0" destOrd="0" presId="urn:microsoft.com/office/officeart/2005/8/layout/hierarchy1"/>
    <dgm:cxn modelId="{D0216943-107C-47D1-A950-93187A5C2A61}" type="presOf" srcId="{650EEAF0-4B18-4E3A-A354-6942D437EE7C}" destId="{2728DC8F-3B26-4527-B244-F14EC756108A}" srcOrd="0" destOrd="0" presId="urn:microsoft.com/office/officeart/2005/8/layout/hierarchy1"/>
    <dgm:cxn modelId="{E2184064-754F-49B4-9A2C-DE691106210F}" srcId="{E6A0F2AD-2438-437D-88DF-B9D9A3331B09}" destId="{F0E58F72-E4DD-4AEF-B4BC-C2AA1D0A3CE0}" srcOrd="0" destOrd="0" parTransId="{8F8D5C28-50D7-427D-B246-E55E2C2051BC}" sibTransId="{47CB2D9D-35AD-4B0D-8F7B-B5473606AB6D}"/>
    <dgm:cxn modelId="{EBDA8B45-EF41-4FBC-B88E-B745EE30CCC2}" type="presOf" srcId="{D9C445C4-0AC2-4A06-95CF-EF91DFE4D03E}" destId="{68287AD2-A207-42B9-8355-0A4CF4BF1362}" srcOrd="0" destOrd="0" presId="urn:microsoft.com/office/officeart/2005/8/layout/hierarchy1"/>
    <dgm:cxn modelId="{3E0E9C48-315A-44A2-A185-E9CC561B9DF3}" srcId="{432E82A0-5E4C-4CC0-9BB9-6BFB1704E399}" destId="{39A3200B-96F5-43D4-AF24-395AFCFDDF40}" srcOrd="0" destOrd="0" parTransId="{B117B4C3-58FF-4732-AF36-ED5CFB41AC82}" sibTransId="{68136983-3F17-40A2-9C77-9F891EFB2AB8}"/>
    <dgm:cxn modelId="{F5E84069-A7BF-4C11-B138-84646AFBB857}" type="presOf" srcId="{4E84C2BB-39C0-49D3-873E-38168C5EA153}" destId="{28860199-1E74-4223-85B0-3A0F8113973E}" srcOrd="0" destOrd="0" presId="urn:microsoft.com/office/officeart/2005/8/layout/hierarchy1"/>
    <dgm:cxn modelId="{FAA5254F-C5B5-4060-8B0A-231CC599135B}" srcId="{39A3200B-96F5-43D4-AF24-395AFCFDDF40}" destId="{770F470C-B5C5-4D42-B377-E41B3FDB8E16}" srcOrd="3" destOrd="0" parTransId="{1C9739FF-707D-4ED5-B6D7-9121E1376987}" sibTransId="{1A3C85D5-BC3F-4F40-83FB-30408A69E31D}"/>
    <dgm:cxn modelId="{C2EB4072-B352-4E0B-B78E-5405A12C42A7}" type="presOf" srcId="{2F390864-A5C9-4D42-A2E8-30407A3F75AF}" destId="{5D0A17BC-7D21-4E29-9EB6-54EA38BF0799}" srcOrd="0" destOrd="0" presId="urn:microsoft.com/office/officeart/2005/8/layout/hierarchy1"/>
    <dgm:cxn modelId="{0F82837A-9548-4ABC-842E-556C760E0459}" type="presOf" srcId="{6180D8A1-DEBE-493D-BEE3-F0408C949702}" destId="{43459D64-92E6-441E-BA22-C75E227B4D9C}" srcOrd="0" destOrd="0" presId="urn:microsoft.com/office/officeart/2005/8/layout/hierarchy1"/>
    <dgm:cxn modelId="{7AB6157D-3A2F-47C6-B5BC-E0A22C653E54}" type="presOf" srcId="{A73D11D6-5189-4319-9CE0-680DF21A1459}" destId="{9FFD3ACF-67F5-4A74-B302-08218531975E}" srcOrd="0" destOrd="0" presId="urn:microsoft.com/office/officeart/2005/8/layout/hierarchy1"/>
    <dgm:cxn modelId="{E268AA7F-B2BA-4080-9872-F4A3D890EAEB}" srcId="{39A3200B-96F5-43D4-AF24-395AFCFDDF40}" destId="{37DA2779-C46B-4468-AC77-8C044486A76B}" srcOrd="1" destOrd="0" parTransId="{D281B874-6E27-4232-AB78-8273F3D7BEC8}" sibTransId="{BD6212DA-E369-4E00-A1AB-4138B74469A8}"/>
    <dgm:cxn modelId="{5C8ECA80-FB12-4B7A-ABED-073CA9C6CD1B}" srcId="{BC60E88A-DDCE-463E-8CA4-95A20D99DEB8}" destId="{D9C445C4-0AC2-4A06-95CF-EF91DFE4D03E}" srcOrd="0" destOrd="0" parTransId="{FD27FC0B-1A7B-4485-9772-3A181D3029CE}" sibTransId="{9B494790-1FAD-4D87-8C12-8CBCF3EDD848}"/>
    <dgm:cxn modelId="{FFBCF486-9ACA-435B-A79A-0BF29FCEF18F}" type="presOf" srcId="{1DD541B0-2AF3-46A6-94D9-0068E38CB607}" destId="{51C4D878-0D4B-408A-832D-FE55C567C8F1}" srcOrd="0" destOrd="0" presId="urn:microsoft.com/office/officeart/2005/8/layout/hierarchy1"/>
    <dgm:cxn modelId="{1C198F87-B6AD-4743-B8FB-E4E8659C2F3A}" srcId="{2F390864-A5C9-4D42-A2E8-30407A3F75AF}" destId="{B63CC13C-B140-46BB-9978-5969830637C4}" srcOrd="0" destOrd="0" parTransId="{4E84C2BB-39C0-49D3-873E-38168C5EA153}" sibTransId="{C3E9EFC2-DCF7-4FE2-A882-344BD8F2A9D5}"/>
    <dgm:cxn modelId="{BF1B698D-2BA8-49CA-A3FD-441C7072CA83}" type="presOf" srcId="{B63CC13C-B140-46BB-9978-5969830637C4}" destId="{7C1F9C23-14AF-4DBF-A77D-B04F7FFD01BA}" srcOrd="0" destOrd="0" presId="urn:microsoft.com/office/officeart/2005/8/layout/hierarchy1"/>
    <dgm:cxn modelId="{81B31291-9598-4C9E-8319-FC60A3B8DB46}" type="presOf" srcId="{A281CCEB-C5B1-439E-AEB6-8CCFCFC34DD3}" destId="{AF07CC11-7261-417F-86E8-263DF10CF5CF}" srcOrd="0" destOrd="0" presId="urn:microsoft.com/office/officeart/2005/8/layout/hierarchy1"/>
    <dgm:cxn modelId="{865D4B91-2EE1-4C06-A2B3-AA133AD589BC}" type="presOf" srcId="{D281B874-6E27-4232-AB78-8273F3D7BEC8}" destId="{F996B59A-6615-4CFE-A04A-B23CEDB19A1B}" srcOrd="0" destOrd="0" presId="urn:microsoft.com/office/officeart/2005/8/layout/hierarchy1"/>
    <dgm:cxn modelId="{1FA94D9A-ACAF-4866-A60C-F59F8321863E}" type="presOf" srcId="{BC60E88A-DDCE-463E-8CA4-95A20D99DEB8}" destId="{0A8A3E34-F383-460B-8117-FD42268E7EB7}" srcOrd="0" destOrd="0" presId="urn:microsoft.com/office/officeart/2005/8/layout/hierarchy1"/>
    <dgm:cxn modelId="{458867A7-729E-4194-9B31-6233686D2DD6}" srcId="{F1BF7247-0B54-47D6-B791-C399AC64CB5A}" destId="{2F390864-A5C9-4D42-A2E8-30407A3F75AF}" srcOrd="0" destOrd="0" parTransId="{F0F214BD-9B31-41E7-9EFC-58D9857DEF2C}" sibTransId="{B591BEEB-C4AB-41B8-BE60-D4331BFF6A9C}"/>
    <dgm:cxn modelId="{0ACBDFAE-90F4-4C45-AC94-CAD5C7012DD5}" srcId="{F0E58F72-E4DD-4AEF-B4BC-C2AA1D0A3CE0}" destId="{8252E6C4-DE1F-48C5-B39F-46EE006A71EC}" srcOrd="0" destOrd="0" parTransId="{72C2FD4E-E7B6-4438-8D31-124750CFCF79}" sibTransId="{47A05B4F-5724-4317-9A5D-366C2209330E}"/>
    <dgm:cxn modelId="{DF2C13B4-5C57-4541-8335-F43EAFE9089D}" type="presOf" srcId="{39A3200B-96F5-43D4-AF24-395AFCFDDF40}" destId="{EC8CD1DE-ABE5-44D6-B012-F80C57805065}" srcOrd="0" destOrd="0" presId="urn:microsoft.com/office/officeart/2005/8/layout/hierarchy1"/>
    <dgm:cxn modelId="{53254FB7-5B06-422F-BD44-D67A273CDEB5}" type="presOf" srcId="{F1BF7247-0B54-47D6-B791-C399AC64CB5A}" destId="{1AB795BD-8D32-40DD-AEE4-F6F4608C1FF3}" srcOrd="0" destOrd="0" presId="urn:microsoft.com/office/officeart/2005/8/layout/hierarchy1"/>
    <dgm:cxn modelId="{75AA0AB8-8E12-4E32-BB68-F7FD6F45E194}" srcId="{39A3200B-96F5-43D4-AF24-395AFCFDDF40}" destId="{EB016A51-4539-45D3-86EF-1227646695D3}" srcOrd="2" destOrd="0" parTransId="{39215CD4-B7E5-4510-840A-4A203A7C07D0}" sibTransId="{4D57FB94-74E2-437B-878C-F45F10CCDA98}"/>
    <dgm:cxn modelId="{D39A78B8-4EED-4BA1-A179-89680FCC5DB2}" type="presOf" srcId="{432E82A0-5E4C-4CC0-9BB9-6BFB1704E399}" destId="{DD09CECD-BBDF-4E7B-94BF-A2A715EB67E2}" srcOrd="0" destOrd="0" presId="urn:microsoft.com/office/officeart/2005/8/layout/hierarchy1"/>
    <dgm:cxn modelId="{5F4334B9-949B-42A4-A82B-0BBD5EE29D45}" type="presOf" srcId="{F0F214BD-9B31-41E7-9EFC-58D9857DEF2C}" destId="{0F222A6A-106F-4D8E-BAB9-9D5034CFF0D8}" srcOrd="0" destOrd="0" presId="urn:microsoft.com/office/officeart/2005/8/layout/hierarchy1"/>
    <dgm:cxn modelId="{BC7EF3B9-4284-4B8E-98CB-E1A58C68F777}" type="presOf" srcId="{EB016A51-4539-45D3-86EF-1227646695D3}" destId="{3E1ACD4D-6933-4A53-83A1-C2CD9A9BB640}" srcOrd="0" destOrd="0" presId="urn:microsoft.com/office/officeart/2005/8/layout/hierarchy1"/>
    <dgm:cxn modelId="{364233BE-0D3D-4C18-A446-14582E562275}" srcId="{D9C445C4-0AC2-4A06-95CF-EF91DFE4D03E}" destId="{A73D11D6-5189-4319-9CE0-680DF21A1459}" srcOrd="1" destOrd="0" parTransId="{1704A32A-B2FF-4B69-86C9-3A91D106AAE2}" sibTransId="{50FBA190-31BE-40E4-8305-63D4DEEE7BD9}"/>
    <dgm:cxn modelId="{A7B0FCC4-DCD4-4544-9314-7741F76882BB}" type="presOf" srcId="{1704A32A-B2FF-4B69-86C9-3A91D106AAE2}" destId="{95F73E7A-DF45-4A31-8555-B8A5408D668E}" srcOrd="0" destOrd="0" presId="urn:microsoft.com/office/officeart/2005/8/layout/hierarchy1"/>
    <dgm:cxn modelId="{37664DCE-5BD0-47AF-8B35-EAD9DEA7E7FF}" type="presOf" srcId="{1C9739FF-707D-4ED5-B6D7-9121E1376987}" destId="{759C8A14-2C4E-4F47-9060-D027515CA30B}" srcOrd="0" destOrd="0" presId="urn:microsoft.com/office/officeart/2005/8/layout/hierarchy1"/>
    <dgm:cxn modelId="{80B2E2E3-42D1-4F19-ADE3-BD97E7A832E0}" type="presOf" srcId="{E6A0F2AD-2438-437D-88DF-B9D9A3331B09}" destId="{C40E236C-6E88-47AE-9BE4-58DC147803E9}" srcOrd="0" destOrd="0" presId="urn:microsoft.com/office/officeart/2005/8/layout/hierarchy1"/>
    <dgm:cxn modelId="{41FC08E4-4B18-4DC0-91BC-8FF1E48C4371}" srcId="{F0E58F72-E4DD-4AEF-B4BC-C2AA1D0A3CE0}" destId="{F1BF7247-0B54-47D6-B791-C399AC64CB5A}" srcOrd="1" destOrd="0" parTransId="{6180D8A1-DEBE-493D-BEE3-F0408C949702}" sibTransId="{6DCB7011-373E-4B71-8212-7BD9B1C01B77}"/>
    <dgm:cxn modelId="{692402E9-72ED-4279-9E31-8CF637192C77}" srcId="{39A3200B-96F5-43D4-AF24-395AFCFDDF40}" destId="{650EEAF0-4B18-4E3A-A354-6942D437EE7C}" srcOrd="0" destOrd="0" parTransId="{B2CE9BDF-47E0-4F25-AF2C-139B835C0012}" sibTransId="{69D709C8-DE32-4EFA-A38A-0A0E79893E3D}"/>
    <dgm:cxn modelId="{A5CA9CFF-160D-4872-9720-15F5AE1BC747}" type="presOf" srcId="{B2CE9BDF-47E0-4F25-AF2C-139B835C0012}" destId="{703139E8-9794-426A-8F2C-089A05CC046D}" srcOrd="0" destOrd="0" presId="urn:microsoft.com/office/officeart/2005/8/layout/hierarchy1"/>
    <dgm:cxn modelId="{914720AD-3B0F-4D13-94E5-99993E2C0E38}" type="presParOf" srcId="{0A8A3E34-F383-460B-8117-FD42268E7EB7}" destId="{ED8782A4-08DE-4536-BC53-9CED3D0784B5}" srcOrd="0" destOrd="0" presId="urn:microsoft.com/office/officeart/2005/8/layout/hierarchy1"/>
    <dgm:cxn modelId="{F70F5341-C4ED-40A5-B223-AF81D0FB1689}" type="presParOf" srcId="{ED8782A4-08DE-4536-BC53-9CED3D0784B5}" destId="{F7F56C9B-8E7A-4267-BE7B-654FE6372AC1}" srcOrd="0" destOrd="0" presId="urn:microsoft.com/office/officeart/2005/8/layout/hierarchy1"/>
    <dgm:cxn modelId="{F8970132-278C-4383-9AEC-7085DCB0D76D}" type="presParOf" srcId="{F7F56C9B-8E7A-4267-BE7B-654FE6372AC1}" destId="{F33D48FB-1106-4D10-BB44-52037ED93DB8}" srcOrd="0" destOrd="0" presId="urn:microsoft.com/office/officeart/2005/8/layout/hierarchy1"/>
    <dgm:cxn modelId="{41191011-C3AF-407D-8783-B604C1C3BFBD}" type="presParOf" srcId="{F7F56C9B-8E7A-4267-BE7B-654FE6372AC1}" destId="{68287AD2-A207-42B9-8355-0A4CF4BF1362}" srcOrd="1" destOrd="0" presId="urn:microsoft.com/office/officeart/2005/8/layout/hierarchy1"/>
    <dgm:cxn modelId="{06AEC013-AB1D-48C1-B926-0584A79EED4F}" type="presParOf" srcId="{ED8782A4-08DE-4536-BC53-9CED3D0784B5}" destId="{5E9F83DD-854E-4FD4-B0BE-FA052E662187}" srcOrd="1" destOrd="0" presId="urn:microsoft.com/office/officeart/2005/8/layout/hierarchy1"/>
    <dgm:cxn modelId="{8EB4FF7A-44C5-44AA-A528-2F9B97B829BB}" type="presParOf" srcId="{5E9F83DD-854E-4FD4-B0BE-FA052E662187}" destId="{51C4D878-0D4B-408A-832D-FE55C567C8F1}" srcOrd="0" destOrd="0" presId="urn:microsoft.com/office/officeart/2005/8/layout/hierarchy1"/>
    <dgm:cxn modelId="{4905C937-7A4F-4E60-B0D1-C1D77C99AF39}" type="presParOf" srcId="{5E9F83DD-854E-4FD4-B0BE-FA052E662187}" destId="{06C95F1F-C74E-4214-A60A-071B06F69F5D}" srcOrd="1" destOrd="0" presId="urn:microsoft.com/office/officeart/2005/8/layout/hierarchy1"/>
    <dgm:cxn modelId="{23A4BA34-EFD9-4192-8F6E-9BBD2515F8DD}" type="presParOf" srcId="{06C95F1F-C74E-4214-A60A-071B06F69F5D}" destId="{E700E8F0-25B8-408D-A812-D03003CF6C88}" srcOrd="0" destOrd="0" presId="urn:microsoft.com/office/officeart/2005/8/layout/hierarchy1"/>
    <dgm:cxn modelId="{F7EBC8F8-0926-4B1E-8C1F-6FA1E7D4C37D}" type="presParOf" srcId="{E700E8F0-25B8-408D-A812-D03003CF6C88}" destId="{7FC8E3FC-C9B0-4CA7-874A-99CF65253431}" srcOrd="0" destOrd="0" presId="urn:microsoft.com/office/officeart/2005/8/layout/hierarchy1"/>
    <dgm:cxn modelId="{6CBE25A0-C184-4310-8A8E-E553E58E086C}" type="presParOf" srcId="{E700E8F0-25B8-408D-A812-D03003CF6C88}" destId="{C40E236C-6E88-47AE-9BE4-58DC147803E9}" srcOrd="1" destOrd="0" presId="urn:microsoft.com/office/officeart/2005/8/layout/hierarchy1"/>
    <dgm:cxn modelId="{36E11617-EB5C-40DC-B92B-C306D4182F81}" type="presParOf" srcId="{06C95F1F-C74E-4214-A60A-071B06F69F5D}" destId="{9F5E1367-E99B-4E5B-A99E-B166FF85A121}" srcOrd="1" destOrd="0" presId="urn:microsoft.com/office/officeart/2005/8/layout/hierarchy1"/>
    <dgm:cxn modelId="{381BE0B9-DEE4-4879-8746-E032E1C7201D}" type="presParOf" srcId="{9F5E1367-E99B-4E5B-A99E-B166FF85A121}" destId="{16178452-FD0A-4FEF-A92E-F93ECAF2346D}" srcOrd="0" destOrd="0" presId="urn:microsoft.com/office/officeart/2005/8/layout/hierarchy1"/>
    <dgm:cxn modelId="{F324CA5F-BE4C-4AE2-BAF9-B6EF5926ED07}" type="presParOf" srcId="{9F5E1367-E99B-4E5B-A99E-B166FF85A121}" destId="{F0BE57E5-5125-4CE5-9BAC-246276CEBC3A}" srcOrd="1" destOrd="0" presId="urn:microsoft.com/office/officeart/2005/8/layout/hierarchy1"/>
    <dgm:cxn modelId="{AEB9C841-FFF2-494D-82E8-A781EA6A3B31}" type="presParOf" srcId="{F0BE57E5-5125-4CE5-9BAC-246276CEBC3A}" destId="{86ACBB71-51E8-43CB-89D7-84F71C7A3C0D}" srcOrd="0" destOrd="0" presId="urn:microsoft.com/office/officeart/2005/8/layout/hierarchy1"/>
    <dgm:cxn modelId="{FDEBECD7-6375-4E3B-A006-99B7F3C08634}" type="presParOf" srcId="{86ACBB71-51E8-43CB-89D7-84F71C7A3C0D}" destId="{D4C2D038-FB59-46A3-90E5-29450108E644}" srcOrd="0" destOrd="0" presId="urn:microsoft.com/office/officeart/2005/8/layout/hierarchy1"/>
    <dgm:cxn modelId="{EF1E6F7B-353E-4856-86D9-43AEDBAE5BE3}" type="presParOf" srcId="{86ACBB71-51E8-43CB-89D7-84F71C7A3C0D}" destId="{E54AB863-3484-407B-9BBB-9631896925D8}" srcOrd="1" destOrd="0" presId="urn:microsoft.com/office/officeart/2005/8/layout/hierarchy1"/>
    <dgm:cxn modelId="{09A401BC-99B6-4C0B-B876-E31FB9D6EDA7}" type="presParOf" srcId="{F0BE57E5-5125-4CE5-9BAC-246276CEBC3A}" destId="{3B2862E3-0EB5-4083-8FBD-6767CC1F133C}" srcOrd="1" destOrd="0" presId="urn:microsoft.com/office/officeart/2005/8/layout/hierarchy1"/>
    <dgm:cxn modelId="{0E600C00-ACF1-4A5B-AD0E-D89A82B633B2}" type="presParOf" srcId="{3B2862E3-0EB5-4083-8FBD-6767CC1F133C}" destId="{04C2FDAA-7D73-4544-8AD1-124C1AAE799B}" srcOrd="0" destOrd="0" presId="urn:microsoft.com/office/officeart/2005/8/layout/hierarchy1"/>
    <dgm:cxn modelId="{8DA71A63-0095-4B21-9C61-11BE08749C3C}" type="presParOf" srcId="{3B2862E3-0EB5-4083-8FBD-6767CC1F133C}" destId="{0E08327D-42DC-41E0-A461-75A792E5859B}" srcOrd="1" destOrd="0" presId="urn:microsoft.com/office/officeart/2005/8/layout/hierarchy1"/>
    <dgm:cxn modelId="{2A22A26F-B378-44EE-B551-C40F765EDA4E}" type="presParOf" srcId="{0E08327D-42DC-41E0-A461-75A792E5859B}" destId="{6D15E2C2-BABF-460C-B1E8-AB03033F09EB}" srcOrd="0" destOrd="0" presId="urn:microsoft.com/office/officeart/2005/8/layout/hierarchy1"/>
    <dgm:cxn modelId="{C7506B81-2EE8-4D48-A41D-BD2EB0221B4C}" type="presParOf" srcId="{6D15E2C2-BABF-460C-B1E8-AB03033F09EB}" destId="{BFD15A2C-2967-40F7-83AA-71FD5F3DAB93}" srcOrd="0" destOrd="0" presId="urn:microsoft.com/office/officeart/2005/8/layout/hierarchy1"/>
    <dgm:cxn modelId="{42B75629-FB71-4E4E-961F-CEED19B2223C}" type="presParOf" srcId="{6D15E2C2-BABF-460C-B1E8-AB03033F09EB}" destId="{B7669DF9-0FE1-461E-A2DA-3D3975CC711C}" srcOrd="1" destOrd="0" presId="urn:microsoft.com/office/officeart/2005/8/layout/hierarchy1"/>
    <dgm:cxn modelId="{3E4FEE82-5B92-4097-BCE3-F33958BC8B31}" type="presParOf" srcId="{0E08327D-42DC-41E0-A461-75A792E5859B}" destId="{F0AE1FC7-7848-46F1-8803-89D9532956A0}" srcOrd="1" destOrd="0" presId="urn:microsoft.com/office/officeart/2005/8/layout/hierarchy1"/>
    <dgm:cxn modelId="{9458DB2E-9500-4243-AA68-AD3A46121733}" type="presParOf" srcId="{3B2862E3-0EB5-4083-8FBD-6767CC1F133C}" destId="{43459D64-92E6-441E-BA22-C75E227B4D9C}" srcOrd="2" destOrd="0" presId="urn:microsoft.com/office/officeart/2005/8/layout/hierarchy1"/>
    <dgm:cxn modelId="{C0697134-7E90-4308-AE29-585445471DF1}" type="presParOf" srcId="{3B2862E3-0EB5-4083-8FBD-6767CC1F133C}" destId="{C7CC28C5-624F-470A-83FC-E2BA3A9AEA15}" srcOrd="3" destOrd="0" presId="urn:microsoft.com/office/officeart/2005/8/layout/hierarchy1"/>
    <dgm:cxn modelId="{EC591BCD-D247-4EB4-8905-FA6D1ED2080D}" type="presParOf" srcId="{C7CC28C5-624F-470A-83FC-E2BA3A9AEA15}" destId="{A163ADB5-0019-4D14-B928-891A0F9385B4}" srcOrd="0" destOrd="0" presId="urn:microsoft.com/office/officeart/2005/8/layout/hierarchy1"/>
    <dgm:cxn modelId="{EDA33DB0-F1D9-4EE3-9907-5C48FB603AFB}" type="presParOf" srcId="{A163ADB5-0019-4D14-B928-891A0F9385B4}" destId="{EFC8E515-BE7C-4933-8792-4FA5CAE8330C}" srcOrd="0" destOrd="0" presId="urn:microsoft.com/office/officeart/2005/8/layout/hierarchy1"/>
    <dgm:cxn modelId="{1C494545-48CA-4FDB-A1BD-7B30F8CFB99B}" type="presParOf" srcId="{A163ADB5-0019-4D14-B928-891A0F9385B4}" destId="{1AB795BD-8D32-40DD-AEE4-F6F4608C1FF3}" srcOrd="1" destOrd="0" presId="urn:microsoft.com/office/officeart/2005/8/layout/hierarchy1"/>
    <dgm:cxn modelId="{B11231A9-CCBE-4C4D-8E11-CA3CA0CB8B7D}" type="presParOf" srcId="{C7CC28C5-624F-470A-83FC-E2BA3A9AEA15}" destId="{53E87807-4F33-4043-9020-902390C7AA0F}" srcOrd="1" destOrd="0" presId="urn:microsoft.com/office/officeart/2005/8/layout/hierarchy1"/>
    <dgm:cxn modelId="{2D7552C2-9F6F-4BE7-92A0-DE486CEE88B0}" type="presParOf" srcId="{53E87807-4F33-4043-9020-902390C7AA0F}" destId="{0F222A6A-106F-4D8E-BAB9-9D5034CFF0D8}" srcOrd="0" destOrd="0" presId="urn:microsoft.com/office/officeart/2005/8/layout/hierarchy1"/>
    <dgm:cxn modelId="{0255A33A-C130-4690-99FB-3914C398181D}" type="presParOf" srcId="{53E87807-4F33-4043-9020-902390C7AA0F}" destId="{6F7EF1DD-DBE4-4995-BF79-90EF2EE9F36E}" srcOrd="1" destOrd="0" presId="urn:microsoft.com/office/officeart/2005/8/layout/hierarchy1"/>
    <dgm:cxn modelId="{493CBEAD-CB3B-48A9-96C2-B9491AFFF4FE}" type="presParOf" srcId="{6F7EF1DD-DBE4-4995-BF79-90EF2EE9F36E}" destId="{021E9BB1-B3A9-4CAC-BBB1-5D40D6206AA2}" srcOrd="0" destOrd="0" presId="urn:microsoft.com/office/officeart/2005/8/layout/hierarchy1"/>
    <dgm:cxn modelId="{73245D03-1B0D-43DC-993A-6F6585A3A73C}" type="presParOf" srcId="{021E9BB1-B3A9-4CAC-BBB1-5D40D6206AA2}" destId="{11273A0C-E899-4A10-859E-522F1953EB11}" srcOrd="0" destOrd="0" presId="urn:microsoft.com/office/officeart/2005/8/layout/hierarchy1"/>
    <dgm:cxn modelId="{82A8443A-B3A0-45FA-8CED-9965ACEBECB5}" type="presParOf" srcId="{021E9BB1-B3A9-4CAC-BBB1-5D40D6206AA2}" destId="{5D0A17BC-7D21-4E29-9EB6-54EA38BF0799}" srcOrd="1" destOrd="0" presId="urn:microsoft.com/office/officeart/2005/8/layout/hierarchy1"/>
    <dgm:cxn modelId="{96BC5DC2-ACFE-4183-AA98-37B20E5D589E}" type="presParOf" srcId="{6F7EF1DD-DBE4-4995-BF79-90EF2EE9F36E}" destId="{93A32FC0-12B3-4D94-B37F-D1CAB11444F0}" srcOrd="1" destOrd="0" presId="urn:microsoft.com/office/officeart/2005/8/layout/hierarchy1"/>
    <dgm:cxn modelId="{6992563E-00FE-4044-B191-51B9F9D62B3D}" type="presParOf" srcId="{93A32FC0-12B3-4D94-B37F-D1CAB11444F0}" destId="{28860199-1E74-4223-85B0-3A0F8113973E}" srcOrd="0" destOrd="0" presId="urn:microsoft.com/office/officeart/2005/8/layout/hierarchy1"/>
    <dgm:cxn modelId="{C3360EE2-F63A-49CD-9812-A758A148CC2C}" type="presParOf" srcId="{93A32FC0-12B3-4D94-B37F-D1CAB11444F0}" destId="{D118AE5D-7BBC-4B7E-B655-E50398F3E0FD}" srcOrd="1" destOrd="0" presId="urn:microsoft.com/office/officeart/2005/8/layout/hierarchy1"/>
    <dgm:cxn modelId="{6542B69B-21AF-4941-A02C-2EAE479807C1}" type="presParOf" srcId="{D118AE5D-7BBC-4B7E-B655-E50398F3E0FD}" destId="{D7618A57-F9B1-41B7-906F-50FDBAD181AC}" srcOrd="0" destOrd="0" presId="urn:microsoft.com/office/officeart/2005/8/layout/hierarchy1"/>
    <dgm:cxn modelId="{3F0C48EA-A9CE-4252-A84D-1DBE7BC20614}" type="presParOf" srcId="{D7618A57-F9B1-41B7-906F-50FDBAD181AC}" destId="{3593220B-2A95-4330-96B6-7E638C439E54}" srcOrd="0" destOrd="0" presId="urn:microsoft.com/office/officeart/2005/8/layout/hierarchy1"/>
    <dgm:cxn modelId="{672EE4E2-C4E6-4DEC-9E4A-69EBB823C7C3}" type="presParOf" srcId="{D7618A57-F9B1-41B7-906F-50FDBAD181AC}" destId="{7C1F9C23-14AF-4DBF-A77D-B04F7FFD01BA}" srcOrd="1" destOrd="0" presId="urn:microsoft.com/office/officeart/2005/8/layout/hierarchy1"/>
    <dgm:cxn modelId="{D5CD037C-B856-408F-953D-C99CB00229B0}" type="presParOf" srcId="{D118AE5D-7BBC-4B7E-B655-E50398F3E0FD}" destId="{8150D127-B2E9-4AC0-9631-AC67E701A43A}" srcOrd="1" destOrd="0" presId="urn:microsoft.com/office/officeart/2005/8/layout/hierarchy1"/>
    <dgm:cxn modelId="{7A2C2FC6-2010-43F8-8BB5-ED63410F0B78}" type="presParOf" srcId="{5E9F83DD-854E-4FD4-B0BE-FA052E662187}" destId="{95F73E7A-DF45-4A31-8555-B8A5408D668E}" srcOrd="2" destOrd="0" presId="urn:microsoft.com/office/officeart/2005/8/layout/hierarchy1"/>
    <dgm:cxn modelId="{90CB50F1-46AD-4B40-AD62-D25C56BC7522}" type="presParOf" srcId="{5E9F83DD-854E-4FD4-B0BE-FA052E662187}" destId="{F5564A2B-901D-4F07-901E-7BF582182058}" srcOrd="3" destOrd="0" presId="urn:microsoft.com/office/officeart/2005/8/layout/hierarchy1"/>
    <dgm:cxn modelId="{B2BD08A4-8839-41BA-AAB9-09498A7513CF}" type="presParOf" srcId="{F5564A2B-901D-4F07-901E-7BF582182058}" destId="{5014C568-5374-4E41-989D-040A582ACF03}" srcOrd="0" destOrd="0" presId="urn:microsoft.com/office/officeart/2005/8/layout/hierarchy1"/>
    <dgm:cxn modelId="{1192BAD5-6372-40AB-AFB0-8C090FB21EF7}" type="presParOf" srcId="{5014C568-5374-4E41-989D-040A582ACF03}" destId="{F3C69481-59A9-4E02-97DB-5E64FE9B9059}" srcOrd="0" destOrd="0" presId="urn:microsoft.com/office/officeart/2005/8/layout/hierarchy1"/>
    <dgm:cxn modelId="{158FAE0F-62AA-4644-9433-2DFFB97B917F}" type="presParOf" srcId="{5014C568-5374-4E41-989D-040A582ACF03}" destId="{9FFD3ACF-67F5-4A74-B302-08218531975E}" srcOrd="1" destOrd="0" presId="urn:microsoft.com/office/officeart/2005/8/layout/hierarchy1"/>
    <dgm:cxn modelId="{AC7E5ED9-628E-4779-87F8-2D0E02E53C18}" type="presParOf" srcId="{F5564A2B-901D-4F07-901E-7BF582182058}" destId="{B9894570-7401-42A2-B402-8B0478D349DE}" srcOrd="1" destOrd="0" presId="urn:microsoft.com/office/officeart/2005/8/layout/hierarchy1"/>
    <dgm:cxn modelId="{6906D7D3-8D9D-4387-BCE3-6CDA159329B4}" type="presParOf" srcId="{B9894570-7401-42A2-B402-8B0478D349DE}" destId="{AF07CC11-7261-417F-86E8-263DF10CF5CF}" srcOrd="0" destOrd="0" presId="urn:microsoft.com/office/officeart/2005/8/layout/hierarchy1"/>
    <dgm:cxn modelId="{A94C6373-0ED2-4C18-B543-80FA66247079}" type="presParOf" srcId="{B9894570-7401-42A2-B402-8B0478D349DE}" destId="{F0EDA78F-7976-49DF-927B-9F35ACFEFCA8}" srcOrd="1" destOrd="0" presId="urn:microsoft.com/office/officeart/2005/8/layout/hierarchy1"/>
    <dgm:cxn modelId="{59261660-9175-4763-94B4-FC16006B8E6F}" type="presParOf" srcId="{F0EDA78F-7976-49DF-927B-9F35ACFEFCA8}" destId="{5993BAAE-4620-4B80-84FB-3AC3007BE040}" srcOrd="0" destOrd="0" presId="urn:microsoft.com/office/officeart/2005/8/layout/hierarchy1"/>
    <dgm:cxn modelId="{41E1EB93-27E9-463A-B100-535394AE1274}" type="presParOf" srcId="{5993BAAE-4620-4B80-84FB-3AC3007BE040}" destId="{22346723-DE7F-4514-931F-1A1691CE2DEB}" srcOrd="0" destOrd="0" presId="urn:microsoft.com/office/officeart/2005/8/layout/hierarchy1"/>
    <dgm:cxn modelId="{99DB1A4B-F056-49F8-AD23-A4DB0D4CD7CD}" type="presParOf" srcId="{5993BAAE-4620-4B80-84FB-3AC3007BE040}" destId="{3F079FBE-53BA-49EA-B1D0-186B9863FD07}" srcOrd="1" destOrd="0" presId="urn:microsoft.com/office/officeart/2005/8/layout/hierarchy1"/>
    <dgm:cxn modelId="{FC8D1DDA-1534-4A85-B905-6DFA65BD1680}" type="presParOf" srcId="{F0EDA78F-7976-49DF-927B-9F35ACFEFCA8}" destId="{112FA38A-B809-4C34-A3D8-9CA8D2D288F4}" srcOrd="1" destOrd="0" presId="urn:microsoft.com/office/officeart/2005/8/layout/hierarchy1"/>
    <dgm:cxn modelId="{3534FCA4-8FF4-4E9A-909F-9853FFC7EA75}" type="presParOf" srcId="{B9894570-7401-42A2-B402-8B0478D349DE}" destId="{F5505899-5B55-4E5F-B0D5-FDFA472174F6}" srcOrd="2" destOrd="0" presId="urn:microsoft.com/office/officeart/2005/8/layout/hierarchy1"/>
    <dgm:cxn modelId="{EE8F530B-F7A4-41EF-9A80-67EE0CC30015}" type="presParOf" srcId="{B9894570-7401-42A2-B402-8B0478D349DE}" destId="{383F9B87-9C1B-46B7-979D-73E4CCE6D3DF}" srcOrd="3" destOrd="0" presId="urn:microsoft.com/office/officeart/2005/8/layout/hierarchy1"/>
    <dgm:cxn modelId="{91D2F222-4A8D-4C76-A683-7E40CC881753}" type="presParOf" srcId="{383F9B87-9C1B-46B7-979D-73E4CCE6D3DF}" destId="{39CE8864-ED11-413B-AF3D-2BD3C2A5910E}" srcOrd="0" destOrd="0" presId="urn:microsoft.com/office/officeart/2005/8/layout/hierarchy1"/>
    <dgm:cxn modelId="{9C8310EA-7D99-4EFE-BB88-5BB7049CE98E}" type="presParOf" srcId="{39CE8864-ED11-413B-AF3D-2BD3C2A5910E}" destId="{C7754CB7-AF0C-4D15-AC0F-B707106FD51E}" srcOrd="0" destOrd="0" presId="urn:microsoft.com/office/officeart/2005/8/layout/hierarchy1"/>
    <dgm:cxn modelId="{022066D7-608D-4CF6-BA85-787C9E964B60}" type="presParOf" srcId="{39CE8864-ED11-413B-AF3D-2BD3C2A5910E}" destId="{DD09CECD-BBDF-4E7B-94BF-A2A715EB67E2}" srcOrd="1" destOrd="0" presId="urn:microsoft.com/office/officeart/2005/8/layout/hierarchy1"/>
    <dgm:cxn modelId="{BCD0A70C-652C-498F-B901-9AAA57913DF1}" type="presParOf" srcId="{383F9B87-9C1B-46B7-979D-73E4CCE6D3DF}" destId="{DD28AB40-4114-45FE-B23E-FEC3DA9C5D54}" srcOrd="1" destOrd="0" presId="urn:microsoft.com/office/officeart/2005/8/layout/hierarchy1"/>
    <dgm:cxn modelId="{75FEA39B-F9A1-434A-B33C-9850C93B9667}" type="presParOf" srcId="{DD28AB40-4114-45FE-B23E-FEC3DA9C5D54}" destId="{7A586B30-CCEB-4268-9EEA-7834C9EA0539}" srcOrd="0" destOrd="0" presId="urn:microsoft.com/office/officeart/2005/8/layout/hierarchy1"/>
    <dgm:cxn modelId="{776B9FEC-7E32-4660-A793-D258C68BAB4A}" type="presParOf" srcId="{DD28AB40-4114-45FE-B23E-FEC3DA9C5D54}" destId="{659A47BD-6BC4-4712-B9C0-B5D279C2DA03}" srcOrd="1" destOrd="0" presId="urn:microsoft.com/office/officeart/2005/8/layout/hierarchy1"/>
    <dgm:cxn modelId="{C356FF52-9162-4455-BFEF-6F0137406C57}" type="presParOf" srcId="{659A47BD-6BC4-4712-B9C0-B5D279C2DA03}" destId="{13F5C26B-3C16-46CD-80A1-29786F88D0B4}" srcOrd="0" destOrd="0" presId="urn:microsoft.com/office/officeart/2005/8/layout/hierarchy1"/>
    <dgm:cxn modelId="{CF4314C5-F4EF-4071-8717-EAADEDCCD027}" type="presParOf" srcId="{13F5C26B-3C16-46CD-80A1-29786F88D0B4}" destId="{D1DAF73D-4D67-4778-8F99-062B3845ADBB}" srcOrd="0" destOrd="0" presId="urn:microsoft.com/office/officeart/2005/8/layout/hierarchy1"/>
    <dgm:cxn modelId="{2D630EC0-7354-4D7A-ACB8-FEAB0ECBA3A4}" type="presParOf" srcId="{13F5C26B-3C16-46CD-80A1-29786F88D0B4}" destId="{EC8CD1DE-ABE5-44D6-B012-F80C57805065}" srcOrd="1" destOrd="0" presId="urn:microsoft.com/office/officeart/2005/8/layout/hierarchy1"/>
    <dgm:cxn modelId="{3BA949D1-4FBB-4727-88CB-D0D5E8D3F2DA}" type="presParOf" srcId="{659A47BD-6BC4-4712-B9C0-B5D279C2DA03}" destId="{6820E35E-C18A-442F-B986-DB5018E3A77B}" srcOrd="1" destOrd="0" presId="urn:microsoft.com/office/officeart/2005/8/layout/hierarchy1"/>
    <dgm:cxn modelId="{0B18605D-7804-47D6-BB9A-91FEA3B20531}" type="presParOf" srcId="{6820E35E-C18A-442F-B986-DB5018E3A77B}" destId="{703139E8-9794-426A-8F2C-089A05CC046D}" srcOrd="0" destOrd="0" presId="urn:microsoft.com/office/officeart/2005/8/layout/hierarchy1"/>
    <dgm:cxn modelId="{D8E66C56-13C9-4E11-9649-C6A97B70F3B6}" type="presParOf" srcId="{6820E35E-C18A-442F-B986-DB5018E3A77B}" destId="{812FF750-B158-487A-ADF0-8CA9105F17BE}" srcOrd="1" destOrd="0" presId="urn:microsoft.com/office/officeart/2005/8/layout/hierarchy1"/>
    <dgm:cxn modelId="{9D092730-032F-4284-B634-ABB63BC241ED}" type="presParOf" srcId="{812FF750-B158-487A-ADF0-8CA9105F17BE}" destId="{308D7A4E-307F-4635-8007-FE80D4F0C96B}" srcOrd="0" destOrd="0" presId="urn:microsoft.com/office/officeart/2005/8/layout/hierarchy1"/>
    <dgm:cxn modelId="{BB80FD27-9291-4348-A93B-722BBCC2BE2B}" type="presParOf" srcId="{308D7A4E-307F-4635-8007-FE80D4F0C96B}" destId="{F9D0AFD0-EAD4-4190-880B-C11FA303B3BD}" srcOrd="0" destOrd="0" presId="urn:microsoft.com/office/officeart/2005/8/layout/hierarchy1"/>
    <dgm:cxn modelId="{D5427795-C44D-4F1D-B7D8-8A4F4DFB5B69}" type="presParOf" srcId="{308D7A4E-307F-4635-8007-FE80D4F0C96B}" destId="{2728DC8F-3B26-4527-B244-F14EC756108A}" srcOrd="1" destOrd="0" presId="urn:microsoft.com/office/officeart/2005/8/layout/hierarchy1"/>
    <dgm:cxn modelId="{D4994B73-D2B1-45B9-A44D-4FCCFD5E84B0}" type="presParOf" srcId="{812FF750-B158-487A-ADF0-8CA9105F17BE}" destId="{65CD494E-C4E7-4521-BB6A-8F0BB9E5D4E9}" srcOrd="1" destOrd="0" presId="urn:microsoft.com/office/officeart/2005/8/layout/hierarchy1"/>
    <dgm:cxn modelId="{2CE782B6-5CCB-4216-9D47-09CB23AFE1A8}" type="presParOf" srcId="{6820E35E-C18A-442F-B986-DB5018E3A77B}" destId="{F996B59A-6615-4CFE-A04A-B23CEDB19A1B}" srcOrd="2" destOrd="0" presId="urn:microsoft.com/office/officeart/2005/8/layout/hierarchy1"/>
    <dgm:cxn modelId="{44E2ADD6-E37B-40B8-81B5-91E3EE34C5FD}" type="presParOf" srcId="{6820E35E-C18A-442F-B986-DB5018E3A77B}" destId="{FEAC08A3-D61F-4CB4-9575-4F88285E00FA}" srcOrd="3" destOrd="0" presId="urn:microsoft.com/office/officeart/2005/8/layout/hierarchy1"/>
    <dgm:cxn modelId="{B6BA93C4-D0DC-4F58-9476-5C66081CD3E9}" type="presParOf" srcId="{FEAC08A3-D61F-4CB4-9575-4F88285E00FA}" destId="{21D38E19-E48B-4B07-B5A5-7A10DB655F45}" srcOrd="0" destOrd="0" presId="urn:microsoft.com/office/officeart/2005/8/layout/hierarchy1"/>
    <dgm:cxn modelId="{CA9686A5-B7FD-42F7-B157-08E6F0FB3FF8}" type="presParOf" srcId="{21D38E19-E48B-4B07-B5A5-7A10DB655F45}" destId="{6BD215E2-80E5-4739-A22E-4CCB65EB0F84}" srcOrd="0" destOrd="0" presId="urn:microsoft.com/office/officeart/2005/8/layout/hierarchy1"/>
    <dgm:cxn modelId="{B62822D2-74E6-4B88-8E1B-E7089A90C733}" type="presParOf" srcId="{21D38E19-E48B-4B07-B5A5-7A10DB655F45}" destId="{65C5BAC0-272A-4665-B86C-B38ED8FBED70}" srcOrd="1" destOrd="0" presId="urn:microsoft.com/office/officeart/2005/8/layout/hierarchy1"/>
    <dgm:cxn modelId="{9738FBFC-CC7D-4F9C-88B6-B798F9FD86B1}" type="presParOf" srcId="{FEAC08A3-D61F-4CB4-9575-4F88285E00FA}" destId="{BDCB374C-60D8-477B-89C0-C3E7DC38B894}" srcOrd="1" destOrd="0" presId="urn:microsoft.com/office/officeart/2005/8/layout/hierarchy1"/>
    <dgm:cxn modelId="{8E7E398A-DF8D-4757-8253-6C98303018EA}" type="presParOf" srcId="{6820E35E-C18A-442F-B986-DB5018E3A77B}" destId="{99755B33-9650-4A24-ACAC-AF2FCBF0C944}" srcOrd="4" destOrd="0" presId="urn:microsoft.com/office/officeart/2005/8/layout/hierarchy1"/>
    <dgm:cxn modelId="{6C5AC5F3-5250-4D8B-B483-343488A683C4}" type="presParOf" srcId="{6820E35E-C18A-442F-B986-DB5018E3A77B}" destId="{8576946A-27EF-41A4-8570-0323E1379FD8}" srcOrd="5" destOrd="0" presId="urn:microsoft.com/office/officeart/2005/8/layout/hierarchy1"/>
    <dgm:cxn modelId="{12268B52-16E8-4764-AD27-F7F8219AB0EF}" type="presParOf" srcId="{8576946A-27EF-41A4-8570-0323E1379FD8}" destId="{ECB9CCBD-F68C-4D46-AE1C-98E79520A420}" srcOrd="0" destOrd="0" presId="urn:microsoft.com/office/officeart/2005/8/layout/hierarchy1"/>
    <dgm:cxn modelId="{39DE825C-2DF2-4F41-89BC-93E3833B27CF}" type="presParOf" srcId="{ECB9CCBD-F68C-4D46-AE1C-98E79520A420}" destId="{A05BA738-E3CB-459C-8271-2ED893F63E24}" srcOrd="0" destOrd="0" presId="urn:microsoft.com/office/officeart/2005/8/layout/hierarchy1"/>
    <dgm:cxn modelId="{20FDA478-749A-4860-AA78-9731DDDA4426}" type="presParOf" srcId="{ECB9CCBD-F68C-4D46-AE1C-98E79520A420}" destId="{3E1ACD4D-6933-4A53-83A1-C2CD9A9BB640}" srcOrd="1" destOrd="0" presId="urn:microsoft.com/office/officeart/2005/8/layout/hierarchy1"/>
    <dgm:cxn modelId="{947C8FC8-C0AE-4EF4-9DCF-F117E3C52D8F}" type="presParOf" srcId="{8576946A-27EF-41A4-8570-0323E1379FD8}" destId="{05D6D534-0038-4584-8469-CFE6475DDBD2}" srcOrd="1" destOrd="0" presId="urn:microsoft.com/office/officeart/2005/8/layout/hierarchy1"/>
    <dgm:cxn modelId="{F5F2A4CB-8E71-4E88-9567-C40ABB78C63E}" type="presParOf" srcId="{6820E35E-C18A-442F-B986-DB5018E3A77B}" destId="{759C8A14-2C4E-4F47-9060-D027515CA30B}" srcOrd="6" destOrd="0" presId="urn:microsoft.com/office/officeart/2005/8/layout/hierarchy1"/>
    <dgm:cxn modelId="{284A7760-1210-4A89-A336-572F8DB48B37}" type="presParOf" srcId="{6820E35E-C18A-442F-B986-DB5018E3A77B}" destId="{77E47293-7912-40CD-84D5-DA1CD2CA6E62}" srcOrd="7" destOrd="0" presId="urn:microsoft.com/office/officeart/2005/8/layout/hierarchy1"/>
    <dgm:cxn modelId="{8F5A7A74-3F2A-45BF-9625-D9BD750F6690}" type="presParOf" srcId="{77E47293-7912-40CD-84D5-DA1CD2CA6E62}" destId="{FD241E1F-A0BC-4AFE-A7B7-C8AF3C526711}" srcOrd="0" destOrd="0" presId="urn:microsoft.com/office/officeart/2005/8/layout/hierarchy1"/>
    <dgm:cxn modelId="{0F5578CA-5424-4EC9-8F23-B02690856956}" type="presParOf" srcId="{FD241E1F-A0BC-4AFE-A7B7-C8AF3C526711}" destId="{EAC91BFD-3E1F-4593-8771-4B67910CE5B4}" srcOrd="0" destOrd="0" presId="urn:microsoft.com/office/officeart/2005/8/layout/hierarchy1"/>
    <dgm:cxn modelId="{CAF570AC-7323-4D08-9C00-5B03C944E956}" type="presParOf" srcId="{FD241E1F-A0BC-4AFE-A7B7-C8AF3C526711}" destId="{04A34160-F55F-40EB-96E5-3CD2D676A00E}" srcOrd="1" destOrd="0" presId="urn:microsoft.com/office/officeart/2005/8/layout/hierarchy1"/>
    <dgm:cxn modelId="{F097AC88-772C-4B4B-8FBD-2F4446C46E22}" type="presParOf" srcId="{77E47293-7912-40CD-84D5-DA1CD2CA6E62}" destId="{2FFE50F2-4B54-4F6A-9944-0FD7A18B7C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60E88A-DDCE-463E-8CA4-95A20D99DEB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C445C4-0AC2-4A06-95CF-EF91DFE4D03E}">
      <dgm:prSet phldrT="[Text]"/>
      <dgm:spPr/>
      <dgm:t>
        <a:bodyPr/>
        <a:lstStyle/>
        <a:p>
          <a:r>
            <a:rPr lang="en-US" dirty="0"/>
            <a:t>Parser</a:t>
          </a:r>
        </a:p>
      </dgm:t>
    </dgm:pt>
    <dgm:pt modelId="{FD27FC0B-1A7B-4485-9772-3A181D3029CE}" type="parTrans" cxnId="{5C8ECA80-FB12-4B7A-ABED-073CA9C6CD1B}">
      <dgm:prSet/>
      <dgm:spPr/>
      <dgm:t>
        <a:bodyPr/>
        <a:lstStyle/>
        <a:p>
          <a:endParaRPr lang="en-US"/>
        </a:p>
      </dgm:t>
    </dgm:pt>
    <dgm:pt modelId="{9B494790-1FAD-4D87-8C12-8CBCF3EDD848}" type="sibTrans" cxnId="{5C8ECA80-FB12-4B7A-ABED-073CA9C6CD1B}">
      <dgm:prSet/>
      <dgm:spPr/>
      <dgm:t>
        <a:bodyPr/>
        <a:lstStyle/>
        <a:p>
          <a:endParaRPr lang="en-US"/>
        </a:p>
      </dgm:t>
    </dgm:pt>
    <dgm:pt modelId="{E6A0F2AD-2438-437D-88DF-B9D9A3331B09}">
      <dgm:prSet phldrT="[Text]"/>
      <dgm:spPr/>
      <dgm:t>
        <a:bodyPr/>
        <a:lstStyle/>
        <a:p>
          <a:r>
            <a:rPr lang="en-US" dirty="0">
              <a:solidFill>
                <a:schemeClr val="bg1">
                  <a:lumMod val="65000"/>
                </a:schemeClr>
              </a:solidFill>
            </a:rPr>
            <a:t>Top-Down Parser</a:t>
          </a:r>
        </a:p>
      </dgm:t>
    </dgm:pt>
    <dgm:pt modelId="{1DD541B0-2AF3-46A6-94D9-0068E38CB607}" type="parTrans" cxnId="{9DE8FE21-C1E4-4658-B20A-3DD158BF4B34}">
      <dgm:prSet/>
      <dgm:spPr/>
      <dgm:t>
        <a:bodyPr/>
        <a:lstStyle/>
        <a:p>
          <a:endParaRPr lang="en-US"/>
        </a:p>
      </dgm:t>
    </dgm:pt>
    <dgm:pt modelId="{C167FE6A-28CD-45AD-8A94-F8FAF204760F}" type="sibTrans" cxnId="{9DE8FE21-C1E4-4658-B20A-3DD158BF4B34}">
      <dgm:prSet/>
      <dgm:spPr/>
      <dgm:t>
        <a:bodyPr/>
        <a:lstStyle/>
        <a:p>
          <a:endParaRPr lang="en-US"/>
        </a:p>
      </dgm:t>
    </dgm:pt>
    <dgm:pt modelId="{F0E58F72-E4DD-4AEF-B4BC-C2AA1D0A3CE0}">
      <dgm:prSet phldrT="[Text]"/>
      <dgm:spPr/>
      <dgm:t>
        <a:bodyPr/>
        <a:lstStyle/>
        <a:p>
          <a:r>
            <a:rPr lang="en-US" dirty="0">
              <a:solidFill>
                <a:schemeClr val="bg1">
                  <a:lumMod val="65000"/>
                </a:schemeClr>
              </a:solidFill>
            </a:rPr>
            <a:t>Recursive Descent</a:t>
          </a:r>
        </a:p>
      </dgm:t>
    </dgm:pt>
    <dgm:pt modelId="{8F8D5C28-50D7-427D-B246-E55E2C2051BC}" type="parTrans" cxnId="{E2184064-754F-49B4-9A2C-DE691106210F}">
      <dgm:prSet/>
      <dgm:spPr/>
      <dgm:t>
        <a:bodyPr/>
        <a:lstStyle/>
        <a:p>
          <a:endParaRPr lang="en-US"/>
        </a:p>
      </dgm:t>
    </dgm:pt>
    <dgm:pt modelId="{47CB2D9D-35AD-4B0D-8F7B-B5473606AB6D}" type="sibTrans" cxnId="{E2184064-754F-49B4-9A2C-DE691106210F}">
      <dgm:prSet/>
      <dgm:spPr/>
      <dgm:t>
        <a:bodyPr/>
        <a:lstStyle/>
        <a:p>
          <a:endParaRPr lang="en-US"/>
        </a:p>
      </dgm:t>
    </dgm:pt>
    <dgm:pt modelId="{F1BF7247-0B54-47D6-B791-C399AC64CB5A}">
      <dgm:prSet phldrT="[Text]"/>
      <dgm:spPr/>
      <dgm:t>
        <a:bodyPr/>
        <a:lstStyle/>
        <a:p>
          <a:r>
            <a:rPr lang="en-US" dirty="0">
              <a:solidFill>
                <a:schemeClr val="bg1">
                  <a:lumMod val="65000"/>
                </a:schemeClr>
              </a:solidFill>
            </a:rPr>
            <a:t>Without Backtracking</a:t>
          </a:r>
        </a:p>
      </dgm:t>
    </dgm:pt>
    <dgm:pt modelId="{6180D8A1-DEBE-493D-BEE3-F0408C949702}" type="parTrans" cxnId="{41FC08E4-4B18-4DC0-91BC-8FF1E48C4371}">
      <dgm:prSet/>
      <dgm:spPr/>
      <dgm:t>
        <a:bodyPr/>
        <a:lstStyle/>
        <a:p>
          <a:endParaRPr lang="en-US"/>
        </a:p>
      </dgm:t>
    </dgm:pt>
    <dgm:pt modelId="{6DCB7011-373E-4B71-8212-7BD9B1C01B77}" type="sibTrans" cxnId="{41FC08E4-4B18-4DC0-91BC-8FF1E48C4371}">
      <dgm:prSet/>
      <dgm:spPr/>
      <dgm:t>
        <a:bodyPr/>
        <a:lstStyle/>
        <a:p>
          <a:endParaRPr lang="en-US"/>
        </a:p>
      </dgm:t>
    </dgm:pt>
    <dgm:pt modelId="{A73D11D6-5189-4319-9CE0-680DF21A1459}">
      <dgm:prSet phldrT="[Text]"/>
      <dgm:spPr/>
      <dgm:t>
        <a:bodyPr/>
        <a:lstStyle/>
        <a:p>
          <a:r>
            <a:rPr lang="en-US" b="1" dirty="0"/>
            <a:t>Bottom-Up Parser</a:t>
          </a:r>
        </a:p>
      </dgm:t>
    </dgm:pt>
    <dgm:pt modelId="{1704A32A-B2FF-4B69-86C9-3A91D106AAE2}" type="parTrans" cxnId="{364233BE-0D3D-4C18-A446-14582E562275}">
      <dgm:prSet/>
      <dgm:spPr/>
      <dgm:t>
        <a:bodyPr/>
        <a:lstStyle/>
        <a:p>
          <a:endParaRPr lang="en-US"/>
        </a:p>
      </dgm:t>
    </dgm:pt>
    <dgm:pt modelId="{50FBA190-31BE-40E4-8305-63D4DEEE7BD9}" type="sibTrans" cxnId="{364233BE-0D3D-4C18-A446-14582E562275}">
      <dgm:prSet/>
      <dgm:spPr/>
      <dgm:t>
        <a:bodyPr/>
        <a:lstStyle/>
        <a:p>
          <a:endParaRPr lang="en-US"/>
        </a:p>
      </dgm:t>
    </dgm:pt>
    <dgm:pt modelId="{432E82A0-5E4C-4CC0-9BB9-6BFB1704E399}">
      <dgm:prSet phldrT="[Text]"/>
      <dgm:spPr/>
      <dgm:t>
        <a:bodyPr/>
        <a:lstStyle/>
        <a:p>
          <a:r>
            <a:rPr lang="en-US" b="1" dirty="0"/>
            <a:t>Shift-Reduce Parser</a:t>
          </a:r>
        </a:p>
      </dgm:t>
    </dgm:pt>
    <dgm:pt modelId="{C34090F2-D643-400B-A30E-7851EA131130}" type="parTrans" cxnId="{33A6462B-01BA-4C6E-98F6-9C39C48CC941}">
      <dgm:prSet/>
      <dgm:spPr/>
      <dgm:t>
        <a:bodyPr/>
        <a:lstStyle/>
        <a:p>
          <a:endParaRPr lang="en-US"/>
        </a:p>
      </dgm:t>
    </dgm:pt>
    <dgm:pt modelId="{1D14D54F-EBBA-4922-A9F1-1F0133CA6073}" type="sibTrans" cxnId="{33A6462B-01BA-4C6E-98F6-9C39C48CC941}">
      <dgm:prSet/>
      <dgm:spPr/>
      <dgm:t>
        <a:bodyPr/>
        <a:lstStyle/>
        <a:p>
          <a:endParaRPr lang="en-US"/>
        </a:p>
      </dgm:t>
    </dgm:pt>
    <dgm:pt modelId="{2F390864-A5C9-4D42-A2E8-30407A3F75AF}">
      <dgm:prSet phldrT="[Text]"/>
      <dgm:spPr/>
      <dgm:t>
        <a:bodyPr/>
        <a:lstStyle/>
        <a:p>
          <a:r>
            <a:rPr lang="en-US" dirty="0">
              <a:solidFill>
                <a:schemeClr val="bg1">
                  <a:lumMod val="65000"/>
                </a:schemeClr>
              </a:solidFill>
            </a:rPr>
            <a:t>Predictive Parser</a:t>
          </a:r>
        </a:p>
      </dgm:t>
    </dgm:pt>
    <dgm:pt modelId="{F0F214BD-9B31-41E7-9EFC-58D9857DEF2C}" type="parTrans" cxnId="{458867A7-729E-4194-9B31-6233686D2DD6}">
      <dgm:prSet/>
      <dgm:spPr/>
      <dgm:t>
        <a:bodyPr/>
        <a:lstStyle/>
        <a:p>
          <a:endParaRPr lang="en-US"/>
        </a:p>
      </dgm:t>
    </dgm:pt>
    <dgm:pt modelId="{B591BEEB-C4AB-41B8-BE60-D4331BFF6A9C}" type="sibTrans" cxnId="{458867A7-729E-4194-9B31-6233686D2DD6}">
      <dgm:prSet/>
      <dgm:spPr/>
      <dgm:t>
        <a:bodyPr/>
        <a:lstStyle/>
        <a:p>
          <a:endParaRPr lang="en-US"/>
        </a:p>
      </dgm:t>
    </dgm:pt>
    <dgm:pt modelId="{B63CC13C-B140-46BB-9978-5969830637C4}">
      <dgm:prSet phldrT="[Text]"/>
      <dgm:spPr/>
      <dgm:t>
        <a:bodyPr/>
        <a:lstStyle/>
        <a:p>
          <a:r>
            <a:rPr lang="en-US" dirty="0">
              <a:solidFill>
                <a:schemeClr val="bg1">
                  <a:lumMod val="65000"/>
                </a:schemeClr>
              </a:solidFill>
            </a:rPr>
            <a:t>LL Parser</a:t>
          </a:r>
        </a:p>
      </dgm:t>
    </dgm:pt>
    <dgm:pt modelId="{4E84C2BB-39C0-49D3-873E-38168C5EA153}" type="parTrans" cxnId="{1C198F87-B6AD-4743-B8FB-E4E8659C2F3A}">
      <dgm:prSet/>
      <dgm:spPr/>
      <dgm:t>
        <a:bodyPr/>
        <a:lstStyle/>
        <a:p>
          <a:endParaRPr lang="en-US"/>
        </a:p>
      </dgm:t>
    </dgm:pt>
    <dgm:pt modelId="{C3E9EFC2-DCF7-4FE2-A882-344BD8F2A9D5}" type="sibTrans" cxnId="{1C198F87-B6AD-4743-B8FB-E4E8659C2F3A}">
      <dgm:prSet/>
      <dgm:spPr/>
      <dgm:t>
        <a:bodyPr/>
        <a:lstStyle/>
        <a:p>
          <a:endParaRPr lang="en-US"/>
        </a:p>
      </dgm:t>
    </dgm:pt>
    <dgm:pt modelId="{39A3200B-96F5-43D4-AF24-395AFCFDDF40}">
      <dgm:prSet phldrT="[Text]"/>
      <dgm:spPr/>
      <dgm:t>
        <a:bodyPr/>
        <a:lstStyle/>
        <a:p>
          <a:r>
            <a:rPr lang="en-US" b="1" dirty="0"/>
            <a:t>LR Parser</a:t>
          </a:r>
        </a:p>
      </dgm:t>
    </dgm:pt>
    <dgm:pt modelId="{B117B4C3-58FF-4732-AF36-ED5CFB41AC82}" type="parTrans" cxnId="{3E0E9C48-315A-44A2-A185-E9CC561B9DF3}">
      <dgm:prSet/>
      <dgm:spPr/>
      <dgm:t>
        <a:bodyPr/>
        <a:lstStyle/>
        <a:p>
          <a:endParaRPr lang="en-US"/>
        </a:p>
      </dgm:t>
    </dgm:pt>
    <dgm:pt modelId="{68136983-3F17-40A2-9C77-9F891EFB2AB8}" type="sibTrans" cxnId="{3E0E9C48-315A-44A2-A185-E9CC561B9DF3}">
      <dgm:prSet/>
      <dgm:spPr/>
      <dgm:t>
        <a:bodyPr/>
        <a:lstStyle/>
        <a:p>
          <a:endParaRPr lang="en-US"/>
        </a:p>
      </dgm:t>
    </dgm:pt>
    <dgm:pt modelId="{650EEAF0-4B18-4E3A-A354-6942D437EE7C}">
      <dgm:prSet phldrT="[Text]"/>
      <dgm:spPr/>
      <dgm:t>
        <a:bodyPr/>
        <a:lstStyle/>
        <a:p>
          <a:r>
            <a:rPr lang="en-US" b="1" dirty="0"/>
            <a:t>LR(0)</a:t>
          </a:r>
        </a:p>
      </dgm:t>
    </dgm:pt>
    <dgm:pt modelId="{B2CE9BDF-47E0-4F25-AF2C-139B835C0012}" type="parTrans" cxnId="{692402E9-72ED-4279-9E31-8CF637192C77}">
      <dgm:prSet/>
      <dgm:spPr/>
      <dgm:t>
        <a:bodyPr/>
        <a:lstStyle/>
        <a:p>
          <a:endParaRPr lang="en-US"/>
        </a:p>
      </dgm:t>
    </dgm:pt>
    <dgm:pt modelId="{69D709C8-DE32-4EFA-A38A-0A0E79893E3D}" type="sibTrans" cxnId="{692402E9-72ED-4279-9E31-8CF637192C77}">
      <dgm:prSet/>
      <dgm:spPr/>
      <dgm:t>
        <a:bodyPr/>
        <a:lstStyle/>
        <a:p>
          <a:endParaRPr lang="en-US"/>
        </a:p>
      </dgm:t>
    </dgm:pt>
    <dgm:pt modelId="{EB016A51-4539-45D3-86EF-1227646695D3}">
      <dgm:prSet phldrT="[Text]"/>
      <dgm:spPr/>
      <dgm:t>
        <a:bodyPr/>
        <a:lstStyle/>
        <a:p>
          <a:r>
            <a:rPr lang="en-US" b="1" dirty="0"/>
            <a:t>LALR</a:t>
          </a:r>
        </a:p>
      </dgm:t>
    </dgm:pt>
    <dgm:pt modelId="{39215CD4-B7E5-4510-840A-4A203A7C07D0}" type="parTrans" cxnId="{75AA0AB8-8E12-4E32-BB68-F7FD6F45E194}">
      <dgm:prSet/>
      <dgm:spPr/>
      <dgm:t>
        <a:bodyPr/>
        <a:lstStyle/>
        <a:p>
          <a:endParaRPr lang="en-US"/>
        </a:p>
      </dgm:t>
    </dgm:pt>
    <dgm:pt modelId="{4D57FB94-74E2-437B-878C-F45F10CCDA98}" type="sibTrans" cxnId="{75AA0AB8-8E12-4E32-BB68-F7FD6F45E194}">
      <dgm:prSet/>
      <dgm:spPr/>
      <dgm:t>
        <a:bodyPr/>
        <a:lstStyle/>
        <a:p>
          <a:endParaRPr lang="en-US"/>
        </a:p>
      </dgm:t>
    </dgm:pt>
    <dgm:pt modelId="{8252E6C4-DE1F-48C5-B39F-46EE006A71EC}">
      <dgm:prSet phldrT="[Text]"/>
      <dgm:spPr/>
      <dgm:t>
        <a:bodyPr/>
        <a:lstStyle/>
        <a:p>
          <a:r>
            <a:rPr lang="en-US" dirty="0">
              <a:solidFill>
                <a:schemeClr val="bg1">
                  <a:lumMod val="65000"/>
                </a:schemeClr>
              </a:solidFill>
            </a:rPr>
            <a:t>With Backtracking</a:t>
          </a:r>
        </a:p>
      </dgm:t>
    </dgm:pt>
    <dgm:pt modelId="{72C2FD4E-E7B6-4438-8D31-124750CFCF79}" type="parTrans" cxnId="{0ACBDFAE-90F4-4C45-AC94-CAD5C7012DD5}">
      <dgm:prSet/>
      <dgm:spPr/>
      <dgm:t>
        <a:bodyPr/>
        <a:lstStyle/>
        <a:p>
          <a:endParaRPr lang="en-US"/>
        </a:p>
      </dgm:t>
    </dgm:pt>
    <dgm:pt modelId="{47A05B4F-5724-4317-9A5D-366C2209330E}" type="sibTrans" cxnId="{0ACBDFAE-90F4-4C45-AC94-CAD5C7012DD5}">
      <dgm:prSet/>
      <dgm:spPr/>
      <dgm:t>
        <a:bodyPr/>
        <a:lstStyle/>
        <a:p>
          <a:endParaRPr lang="en-US"/>
        </a:p>
      </dgm:t>
    </dgm:pt>
    <dgm:pt modelId="{2DE4D903-AFAB-4720-A451-A0F7E7E5E1FF}">
      <dgm:prSet phldrT="[Text]"/>
      <dgm:spPr/>
      <dgm:t>
        <a:bodyPr/>
        <a:lstStyle/>
        <a:p>
          <a:r>
            <a:rPr lang="en-US" b="1" dirty="0"/>
            <a:t>Operator Precedence</a:t>
          </a:r>
        </a:p>
      </dgm:t>
    </dgm:pt>
    <dgm:pt modelId="{A281CCEB-C5B1-439E-AEB6-8CCFCFC34DD3}" type="parTrans" cxnId="{A59A6128-5218-4714-9A6B-197F37E4889E}">
      <dgm:prSet/>
      <dgm:spPr/>
      <dgm:t>
        <a:bodyPr/>
        <a:lstStyle/>
        <a:p>
          <a:endParaRPr lang="en-US"/>
        </a:p>
      </dgm:t>
    </dgm:pt>
    <dgm:pt modelId="{B6759BF1-BEA8-4368-A6E6-A62ECC147A94}" type="sibTrans" cxnId="{A59A6128-5218-4714-9A6B-197F37E4889E}">
      <dgm:prSet/>
      <dgm:spPr/>
      <dgm:t>
        <a:bodyPr/>
        <a:lstStyle/>
        <a:p>
          <a:endParaRPr lang="en-US"/>
        </a:p>
      </dgm:t>
    </dgm:pt>
    <dgm:pt modelId="{770F470C-B5C5-4D42-B377-E41B3FDB8E16}">
      <dgm:prSet phldrT="[Text]"/>
      <dgm:spPr/>
      <dgm:t>
        <a:bodyPr/>
        <a:lstStyle/>
        <a:p>
          <a:r>
            <a:rPr lang="en-US" b="1" dirty="0"/>
            <a:t>CLR</a:t>
          </a:r>
        </a:p>
      </dgm:t>
    </dgm:pt>
    <dgm:pt modelId="{1C9739FF-707D-4ED5-B6D7-9121E1376987}" type="parTrans" cxnId="{FAA5254F-C5B5-4060-8B0A-231CC599135B}">
      <dgm:prSet/>
      <dgm:spPr/>
      <dgm:t>
        <a:bodyPr/>
        <a:lstStyle/>
        <a:p>
          <a:endParaRPr lang="en-US"/>
        </a:p>
      </dgm:t>
    </dgm:pt>
    <dgm:pt modelId="{1A3C85D5-BC3F-4F40-83FB-30408A69E31D}" type="sibTrans" cxnId="{FAA5254F-C5B5-4060-8B0A-231CC599135B}">
      <dgm:prSet/>
      <dgm:spPr/>
      <dgm:t>
        <a:bodyPr/>
        <a:lstStyle/>
        <a:p>
          <a:endParaRPr lang="en-US"/>
        </a:p>
      </dgm:t>
    </dgm:pt>
    <dgm:pt modelId="{37DA2779-C46B-4468-AC77-8C044486A76B}">
      <dgm:prSet phldrT="[Text]"/>
      <dgm:spPr/>
      <dgm:t>
        <a:bodyPr/>
        <a:lstStyle/>
        <a:p>
          <a:r>
            <a:rPr lang="en-US" b="1" dirty="0"/>
            <a:t>SLR(1)</a:t>
          </a:r>
        </a:p>
      </dgm:t>
    </dgm:pt>
    <dgm:pt modelId="{D281B874-6E27-4232-AB78-8273F3D7BEC8}" type="parTrans" cxnId="{E268AA7F-B2BA-4080-9872-F4A3D890EAEB}">
      <dgm:prSet/>
      <dgm:spPr/>
      <dgm:t>
        <a:bodyPr/>
        <a:lstStyle/>
        <a:p>
          <a:endParaRPr lang="en-US"/>
        </a:p>
      </dgm:t>
    </dgm:pt>
    <dgm:pt modelId="{BD6212DA-E369-4E00-A1AB-4138B74469A8}" type="sibTrans" cxnId="{E268AA7F-B2BA-4080-9872-F4A3D890EAEB}">
      <dgm:prSet/>
      <dgm:spPr/>
      <dgm:t>
        <a:bodyPr/>
        <a:lstStyle/>
        <a:p>
          <a:endParaRPr lang="en-US"/>
        </a:p>
      </dgm:t>
    </dgm:pt>
    <dgm:pt modelId="{0A8A3E34-F383-460B-8117-FD42268E7EB7}" type="pres">
      <dgm:prSet presAssocID="{BC60E88A-DDCE-463E-8CA4-95A20D99DEB8}" presName="hierChild1" presStyleCnt="0">
        <dgm:presLayoutVars>
          <dgm:chPref val="1"/>
          <dgm:dir/>
          <dgm:animOne val="branch"/>
          <dgm:animLvl val="lvl"/>
          <dgm:resizeHandles/>
        </dgm:presLayoutVars>
      </dgm:prSet>
      <dgm:spPr/>
    </dgm:pt>
    <dgm:pt modelId="{ED8782A4-08DE-4536-BC53-9CED3D0784B5}" type="pres">
      <dgm:prSet presAssocID="{D9C445C4-0AC2-4A06-95CF-EF91DFE4D03E}" presName="hierRoot1" presStyleCnt="0"/>
      <dgm:spPr/>
    </dgm:pt>
    <dgm:pt modelId="{F7F56C9B-8E7A-4267-BE7B-654FE6372AC1}" type="pres">
      <dgm:prSet presAssocID="{D9C445C4-0AC2-4A06-95CF-EF91DFE4D03E}" presName="composite" presStyleCnt="0"/>
      <dgm:spPr/>
    </dgm:pt>
    <dgm:pt modelId="{F33D48FB-1106-4D10-BB44-52037ED93DB8}" type="pres">
      <dgm:prSet presAssocID="{D9C445C4-0AC2-4A06-95CF-EF91DFE4D03E}" presName="background" presStyleLbl="node0" presStyleIdx="0" presStyleCnt="1"/>
      <dgm:spPr/>
    </dgm:pt>
    <dgm:pt modelId="{68287AD2-A207-42B9-8355-0A4CF4BF1362}" type="pres">
      <dgm:prSet presAssocID="{D9C445C4-0AC2-4A06-95CF-EF91DFE4D03E}" presName="text" presStyleLbl="fgAcc0" presStyleIdx="0" presStyleCnt="1">
        <dgm:presLayoutVars>
          <dgm:chPref val="3"/>
        </dgm:presLayoutVars>
      </dgm:prSet>
      <dgm:spPr/>
    </dgm:pt>
    <dgm:pt modelId="{5E9F83DD-854E-4FD4-B0BE-FA052E662187}" type="pres">
      <dgm:prSet presAssocID="{D9C445C4-0AC2-4A06-95CF-EF91DFE4D03E}" presName="hierChild2" presStyleCnt="0"/>
      <dgm:spPr/>
    </dgm:pt>
    <dgm:pt modelId="{51C4D878-0D4B-408A-832D-FE55C567C8F1}" type="pres">
      <dgm:prSet presAssocID="{1DD541B0-2AF3-46A6-94D9-0068E38CB607}" presName="Name10" presStyleLbl="parChTrans1D2" presStyleIdx="0" presStyleCnt="2"/>
      <dgm:spPr/>
    </dgm:pt>
    <dgm:pt modelId="{06C95F1F-C74E-4214-A60A-071B06F69F5D}" type="pres">
      <dgm:prSet presAssocID="{E6A0F2AD-2438-437D-88DF-B9D9A3331B09}" presName="hierRoot2" presStyleCnt="0"/>
      <dgm:spPr/>
    </dgm:pt>
    <dgm:pt modelId="{E700E8F0-25B8-408D-A812-D03003CF6C88}" type="pres">
      <dgm:prSet presAssocID="{E6A0F2AD-2438-437D-88DF-B9D9A3331B09}" presName="composite2" presStyleCnt="0"/>
      <dgm:spPr/>
    </dgm:pt>
    <dgm:pt modelId="{7FC8E3FC-C9B0-4CA7-874A-99CF65253431}" type="pres">
      <dgm:prSet presAssocID="{E6A0F2AD-2438-437D-88DF-B9D9A3331B09}" presName="background2" presStyleLbl="node2" presStyleIdx="0" presStyleCnt="2"/>
      <dgm:spPr/>
    </dgm:pt>
    <dgm:pt modelId="{C40E236C-6E88-47AE-9BE4-58DC147803E9}" type="pres">
      <dgm:prSet presAssocID="{E6A0F2AD-2438-437D-88DF-B9D9A3331B09}" presName="text2" presStyleLbl="fgAcc2" presStyleIdx="0" presStyleCnt="2">
        <dgm:presLayoutVars>
          <dgm:chPref val="3"/>
        </dgm:presLayoutVars>
      </dgm:prSet>
      <dgm:spPr/>
    </dgm:pt>
    <dgm:pt modelId="{9F5E1367-E99B-4E5B-A99E-B166FF85A121}" type="pres">
      <dgm:prSet presAssocID="{E6A0F2AD-2438-437D-88DF-B9D9A3331B09}" presName="hierChild3" presStyleCnt="0"/>
      <dgm:spPr/>
    </dgm:pt>
    <dgm:pt modelId="{16178452-FD0A-4FEF-A92E-F93ECAF2346D}" type="pres">
      <dgm:prSet presAssocID="{8F8D5C28-50D7-427D-B246-E55E2C2051BC}" presName="Name17" presStyleLbl="parChTrans1D3" presStyleIdx="0" presStyleCnt="3"/>
      <dgm:spPr/>
    </dgm:pt>
    <dgm:pt modelId="{F0BE57E5-5125-4CE5-9BAC-246276CEBC3A}" type="pres">
      <dgm:prSet presAssocID="{F0E58F72-E4DD-4AEF-B4BC-C2AA1D0A3CE0}" presName="hierRoot3" presStyleCnt="0"/>
      <dgm:spPr/>
    </dgm:pt>
    <dgm:pt modelId="{86ACBB71-51E8-43CB-89D7-84F71C7A3C0D}" type="pres">
      <dgm:prSet presAssocID="{F0E58F72-E4DD-4AEF-B4BC-C2AA1D0A3CE0}" presName="composite3" presStyleCnt="0"/>
      <dgm:spPr/>
    </dgm:pt>
    <dgm:pt modelId="{D4C2D038-FB59-46A3-90E5-29450108E644}" type="pres">
      <dgm:prSet presAssocID="{F0E58F72-E4DD-4AEF-B4BC-C2AA1D0A3CE0}" presName="background3" presStyleLbl="node3" presStyleIdx="0" presStyleCnt="3"/>
      <dgm:spPr/>
    </dgm:pt>
    <dgm:pt modelId="{E54AB863-3484-407B-9BBB-9631896925D8}" type="pres">
      <dgm:prSet presAssocID="{F0E58F72-E4DD-4AEF-B4BC-C2AA1D0A3CE0}" presName="text3" presStyleLbl="fgAcc3" presStyleIdx="0" presStyleCnt="3">
        <dgm:presLayoutVars>
          <dgm:chPref val="3"/>
        </dgm:presLayoutVars>
      </dgm:prSet>
      <dgm:spPr/>
    </dgm:pt>
    <dgm:pt modelId="{3B2862E3-0EB5-4083-8FBD-6767CC1F133C}" type="pres">
      <dgm:prSet presAssocID="{F0E58F72-E4DD-4AEF-B4BC-C2AA1D0A3CE0}" presName="hierChild4" presStyleCnt="0"/>
      <dgm:spPr/>
    </dgm:pt>
    <dgm:pt modelId="{04C2FDAA-7D73-4544-8AD1-124C1AAE799B}" type="pres">
      <dgm:prSet presAssocID="{72C2FD4E-E7B6-4438-8D31-124750CFCF79}" presName="Name23" presStyleLbl="parChTrans1D4" presStyleIdx="0" presStyleCnt="9"/>
      <dgm:spPr/>
    </dgm:pt>
    <dgm:pt modelId="{0E08327D-42DC-41E0-A461-75A792E5859B}" type="pres">
      <dgm:prSet presAssocID="{8252E6C4-DE1F-48C5-B39F-46EE006A71EC}" presName="hierRoot4" presStyleCnt="0"/>
      <dgm:spPr/>
    </dgm:pt>
    <dgm:pt modelId="{6D15E2C2-BABF-460C-B1E8-AB03033F09EB}" type="pres">
      <dgm:prSet presAssocID="{8252E6C4-DE1F-48C5-B39F-46EE006A71EC}" presName="composite4" presStyleCnt="0"/>
      <dgm:spPr/>
    </dgm:pt>
    <dgm:pt modelId="{BFD15A2C-2967-40F7-83AA-71FD5F3DAB93}" type="pres">
      <dgm:prSet presAssocID="{8252E6C4-DE1F-48C5-B39F-46EE006A71EC}" presName="background4" presStyleLbl="node4" presStyleIdx="0" presStyleCnt="9"/>
      <dgm:spPr/>
    </dgm:pt>
    <dgm:pt modelId="{B7669DF9-0FE1-461E-A2DA-3D3975CC711C}" type="pres">
      <dgm:prSet presAssocID="{8252E6C4-DE1F-48C5-B39F-46EE006A71EC}" presName="text4" presStyleLbl="fgAcc4" presStyleIdx="0" presStyleCnt="9">
        <dgm:presLayoutVars>
          <dgm:chPref val="3"/>
        </dgm:presLayoutVars>
      </dgm:prSet>
      <dgm:spPr/>
    </dgm:pt>
    <dgm:pt modelId="{F0AE1FC7-7848-46F1-8803-89D9532956A0}" type="pres">
      <dgm:prSet presAssocID="{8252E6C4-DE1F-48C5-B39F-46EE006A71EC}" presName="hierChild5" presStyleCnt="0"/>
      <dgm:spPr/>
    </dgm:pt>
    <dgm:pt modelId="{43459D64-92E6-441E-BA22-C75E227B4D9C}" type="pres">
      <dgm:prSet presAssocID="{6180D8A1-DEBE-493D-BEE3-F0408C949702}" presName="Name23" presStyleLbl="parChTrans1D4" presStyleIdx="1" presStyleCnt="9"/>
      <dgm:spPr/>
    </dgm:pt>
    <dgm:pt modelId="{C7CC28C5-624F-470A-83FC-E2BA3A9AEA15}" type="pres">
      <dgm:prSet presAssocID="{F1BF7247-0B54-47D6-B791-C399AC64CB5A}" presName="hierRoot4" presStyleCnt="0"/>
      <dgm:spPr/>
    </dgm:pt>
    <dgm:pt modelId="{A163ADB5-0019-4D14-B928-891A0F9385B4}" type="pres">
      <dgm:prSet presAssocID="{F1BF7247-0B54-47D6-B791-C399AC64CB5A}" presName="composite4" presStyleCnt="0"/>
      <dgm:spPr/>
    </dgm:pt>
    <dgm:pt modelId="{EFC8E515-BE7C-4933-8792-4FA5CAE8330C}" type="pres">
      <dgm:prSet presAssocID="{F1BF7247-0B54-47D6-B791-C399AC64CB5A}" presName="background4" presStyleLbl="node4" presStyleIdx="1" presStyleCnt="9"/>
      <dgm:spPr/>
    </dgm:pt>
    <dgm:pt modelId="{1AB795BD-8D32-40DD-AEE4-F6F4608C1FF3}" type="pres">
      <dgm:prSet presAssocID="{F1BF7247-0B54-47D6-B791-C399AC64CB5A}" presName="text4" presStyleLbl="fgAcc4" presStyleIdx="1" presStyleCnt="9">
        <dgm:presLayoutVars>
          <dgm:chPref val="3"/>
        </dgm:presLayoutVars>
      </dgm:prSet>
      <dgm:spPr/>
    </dgm:pt>
    <dgm:pt modelId="{53E87807-4F33-4043-9020-902390C7AA0F}" type="pres">
      <dgm:prSet presAssocID="{F1BF7247-0B54-47D6-B791-C399AC64CB5A}" presName="hierChild5" presStyleCnt="0"/>
      <dgm:spPr/>
    </dgm:pt>
    <dgm:pt modelId="{0F222A6A-106F-4D8E-BAB9-9D5034CFF0D8}" type="pres">
      <dgm:prSet presAssocID="{F0F214BD-9B31-41E7-9EFC-58D9857DEF2C}" presName="Name23" presStyleLbl="parChTrans1D4" presStyleIdx="2" presStyleCnt="9"/>
      <dgm:spPr/>
    </dgm:pt>
    <dgm:pt modelId="{6F7EF1DD-DBE4-4995-BF79-90EF2EE9F36E}" type="pres">
      <dgm:prSet presAssocID="{2F390864-A5C9-4D42-A2E8-30407A3F75AF}" presName="hierRoot4" presStyleCnt="0"/>
      <dgm:spPr/>
    </dgm:pt>
    <dgm:pt modelId="{021E9BB1-B3A9-4CAC-BBB1-5D40D6206AA2}" type="pres">
      <dgm:prSet presAssocID="{2F390864-A5C9-4D42-A2E8-30407A3F75AF}" presName="composite4" presStyleCnt="0"/>
      <dgm:spPr/>
    </dgm:pt>
    <dgm:pt modelId="{11273A0C-E899-4A10-859E-522F1953EB11}" type="pres">
      <dgm:prSet presAssocID="{2F390864-A5C9-4D42-A2E8-30407A3F75AF}" presName="background4" presStyleLbl="node4" presStyleIdx="2" presStyleCnt="9"/>
      <dgm:spPr/>
    </dgm:pt>
    <dgm:pt modelId="{5D0A17BC-7D21-4E29-9EB6-54EA38BF0799}" type="pres">
      <dgm:prSet presAssocID="{2F390864-A5C9-4D42-A2E8-30407A3F75AF}" presName="text4" presStyleLbl="fgAcc4" presStyleIdx="2" presStyleCnt="9">
        <dgm:presLayoutVars>
          <dgm:chPref val="3"/>
        </dgm:presLayoutVars>
      </dgm:prSet>
      <dgm:spPr/>
    </dgm:pt>
    <dgm:pt modelId="{93A32FC0-12B3-4D94-B37F-D1CAB11444F0}" type="pres">
      <dgm:prSet presAssocID="{2F390864-A5C9-4D42-A2E8-30407A3F75AF}" presName="hierChild5" presStyleCnt="0"/>
      <dgm:spPr/>
    </dgm:pt>
    <dgm:pt modelId="{28860199-1E74-4223-85B0-3A0F8113973E}" type="pres">
      <dgm:prSet presAssocID="{4E84C2BB-39C0-49D3-873E-38168C5EA153}" presName="Name23" presStyleLbl="parChTrans1D4" presStyleIdx="3" presStyleCnt="9"/>
      <dgm:spPr/>
    </dgm:pt>
    <dgm:pt modelId="{D118AE5D-7BBC-4B7E-B655-E50398F3E0FD}" type="pres">
      <dgm:prSet presAssocID="{B63CC13C-B140-46BB-9978-5969830637C4}" presName="hierRoot4" presStyleCnt="0"/>
      <dgm:spPr/>
    </dgm:pt>
    <dgm:pt modelId="{D7618A57-F9B1-41B7-906F-50FDBAD181AC}" type="pres">
      <dgm:prSet presAssocID="{B63CC13C-B140-46BB-9978-5969830637C4}" presName="composite4" presStyleCnt="0"/>
      <dgm:spPr/>
    </dgm:pt>
    <dgm:pt modelId="{3593220B-2A95-4330-96B6-7E638C439E54}" type="pres">
      <dgm:prSet presAssocID="{B63CC13C-B140-46BB-9978-5969830637C4}" presName="background4" presStyleLbl="node4" presStyleIdx="3" presStyleCnt="9"/>
      <dgm:spPr/>
    </dgm:pt>
    <dgm:pt modelId="{7C1F9C23-14AF-4DBF-A77D-B04F7FFD01BA}" type="pres">
      <dgm:prSet presAssocID="{B63CC13C-B140-46BB-9978-5969830637C4}" presName="text4" presStyleLbl="fgAcc4" presStyleIdx="3" presStyleCnt="9">
        <dgm:presLayoutVars>
          <dgm:chPref val="3"/>
        </dgm:presLayoutVars>
      </dgm:prSet>
      <dgm:spPr/>
    </dgm:pt>
    <dgm:pt modelId="{8150D127-B2E9-4AC0-9631-AC67E701A43A}" type="pres">
      <dgm:prSet presAssocID="{B63CC13C-B140-46BB-9978-5969830637C4}" presName="hierChild5" presStyleCnt="0"/>
      <dgm:spPr/>
    </dgm:pt>
    <dgm:pt modelId="{95F73E7A-DF45-4A31-8555-B8A5408D668E}" type="pres">
      <dgm:prSet presAssocID="{1704A32A-B2FF-4B69-86C9-3A91D106AAE2}" presName="Name10" presStyleLbl="parChTrans1D2" presStyleIdx="1" presStyleCnt="2"/>
      <dgm:spPr/>
    </dgm:pt>
    <dgm:pt modelId="{F5564A2B-901D-4F07-901E-7BF582182058}" type="pres">
      <dgm:prSet presAssocID="{A73D11D6-5189-4319-9CE0-680DF21A1459}" presName="hierRoot2" presStyleCnt="0"/>
      <dgm:spPr/>
    </dgm:pt>
    <dgm:pt modelId="{5014C568-5374-4E41-989D-040A582ACF03}" type="pres">
      <dgm:prSet presAssocID="{A73D11D6-5189-4319-9CE0-680DF21A1459}" presName="composite2" presStyleCnt="0"/>
      <dgm:spPr/>
    </dgm:pt>
    <dgm:pt modelId="{F3C69481-59A9-4E02-97DB-5E64FE9B9059}" type="pres">
      <dgm:prSet presAssocID="{A73D11D6-5189-4319-9CE0-680DF21A1459}" presName="background2" presStyleLbl="node2" presStyleIdx="1" presStyleCnt="2"/>
      <dgm:spPr/>
    </dgm:pt>
    <dgm:pt modelId="{9FFD3ACF-67F5-4A74-B302-08218531975E}" type="pres">
      <dgm:prSet presAssocID="{A73D11D6-5189-4319-9CE0-680DF21A1459}" presName="text2" presStyleLbl="fgAcc2" presStyleIdx="1" presStyleCnt="2">
        <dgm:presLayoutVars>
          <dgm:chPref val="3"/>
        </dgm:presLayoutVars>
      </dgm:prSet>
      <dgm:spPr/>
    </dgm:pt>
    <dgm:pt modelId="{B9894570-7401-42A2-B402-8B0478D349DE}" type="pres">
      <dgm:prSet presAssocID="{A73D11D6-5189-4319-9CE0-680DF21A1459}" presName="hierChild3" presStyleCnt="0"/>
      <dgm:spPr/>
    </dgm:pt>
    <dgm:pt modelId="{AF07CC11-7261-417F-86E8-263DF10CF5CF}" type="pres">
      <dgm:prSet presAssocID="{A281CCEB-C5B1-439E-AEB6-8CCFCFC34DD3}" presName="Name17" presStyleLbl="parChTrans1D3" presStyleIdx="1" presStyleCnt="3"/>
      <dgm:spPr/>
    </dgm:pt>
    <dgm:pt modelId="{F0EDA78F-7976-49DF-927B-9F35ACFEFCA8}" type="pres">
      <dgm:prSet presAssocID="{2DE4D903-AFAB-4720-A451-A0F7E7E5E1FF}" presName="hierRoot3" presStyleCnt="0"/>
      <dgm:spPr/>
    </dgm:pt>
    <dgm:pt modelId="{5993BAAE-4620-4B80-84FB-3AC3007BE040}" type="pres">
      <dgm:prSet presAssocID="{2DE4D903-AFAB-4720-A451-A0F7E7E5E1FF}" presName="composite3" presStyleCnt="0"/>
      <dgm:spPr/>
    </dgm:pt>
    <dgm:pt modelId="{22346723-DE7F-4514-931F-1A1691CE2DEB}" type="pres">
      <dgm:prSet presAssocID="{2DE4D903-AFAB-4720-A451-A0F7E7E5E1FF}" presName="background3" presStyleLbl="node3" presStyleIdx="1" presStyleCnt="3"/>
      <dgm:spPr/>
    </dgm:pt>
    <dgm:pt modelId="{3F079FBE-53BA-49EA-B1D0-186B9863FD07}" type="pres">
      <dgm:prSet presAssocID="{2DE4D903-AFAB-4720-A451-A0F7E7E5E1FF}" presName="text3" presStyleLbl="fgAcc3" presStyleIdx="1" presStyleCnt="3">
        <dgm:presLayoutVars>
          <dgm:chPref val="3"/>
        </dgm:presLayoutVars>
      </dgm:prSet>
      <dgm:spPr/>
    </dgm:pt>
    <dgm:pt modelId="{112FA38A-B809-4C34-A3D8-9CA8D2D288F4}" type="pres">
      <dgm:prSet presAssocID="{2DE4D903-AFAB-4720-A451-A0F7E7E5E1FF}" presName="hierChild4" presStyleCnt="0"/>
      <dgm:spPr/>
    </dgm:pt>
    <dgm:pt modelId="{F5505899-5B55-4E5F-B0D5-FDFA472174F6}" type="pres">
      <dgm:prSet presAssocID="{C34090F2-D643-400B-A30E-7851EA131130}" presName="Name17" presStyleLbl="parChTrans1D3" presStyleIdx="2" presStyleCnt="3"/>
      <dgm:spPr/>
    </dgm:pt>
    <dgm:pt modelId="{383F9B87-9C1B-46B7-979D-73E4CCE6D3DF}" type="pres">
      <dgm:prSet presAssocID="{432E82A0-5E4C-4CC0-9BB9-6BFB1704E399}" presName="hierRoot3" presStyleCnt="0"/>
      <dgm:spPr/>
    </dgm:pt>
    <dgm:pt modelId="{39CE8864-ED11-413B-AF3D-2BD3C2A5910E}" type="pres">
      <dgm:prSet presAssocID="{432E82A0-5E4C-4CC0-9BB9-6BFB1704E399}" presName="composite3" presStyleCnt="0"/>
      <dgm:spPr/>
    </dgm:pt>
    <dgm:pt modelId="{C7754CB7-AF0C-4D15-AC0F-B707106FD51E}" type="pres">
      <dgm:prSet presAssocID="{432E82A0-5E4C-4CC0-9BB9-6BFB1704E399}" presName="background3" presStyleLbl="node3" presStyleIdx="2" presStyleCnt="3"/>
      <dgm:spPr/>
    </dgm:pt>
    <dgm:pt modelId="{DD09CECD-BBDF-4E7B-94BF-A2A715EB67E2}" type="pres">
      <dgm:prSet presAssocID="{432E82A0-5E4C-4CC0-9BB9-6BFB1704E399}" presName="text3" presStyleLbl="fgAcc3" presStyleIdx="2" presStyleCnt="3">
        <dgm:presLayoutVars>
          <dgm:chPref val="3"/>
        </dgm:presLayoutVars>
      </dgm:prSet>
      <dgm:spPr/>
    </dgm:pt>
    <dgm:pt modelId="{DD28AB40-4114-45FE-B23E-FEC3DA9C5D54}" type="pres">
      <dgm:prSet presAssocID="{432E82A0-5E4C-4CC0-9BB9-6BFB1704E399}" presName="hierChild4" presStyleCnt="0"/>
      <dgm:spPr/>
    </dgm:pt>
    <dgm:pt modelId="{7A586B30-CCEB-4268-9EEA-7834C9EA0539}" type="pres">
      <dgm:prSet presAssocID="{B117B4C3-58FF-4732-AF36-ED5CFB41AC82}" presName="Name23" presStyleLbl="parChTrans1D4" presStyleIdx="4" presStyleCnt="9"/>
      <dgm:spPr/>
    </dgm:pt>
    <dgm:pt modelId="{659A47BD-6BC4-4712-B9C0-B5D279C2DA03}" type="pres">
      <dgm:prSet presAssocID="{39A3200B-96F5-43D4-AF24-395AFCFDDF40}" presName="hierRoot4" presStyleCnt="0"/>
      <dgm:spPr/>
    </dgm:pt>
    <dgm:pt modelId="{13F5C26B-3C16-46CD-80A1-29786F88D0B4}" type="pres">
      <dgm:prSet presAssocID="{39A3200B-96F5-43D4-AF24-395AFCFDDF40}" presName="composite4" presStyleCnt="0"/>
      <dgm:spPr/>
    </dgm:pt>
    <dgm:pt modelId="{D1DAF73D-4D67-4778-8F99-062B3845ADBB}" type="pres">
      <dgm:prSet presAssocID="{39A3200B-96F5-43D4-AF24-395AFCFDDF40}" presName="background4" presStyleLbl="node4" presStyleIdx="4" presStyleCnt="9"/>
      <dgm:spPr/>
    </dgm:pt>
    <dgm:pt modelId="{EC8CD1DE-ABE5-44D6-B012-F80C57805065}" type="pres">
      <dgm:prSet presAssocID="{39A3200B-96F5-43D4-AF24-395AFCFDDF40}" presName="text4" presStyleLbl="fgAcc4" presStyleIdx="4" presStyleCnt="9">
        <dgm:presLayoutVars>
          <dgm:chPref val="3"/>
        </dgm:presLayoutVars>
      </dgm:prSet>
      <dgm:spPr/>
    </dgm:pt>
    <dgm:pt modelId="{6820E35E-C18A-442F-B986-DB5018E3A77B}" type="pres">
      <dgm:prSet presAssocID="{39A3200B-96F5-43D4-AF24-395AFCFDDF40}" presName="hierChild5" presStyleCnt="0"/>
      <dgm:spPr/>
    </dgm:pt>
    <dgm:pt modelId="{703139E8-9794-426A-8F2C-089A05CC046D}" type="pres">
      <dgm:prSet presAssocID="{B2CE9BDF-47E0-4F25-AF2C-139B835C0012}" presName="Name23" presStyleLbl="parChTrans1D4" presStyleIdx="5" presStyleCnt="9"/>
      <dgm:spPr/>
    </dgm:pt>
    <dgm:pt modelId="{812FF750-B158-487A-ADF0-8CA9105F17BE}" type="pres">
      <dgm:prSet presAssocID="{650EEAF0-4B18-4E3A-A354-6942D437EE7C}" presName="hierRoot4" presStyleCnt="0"/>
      <dgm:spPr/>
    </dgm:pt>
    <dgm:pt modelId="{308D7A4E-307F-4635-8007-FE80D4F0C96B}" type="pres">
      <dgm:prSet presAssocID="{650EEAF0-4B18-4E3A-A354-6942D437EE7C}" presName="composite4" presStyleCnt="0"/>
      <dgm:spPr/>
    </dgm:pt>
    <dgm:pt modelId="{F9D0AFD0-EAD4-4190-880B-C11FA303B3BD}" type="pres">
      <dgm:prSet presAssocID="{650EEAF0-4B18-4E3A-A354-6942D437EE7C}" presName="background4" presStyleLbl="node4" presStyleIdx="5" presStyleCnt="9"/>
      <dgm:spPr/>
    </dgm:pt>
    <dgm:pt modelId="{2728DC8F-3B26-4527-B244-F14EC756108A}" type="pres">
      <dgm:prSet presAssocID="{650EEAF0-4B18-4E3A-A354-6942D437EE7C}" presName="text4" presStyleLbl="fgAcc4" presStyleIdx="5" presStyleCnt="9">
        <dgm:presLayoutVars>
          <dgm:chPref val="3"/>
        </dgm:presLayoutVars>
      </dgm:prSet>
      <dgm:spPr/>
    </dgm:pt>
    <dgm:pt modelId="{65CD494E-C4E7-4521-BB6A-8F0BB9E5D4E9}" type="pres">
      <dgm:prSet presAssocID="{650EEAF0-4B18-4E3A-A354-6942D437EE7C}" presName="hierChild5" presStyleCnt="0"/>
      <dgm:spPr/>
    </dgm:pt>
    <dgm:pt modelId="{F996B59A-6615-4CFE-A04A-B23CEDB19A1B}" type="pres">
      <dgm:prSet presAssocID="{D281B874-6E27-4232-AB78-8273F3D7BEC8}" presName="Name23" presStyleLbl="parChTrans1D4" presStyleIdx="6" presStyleCnt="9"/>
      <dgm:spPr/>
    </dgm:pt>
    <dgm:pt modelId="{FEAC08A3-D61F-4CB4-9575-4F88285E00FA}" type="pres">
      <dgm:prSet presAssocID="{37DA2779-C46B-4468-AC77-8C044486A76B}" presName="hierRoot4" presStyleCnt="0"/>
      <dgm:spPr/>
    </dgm:pt>
    <dgm:pt modelId="{21D38E19-E48B-4B07-B5A5-7A10DB655F45}" type="pres">
      <dgm:prSet presAssocID="{37DA2779-C46B-4468-AC77-8C044486A76B}" presName="composite4" presStyleCnt="0"/>
      <dgm:spPr/>
    </dgm:pt>
    <dgm:pt modelId="{6BD215E2-80E5-4739-A22E-4CCB65EB0F84}" type="pres">
      <dgm:prSet presAssocID="{37DA2779-C46B-4468-AC77-8C044486A76B}" presName="background4" presStyleLbl="node4" presStyleIdx="6" presStyleCnt="9"/>
      <dgm:spPr/>
    </dgm:pt>
    <dgm:pt modelId="{65C5BAC0-272A-4665-B86C-B38ED8FBED70}" type="pres">
      <dgm:prSet presAssocID="{37DA2779-C46B-4468-AC77-8C044486A76B}" presName="text4" presStyleLbl="fgAcc4" presStyleIdx="6" presStyleCnt="9">
        <dgm:presLayoutVars>
          <dgm:chPref val="3"/>
        </dgm:presLayoutVars>
      </dgm:prSet>
      <dgm:spPr/>
    </dgm:pt>
    <dgm:pt modelId="{BDCB374C-60D8-477B-89C0-C3E7DC38B894}" type="pres">
      <dgm:prSet presAssocID="{37DA2779-C46B-4468-AC77-8C044486A76B}" presName="hierChild5" presStyleCnt="0"/>
      <dgm:spPr/>
    </dgm:pt>
    <dgm:pt modelId="{99755B33-9650-4A24-ACAC-AF2FCBF0C944}" type="pres">
      <dgm:prSet presAssocID="{39215CD4-B7E5-4510-840A-4A203A7C07D0}" presName="Name23" presStyleLbl="parChTrans1D4" presStyleIdx="7" presStyleCnt="9"/>
      <dgm:spPr/>
    </dgm:pt>
    <dgm:pt modelId="{8576946A-27EF-41A4-8570-0323E1379FD8}" type="pres">
      <dgm:prSet presAssocID="{EB016A51-4539-45D3-86EF-1227646695D3}" presName="hierRoot4" presStyleCnt="0"/>
      <dgm:spPr/>
    </dgm:pt>
    <dgm:pt modelId="{ECB9CCBD-F68C-4D46-AE1C-98E79520A420}" type="pres">
      <dgm:prSet presAssocID="{EB016A51-4539-45D3-86EF-1227646695D3}" presName="composite4" presStyleCnt="0"/>
      <dgm:spPr/>
    </dgm:pt>
    <dgm:pt modelId="{A05BA738-E3CB-459C-8271-2ED893F63E24}" type="pres">
      <dgm:prSet presAssocID="{EB016A51-4539-45D3-86EF-1227646695D3}" presName="background4" presStyleLbl="node4" presStyleIdx="7" presStyleCnt="9"/>
      <dgm:spPr/>
    </dgm:pt>
    <dgm:pt modelId="{3E1ACD4D-6933-4A53-83A1-C2CD9A9BB640}" type="pres">
      <dgm:prSet presAssocID="{EB016A51-4539-45D3-86EF-1227646695D3}" presName="text4" presStyleLbl="fgAcc4" presStyleIdx="7" presStyleCnt="9">
        <dgm:presLayoutVars>
          <dgm:chPref val="3"/>
        </dgm:presLayoutVars>
      </dgm:prSet>
      <dgm:spPr/>
    </dgm:pt>
    <dgm:pt modelId="{05D6D534-0038-4584-8469-CFE6475DDBD2}" type="pres">
      <dgm:prSet presAssocID="{EB016A51-4539-45D3-86EF-1227646695D3}" presName="hierChild5" presStyleCnt="0"/>
      <dgm:spPr/>
    </dgm:pt>
    <dgm:pt modelId="{759C8A14-2C4E-4F47-9060-D027515CA30B}" type="pres">
      <dgm:prSet presAssocID="{1C9739FF-707D-4ED5-B6D7-9121E1376987}" presName="Name23" presStyleLbl="parChTrans1D4" presStyleIdx="8" presStyleCnt="9"/>
      <dgm:spPr/>
    </dgm:pt>
    <dgm:pt modelId="{77E47293-7912-40CD-84D5-DA1CD2CA6E62}" type="pres">
      <dgm:prSet presAssocID="{770F470C-B5C5-4D42-B377-E41B3FDB8E16}" presName="hierRoot4" presStyleCnt="0"/>
      <dgm:spPr/>
    </dgm:pt>
    <dgm:pt modelId="{FD241E1F-A0BC-4AFE-A7B7-C8AF3C526711}" type="pres">
      <dgm:prSet presAssocID="{770F470C-B5C5-4D42-B377-E41B3FDB8E16}" presName="composite4" presStyleCnt="0"/>
      <dgm:spPr/>
    </dgm:pt>
    <dgm:pt modelId="{EAC91BFD-3E1F-4593-8771-4B67910CE5B4}" type="pres">
      <dgm:prSet presAssocID="{770F470C-B5C5-4D42-B377-E41B3FDB8E16}" presName="background4" presStyleLbl="node4" presStyleIdx="8" presStyleCnt="9"/>
      <dgm:spPr/>
    </dgm:pt>
    <dgm:pt modelId="{04A34160-F55F-40EB-96E5-3CD2D676A00E}" type="pres">
      <dgm:prSet presAssocID="{770F470C-B5C5-4D42-B377-E41B3FDB8E16}" presName="text4" presStyleLbl="fgAcc4" presStyleIdx="8" presStyleCnt="9">
        <dgm:presLayoutVars>
          <dgm:chPref val="3"/>
        </dgm:presLayoutVars>
      </dgm:prSet>
      <dgm:spPr/>
    </dgm:pt>
    <dgm:pt modelId="{2FFE50F2-4B54-4F6A-9944-0FD7A18B7C49}" type="pres">
      <dgm:prSet presAssocID="{770F470C-B5C5-4D42-B377-E41B3FDB8E16}" presName="hierChild5" presStyleCnt="0"/>
      <dgm:spPr/>
    </dgm:pt>
  </dgm:ptLst>
  <dgm:cxnLst>
    <dgm:cxn modelId="{9EC32003-C8D6-4CAA-A4B9-92B91E4A5E67}" type="presOf" srcId="{E6A0F2AD-2438-437D-88DF-B9D9A3331B09}" destId="{C40E236C-6E88-47AE-9BE4-58DC147803E9}" srcOrd="0" destOrd="0" presId="urn:microsoft.com/office/officeart/2005/8/layout/hierarchy1"/>
    <dgm:cxn modelId="{8B939315-74F1-403C-A21B-2E3E6476649F}" type="presOf" srcId="{1DD541B0-2AF3-46A6-94D9-0068E38CB607}" destId="{51C4D878-0D4B-408A-832D-FE55C567C8F1}" srcOrd="0" destOrd="0" presId="urn:microsoft.com/office/officeart/2005/8/layout/hierarchy1"/>
    <dgm:cxn modelId="{9DE8FE21-C1E4-4658-B20A-3DD158BF4B34}" srcId="{D9C445C4-0AC2-4A06-95CF-EF91DFE4D03E}" destId="{E6A0F2AD-2438-437D-88DF-B9D9A3331B09}" srcOrd="0" destOrd="0" parTransId="{1DD541B0-2AF3-46A6-94D9-0068E38CB607}" sibTransId="{C167FE6A-28CD-45AD-8A94-F8FAF204760F}"/>
    <dgm:cxn modelId="{A59A6128-5218-4714-9A6B-197F37E4889E}" srcId="{A73D11D6-5189-4319-9CE0-680DF21A1459}" destId="{2DE4D903-AFAB-4720-A451-A0F7E7E5E1FF}" srcOrd="0" destOrd="0" parTransId="{A281CCEB-C5B1-439E-AEB6-8CCFCFC34DD3}" sibTransId="{B6759BF1-BEA8-4368-A6E6-A62ECC147A94}"/>
    <dgm:cxn modelId="{E059B628-F152-4361-8B6F-639AD78D00C5}" type="presOf" srcId="{2F390864-A5C9-4D42-A2E8-30407A3F75AF}" destId="{5D0A17BC-7D21-4E29-9EB6-54EA38BF0799}" srcOrd="0" destOrd="0" presId="urn:microsoft.com/office/officeart/2005/8/layout/hierarchy1"/>
    <dgm:cxn modelId="{33A6462B-01BA-4C6E-98F6-9C39C48CC941}" srcId="{A73D11D6-5189-4319-9CE0-680DF21A1459}" destId="{432E82A0-5E4C-4CC0-9BB9-6BFB1704E399}" srcOrd="1" destOrd="0" parTransId="{C34090F2-D643-400B-A30E-7851EA131130}" sibTransId="{1D14D54F-EBBA-4922-A9F1-1F0133CA6073}"/>
    <dgm:cxn modelId="{EDEC5630-D94B-4EEC-9226-565748775E38}" type="presOf" srcId="{B63CC13C-B140-46BB-9978-5969830637C4}" destId="{7C1F9C23-14AF-4DBF-A77D-B04F7FFD01BA}" srcOrd="0" destOrd="0" presId="urn:microsoft.com/office/officeart/2005/8/layout/hierarchy1"/>
    <dgm:cxn modelId="{B002A03A-3A73-441C-8DBA-2CE114A3D582}" type="presOf" srcId="{A73D11D6-5189-4319-9CE0-680DF21A1459}" destId="{9FFD3ACF-67F5-4A74-B302-08218531975E}" srcOrd="0" destOrd="0" presId="urn:microsoft.com/office/officeart/2005/8/layout/hierarchy1"/>
    <dgm:cxn modelId="{12505163-5E0C-497F-B5EE-4AC493A36FA7}" type="presOf" srcId="{BC60E88A-DDCE-463E-8CA4-95A20D99DEB8}" destId="{0A8A3E34-F383-460B-8117-FD42268E7EB7}" srcOrd="0" destOrd="0" presId="urn:microsoft.com/office/officeart/2005/8/layout/hierarchy1"/>
    <dgm:cxn modelId="{E2184064-754F-49B4-9A2C-DE691106210F}" srcId="{E6A0F2AD-2438-437D-88DF-B9D9A3331B09}" destId="{F0E58F72-E4DD-4AEF-B4BC-C2AA1D0A3CE0}" srcOrd="0" destOrd="0" parTransId="{8F8D5C28-50D7-427D-B246-E55E2C2051BC}" sibTransId="{47CB2D9D-35AD-4B0D-8F7B-B5473606AB6D}"/>
    <dgm:cxn modelId="{3E0E9C48-315A-44A2-A185-E9CC561B9DF3}" srcId="{432E82A0-5E4C-4CC0-9BB9-6BFB1704E399}" destId="{39A3200B-96F5-43D4-AF24-395AFCFDDF40}" srcOrd="0" destOrd="0" parTransId="{B117B4C3-58FF-4732-AF36-ED5CFB41AC82}" sibTransId="{68136983-3F17-40A2-9C77-9F891EFB2AB8}"/>
    <dgm:cxn modelId="{39E2786A-E55B-4FEC-8B77-36AF7C3019E0}" type="presOf" srcId="{F0E58F72-E4DD-4AEF-B4BC-C2AA1D0A3CE0}" destId="{E54AB863-3484-407B-9BBB-9631896925D8}" srcOrd="0" destOrd="0" presId="urn:microsoft.com/office/officeart/2005/8/layout/hierarchy1"/>
    <dgm:cxn modelId="{327A7E6A-5E25-4FFC-9AA5-DD084CB23FAA}" type="presOf" srcId="{770F470C-B5C5-4D42-B377-E41B3FDB8E16}" destId="{04A34160-F55F-40EB-96E5-3CD2D676A00E}" srcOrd="0" destOrd="0" presId="urn:microsoft.com/office/officeart/2005/8/layout/hierarchy1"/>
    <dgm:cxn modelId="{531DF26A-0474-4E8F-A68E-27DC96EF148D}" type="presOf" srcId="{6180D8A1-DEBE-493D-BEE3-F0408C949702}" destId="{43459D64-92E6-441E-BA22-C75E227B4D9C}" srcOrd="0" destOrd="0" presId="urn:microsoft.com/office/officeart/2005/8/layout/hierarchy1"/>
    <dgm:cxn modelId="{9AC2C56D-0C44-4F3C-A51D-0199BDF6DCF1}" type="presOf" srcId="{1704A32A-B2FF-4B69-86C9-3A91D106AAE2}" destId="{95F73E7A-DF45-4A31-8555-B8A5408D668E}" srcOrd="0" destOrd="0" presId="urn:microsoft.com/office/officeart/2005/8/layout/hierarchy1"/>
    <dgm:cxn modelId="{1B5EC94D-AB55-445E-8302-4AEEBC56C6BD}" type="presOf" srcId="{1C9739FF-707D-4ED5-B6D7-9121E1376987}" destId="{759C8A14-2C4E-4F47-9060-D027515CA30B}" srcOrd="0" destOrd="0" presId="urn:microsoft.com/office/officeart/2005/8/layout/hierarchy1"/>
    <dgm:cxn modelId="{FAA5254F-C5B5-4060-8B0A-231CC599135B}" srcId="{39A3200B-96F5-43D4-AF24-395AFCFDDF40}" destId="{770F470C-B5C5-4D42-B377-E41B3FDB8E16}" srcOrd="3" destOrd="0" parTransId="{1C9739FF-707D-4ED5-B6D7-9121E1376987}" sibTransId="{1A3C85D5-BC3F-4F40-83FB-30408A69E31D}"/>
    <dgm:cxn modelId="{DC15C573-3A62-444C-9805-60B1F11B938F}" type="presOf" srcId="{8F8D5C28-50D7-427D-B246-E55E2C2051BC}" destId="{16178452-FD0A-4FEF-A92E-F93ECAF2346D}" srcOrd="0" destOrd="0" presId="urn:microsoft.com/office/officeart/2005/8/layout/hierarchy1"/>
    <dgm:cxn modelId="{E7BF9C75-D2F1-4CD4-BB75-06354283491A}" type="presOf" srcId="{D9C445C4-0AC2-4A06-95CF-EF91DFE4D03E}" destId="{68287AD2-A207-42B9-8355-0A4CF4BF1362}" srcOrd="0" destOrd="0" presId="urn:microsoft.com/office/officeart/2005/8/layout/hierarchy1"/>
    <dgm:cxn modelId="{EA8FDE76-440E-45AE-96DC-2315D4107771}" type="presOf" srcId="{39215CD4-B7E5-4510-840A-4A203A7C07D0}" destId="{99755B33-9650-4A24-ACAC-AF2FCBF0C944}" srcOrd="0" destOrd="0" presId="urn:microsoft.com/office/officeart/2005/8/layout/hierarchy1"/>
    <dgm:cxn modelId="{7A1D3F7E-21CF-4440-A29D-2876942DB0D7}" type="presOf" srcId="{39A3200B-96F5-43D4-AF24-395AFCFDDF40}" destId="{EC8CD1DE-ABE5-44D6-B012-F80C57805065}" srcOrd="0" destOrd="0" presId="urn:microsoft.com/office/officeart/2005/8/layout/hierarchy1"/>
    <dgm:cxn modelId="{805EEA7E-0419-4BFC-8032-5FC9F3739488}" type="presOf" srcId="{432E82A0-5E4C-4CC0-9BB9-6BFB1704E399}" destId="{DD09CECD-BBDF-4E7B-94BF-A2A715EB67E2}" srcOrd="0" destOrd="0" presId="urn:microsoft.com/office/officeart/2005/8/layout/hierarchy1"/>
    <dgm:cxn modelId="{E268AA7F-B2BA-4080-9872-F4A3D890EAEB}" srcId="{39A3200B-96F5-43D4-AF24-395AFCFDDF40}" destId="{37DA2779-C46B-4468-AC77-8C044486A76B}" srcOrd="1" destOrd="0" parTransId="{D281B874-6E27-4232-AB78-8273F3D7BEC8}" sibTransId="{BD6212DA-E369-4E00-A1AB-4138B74469A8}"/>
    <dgm:cxn modelId="{5B91EA7F-AFEE-4270-A4C8-AA39A29539FB}" type="presOf" srcId="{D281B874-6E27-4232-AB78-8273F3D7BEC8}" destId="{F996B59A-6615-4CFE-A04A-B23CEDB19A1B}" srcOrd="0" destOrd="0" presId="urn:microsoft.com/office/officeart/2005/8/layout/hierarchy1"/>
    <dgm:cxn modelId="{5C8ECA80-FB12-4B7A-ABED-073CA9C6CD1B}" srcId="{BC60E88A-DDCE-463E-8CA4-95A20D99DEB8}" destId="{D9C445C4-0AC2-4A06-95CF-EF91DFE4D03E}" srcOrd="0" destOrd="0" parTransId="{FD27FC0B-1A7B-4485-9772-3A181D3029CE}" sibTransId="{9B494790-1FAD-4D87-8C12-8CBCF3EDD848}"/>
    <dgm:cxn modelId="{7E4DEF86-9A60-406B-A444-5A569F996BD6}" type="presOf" srcId="{F0F214BD-9B31-41E7-9EFC-58D9857DEF2C}" destId="{0F222A6A-106F-4D8E-BAB9-9D5034CFF0D8}" srcOrd="0" destOrd="0" presId="urn:microsoft.com/office/officeart/2005/8/layout/hierarchy1"/>
    <dgm:cxn modelId="{1C198F87-B6AD-4743-B8FB-E4E8659C2F3A}" srcId="{2F390864-A5C9-4D42-A2E8-30407A3F75AF}" destId="{B63CC13C-B140-46BB-9978-5969830637C4}" srcOrd="0" destOrd="0" parTransId="{4E84C2BB-39C0-49D3-873E-38168C5EA153}" sibTransId="{C3E9EFC2-DCF7-4FE2-A882-344BD8F2A9D5}"/>
    <dgm:cxn modelId="{C6591F9B-251E-4B3E-AC67-CBDFF521ED21}" type="presOf" srcId="{4E84C2BB-39C0-49D3-873E-38168C5EA153}" destId="{28860199-1E74-4223-85B0-3A0F8113973E}" srcOrd="0" destOrd="0" presId="urn:microsoft.com/office/officeart/2005/8/layout/hierarchy1"/>
    <dgm:cxn modelId="{458867A7-729E-4194-9B31-6233686D2DD6}" srcId="{F1BF7247-0B54-47D6-B791-C399AC64CB5A}" destId="{2F390864-A5C9-4D42-A2E8-30407A3F75AF}" srcOrd="0" destOrd="0" parTransId="{F0F214BD-9B31-41E7-9EFC-58D9857DEF2C}" sibTransId="{B591BEEB-C4AB-41B8-BE60-D4331BFF6A9C}"/>
    <dgm:cxn modelId="{D9BA54A8-AE00-4C86-B374-A4DAEF40BBC7}" type="presOf" srcId="{F1BF7247-0B54-47D6-B791-C399AC64CB5A}" destId="{1AB795BD-8D32-40DD-AEE4-F6F4608C1FF3}" srcOrd="0" destOrd="0" presId="urn:microsoft.com/office/officeart/2005/8/layout/hierarchy1"/>
    <dgm:cxn modelId="{1E68DDAE-29D3-4FCE-9B9A-5009AC932B59}" type="presOf" srcId="{EB016A51-4539-45D3-86EF-1227646695D3}" destId="{3E1ACD4D-6933-4A53-83A1-C2CD9A9BB640}" srcOrd="0" destOrd="0" presId="urn:microsoft.com/office/officeart/2005/8/layout/hierarchy1"/>
    <dgm:cxn modelId="{0ACBDFAE-90F4-4C45-AC94-CAD5C7012DD5}" srcId="{F0E58F72-E4DD-4AEF-B4BC-C2AA1D0A3CE0}" destId="{8252E6C4-DE1F-48C5-B39F-46EE006A71EC}" srcOrd="0" destOrd="0" parTransId="{72C2FD4E-E7B6-4438-8D31-124750CFCF79}" sibTransId="{47A05B4F-5724-4317-9A5D-366C2209330E}"/>
    <dgm:cxn modelId="{056E83B6-B3BF-4566-872F-99CD8313363D}" type="presOf" srcId="{B2CE9BDF-47E0-4F25-AF2C-139B835C0012}" destId="{703139E8-9794-426A-8F2C-089A05CC046D}" srcOrd="0" destOrd="0" presId="urn:microsoft.com/office/officeart/2005/8/layout/hierarchy1"/>
    <dgm:cxn modelId="{75AA0AB8-8E12-4E32-BB68-F7FD6F45E194}" srcId="{39A3200B-96F5-43D4-AF24-395AFCFDDF40}" destId="{EB016A51-4539-45D3-86EF-1227646695D3}" srcOrd="2" destOrd="0" parTransId="{39215CD4-B7E5-4510-840A-4A203A7C07D0}" sibTransId="{4D57FB94-74E2-437B-878C-F45F10CCDA98}"/>
    <dgm:cxn modelId="{603B8EBA-01DD-4079-A6B7-4BEDA847C8B4}" type="presOf" srcId="{37DA2779-C46B-4468-AC77-8C044486A76B}" destId="{65C5BAC0-272A-4665-B86C-B38ED8FBED70}" srcOrd="0" destOrd="0" presId="urn:microsoft.com/office/officeart/2005/8/layout/hierarchy1"/>
    <dgm:cxn modelId="{364233BE-0D3D-4C18-A446-14582E562275}" srcId="{D9C445C4-0AC2-4A06-95CF-EF91DFE4D03E}" destId="{A73D11D6-5189-4319-9CE0-680DF21A1459}" srcOrd="1" destOrd="0" parTransId="{1704A32A-B2FF-4B69-86C9-3A91D106AAE2}" sibTransId="{50FBA190-31BE-40E4-8305-63D4DEEE7BD9}"/>
    <dgm:cxn modelId="{2EC094D7-17DA-4334-ABDC-086658B0957D}" type="presOf" srcId="{650EEAF0-4B18-4E3A-A354-6942D437EE7C}" destId="{2728DC8F-3B26-4527-B244-F14EC756108A}" srcOrd="0" destOrd="0" presId="urn:microsoft.com/office/officeart/2005/8/layout/hierarchy1"/>
    <dgm:cxn modelId="{ED9168DA-3B26-4F1B-8381-28C99C7CD0DA}" type="presOf" srcId="{72C2FD4E-E7B6-4438-8D31-124750CFCF79}" destId="{04C2FDAA-7D73-4544-8AD1-124C1AAE799B}" srcOrd="0" destOrd="0" presId="urn:microsoft.com/office/officeart/2005/8/layout/hierarchy1"/>
    <dgm:cxn modelId="{FFBC58E1-6F3D-41FB-B868-80A9BB28A323}" type="presOf" srcId="{A281CCEB-C5B1-439E-AEB6-8CCFCFC34DD3}" destId="{AF07CC11-7261-417F-86E8-263DF10CF5CF}" srcOrd="0" destOrd="0" presId="urn:microsoft.com/office/officeart/2005/8/layout/hierarchy1"/>
    <dgm:cxn modelId="{41FC08E4-4B18-4DC0-91BC-8FF1E48C4371}" srcId="{F0E58F72-E4DD-4AEF-B4BC-C2AA1D0A3CE0}" destId="{F1BF7247-0B54-47D6-B791-C399AC64CB5A}" srcOrd="1" destOrd="0" parTransId="{6180D8A1-DEBE-493D-BEE3-F0408C949702}" sibTransId="{6DCB7011-373E-4B71-8212-7BD9B1C01B77}"/>
    <dgm:cxn modelId="{5A1068E4-9415-4366-9EC6-D87C90A6861B}" type="presOf" srcId="{B117B4C3-58FF-4732-AF36-ED5CFB41AC82}" destId="{7A586B30-CCEB-4268-9EEA-7834C9EA0539}" srcOrd="0" destOrd="0" presId="urn:microsoft.com/office/officeart/2005/8/layout/hierarchy1"/>
    <dgm:cxn modelId="{692402E9-72ED-4279-9E31-8CF637192C77}" srcId="{39A3200B-96F5-43D4-AF24-395AFCFDDF40}" destId="{650EEAF0-4B18-4E3A-A354-6942D437EE7C}" srcOrd="0" destOrd="0" parTransId="{B2CE9BDF-47E0-4F25-AF2C-139B835C0012}" sibTransId="{69D709C8-DE32-4EFA-A38A-0A0E79893E3D}"/>
    <dgm:cxn modelId="{84D344F6-C2BD-4D96-8D9E-A42B943677AE}" type="presOf" srcId="{2DE4D903-AFAB-4720-A451-A0F7E7E5E1FF}" destId="{3F079FBE-53BA-49EA-B1D0-186B9863FD07}" srcOrd="0" destOrd="0" presId="urn:microsoft.com/office/officeart/2005/8/layout/hierarchy1"/>
    <dgm:cxn modelId="{FEA21FFC-ECDF-435C-A84C-DF58BFF4AC4E}" type="presOf" srcId="{8252E6C4-DE1F-48C5-B39F-46EE006A71EC}" destId="{B7669DF9-0FE1-461E-A2DA-3D3975CC711C}" srcOrd="0" destOrd="0" presId="urn:microsoft.com/office/officeart/2005/8/layout/hierarchy1"/>
    <dgm:cxn modelId="{0B9D90FE-D197-4B1C-BBCC-D80D7E07D7FB}" type="presOf" srcId="{C34090F2-D643-400B-A30E-7851EA131130}" destId="{F5505899-5B55-4E5F-B0D5-FDFA472174F6}" srcOrd="0" destOrd="0" presId="urn:microsoft.com/office/officeart/2005/8/layout/hierarchy1"/>
    <dgm:cxn modelId="{36243E15-9B03-442F-BD49-8B1345E2F1B7}" type="presParOf" srcId="{0A8A3E34-F383-460B-8117-FD42268E7EB7}" destId="{ED8782A4-08DE-4536-BC53-9CED3D0784B5}" srcOrd="0" destOrd="0" presId="urn:microsoft.com/office/officeart/2005/8/layout/hierarchy1"/>
    <dgm:cxn modelId="{82EB63D3-D1EA-4C54-A850-7D684B7339DE}" type="presParOf" srcId="{ED8782A4-08DE-4536-BC53-9CED3D0784B5}" destId="{F7F56C9B-8E7A-4267-BE7B-654FE6372AC1}" srcOrd="0" destOrd="0" presId="urn:microsoft.com/office/officeart/2005/8/layout/hierarchy1"/>
    <dgm:cxn modelId="{6198FE57-2254-4643-AB91-77F70C83C554}" type="presParOf" srcId="{F7F56C9B-8E7A-4267-BE7B-654FE6372AC1}" destId="{F33D48FB-1106-4D10-BB44-52037ED93DB8}" srcOrd="0" destOrd="0" presId="urn:microsoft.com/office/officeart/2005/8/layout/hierarchy1"/>
    <dgm:cxn modelId="{7397BB55-D378-401A-B0C7-CA1D7AE70E58}" type="presParOf" srcId="{F7F56C9B-8E7A-4267-BE7B-654FE6372AC1}" destId="{68287AD2-A207-42B9-8355-0A4CF4BF1362}" srcOrd="1" destOrd="0" presId="urn:microsoft.com/office/officeart/2005/8/layout/hierarchy1"/>
    <dgm:cxn modelId="{B2504B96-87BF-45A0-935B-D45A068F6F38}" type="presParOf" srcId="{ED8782A4-08DE-4536-BC53-9CED3D0784B5}" destId="{5E9F83DD-854E-4FD4-B0BE-FA052E662187}" srcOrd="1" destOrd="0" presId="urn:microsoft.com/office/officeart/2005/8/layout/hierarchy1"/>
    <dgm:cxn modelId="{A6841CDC-B865-4923-9EDC-F8B580FDD6C1}" type="presParOf" srcId="{5E9F83DD-854E-4FD4-B0BE-FA052E662187}" destId="{51C4D878-0D4B-408A-832D-FE55C567C8F1}" srcOrd="0" destOrd="0" presId="urn:microsoft.com/office/officeart/2005/8/layout/hierarchy1"/>
    <dgm:cxn modelId="{92BA4259-426F-4AC2-B030-2B81A07A7A79}" type="presParOf" srcId="{5E9F83DD-854E-4FD4-B0BE-FA052E662187}" destId="{06C95F1F-C74E-4214-A60A-071B06F69F5D}" srcOrd="1" destOrd="0" presId="urn:microsoft.com/office/officeart/2005/8/layout/hierarchy1"/>
    <dgm:cxn modelId="{7FFD6ECE-462C-47FE-860E-8F34A93BEA37}" type="presParOf" srcId="{06C95F1F-C74E-4214-A60A-071B06F69F5D}" destId="{E700E8F0-25B8-408D-A812-D03003CF6C88}" srcOrd="0" destOrd="0" presId="urn:microsoft.com/office/officeart/2005/8/layout/hierarchy1"/>
    <dgm:cxn modelId="{E3327130-EC2B-4A0D-B914-B4E041F6702C}" type="presParOf" srcId="{E700E8F0-25B8-408D-A812-D03003CF6C88}" destId="{7FC8E3FC-C9B0-4CA7-874A-99CF65253431}" srcOrd="0" destOrd="0" presId="urn:microsoft.com/office/officeart/2005/8/layout/hierarchy1"/>
    <dgm:cxn modelId="{EB9A2302-3958-4012-90DA-4F88C8C3417B}" type="presParOf" srcId="{E700E8F0-25B8-408D-A812-D03003CF6C88}" destId="{C40E236C-6E88-47AE-9BE4-58DC147803E9}" srcOrd="1" destOrd="0" presId="urn:microsoft.com/office/officeart/2005/8/layout/hierarchy1"/>
    <dgm:cxn modelId="{EDF2288E-5946-4B9E-B895-6BB8ED539B54}" type="presParOf" srcId="{06C95F1F-C74E-4214-A60A-071B06F69F5D}" destId="{9F5E1367-E99B-4E5B-A99E-B166FF85A121}" srcOrd="1" destOrd="0" presId="urn:microsoft.com/office/officeart/2005/8/layout/hierarchy1"/>
    <dgm:cxn modelId="{FC3A9B59-9B87-4FC0-B237-E4E33B7AEB7A}" type="presParOf" srcId="{9F5E1367-E99B-4E5B-A99E-B166FF85A121}" destId="{16178452-FD0A-4FEF-A92E-F93ECAF2346D}" srcOrd="0" destOrd="0" presId="urn:microsoft.com/office/officeart/2005/8/layout/hierarchy1"/>
    <dgm:cxn modelId="{FA58C661-C77F-43A1-B23B-AF4D5E179B4D}" type="presParOf" srcId="{9F5E1367-E99B-4E5B-A99E-B166FF85A121}" destId="{F0BE57E5-5125-4CE5-9BAC-246276CEBC3A}" srcOrd="1" destOrd="0" presId="urn:microsoft.com/office/officeart/2005/8/layout/hierarchy1"/>
    <dgm:cxn modelId="{B481989B-5E80-4C81-B3FB-BD9A946F5AEF}" type="presParOf" srcId="{F0BE57E5-5125-4CE5-9BAC-246276CEBC3A}" destId="{86ACBB71-51E8-43CB-89D7-84F71C7A3C0D}" srcOrd="0" destOrd="0" presId="urn:microsoft.com/office/officeart/2005/8/layout/hierarchy1"/>
    <dgm:cxn modelId="{5A1981D7-13F7-4D22-9656-D5D09C59D502}" type="presParOf" srcId="{86ACBB71-51E8-43CB-89D7-84F71C7A3C0D}" destId="{D4C2D038-FB59-46A3-90E5-29450108E644}" srcOrd="0" destOrd="0" presId="urn:microsoft.com/office/officeart/2005/8/layout/hierarchy1"/>
    <dgm:cxn modelId="{C3C18DEB-8CAD-4555-8DB1-BC61395747E7}" type="presParOf" srcId="{86ACBB71-51E8-43CB-89D7-84F71C7A3C0D}" destId="{E54AB863-3484-407B-9BBB-9631896925D8}" srcOrd="1" destOrd="0" presId="urn:microsoft.com/office/officeart/2005/8/layout/hierarchy1"/>
    <dgm:cxn modelId="{7C69B755-276B-4516-B0FA-3AE7BE008535}" type="presParOf" srcId="{F0BE57E5-5125-4CE5-9BAC-246276CEBC3A}" destId="{3B2862E3-0EB5-4083-8FBD-6767CC1F133C}" srcOrd="1" destOrd="0" presId="urn:microsoft.com/office/officeart/2005/8/layout/hierarchy1"/>
    <dgm:cxn modelId="{1704E05E-0BE9-42F6-9888-31DB8A8A438F}" type="presParOf" srcId="{3B2862E3-0EB5-4083-8FBD-6767CC1F133C}" destId="{04C2FDAA-7D73-4544-8AD1-124C1AAE799B}" srcOrd="0" destOrd="0" presId="urn:microsoft.com/office/officeart/2005/8/layout/hierarchy1"/>
    <dgm:cxn modelId="{F398CAAF-8C58-44E6-A1F8-8A72B40E4BE1}" type="presParOf" srcId="{3B2862E3-0EB5-4083-8FBD-6767CC1F133C}" destId="{0E08327D-42DC-41E0-A461-75A792E5859B}" srcOrd="1" destOrd="0" presId="urn:microsoft.com/office/officeart/2005/8/layout/hierarchy1"/>
    <dgm:cxn modelId="{DE339004-A9B8-4FEA-A6FC-906D18040C4F}" type="presParOf" srcId="{0E08327D-42DC-41E0-A461-75A792E5859B}" destId="{6D15E2C2-BABF-460C-B1E8-AB03033F09EB}" srcOrd="0" destOrd="0" presId="urn:microsoft.com/office/officeart/2005/8/layout/hierarchy1"/>
    <dgm:cxn modelId="{4CB346B8-F618-4D6D-846F-98E5F3BB25A2}" type="presParOf" srcId="{6D15E2C2-BABF-460C-B1E8-AB03033F09EB}" destId="{BFD15A2C-2967-40F7-83AA-71FD5F3DAB93}" srcOrd="0" destOrd="0" presId="urn:microsoft.com/office/officeart/2005/8/layout/hierarchy1"/>
    <dgm:cxn modelId="{E2B38EA5-6B27-4EE2-98D6-F48522EDAA5E}" type="presParOf" srcId="{6D15E2C2-BABF-460C-B1E8-AB03033F09EB}" destId="{B7669DF9-0FE1-461E-A2DA-3D3975CC711C}" srcOrd="1" destOrd="0" presId="urn:microsoft.com/office/officeart/2005/8/layout/hierarchy1"/>
    <dgm:cxn modelId="{3A5BCD39-72CF-461B-B783-993D258A0144}" type="presParOf" srcId="{0E08327D-42DC-41E0-A461-75A792E5859B}" destId="{F0AE1FC7-7848-46F1-8803-89D9532956A0}" srcOrd="1" destOrd="0" presId="urn:microsoft.com/office/officeart/2005/8/layout/hierarchy1"/>
    <dgm:cxn modelId="{0BCFDCFF-D127-4A11-BEA3-22218A3D7B05}" type="presParOf" srcId="{3B2862E3-0EB5-4083-8FBD-6767CC1F133C}" destId="{43459D64-92E6-441E-BA22-C75E227B4D9C}" srcOrd="2" destOrd="0" presId="urn:microsoft.com/office/officeart/2005/8/layout/hierarchy1"/>
    <dgm:cxn modelId="{FE9DCB4D-ADF4-4503-9C1B-9058641865DE}" type="presParOf" srcId="{3B2862E3-0EB5-4083-8FBD-6767CC1F133C}" destId="{C7CC28C5-624F-470A-83FC-E2BA3A9AEA15}" srcOrd="3" destOrd="0" presId="urn:microsoft.com/office/officeart/2005/8/layout/hierarchy1"/>
    <dgm:cxn modelId="{695D0D07-48E6-4B47-8EB1-A65A8BF243A3}" type="presParOf" srcId="{C7CC28C5-624F-470A-83FC-E2BA3A9AEA15}" destId="{A163ADB5-0019-4D14-B928-891A0F9385B4}" srcOrd="0" destOrd="0" presId="urn:microsoft.com/office/officeart/2005/8/layout/hierarchy1"/>
    <dgm:cxn modelId="{234E4750-C34B-4CBD-9F30-8BCD74D44667}" type="presParOf" srcId="{A163ADB5-0019-4D14-B928-891A0F9385B4}" destId="{EFC8E515-BE7C-4933-8792-4FA5CAE8330C}" srcOrd="0" destOrd="0" presId="urn:microsoft.com/office/officeart/2005/8/layout/hierarchy1"/>
    <dgm:cxn modelId="{3884E13C-4CCD-4B39-8CF6-07A0A086D9DB}" type="presParOf" srcId="{A163ADB5-0019-4D14-B928-891A0F9385B4}" destId="{1AB795BD-8D32-40DD-AEE4-F6F4608C1FF3}" srcOrd="1" destOrd="0" presId="urn:microsoft.com/office/officeart/2005/8/layout/hierarchy1"/>
    <dgm:cxn modelId="{B1772494-717C-4F0C-AF91-0F2D94E5E5DB}" type="presParOf" srcId="{C7CC28C5-624F-470A-83FC-E2BA3A9AEA15}" destId="{53E87807-4F33-4043-9020-902390C7AA0F}" srcOrd="1" destOrd="0" presId="urn:microsoft.com/office/officeart/2005/8/layout/hierarchy1"/>
    <dgm:cxn modelId="{4FB1E726-F39E-46F2-862D-7C332D4A2CC8}" type="presParOf" srcId="{53E87807-4F33-4043-9020-902390C7AA0F}" destId="{0F222A6A-106F-4D8E-BAB9-9D5034CFF0D8}" srcOrd="0" destOrd="0" presId="urn:microsoft.com/office/officeart/2005/8/layout/hierarchy1"/>
    <dgm:cxn modelId="{6F8DEA4A-6103-4169-8A82-3BF27222BA6B}" type="presParOf" srcId="{53E87807-4F33-4043-9020-902390C7AA0F}" destId="{6F7EF1DD-DBE4-4995-BF79-90EF2EE9F36E}" srcOrd="1" destOrd="0" presId="urn:microsoft.com/office/officeart/2005/8/layout/hierarchy1"/>
    <dgm:cxn modelId="{3D59CD5B-58AB-4A27-9218-D83C1725C833}" type="presParOf" srcId="{6F7EF1DD-DBE4-4995-BF79-90EF2EE9F36E}" destId="{021E9BB1-B3A9-4CAC-BBB1-5D40D6206AA2}" srcOrd="0" destOrd="0" presId="urn:microsoft.com/office/officeart/2005/8/layout/hierarchy1"/>
    <dgm:cxn modelId="{297A6B4F-77C7-445D-B9F5-AB9C44098727}" type="presParOf" srcId="{021E9BB1-B3A9-4CAC-BBB1-5D40D6206AA2}" destId="{11273A0C-E899-4A10-859E-522F1953EB11}" srcOrd="0" destOrd="0" presId="urn:microsoft.com/office/officeart/2005/8/layout/hierarchy1"/>
    <dgm:cxn modelId="{3DFF04DB-8C04-4530-B7F2-08B15ABF0FC9}" type="presParOf" srcId="{021E9BB1-B3A9-4CAC-BBB1-5D40D6206AA2}" destId="{5D0A17BC-7D21-4E29-9EB6-54EA38BF0799}" srcOrd="1" destOrd="0" presId="urn:microsoft.com/office/officeart/2005/8/layout/hierarchy1"/>
    <dgm:cxn modelId="{833401B6-7A6E-45F6-875C-2AB9C004BB17}" type="presParOf" srcId="{6F7EF1DD-DBE4-4995-BF79-90EF2EE9F36E}" destId="{93A32FC0-12B3-4D94-B37F-D1CAB11444F0}" srcOrd="1" destOrd="0" presId="urn:microsoft.com/office/officeart/2005/8/layout/hierarchy1"/>
    <dgm:cxn modelId="{F23BB617-159B-4EA9-85A6-2258D8B14D33}" type="presParOf" srcId="{93A32FC0-12B3-4D94-B37F-D1CAB11444F0}" destId="{28860199-1E74-4223-85B0-3A0F8113973E}" srcOrd="0" destOrd="0" presId="urn:microsoft.com/office/officeart/2005/8/layout/hierarchy1"/>
    <dgm:cxn modelId="{65AC2247-03AB-4B70-8DAF-E7F76D78A87E}" type="presParOf" srcId="{93A32FC0-12B3-4D94-B37F-D1CAB11444F0}" destId="{D118AE5D-7BBC-4B7E-B655-E50398F3E0FD}" srcOrd="1" destOrd="0" presId="urn:microsoft.com/office/officeart/2005/8/layout/hierarchy1"/>
    <dgm:cxn modelId="{BF2E24F2-1CE0-4F18-A436-934108424E34}" type="presParOf" srcId="{D118AE5D-7BBC-4B7E-B655-E50398F3E0FD}" destId="{D7618A57-F9B1-41B7-906F-50FDBAD181AC}" srcOrd="0" destOrd="0" presId="urn:microsoft.com/office/officeart/2005/8/layout/hierarchy1"/>
    <dgm:cxn modelId="{BFB6D0A4-34BC-4E8D-8C87-DB337E004441}" type="presParOf" srcId="{D7618A57-F9B1-41B7-906F-50FDBAD181AC}" destId="{3593220B-2A95-4330-96B6-7E638C439E54}" srcOrd="0" destOrd="0" presId="urn:microsoft.com/office/officeart/2005/8/layout/hierarchy1"/>
    <dgm:cxn modelId="{C2ADECEE-962D-4922-976B-821D218FAAD8}" type="presParOf" srcId="{D7618A57-F9B1-41B7-906F-50FDBAD181AC}" destId="{7C1F9C23-14AF-4DBF-A77D-B04F7FFD01BA}" srcOrd="1" destOrd="0" presId="urn:microsoft.com/office/officeart/2005/8/layout/hierarchy1"/>
    <dgm:cxn modelId="{E7CD87A0-368C-41DA-9645-47F52AE00113}" type="presParOf" srcId="{D118AE5D-7BBC-4B7E-B655-E50398F3E0FD}" destId="{8150D127-B2E9-4AC0-9631-AC67E701A43A}" srcOrd="1" destOrd="0" presId="urn:microsoft.com/office/officeart/2005/8/layout/hierarchy1"/>
    <dgm:cxn modelId="{34B5AED2-A666-4E67-A8F3-4B9058DE3E51}" type="presParOf" srcId="{5E9F83DD-854E-4FD4-B0BE-FA052E662187}" destId="{95F73E7A-DF45-4A31-8555-B8A5408D668E}" srcOrd="2" destOrd="0" presId="urn:microsoft.com/office/officeart/2005/8/layout/hierarchy1"/>
    <dgm:cxn modelId="{A6801B37-5C52-4524-8EA1-F1F9875A012A}" type="presParOf" srcId="{5E9F83DD-854E-4FD4-B0BE-FA052E662187}" destId="{F5564A2B-901D-4F07-901E-7BF582182058}" srcOrd="3" destOrd="0" presId="urn:microsoft.com/office/officeart/2005/8/layout/hierarchy1"/>
    <dgm:cxn modelId="{3E61ACF5-FB0D-4E9A-93CE-EBD894CEB935}" type="presParOf" srcId="{F5564A2B-901D-4F07-901E-7BF582182058}" destId="{5014C568-5374-4E41-989D-040A582ACF03}" srcOrd="0" destOrd="0" presId="urn:microsoft.com/office/officeart/2005/8/layout/hierarchy1"/>
    <dgm:cxn modelId="{CDA0DDD9-935F-4C93-B2E9-5DF46E893E06}" type="presParOf" srcId="{5014C568-5374-4E41-989D-040A582ACF03}" destId="{F3C69481-59A9-4E02-97DB-5E64FE9B9059}" srcOrd="0" destOrd="0" presId="urn:microsoft.com/office/officeart/2005/8/layout/hierarchy1"/>
    <dgm:cxn modelId="{B958CB7F-9F8E-4EE5-9428-0CC7CCC1E58D}" type="presParOf" srcId="{5014C568-5374-4E41-989D-040A582ACF03}" destId="{9FFD3ACF-67F5-4A74-B302-08218531975E}" srcOrd="1" destOrd="0" presId="urn:microsoft.com/office/officeart/2005/8/layout/hierarchy1"/>
    <dgm:cxn modelId="{79E62EC4-B554-4059-80F7-20D6051841E8}" type="presParOf" srcId="{F5564A2B-901D-4F07-901E-7BF582182058}" destId="{B9894570-7401-42A2-B402-8B0478D349DE}" srcOrd="1" destOrd="0" presId="urn:microsoft.com/office/officeart/2005/8/layout/hierarchy1"/>
    <dgm:cxn modelId="{DBE83020-35FA-455F-B5DF-8696567FB6A8}" type="presParOf" srcId="{B9894570-7401-42A2-B402-8B0478D349DE}" destId="{AF07CC11-7261-417F-86E8-263DF10CF5CF}" srcOrd="0" destOrd="0" presId="urn:microsoft.com/office/officeart/2005/8/layout/hierarchy1"/>
    <dgm:cxn modelId="{2194FF64-1420-45A7-A3CB-82388F136A90}" type="presParOf" srcId="{B9894570-7401-42A2-B402-8B0478D349DE}" destId="{F0EDA78F-7976-49DF-927B-9F35ACFEFCA8}" srcOrd="1" destOrd="0" presId="urn:microsoft.com/office/officeart/2005/8/layout/hierarchy1"/>
    <dgm:cxn modelId="{D40080B7-24FA-4639-B477-C4DB07EBE56D}" type="presParOf" srcId="{F0EDA78F-7976-49DF-927B-9F35ACFEFCA8}" destId="{5993BAAE-4620-4B80-84FB-3AC3007BE040}" srcOrd="0" destOrd="0" presId="urn:microsoft.com/office/officeart/2005/8/layout/hierarchy1"/>
    <dgm:cxn modelId="{506EC44F-305F-444E-8AC9-3FC00CD63B6C}" type="presParOf" srcId="{5993BAAE-4620-4B80-84FB-3AC3007BE040}" destId="{22346723-DE7F-4514-931F-1A1691CE2DEB}" srcOrd="0" destOrd="0" presId="urn:microsoft.com/office/officeart/2005/8/layout/hierarchy1"/>
    <dgm:cxn modelId="{28539BBE-A43E-41C1-92B4-20DDA14904C9}" type="presParOf" srcId="{5993BAAE-4620-4B80-84FB-3AC3007BE040}" destId="{3F079FBE-53BA-49EA-B1D0-186B9863FD07}" srcOrd="1" destOrd="0" presId="urn:microsoft.com/office/officeart/2005/8/layout/hierarchy1"/>
    <dgm:cxn modelId="{F0EC4E23-5A29-4EA3-9E8F-DA1534802FEF}" type="presParOf" srcId="{F0EDA78F-7976-49DF-927B-9F35ACFEFCA8}" destId="{112FA38A-B809-4C34-A3D8-9CA8D2D288F4}" srcOrd="1" destOrd="0" presId="urn:microsoft.com/office/officeart/2005/8/layout/hierarchy1"/>
    <dgm:cxn modelId="{B2172258-41D4-4173-A6B0-1122F25DBBE5}" type="presParOf" srcId="{B9894570-7401-42A2-B402-8B0478D349DE}" destId="{F5505899-5B55-4E5F-B0D5-FDFA472174F6}" srcOrd="2" destOrd="0" presId="urn:microsoft.com/office/officeart/2005/8/layout/hierarchy1"/>
    <dgm:cxn modelId="{2E7AD68D-6494-46B8-8A0C-66F4A4C92FC5}" type="presParOf" srcId="{B9894570-7401-42A2-B402-8B0478D349DE}" destId="{383F9B87-9C1B-46B7-979D-73E4CCE6D3DF}" srcOrd="3" destOrd="0" presId="urn:microsoft.com/office/officeart/2005/8/layout/hierarchy1"/>
    <dgm:cxn modelId="{57EFAEA6-C0E1-4DDD-88C7-A5916E22D365}" type="presParOf" srcId="{383F9B87-9C1B-46B7-979D-73E4CCE6D3DF}" destId="{39CE8864-ED11-413B-AF3D-2BD3C2A5910E}" srcOrd="0" destOrd="0" presId="urn:microsoft.com/office/officeart/2005/8/layout/hierarchy1"/>
    <dgm:cxn modelId="{089E3038-FFCE-4B2E-9C65-7B7C75AC410E}" type="presParOf" srcId="{39CE8864-ED11-413B-AF3D-2BD3C2A5910E}" destId="{C7754CB7-AF0C-4D15-AC0F-B707106FD51E}" srcOrd="0" destOrd="0" presId="urn:microsoft.com/office/officeart/2005/8/layout/hierarchy1"/>
    <dgm:cxn modelId="{46F20D18-FCE1-4AB3-8B83-79A09CEE4244}" type="presParOf" srcId="{39CE8864-ED11-413B-AF3D-2BD3C2A5910E}" destId="{DD09CECD-BBDF-4E7B-94BF-A2A715EB67E2}" srcOrd="1" destOrd="0" presId="urn:microsoft.com/office/officeart/2005/8/layout/hierarchy1"/>
    <dgm:cxn modelId="{A58AACEC-DDA7-4441-87B0-E8C33F5D5123}" type="presParOf" srcId="{383F9B87-9C1B-46B7-979D-73E4CCE6D3DF}" destId="{DD28AB40-4114-45FE-B23E-FEC3DA9C5D54}" srcOrd="1" destOrd="0" presId="urn:microsoft.com/office/officeart/2005/8/layout/hierarchy1"/>
    <dgm:cxn modelId="{07076F4A-839D-4C76-9E4F-252D50F49F4E}" type="presParOf" srcId="{DD28AB40-4114-45FE-B23E-FEC3DA9C5D54}" destId="{7A586B30-CCEB-4268-9EEA-7834C9EA0539}" srcOrd="0" destOrd="0" presId="urn:microsoft.com/office/officeart/2005/8/layout/hierarchy1"/>
    <dgm:cxn modelId="{118C404B-937D-4335-B174-1DD3036A9480}" type="presParOf" srcId="{DD28AB40-4114-45FE-B23E-FEC3DA9C5D54}" destId="{659A47BD-6BC4-4712-B9C0-B5D279C2DA03}" srcOrd="1" destOrd="0" presId="urn:microsoft.com/office/officeart/2005/8/layout/hierarchy1"/>
    <dgm:cxn modelId="{EFAED085-ACC9-4628-8611-D430E0E56AEF}" type="presParOf" srcId="{659A47BD-6BC4-4712-B9C0-B5D279C2DA03}" destId="{13F5C26B-3C16-46CD-80A1-29786F88D0B4}" srcOrd="0" destOrd="0" presId="urn:microsoft.com/office/officeart/2005/8/layout/hierarchy1"/>
    <dgm:cxn modelId="{200EB554-0320-4582-9F70-0A7BE7847273}" type="presParOf" srcId="{13F5C26B-3C16-46CD-80A1-29786F88D0B4}" destId="{D1DAF73D-4D67-4778-8F99-062B3845ADBB}" srcOrd="0" destOrd="0" presId="urn:microsoft.com/office/officeart/2005/8/layout/hierarchy1"/>
    <dgm:cxn modelId="{F0F220F2-D6D6-4829-93D8-FF776A16BC82}" type="presParOf" srcId="{13F5C26B-3C16-46CD-80A1-29786F88D0B4}" destId="{EC8CD1DE-ABE5-44D6-B012-F80C57805065}" srcOrd="1" destOrd="0" presId="urn:microsoft.com/office/officeart/2005/8/layout/hierarchy1"/>
    <dgm:cxn modelId="{EE5CCD72-BFFA-46F3-A5A2-3743D130B7C0}" type="presParOf" srcId="{659A47BD-6BC4-4712-B9C0-B5D279C2DA03}" destId="{6820E35E-C18A-442F-B986-DB5018E3A77B}" srcOrd="1" destOrd="0" presId="urn:microsoft.com/office/officeart/2005/8/layout/hierarchy1"/>
    <dgm:cxn modelId="{655DDA58-4D20-4184-A25C-8EA45B9B7439}" type="presParOf" srcId="{6820E35E-C18A-442F-B986-DB5018E3A77B}" destId="{703139E8-9794-426A-8F2C-089A05CC046D}" srcOrd="0" destOrd="0" presId="urn:microsoft.com/office/officeart/2005/8/layout/hierarchy1"/>
    <dgm:cxn modelId="{0ABC9016-594C-475C-ACEB-C2240AFB3BB2}" type="presParOf" srcId="{6820E35E-C18A-442F-B986-DB5018E3A77B}" destId="{812FF750-B158-487A-ADF0-8CA9105F17BE}" srcOrd="1" destOrd="0" presId="urn:microsoft.com/office/officeart/2005/8/layout/hierarchy1"/>
    <dgm:cxn modelId="{5C74A15C-3F98-4EAE-AFB0-EB2B1E9EDDA3}" type="presParOf" srcId="{812FF750-B158-487A-ADF0-8CA9105F17BE}" destId="{308D7A4E-307F-4635-8007-FE80D4F0C96B}" srcOrd="0" destOrd="0" presId="urn:microsoft.com/office/officeart/2005/8/layout/hierarchy1"/>
    <dgm:cxn modelId="{A228B8B4-6F00-480C-977E-F174768222EF}" type="presParOf" srcId="{308D7A4E-307F-4635-8007-FE80D4F0C96B}" destId="{F9D0AFD0-EAD4-4190-880B-C11FA303B3BD}" srcOrd="0" destOrd="0" presId="urn:microsoft.com/office/officeart/2005/8/layout/hierarchy1"/>
    <dgm:cxn modelId="{096C864E-6544-4104-97D6-4FDB1A281B50}" type="presParOf" srcId="{308D7A4E-307F-4635-8007-FE80D4F0C96B}" destId="{2728DC8F-3B26-4527-B244-F14EC756108A}" srcOrd="1" destOrd="0" presId="urn:microsoft.com/office/officeart/2005/8/layout/hierarchy1"/>
    <dgm:cxn modelId="{FD303325-44EB-4F0D-9AF3-809932B4B9E9}" type="presParOf" srcId="{812FF750-B158-487A-ADF0-8CA9105F17BE}" destId="{65CD494E-C4E7-4521-BB6A-8F0BB9E5D4E9}" srcOrd="1" destOrd="0" presId="urn:microsoft.com/office/officeart/2005/8/layout/hierarchy1"/>
    <dgm:cxn modelId="{7756581F-3B30-4412-A1C5-12A7D71980C5}" type="presParOf" srcId="{6820E35E-C18A-442F-B986-DB5018E3A77B}" destId="{F996B59A-6615-4CFE-A04A-B23CEDB19A1B}" srcOrd="2" destOrd="0" presId="urn:microsoft.com/office/officeart/2005/8/layout/hierarchy1"/>
    <dgm:cxn modelId="{DADEB804-8F50-4E92-BEF1-EB3E82F7B84C}" type="presParOf" srcId="{6820E35E-C18A-442F-B986-DB5018E3A77B}" destId="{FEAC08A3-D61F-4CB4-9575-4F88285E00FA}" srcOrd="3" destOrd="0" presId="urn:microsoft.com/office/officeart/2005/8/layout/hierarchy1"/>
    <dgm:cxn modelId="{07FE9D30-CA7C-40C9-A8B2-D565C3067E37}" type="presParOf" srcId="{FEAC08A3-D61F-4CB4-9575-4F88285E00FA}" destId="{21D38E19-E48B-4B07-B5A5-7A10DB655F45}" srcOrd="0" destOrd="0" presId="urn:microsoft.com/office/officeart/2005/8/layout/hierarchy1"/>
    <dgm:cxn modelId="{00D269F6-DFC4-407F-B364-5AF6B3ECBFBE}" type="presParOf" srcId="{21D38E19-E48B-4B07-B5A5-7A10DB655F45}" destId="{6BD215E2-80E5-4739-A22E-4CCB65EB0F84}" srcOrd="0" destOrd="0" presId="urn:microsoft.com/office/officeart/2005/8/layout/hierarchy1"/>
    <dgm:cxn modelId="{6A84E957-785D-448C-A0EA-F9FE83EF2AB4}" type="presParOf" srcId="{21D38E19-E48B-4B07-B5A5-7A10DB655F45}" destId="{65C5BAC0-272A-4665-B86C-B38ED8FBED70}" srcOrd="1" destOrd="0" presId="urn:microsoft.com/office/officeart/2005/8/layout/hierarchy1"/>
    <dgm:cxn modelId="{8E10E2A8-7688-42DC-830F-1C7B0899829D}" type="presParOf" srcId="{FEAC08A3-D61F-4CB4-9575-4F88285E00FA}" destId="{BDCB374C-60D8-477B-89C0-C3E7DC38B894}" srcOrd="1" destOrd="0" presId="urn:microsoft.com/office/officeart/2005/8/layout/hierarchy1"/>
    <dgm:cxn modelId="{2AC85CAE-55B3-4447-B000-C8A895CEAF12}" type="presParOf" srcId="{6820E35E-C18A-442F-B986-DB5018E3A77B}" destId="{99755B33-9650-4A24-ACAC-AF2FCBF0C944}" srcOrd="4" destOrd="0" presId="urn:microsoft.com/office/officeart/2005/8/layout/hierarchy1"/>
    <dgm:cxn modelId="{35DD349B-1A45-4F64-B760-53E76472AA22}" type="presParOf" srcId="{6820E35E-C18A-442F-B986-DB5018E3A77B}" destId="{8576946A-27EF-41A4-8570-0323E1379FD8}" srcOrd="5" destOrd="0" presId="urn:microsoft.com/office/officeart/2005/8/layout/hierarchy1"/>
    <dgm:cxn modelId="{E770C9C1-EE43-41A8-A18F-CD76E666A328}" type="presParOf" srcId="{8576946A-27EF-41A4-8570-0323E1379FD8}" destId="{ECB9CCBD-F68C-4D46-AE1C-98E79520A420}" srcOrd="0" destOrd="0" presId="urn:microsoft.com/office/officeart/2005/8/layout/hierarchy1"/>
    <dgm:cxn modelId="{80B1AC62-5234-4C6B-A14F-D7200A1080A1}" type="presParOf" srcId="{ECB9CCBD-F68C-4D46-AE1C-98E79520A420}" destId="{A05BA738-E3CB-459C-8271-2ED893F63E24}" srcOrd="0" destOrd="0" presId="urn:microsoft.com/office/officeart/2005/8/layout/hierarchy1"/>
    <dgm:cxn modelId="{252760B8-548A-4CB8-BB77-14E5310A9471}" type="presParOf" srcId="{ECB9CCBD-F68C-4D46-AE1C-98E79520A420}" destId="{3E1ACD4D-6933-4A53-83A1-C2CD9A9BB640}" srcOrd="1" destOrd="0" presId="urn:microsoft.com/office/officeart/2005/8/layout/hierarchy1"/>
    <dgm:cxn modelId="{4293F9EB-067F-49EB-A31A-C69C41250EC4}" type="presParOf" srcId="{8576946A-27EF-41A4-8570-0323E1379FD8}" destId="{05D6D534-0038-4584-8469-CFE6475DDBD2}" srcOrd="1" destOrd="0" presId="urn:microsoft.com/office/officeart/2005/8/layout/hierarchy1"/>
    <dgm:cxn modelId="{5FB6E481-8CB8-424F-8D87-B9FF38223E69}" type="presParOf" srcId="{6820E35E-C18A-442F-B986-DB5018E3A77B}" destId="{759C8A14-2C4E-4F47-9060-D027515CA30B}" srcOrd="6" destOrd="0" presId="urn:microsoft.com/office/officeart/2005/8/layout/hierarchy1"/>
    <dgm:cxn modelId="{0DD71307-0A92-493B-AE2A-EA87CC467085}" type="presParOf" srcId="{6820E35E-C18A-442F-B986-DB5018E3A77B}" destId="{77E47293-7912-40CD-84D5-DA1CD2CA6E62}" srcOrd="7" destOrd="0" presId="urn:microsoft.com/office/officeart/2005/8/layout/hierarchy1"/>
    <dgm:cxn modelId="{74D55282-52BF-4854-AA3B-9AD666B1D287}" type="presParOf" srcId="{77E47293-7912-40CD-84D5-DA1CD2CA6E62}" destId="{FD241E1F-A0BC-4AFE-A7B7-C8AF3C526711}" srcOrd="0" destOrd="0" presId="urn:microsoft.com/office/officeart/2005/8/layout/hierarchy1"/>
    <dgm:cxn modelId="{9F79A8B2-404E-4541-AF9E-48F976128DAC}" type="presParOf" srcId="{FD241E1F-A0BC-4AFE-A7B7-C8AF3C526711}" destId="{EAC91BFD-3E1F-4593-8771-4B67910CE5B4}" srcOrd="0" destOrd="0" presId="urn:microsoft.com/office/officeart/2005/8/layout/hierarchy1"/>
    <dgm:cxn modelId="{61E15028-9893-4A23-B2E4-42EEF7AAA805}" type="presParOf" srcId="{FD241E1F-A0BC-4AFE-A7B7-C8AF3C526711}" destId="{04A34160-F55F-40EB-96E5-3CD2D676A00E}" srcOrd="1" destOrd="0" presId="urn:microsoft.com/office/officeart/2005/8/layout/hierarchy1"/>
    <dgm:cxn modelId="{84A837BE-550E-4CBD-916D-09EB22814D1A}" type="presParOf" srcId="{77E47293-7912-40CD-84D5-DA1CD2CA6E62}" destId="{2FFE50F2-4B54-4F6A-9944-0FD7A18B7C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8A14-2C4E-4F47-9060-D027515CA30B}">
      <dsp:nvSpPr>
        <dsp:cNvPr id="0" name=""/>
        <dsp:cNvSpPr/>
      </dsp:nvSpPr>
      <dsp:spPr>
        <a:xfrm>
          <a:off x="4792408" y="3097056"/>
          <a:ext cx="1663528" cy="263896"/>
        </a:xfrm>
        <a:custGeom>
          <a:avLst/>
          <a:gdLst/>
          <a:ahLst/>
          <a:cxnLst/>
          <a:rect l="0" t="0" r="0" b="0"/>
          <a:pathLst>
            <a:path>
              <a:moveTo>
                <a:pt x="0" y="0"/>
              </a:moveTo>
              <a:lnTo>
                <a:pt x="0" y="179837"/>
              </a:lnTo>
              <a:lnTo>
                <a:pt x="1663528" y="179837"/>
              </a:lnTo>
              <a:lnTo>
                <a:pt x="1663528"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55B33-9650-4A24-ACAC-AF2FCBF0C944}">
      <dsp:nvSpPr>
        <dsp:cNvPr id="0" name=""/>
        <dsp:cNvSpPr/>
      </dsp:nvSpPr>
      <dsp:spPr>
        <a:xfrm>
          <a:off x="4792408" y="3097056"/>
          <a:ext cx="554509" cy="263896"/>
        </a:xfrm>
        <a:custGeom>
          <a:avLst/>
          <a:gdLst/>
          <a:ahLst/>
          <a:cxnLst/>
          <a:rect l="0" t="0" r="0" b="0"/>
          <a:pathLst>
            <a:path>
              <a:moveTo>
                <a:pt x="0" y="0"/>
              </a:moveTo>
              <a:lnTo>
                <a:pt x="0" y="179837"/>
              </a:lnTo>
              <a:lnTo>
                <a:pt x="554509" y="179837"/>
              </a:lnTo>
              <a:lnTo>
                <a:pt x="554509"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6B59A-6615-4CFE-A04A-B23CEDB19A1B}">
      <dsp:nvSpPr>
        <dsp:cNvPr id="0" name=""/>
        <dsp:cNvSpPr/>
      </dsp:nvSpPr>
      <dsp:spPr>
        <a:xfrm>
          <a:off x="4237899" y="3097056"/>
          <a:ext cx="554509" cy="263896"/>
        </a:xfrm>
        <a:custGeom>
          <a:avLst/>
          <a:gdLst/>
          <a:ahLst/>
          <a:cxnLst/>
          <a:rect l="0" t="0" r="0" b="0"/>
          <a:pathLst>
            <a:path>
              <a:moveTo>
                <a:pt x="554509" y="0"/>
              </a:moveTo>
              <a:lnTo>
                <a:pt x="554509"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139E8-9794-426A-8F2C-089A05CC046D}">
      <dsp:nvSpPr>
        <dsp:cNvPr id="0" name=""/>
        <dsp:cNvSpPr/>
      </dsp:nvSpPr>
      <dsp:spPr>
        <a:xfrm>
          <a:off x="3128880" y="3097056"/>
          <a:ext cx="1663528" cy="263896"/>
        </a:xfrm>
        <a:custGeom>
          <a:avLst/>
          <a:gdLst/>
          <a:ahLst/>
          <a:cxnLst/>
          <a:rect l="0" t="0" r="0" b="0"/>
          <a:pathLst>
            <a:path>
              <a:moveTo>
                <a:pt x="1663528" y="0"/>
              </a:moveTo>
              <a:lnTo>
                <a:pt x="1663528"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86B30-CCEB-4268-9EEA-7834C9EA0539}">
      <dsp:nvSpPr>
        <dsp:cNvPr id="0" name=""/>
        <dsp:cNvSpPr/>
      </dsp:nvSpPr>
      <dsp:spPr>
        <a:xfrm>
          <a:off x="4746688" y="2256975"/>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05899-5B55-4E5F-B0D5-FDFA472174F6}">
      <dsp:nvSpPr>
        <dsp:cNvPr id="0" name=""/>
        <dsp:cNvSpPr/>
      </dsp:nvSpPr>
      <dsp:spPr>
        <a:xfrm>
          <a:off x="4237899" y="1416893"/>
          <a:ext cx="554509" cy="263896"/>
        </a:xfrm>
        <a:custGeom>
          <a:avLst/>
          <a:gdLst/>
          <a:ahLst/>
          <a:cxnLst/>
          <a:rect l="0" t="0" r="0" b="0"/>
          <a:pathLst>
            <a:path>
              <a:moveTo>
                <a:pt x="0" y="0"/>
              </a:moveTo>
              <a:lnTo>
                <a:pt x="0" y="179837"/>
              </a:lnTo>
              <a:lnTo>
                <a:pt x="554509" y="179837"/>
              </a:lnTo>
              <a:lnTo>
                <a:pt x="554509"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07CC11-7261-417F-86E8-263DF10CF5CF}">
      <dsp:nvSpPr>
        <dsp:cNvPr id="0" name=""/>
        <dsp:cNvSpPr/>
      </dsp:nvSpPr>
      <dsp:spPr>
        <a:xfrm>
          <a:off x="3683390" y="1416893"/>
          <a:ext cx="554509" cy="263896"/>
        </a:xfrm>
        <a:custGeom>
          <a:avLst/>
          <a:gdLst/>
          <a:ahLst/>
          <a:cxnLst/>
          <a:rect l="0" t="0" r="0" b="0"/>
          <a:pathLst>
            <a:path>
              <a:moveTo>
                <a:pt x="554509" y="0"/>
              </a:moveTo>
              <a:lnTo>
                <a:pt x="554509"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F73E7A-DF45-4A31-8555-B8A5408D668E}">
      <dsp:nvSpPr>
        <dsp:cNvPr id="0" name=""/>
        <dsp:cNvSpPr/>
      </dsp:nvSpPr>
      <dsp:spPr>
        <a:xfrm>
          <a:off x="2851625" y="576811"/>
          <a:ext cx="1386273" cy="263896"/>
        </a:xfrm>
        <a:custGeom>
          <a:avLst/>
          <a:gdLst/>
          <a:ahLst/>
          <a:cxnLst/>
          <a:rect l="0" t="0" r="0" b="0"/>
          <a:pathLst>
            <a:path>
              <a:moveTo>
                <a:pt x="0" y="0"/>
              </a:moveTo>
              <a:lnTo>
                <a:pt x="0" y="179837"/>
              </a:lnTo>
              <a:lnTo>
                <a:pt x="1386273" y="179837"/>
              </a:lnTo>
              <a:lnTo>
                <a:pt x="1386273" y="2638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60199-1E74-4223-85B0-3A0F8113973E}">
      <dsp:nvSpPr>
        <dsp:cNvPr id="0" name=""/>
        <dsp:cNvSpPr/>
      </dsp:nvSpPr>
      <dsp:spPr>
        <a:xfrm>
          <a:off x="1974141" y="3937138"/>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222A6A-106F-4D8E-BAB9-9D5034CFF0D8}">
      <dsp:nvSpPr>
        <dsp:cNvPr id="0" name=""/>
        <dsp:cNvSpPr/>
      </dsp:nvSpPr>
      <dsp:spPr>
        <a:xfrm>
          <a:off x="1974141" y="3097056"/>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59D64-92E6-441E-BA22-C75E227B4D9C}">
      <dsp:nvSpPr>
        <dsp:cNvPr id="0" name=""/>
        <dsp:cNvSpPr/>
      </dsp:nvSpPr>
      <dsp:spPr>
        <a:xfrm>
          <a:off x="1465352" y="2256975"/>
          <a:ext cx="554509" cy="263896"/>
        </a:xfrm>
        <a:custGeom>
          <a:avLst/>
          <a:gdLst/>
          <a:ahLst/>
          <a:cxnLst/>
          <a:rect l="0" t="0" r="0" b="0"/>
          <a:pathLst>
            <a:path>
              <a:moveTo>
                <a:pt x="0" y="0"/>
              </a:moveTo>
              <a:lnTo>
                <a:pt x="0" y="179837"/>
              </a:lnTo>
              <a:lnTo>
                <a:pt x="554509" y="179837"/>
              </a:lnTo>
              <a:lnTo>
                <a:pt x="554509"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C2FDAA-7D73-4544-8AD1-124C1AAE799B}">
      <dsp:nvSpPr>
        <dsp:cNvPr id="0" name=""/>
        <dsp:cNvSpPr/>
      </dsp:nvSpPr>
      <dsp:spPr>
        <a:xfrm>
          <a:off x="910843" y="2256975"/>
          <a:ext cx="554509" cy="263896"/>
        </a:xfrm>
        <a:custGeom>
          <a:avLst/>
          <a:gdLst/>
          <a:ahLst/>
          <a:cxnLst/>
          <a:rect l="0" t="0" r="0" b="0"/>
          <a:pathLst>
            <a:path>
              <a:moveTo>
                <a:pt x="554509" y="0"/>
              </a:moveTo>
              <a:lnTo>
                <a:pt x="554509"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78452-FD0A-4FEF-A92E-F93ECAF2346D}">
      <dsp:nvSpPr>
        <dsp:cNvPr id="0" name=""/>
        <dsp:cNvSpPr/>
      </dsp:nvSpPr>
      <dsp:spPr>
        <a:xfrm>
          <a:off x="1419632" y="1416893"/>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C4D878-0D4B-408A-832D-FE55C567C8F1}">
      <dsp:nvSpPr>
        <dsp:cNvPr id="0" name=""/>
        <dsp:cNvSpPr/>
      </dsp:nvSpPr>
      <dsp:spPr>
        <a:xfrm>
          <a:off x="1465352" y="576811"/>
          <a:ext cx="1386273" cy="263896"/>
        </a:xfrm>
        <a:custGeom>
          <a:avLst/>
          <a:gdLst/>
          <a:ahLst/>
          <a:cxnLst/>
          <a:rect l="0" t="0" r="0" b="0"/>
          <a:pathLst>
            <a:path>
              <a:moveTo>
                <a:pt x="1386273" y="0"/>
              </a:moveTo>
              <a:lnTo>
                <a:pt x="1386273" y="179837"/>
              </a:lnTo>
              <a:lnTo>
                <a:pt x="0" y="179837"/>
              </a:lnTo>
              <a:lnTo>
                <a:pt x="0" y="2638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3D48FB-1106-4D10-BB44-52037ED93DB8}">
      <dsp:nvSpPr>
        <dsp:cNvPr id="0" name=""/>
        <dsp:cNvSpPr/>
      </dsp:nvSpPr>
      <dsp:spPr>
        <a:xfrm>
          <a:off x="2397936" y="625"/>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87AD2-A207-42B9-8355-0A4CF4BF1362}">
      <dsp:nvSpPr>
        <dsp:cNvPr id="0" name=""/>
        <dsp:cNvSpPr/>
      </dsp:nvSpPr>
      <dsp:spPr>
        <a:xfrm>
          <a:off x="2498756" y="96404"/>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Parser</a:t>
          </a:r>
        </a:p>
      </dsp:txBody>
      <dsp:txXfrm>
        <a:off x="2515632" y="113280"/>
        <a:ext cx="873627" cy="542433"/>
      </dsp:txXfrm>
    </dsp:sp>
    <dsp:sp modelId="{7FC8E3FC-C9B0-4CA7-874A-99CF65253431}">
      <dsp:nvSpPr>
        <dsp:cNvPr id="0" name=""/>
        <dsp:cNvSpPr/>
      </dsp:nvSpPr>
      <dsp:spPr>
        <a:xfrm>
          <a:off x="1011662" y="840707"/>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E236C-6E88-47AE-9BE4-58DC147803E9}">
      <dsp:nvSpPr>
        <dsp:cNvPr id="0" name=""/>
        <dsp:cNvSpPr/>
      </dsp:nvSpPr>
      <dsp:spPr>
        <a:xfrm>
          <a:off x="1112482" y="936486"/>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Top-Down Parser</a:t>
          </a:r>
        </a:p>
      </dsp:txBody>
      <dsp:txXfrm>
        <a:off x="1129358" y="953362"/>
        <a:ext cx="873627" cy="542433"/>
      </dsp:txXfrm>
    </dsp:sp>
    <dsp:sp modelId="{D4C2D038-FB59-46A3-90E5-29450108E644}">
      <dsp:nvSpPr>
        <dsp:cNvPr id="0" name=""/>
        <dsp:cNvSpPr/>
      </dsp:nvSpPr>
      <dsp:spPr>
        <a:xfrm>
          <a:off x="1011662" y="1680789"/>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AB863-3484-407B-9BBB-9631896925D8}">
      <dsp:nvSpPr>
        <dsp:cNvPr id="0" name=""/>
        <dsp:cNvSpPr/>
      </dsp:nvSpPr>
      <dsp:spPr>
        <a:xfrm>
          <a:off x="1112482" y="1776568"/>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Recursive Descent</a:t>
          </a:r>
        </a:p>
      </dsp:txBody>
      <dsp:txXfrm>
        <a:off x="1129358" y="1793444"/>
        <a:ext cx="873627" cy="542433"/>
      </dsp:txXfrm>
    </dsp:sp>
    <dsp:sp modelId="{BFD15A2C-2967-40F7-83AA-71FD5F3DAB93}">
      <dsp:nvSpPr>
        <dsp:cNvPr id="0" name=""/>
        <dsp:cNvSpPr/>
      </dsp:nvSpPr>
      <dsp:spPr>
        <a:xfrm>
          <a:off x="457153" y="2520871"/>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69DF9-0FE1-461E-A2DA-3D3975CC711C}">
      <dsp:nvSpPr>
        <dsp:cNvPr id="0" name=""/>
        <dsp:cNvSpPr/>
      </dsp:nvSpPr>
      <dsp:spPr>
        <a:xfrm>
          <a:off x="557973" y="2616649"/>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With </a:t>
          </a:r>
          <a:r>
            <a:rPr lang="en-US" sz="1000" kern="1200" dirty="0"/>
            <a:t>Backtracking</a:t>
          </a:r>
        </a:p>
      </dsp:txBody>
      <dsp:txXfrm>
        <a:off x="574849" y="2633525"/>
        <a:ext cx="873627" cy="542433"/>
      </dsp:txXfrm>
    </dsp:sp>
    <dsp:sp modelId="{EFC8E515-BE7C-4933-8792-4FA5CAE8330C}">
      <dsp:nvSpPr>
        <dsp:cNvPr id="0" name=""/>
        <dsp:cNvSpPr/>
      </dsp:nvSpPr>
      <dsp:spPr>
        <a:xfrm>
          <a:off x="1566172" y="2520871"/>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795BD-8D32-40DD-AEE4-F6F4608C1FF3}">
      <dsp:nvSpPr>
        <dsp:cNvPr id="0" name=""/>
        <dsp:cNvSpPr/>
      </dsp:nvSpPr>
      <dsp:spPr>
        <a:xfrm>
          <a:off x="1666992" y="2616649"/>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Without Backtracking</a:t>
          </a:r>
        </a:p>
      </dsp:txBody>
      <dsp:txXfrm>
        <a:off x="1683868" y="2633525"/>
        <a:ext cx="873627" cy="542433"/>
      </dsp:txXfrm>
    </dsp:sp>
    <dsp:sp modelId="{11273A0C-E899-4A10-859E-522F1953EB11}">
      <dsp:nvSpPr>
        <dsp:cNvPr id="0" name=""/>
        <dsp:cNvSpPr/>
      </dsp:nvSpPr>
      <dsp:spPr>
        <a:xfrm>
          <a:off x="1566172"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A17BC-7D21-4E29-9EB6-54EA38BF0799}">
      <dsp:nvSpPr>
        <dsp:cNvPr id="0" name=""/>
        <dsp:cNvSpPr/>
      </dsp:nvSpPr>
      <dsp:spPr>
        <a:xfrm>
          <a:off x="1666992"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Predictive Parser</a:t>
          </a:r>
        </a:p>
      </dsp:txBody>
      <dsp:txXfrm>
        <a:off x="1683868" y="3473607"/>
        <a:ext cx="873627" cy="542433"/>
      </dsp:txXfrm>
    </dsp:sp>
    <dsp:sp modelId="{3593220B-2A95-4330-96B6-7E638C439E54}">
      <dsp:nvSpPr>
        <dsp:cNvPr id="0" name=""/>
        <dsp:cNvSpPr/>
      </dsp:nvSpPr>
      <dsp:spPr>
        <a:xfrm>
          <a:off x="1566172" y="4201034"/>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F9C23-14AF-4DBF-A77D-B04F7FFD01BA}">
      <dsp:nvSpPr>
        <dsp:cNvPr id="0" name=""/>
        <dsp:cNvSpPr/>
      </dsp:nvSpPr>
      <dsp:spPr>
        <a:xfrm>
          <a:off x="1666992" y="4296813"/>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LL Parser</a:t>
          </a:r>
        </a:p>
      </dsp:txBody>
      <dsp:txXfrm>
        <a:off x="1683868" y="4313689"/>
        <a:ext cx="873627" cy="542433"/>
      </dsp:txXfrm>
    </dsp:sp>
    <dsp:sp modelId="{F3C69481-59A9-4E02-97DB-5E64FE9B9059}">
      <dsp:nvSpPr>
        <dsp:cNvPr id="0" name=""/>
        <dsp:cNvSpPr/>
      </dsp:nvSpPr>
      <dsp:spPr>
        <a:xfrm>
          <a:off x="3784209" y="840707"/>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D3ACF-67F5-4A74-B302-08218531975E}">
      <dsp:nvSpPr>
        <dsp:cNvPr id="0" name=""/>
        <dsp:cNvSpPr/>
      </dsp:nvSpPr>
      <dsp:spPr>
        <a:xfrm>
          <a:off x="3885029" y="936486"/>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Bottom-Up Parser</a:t>
          </a:r>
        </a:p>
      </dsp:txBody>
      <dsp:txXfrm>
        <a:off x="3901905" y="953362"/>
        <a:ext cx="873627" cy="542433"/>
      </dsp:txXfrm>
    </dsp:sp>
    <dsp:sp modelId="{22346723-DE7F-4514-931F-1A1691CE2DEB}">
      <dsp:nvSpPr>
        <dsp:cNvPr id="0" name=""/>
        <dsp:cNvSpPr/>
      </dsp:nvSpPr>
      <dsp:spPr>
        <a:xfrm>
          <a:off x="3229700" y="1680789"/>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079FBE-53BA-49EA-B1D0-186B9863FD07}">
      <dsp:nvSpPr>
        <dsp:cNvPr id="0" name=""/>
        <dsp:cNvSpPr/>
      </dsp:nvSpPr>
      <dsp:spPr>
        <a:xfrm>
          <a:off x="3330520" y="1776568"/>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Operator Precedence</a:t>
          </a:r>
        </a:p>
      </dsp:txBody>
      <dsp:txXfrm>
        <a:off x="3347396" y="1793444"/>
        <a:ext cx="873627" cy="542433"/>
      </dsp:txXfrm>
    </dsp:sp>
    <dsp:sp modelId="{C7754CB7-AF0C-4D15-AC0F-B707106FD51E}">
      <dsp:nvSpPr>
        <dsp:cNvPr id="0" name=""/>
        <dsp:cNvSpPr/>
      </dsp:nvSpPr>
      <dsp:spPr>
        <a:xfrm>
          <a:off x="4338719" y="1680789"/>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09CECD-BBDF-4E7B-94BF-A2A715EB67E2}">
      <dsp:nvSpPr>
        <dsp:cNvPr id="0" name=""/>
        <dsp:cNvSpPr/>
      </dsp:nvSpPr>
      <dsp:spPr>
        <a:xfrm>
          <a:off x="4439539" y="1776568"/>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Shift-Reduce Parser</a:t>
          </a:r>
        </a:p>
      </dsp:txBody>
      <dsp:txXfrm>
        <a:off x="4456415" y="1793444"/>
        <a:ext cx="873627" cy="542433"/>
      </dsp:txXfrm>
    </dsp:sp>
    <dsp:sp modelId="{D1DAF73D-4D67-4778-8F99-062B3845ADBB}">
      <dsp:nvSpPr>
        <dsp:cNvPr id="0" name=""/>
        <dsp:cNvSpPr/>
      </dsp:nvSpPr>
      <dsp:spPr>
        <a:xfrm>
          <a:off x="4338719" y="2520871"/>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CD1DE-ABE5-44D6-B012-F80C57805065}">
      <dsp:nvSpPr>
        <dsp:cNvPr id="0" name=""/>
        <dsp:cNvSpPr/>
      </dsp:nvSpPr>
      <dsp:spPr>
        <a:xfrm>
          <a:off x="4439539" y="2616649"/>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LR Parser</a:t>
          </a:r>
        </a:p>
      </dsp:txBody>
      <dsp:txXfrm>
        <a:off x="4456415" y="2633525"/>
        <a:ext cx="873627" cy="542433"/>
      </dsp:txXfrm>
    </dsp:sp>
    <dsp:sp modelId="{F9D0AFD0-EAD4-4190-880B-C11FA303B3BD}">
      <dsp:nvSpPr>
        <dsp:cNvPr id="0" name=""/>
        <dsp:cNvSpPr/>
      </dsp:nvSpPr>
      <dsp:spPr>
        <a:xfrm>
          <a:off x="2675191"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8DC8F-3B26-4527-B244-F14EC756108A}">
      <dsp:nvSpPr>
        <dsp:cNvPr id="0" name=""/>
        <dsp:cNvSpPr/>
      </dsp:nvSpPr>
      <dsp:spPr>
        <a:xfrm>
          <a:off x="2776011"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LR(0)</a:t>
          </a:r>
        </a:p>
      </dsp:txBody>
      <dsp:txXfrm>
        <a:off x="2792887" y="3473607"/>
        <a:ext cx="873627" cy="542433"/>
      </dsp:txXfrm>
    </dsp:sp>
    <dsp:sp modelId="{6BD215E2-80E5-4739-A22E-4CCB65EB0F84}">
      <dsp:nvSpPr>
        <dsp:cNvPr id="0" name=""/>
        <dsp:cNvSpPr/>
      </dsp:nvSpPr>
      <dsp:spPr>
        <a:xfrm>
          <a:off x="3784209"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5BAC0-272A-4665-B86C-B38ED8FBED70}">
      <dsp:nvSpPr>
        <dsp:cNvPr id="0" name=""/>
        <dsp:cNvSpPr/>
      </dsp:nvSpPr>
      <dsp:spPr>
        <a:xfrm>
          <a:off x="3885029"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SLR(1)</a:t>
          </a:r>
          <a:endParaRPr lang="en-US" sz="1000" kern="1200" dirty="0"/>
        </a:p>
      </dsp:txBody>
      <dsp:txXfrm>
        <a:off x="3901905" y="3473607"/>
        <a:ext cx="873627" cy="542433"/>
      </dsp:txXfrm>
    </dsp:sp>
    <dsp:sp modelId="{A05BA738-E3CB-459C-8271-2ED893F63E24}">
      <dsp:nvSpPr>
        <dsp:cNvPr id="0" name=""/>
        <dsp:cNvSpPr/>
      </dsp:nvSpPr>
      <dsp:spPr>
        <a:xfrm>
          <a:off x="4893228"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ACD4D-6933-4A53-83A1-C2CD9A9BB640}">
      <dsp:nvSpPr>
        <dsp:cNvPr id="0" name=""/>
        <dsp:cNvSpPr/>
      </dsp:nvSpPr>
      <dsp:spPr>
        <a:xfrm>
          <a:off x="4994048"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LALR</a:t>
          </a:r>
        </a:p>
      </dsp:txBody>
      <dsp:txXfrm>
        <a:off x="5010924" y="3473607"/>
        <a:ext cx="873627" cy="542433"/>
      </dsp:txXfrm>
    </dsp:sp>
    <dsp:sp modelId="{EAC91BFD-3E1F-4593-8771-4B67910CE5B4}">
      <dsp:nvSpPr>
        <dsp:cNvPr id="0" name=""/>
        <dsp:cNvSpPr/>
      </dsp:nvSpPr>
      <dsp:spPr>
        <a:xfrm>
          <a:off x="6002247"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4160-F55F-40EB-96E5-3CD2D676A00E}">
      <dsp:nvSpPr>
        <dsp:cNvPr id="0" name=""/>
        <dsp:cNvSpPr/>
      </dsp:nvSpPr>
      <dsp:spPr>
        <a:xfrm>
          <a:off x="6103067"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CLR</a:t>
          </a:r>
        </a:p>
      </dsp:txBody>
      <dsp:txXfrm>
        <a:off x="6119943" y="3473607"/>
        <a:ext cx="873627" cy="542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8A14-2C4E-4F47-9060-D027515CA30B}">
      <dsp:nvSpPr>
        <dsp:cNvPr id="0" name=""/>
        <dsp:cNvSpPr/>
      </dsp:nvSpPr>
      <dsp:spPr>
        <a:xfrm>
          <a:off x="4792408" y="3097056"/>
          <a:ext cx="1663528" cy="263896"/>
        </a:xfrm>
        <a:custGeom>
          <a:avLst/>
          <a:gdLst/>
          <a:ahLst/>
          <a:cxnLst/>
          <a:rect l="0" t="0" r="0" b="0"/>
          <a:pathLst>
            <a:path>
              <a:moveTo>
                <a:pt x="0" y="0"/>
              </a:moveTo>
              <a:lnTo>
                <a:pt x="0" y="179837"/>
              </a:lnTo>
              <a:lnTo>
                <a:pt x="1663528" y="179837"/>
              </a:lnTo>
              <a:lnTo>
                <a:pt x="1663528"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55B33-9650-4A24-ACAC-AF2FCBF0C944}">
      <dsp:nvSpPr>
        <dsp:cNvPr id="0" name=""/>
        <dsp:cNvSpPr/>
      </dsp:nvSpPr>
      <dsp:spPr>
        <a:xfrm>
          <a:off x="4792408" y="3097056"/>
          <a:ext cx="554509" cy="263896"/>
        </a:xfrm>
        <a:custGeom>
          <a:avLst/>
          <a:gdLst/>
          <a:ahLst/>
          <a:cxnLst/>
          <a:rect l="0" t="0" r="0" b="0"/>
          <a:pathLst>
            <a:path>
              <a:moveTo>
                <a:pt x="0" y="0"/>
              </a:moveTo>
              <a:lnTo>
                <a:pt x="0" y="179837"/>
              </a:lnTo>
              <a:lnTo>
                <a:pt x="554509" y="179837"/>
              </a:lnTo>
              <a:lnTo>
                <a:pt x="554509"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6B59A-6615-4CFE-A04A-B23CEDB19A1B}">
      <dsp:nvSpPr>
        <dsp:cNvPr id="0" name=""/>
        <dsp:cNvSpPr/>
      </dsp:nvSpPr>
      <dsp:spPr>
        <a:xfrm>
          <a:off x="4237899" y="3097056"/>
          <a:ext cx="554509" cy="263896"/>
        </a:xfrm>
        <a:custGeom>
          <a:avLst/>
          <a:gdLst/>
          <a:ahLst/>
          <a:cxnLst/>
          <a:rect l="0" t="0" r="0" b="0"/>
          <a:pathLst>
            <a:path>
              <a:moveTo>
                <a:pt x="554509" y="0"/>
              </a:moveTo>
              <a:lnTo>
                <a:pt x="554509"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139E8-9794-426A-8F2C-089A05CC046D}">
      <dsp:nvSpPr>
        <dsp:cNvPr id="0" name=""/>
        <dsp:cNvSpPr/>
      </dsp:nvSpPr>
      <dsp:spPr>
        <a:xfrm>
          <a:off x="3128880" y="3097056"/>
          <a:ext cx="1663528" cy="263896"/>
        </a:xfrm>
        <a:custGeom>
          <a:avLst/>
          <a:gdLst/>
          <a:ahLst/>
          <a:cxnLst/>
          <a:rect l="0" t="0" r="0" b="0"/>
          <a:pathLst>
            <a:path>
              <a:moveTo>
                <a:pt x="1663528" y="0"/>
              </a:moveTo>
              <a:lnTo>
                <a:pt x="1663528"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586B30-CCEB-4268-9EEA-7834C9EA0539}">
      <dsp:nvSpPr>
        <dsp:cNvPr id="0" name=""/>
        <dsp:cNvSpPr/>
      </dsp:nvSpPr>
      <dsp:spPr>
        <a:xfrm>
          <a:off x="4746688" y="2256975"/>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505899-5B55-4E5F-B0D5-FDFA472174F6}">
      <dsp:nvSpPr>
        <dsp:cNvPr id="0" name=""/>
        <dsp:cNvSpPr/>
      </dsp:nvSpPr>
      <dsp:spPr>
        <a:xfrm>
          <a:off x="4237899" y="1416893"/>
          <a:ext cx="554509" cy="263896"/>
        </a:xfrm>
        <a:custGeom>
          <a:avLst/>
          <a:gdLst/>
          <a:ahLst/>
          <a:cxnLst/>
          <a:rect l="0" t="0" r="0" b="0"/>
          <a:pathLst>
            <a:path>
              <a:moveTo>
                <a:pt x="0" y="0"/>
              </a:moveTo>
              <a:lnTo>
                <a:pt x="0" y="179837"/>
              </a:lnTo>
              <a:lnTo>
                <a:pt x="554509" y="179837"/>
              </a:lnTo>
              <a:lnTo>
                <a:pt x="554509"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07CC11-7261-417F-86E8-263DF10CF5CF}">
      <dsp:nvSpPr>
        <dsp:cNvPr id="0" name=""/>
        <dsp:cNvSpPr/>
      </dsp:nvSpPr>
      <dsp:spPr>
        <a:xfrm>
          <a:off x="3683390" y="1416893"/>
          <a:ext cx="554509" cy="263896"/>
        </a:xfrm>
        <a:custGeom>
          <a:avLst/>
          <a:gdLst/>
          <a:ahLst/>
          <a:cxnLst/>
          <a:rect l="0" t="0" r="0" b="0"/>
          <a:pathLst>
            <a:path>
              <a:moveTo>
                <a:pt x="554509" y="0"/>
              </a:moveTo>
              <a:lnTo>
                <a:pt x="554509"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F73E7A-DF45-4A31-8555-B8A5408D668E}">
      <dsp:nvSpPr>
        <dsp:cNvPr id="0" name=""/>
        <dsp:cNvSpPr/>
      </dsp:nvSpPr>
      <dsp:spPr>
        <a:xfrm>
          <a:off x="2851625" y="576811"/>
          <a:ext cx="1386273" cy="263896"/>
        </a:xfrm>
        <a:custGeom>
          <a:avLst/>
          <a:gdLst/>
          <a:ahLst/>
          <a:cxnLst/>
          <a:rect l="0" t="0" r="0" b="0"/>
          <a:pathLst>
            <a:path>
              <a:moveTo>
                <a:pt x="0" y="0"/>
              </a:moveTo>
              <a:lnTo>
                <a:pt x="0" y="179837"/>
              </a:lnTo>
              <a:lnTo>
                <a:pt x="1386273" y="179837"/>
              </a:lnTo>
              <a:lnTo>
                <a:pt x="1386273" y="2638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60199-1E74-4223-85B0-3A0F8113973E}">
      <dsp:nvSpPr>
        <dsp:cNvPr id="0" name=""/>
        <dsp:cNvSpPr/>
      </dsp:nvSpPr>
      <dsp:spPr>
        <a:xfrm>
          <a:off x="1974141" y="3937138"/>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222A6A-106F-4D8E-BAB9-9D5034CFF0D8}">
      <dsp:nvSpPr>
        <dsp:cNvPr id="0" name=""/>
        <dsp:cNvSpPr/>
      </dsp:nvSpPr>
      <dsp:spPr>
        <a:xfrm>
          <a:off x="1974141" y="3097056"/>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459D64-92E6-441E-BA22-C75E227B4D9C}">
      <dsp:nvSpPr>
        <dsp:cNvPr id="0" name=""/>
        <dsp:cNvSpPr/>
      </dsp:nvSpPr>
      <dsp:spPr>
        <a:xfrm>
          <a:off x="1465352" y="2256975"/>
          <a:ext cx="554509" cy="263896"/>
        </a:xfrm>
        <a:custGeom>
          <a:avLst/>
          <a:gdLst/>
          <a:ahLst/>
          <a:cxnLst/>
          <a:rect l="0" t="0" r="0" b="0"/>
          <a:pathLst>
            <a:path>
              <a:moveTo>
                <a:pt x="0" y="0"/>
              </a:moveTo>
              <a:lnTo>
                <a:pt x="0" y="179837"/>
              </a:lnTo>
              <a:lnTo>
                <a:pt x="554509" y="179837"/>
              </a:lnTo>
              <a:lnTo>
                <a:pt x="554509"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C2FDAA-7D73-4544-8AD1-124C1AAE799B}">
      <dsp:nvSpPr>
        <dsp:cNvPr id="0" name=""/>
        <dsp:cNvSpPr/>
      </dsp:nvSpPr>
      <dsp:spPr>
        <a:xfrm>
          <a:off x="910843" y="2256975"/>
          <a:ext cx="554509" cy="263896"/>
        </a:xfrm>
        <a:custGeom>
          <a:avLst/>
          <a:gdLst/>
          <a:ahLst/>
          <a:cxnLst/>
          <a:rect l="0" t="0" r="0" b="0"/>
          <a:pathLst>
            <a:path>
              <a:moveTo>
                <a:pt x="554509" y="0"/>
              </a:moveTo>
              <a:lnTo>
                <a:pt x="554509" y="179837"/>
              </a:lnTo>
              <a:lnTo>
                <a:pt x="0" y="179837"/>
              </a:lnTo>
              <a:lnTo>
                <a:pt x="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178452-FD0A-4FEF-A92E-F93ECAF2346D}">
      <dsp:nvSpPr>
        <dsp:cNvPr id="0" name=""/>
        <dsp:cNvSpPr/>
      </dsp:nvSpPr>
      <dsp:spPr>
        <a:xfrm>
          <a:off x="1419632" y="1416893"/>
          <a:ext cx="91440" cy="263896"/>
        </a:xfrm>
        <a:custGeom>
          <a:avLst/>
          <a:gdLst/>
          <a:ahLst/>
          <a:cxnLst/>
          <a:rect l="0" t="0" r="0" b="0"/>
          <a:pathLst>
            <a:path>
              <a:moveTo>
                <a:pt x="45720" y="0"/>
              </a:moveTo>
              <a:lnTo>
                <a:pt x="45720" y="263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C4D878-0D4B-408A-832D-FE55C567C8F1}">
      <dsp:nvSpPr>
        <dsp:cNvPr id="0" name=""/>
        <dsp:cNvSpPr/>
      </dsp:nvSpPr>
      <dsp:spPr>
        <a:xfrm>
          <a:off x="1465352" y="576811"/>
          <a:ext cx="1386273" cy="263896"/>
        </a:xfrm>
        <a:custGeom>
          <a:avLst/>
          <a:gdLst/>
          <a:ahLst/>
          <a:cxnLst/>
          <a:rect l="0" t="0" r="0" b="0"/>
          <a:pathLst>
            <a:path>
              <a:moveTo>
                <a:pt x="1386273" y="0"/>
              </a:moveTo>
              <a:lnTo>
                <a:pt x="1386273" y="179837"/>
              </a:lnTo>
              <a:lnTo>
                <a:pt x="0" y="179837"/>
              </a:lnTo>
              <a:lnTo>
                <a:pt x="0" y="2638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3D48FB-1106-4D10-BB44-52037ED93DB8}">
      <dsp:nvSpPr>
        <dsp:cNvPr id="0" name=""/>
        <dsp:cNvSpPr/>
      </dsp:nvSpPr>
      <dsp:spPr>
        <a:xfrm>
          <a:off x="2397936" y="625"/>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87AD2-A207-42B9-8355-0A4CF4BF1362}">
      <dsp:nvSpPr>
        <dsp:cNvPr id="0" name=""/>
        <dsp:cNvSpPr/>
      </dsp:nvSpPr>
      <dsp:spPr>
        <a:xfrm>
          <a:off x="2498756" y="96404"/>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Parser</a:t>
          </a:r>
        </a:p>
      </dsp:txBody>
      <dsp:txXfrm>
        <a:off x="2515632" y="113280"/>
        <a:ext cx="873627" cy="542433"/>
      </dsp:txXfrm>
    </dsp:sp>
    <dsp:sp modelId="{7FC8E3FC-C9B0-4CA7-874A-99CF65253431}">
      <dsp:nvSpPr>
        <dsp:cNvPr id="0" name=""/>
        <dsp:cNvSpPr/>
      </dsp:nvSpPr>
      <dsp:spPr>
        <a:xfrm>
          <a:off x="1011662" y="840707"/>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E236C-6E88-47AE-9BE4-58DC147803E9}">
      <dsp:nvSpPr>
        <dsp:cNvPr id="0" name=""/>
        <dsp:cNvSpPr/>
      </dsp:nvSpPr>
      <dsp:spPr>
        <a:xfrm>
          <a:off x="1112482" y="936486"/>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65000"/>
                </a:schemeClr>
              </a:solidFill>
            </a:rPr>
            <a:t>Top-Down Parser</a:t>
          </a:r>
        </a:p>
      </dsp:txBody>
      <dsp:txXfrm>
        <a:off x="1129358" y="953362"/>
        <a:ext cx="873627" cy="542433"/>
      </dsp:txXfrm>
    </dsp:sp>
    <dsp:sp modelId="{D4C2D038-FB59-46A3-90E5-29450108E644}">
      <dsp:nvSpPr>
        <dsp:cNvPr id="0" name=""/>
        <dsp:cNvSpPr/>
      </dsp:nvSpPr>
      <dsp:spPr>
        <a:xfrm>
          <a:off x="1011662" y="1680789"/>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AB863-3484-407B-9BBB-9631896925D8}">
      <dsp:nvSpPr>
        <dsp:cNvPr id="0" name=""/>
        <dsp:cNvSpPr/>
      </dsp:nvSpPr>
      <dsp:spPr>
        <a:xfrm>
          <a:off x="1112482" y="1776568"/>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65000"/>
                </a:schemeClr>
              </a:solidFill>
            </a:rPr>
            <a:t>Recursive Descent</a:t>
          </a:r>
        </a:p>
      </dsp:txBody>
      <dsp:txXfrm>
        <a:off x="1129358" y="1793444"/>
        <a:ext cx="873627" cy="542433"/>
      </dsp:txXfrm>
    </dsp:sp>
    <dsp:sp modelId="{BFD15A2C-2967-40F7-83AA-71FD5F3DAB93}">
      <dsp:nvSpPr>
        <dsp:cNvPr id="0" name=""/>
        <dsp:cNvSpPr/>
      </dsp:nvSpPr>
      <dsp:spPr>
        <a:xfrm>
          <a:off x="457153" y="2520871"/>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69DF9-0FE1-461E-A2DA-3D3975CC711C}">
      <dsp:nvSpPr>
        <dsp:cNvPr id="0" name=""/>
        <dsp:cNvSpPr/>
      </dsp:nvSpPr>
      <dsp:spPr>
        <a:xfrm>
          <a:off x="557973" y="2616649"/>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65000"/>
                </a:schemeClr>
              </a:solidFill>
            </a:rPr>
            <a:t>With Backtracking</a:t>
          </a:r>
        </a:p>
      </dsp:txBody>
      <dsp:txXfrm>
        <a:off x="574849" y="2633525"/>
        <a:ext cx="873627" cy="542433"/>
      </dsp:txXfrm>
    </dsp:sp>
    <dsp:sp modelId="{EFC8E515-BE7C-4933-8792-4FA5CAE8330C}">
      <dsp:nvSpPr>
        <dsp:cNvPr id="0" name=""/>
        <dsp:cNvSpPr/>
      </dsp:nvSpPr>
      <dsp:spPr>
        <a:xfrm>
          <a:off x="1566172" y="2520871"/>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B795BD-8D32-40DD-AEE4-F6F4608C1FF3}">
      <dsp:nvSpPr>
        <dsp:cNvPr id="0" name=""/>
        <dsp:cNvSpPr/>
      </dsp:nvSpPr>
      <dsp:spPr>
        <a:xfrm>
          <a:off x="1666992" y="2616649"/>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65000"/>
                </a:schemeClr>
              </a:solidFill>
            </a:rPr>
            <a:t>Without Backtracking</a:t>
          </a:r>
        </a:p>
      </dsp:txBody>
      <dsp:txXfrm>
        <a:off x="1683868" y="2633525"/>
        <a:ext cx="873627" cy="542433"/>
      </dsp:txXfrm>
    </dsp:sp>
    <dsp:sp modelId="{11273A0C-E899-4A10-859E-522F1953EB11}">
      <dsp:nvSpPr>
        <dsp:cNvPr id="0" name=""/>
        <dsp:cNvSpPr/>
      </dsp:nvSpPr>
      <dsp:spPr>
        <a:xfrm>
          <a:off x="1566172"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A17BC-7D21-4E29-9EB6-54EA38BF0799}">
      <dsp:nvSpPr>
        <dsp:cNvPr id="0" name=""/>
        <dsp:cNvSpPr/>
      </dsp:nvSpPr>
      <dsp:spPr>
        <a:xfrm>
          <a:off x="1666992"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65000"/>
                </a:schemeClr>
              </a:solidFill>
            </a:rPr>
            <a:t>Predictive Parser</a:t>
          </a:r>
        </a:p>
      </dsp:txBody>
      <dsp:txXfrm>
        <a:off x="1683868" y="3473607"/>
        <a:ext cx="873627" cy="542433"/>
      </dsp:txXfrm>
    </dsp:sp>
    <dsp:sp modelId="{3593220B-2A95-4330-96B6-7E638C439E54}">
      <dsp:nvSpPr>
        <dsp:cNvPr id="0" name=""/>
        <dsp:cNvSpPr/>
      </dsp:nvSpPr>
      <dsp:spPr>
        <a:xfrm>
          <a:off x="1566172" y="4201034"/>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1F9C23-14AF-4DBF-A77D-B04F7FFD01BA}">
      <dsp:nvSpPr>
        <dsp:cNvPr id="0" name=""/>
        <dsp:cNvSpPr/>
      </dsp:nvSpPr>
      <dsp:spPr>
        <a:xfrm>
          <a:off x="1666992" y="4296813"/>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65000"/>
                </a:schemeClr>
              </a:solidFill>
            </a:rPr>
            <a:t>LL Parser</a:t>
          </a:r>
        </a:p>
      </dsp:txBody>
      <dsp:txXfrm>
        <a:off x="1683868" y="4313689"/>
        <a:ext cx="873627" cy="542433"/>
      </dsp:txXfrm>
    </dsp:sp>
    <dsp:sp modelId="{F3C69481-59A9-4E02-97DB-5E64FE9B9059}">
      <dsp:nvSpPr>
        <dsp:cNvPr id="0" name=""/>
        <dsp:cNvSpPr/>
      </dsp:nvSpPr>
      <dsp:spPr>
        <a:xfrm>
          <a:off x="3784209" y="840707"/>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FD3ACF-67F5-4A74-B302-08218531975E}">
      <dsp:nvSpPr>
        <dsp:cNvPr id="0" name=""/>
        <dsp:cNvSpPr/>
      </dsp:nvSpPr>
      <dsp:spPr>
        <a:xfrm>
          <a:off x="3885029" y="936486"/>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Bottom-Up Parser</a:t>
          </a:r>
        </a:p>
      </dsp:txBody>
      <dsp:txXfrm>
        <a:off x="3901905" y="953362"/>
        <a:ext cx="873627" cy="542433"/>
      </dsp:txXfrm>
    </dsp:sp>
    <dsp:sp modelId="{22346723-DE7F-4514-931F-1A1691CE2DEB}">
      <dsp:nvSpPr>
        <dsp:cNvPr id="0" name=""/>
        <dsp:cNvSpPr/>
      </dsp:nvSpPr>
      <dsp:spPr>
        <a:xfrm>
          <a:off x="3229700" y="1680789"/>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079FBE-53BA-49EA-B1D0-186B9863FD07}">
      <dsp:nvSpPr>
        <dsp:cNvPr id="0" name=""/>
        <dsp:cNvSpPr/>
      </dsp:nvSpPr>
      <dsp:spPr>
        <a:xfrm>
          <a:off x="3330520" y="1776568"/>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Operator Precedence</a:t>
          </a:r>
        </a:p>
      </dsp:txBody>
      <dsp:txXfrm>
        <a:off x="3347396" y="1793444"/>
        <a:ext cx="873627" cy="542433"/>
      </dsp:txXfrm>
    </dsp:sp>
    <dsp:sp modelId="{C7754CB7-AF0C-4D15-AC0F-B707106FD51E}">
      <dsp:nvSpPr>
        <dsp:cNvPr id="0" name=""/>
        <dsp:cNvSpPr/>
      </dsp:nvSpPr>
      <dsp:spPr>
        <a:xfrm>
          <a:off x="4338719" y="1680789"/>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09CECD-BBDF-4E7B-94BF-A2A715EB67E2}">
      <dsp:nvSpPr>
        <dsp:cNvPr id="0" name=""/>
        <dsp:cNvSpPr/>
      </dsp:nvSpPr>
      <dsp:spPr>
        <a:xfrm>
          <a:off x="4439539" y="1776568"/>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Shift-Reduce Parser</a:t>
          </a:r>
        </a:p>
      </dsp:txBody>
      <dsp:txXfrm>
        <a:off x="4456415" y="1793444"/>
        <a:ext cx="873627" cy="542433"/>
      </dsp:txXfrm>
    </dsp:sp>
    <dsp:sp modelId="{D1DAF73D-4D67-4778-8F99-062B3845ADBB}">
      <dsp:nvSpPr>
        <dsp:cNvPr id="0" name=""/>
        <dsp:cNvSpPr/>
      </dsp:nvSpPr>
      <dsp:spPr>
        <a:xfrm>
          <a:off x="4338719" y="2520871"/>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CD1DE-ABE5-44D6-B012-F80C57805065}">
      <dsp:nvSpPr>
        <dsp:cNvPr id="0" name=""/>
        <dsp:cNvSpPr/>
      </dsp:nvSpPr>
      <dsp:spPr>
        <a:xfrm>
          <a:off x="4439539" y="2616649"/>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LR Parser</a:t>
          </a:r>
        </a:p>
      </dsp:txBody>
      <dsp:txXfrm>
        <a:off x="4456415" y="2633525"/>
        <a:ext cx="873627" cy="542433"/>
      </dsp:txXfrm>
    </dsp:sp>
    <dsp:sp modelId="{F9D0AFD0-EAD4-4190-880B-C11FA303B3BD}">
      <dsp:nvSpPr>
        <dsp:cNvPr id="0" name=""/>
        <dsp:cNvSpPr/>
      </dsp:nvSpPr>
      <dsp:spPr>
        <a:xfrm>
          <a:off x="2675191"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8DC8F-3B26-4527-B244-F14EC756108A}">
      <dsp:nvSpPr>
        <dsp:cNvPr id="0" name=""/>
        <dsp:cNvSpPr/>
      </dsp:nvSpPr>
      <dsp:spPr>
        <a:xfrm>
          <a:off x="2776011"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LR(0)</a:t>
          </a:r>
        </a:p>
      </dsp:txBody>
      <dsp:txXfrm>
        <a:off x="2792887" y="3473607"/>
        <a:ext cx="873627" cy="542433"/>
      </dsp:txXfrm>
    </dsp:sp>
    <dsp:sp modelId="{6BD215E2-80E5-4739-A22E-4CCB65EB0F84}">
      <dsp:nvSpPr>
        <dsp:cNvPr id="0" name=""/>
        <dsp:cNvSpPr/>
      </dsp:nvSpPr>
      <dsp:spPr>
        <a:xfrm>
          <a:off x="3784209"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5BAC0-272A-4665-B86C-B38ED8FBED70}">
      <dsp:nvSpPr>
        <dsp:cNvPr id="0" name=""/>
        <dsp:cNvSpPr/>
      </dsp:nvSpPr>
      <dsp:spPr>
        <a:xfrm>
          <a:off x="3885029"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SLR(1)</a:t>
          </a:r>
        </a:p>
      </dsp:txBody>
      <dsp:txXfrm>
        <a:off x="3901905" y="3473607"/>
        <a:ext cx="873627" cy="542433"/>
      </dsp:txXfrm>
    </dsp:sp>
    <dsp:sp modelId="{A05BA738-E3CB-459C-8271-2ED893F63E24}">
      <dsp:nvSpPr>
        <dsp:cNvPr id="0" name=""/>
        <dsp:cNvSpPr/>
      </dsp:nvSpPr>
      <dsp:spPr>
        <a:xfrm>
          <a:off x="4893228"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ACD4D-6933-4A53-83A1-C2CD9A9BB640}">
      <dsp:nvSpPr>
        <dsp:cNvPr id="0" name=""/>
        <dsp:cNvSpPr/>
      </dsp:nvSpPr>
      <dsp:spPr>
        <a:xfrm>
          <a:off x="4994048"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LALR</a:t>
          </a:r>
        </a:p>
      </dsp:txBody>
      <dsp:txXfrm>
        <a:off x="5010924" y="3473607"/>
        <a:ext cx="873627" cy="542433"/>
      </dsp:txXfrm>
    </dsp:sp>
    <dsp:sp modelId="{EAC91BFD-3E1F-4593-8771-4B67910CE5B4}">
      <dsp:nvSpPr>
        <dsp:cNvPr id="0" name=""/>
        <dsp:cNvSpPr/>
      </dsp:nvSpPr>
      <dsp:spPr>
        <a:xfrm>
          <a:off x="6002247" y="3360952"/>
          <a:ext cx="907379" cy="5761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4160-F55F-40EB-96E5-3CD2D676A00E}">
      <dsp:nvSpPr>
        <dsp:cNvPr id="0" name=""/>
        <dsp:cNvSpPr/>
      </dsp:nvSpPr>
      <dsp:spPr>
        <a:xfrm>
          <a:off x="6103067" y="3456731"/>
          <a:ext cx="907379" cy="5761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t>CLR</a:t>
          </a:r>
        </a:p>
      </dsp:txBody>
      <dsp:txXfrm>
        <a:off x="6119943" y="3473607"/>
        <a:ext cx="873627" cy="5424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23706A1-D285-409E-8E0E-383C09D6DDF8}" type="datetimeFigureOut">
              <a:rPr lang="en-US" smtClean="0"/>
              <a:pPr/>
              <a:t>6/28/2022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C33A651-1BDA-4AA1-BDA1-6267875FFA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3706A1-D285-409E-8E0E-383C09D6DDF8}"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A651-1BDA-4AA1-BDA1-6267875FFA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3706A1-D285-409E-8E0E-383C09D6DDF8}" type="datetimeFigureOut">
              <a:rPr lang="en-US" smtClean="0"/>
              <a:pPr/>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A651-1BDA-4AA1-BDA1-6267875FFA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23706A1-D285-409E-8E0E-383C09D6DDF8}" type="datetimeFigureOut">
              <a:rPr lang="en-US" smtClean="0"/>
              <a:pPr/>
              <a:t>6/28/2022</a:t>
            </a:fld>
            <a:endParaRPr lang="en-US"/>
          </a:p>
        </p:txBody>
      </p:sp>
      <p:sp>
        <p:nvSpPr>
          <p:cNvPr id="9" name="Slide Number Placeholder 8"/>
          <p:cNvSpPr>
            <a:spLocks noGrp="1"/>
          </p:cNvSpPr>
          <p:nvPr>
            <p:ph type="sldNum" sz="quarter" idx="15"/>
          </p:nvPr>
        </p:nvSpPr>
        <p:spPr/>
        <p:txBody>
          <a:bodyPr rtlCol="0"/>
          <a:lstStyle/>
          <a:p>
            <a:fld id="{7C33A651-1BDA-4AA1-BDA1-6267875FFA5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23706A1-D285-409E-8E0E-383C09D6DDF8}" type="datetimeFigureOut">
              <a:rPr lang="en-US" smtClean="0"/>
              <a:pPr/>
              <a:t>6/28/2022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C33A651-1BDA-4AA1-BDA1-6267875FFA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23706A1-D285-409E-8E0E-383C09D6DDF8}" type="datetimeFigureOut">
              <a:rPr lang="en-US" smtClean="0"/>
              <a:pPr/>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A651-1BDA-4AA1-BDA1-6267875FFA5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23706A1-D285-409E-8E0E-383C09D6DDF8}" type="datetimeFigureOut">
              <a:rPr lang="en-US" smtClean="0"/>
              <a:pPr/>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3A651-1BDA-4AA1-BDA1-6267875FFA5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23706A1-D285-409E-8E0E-383C09D6DDF8}" type="datetimeFigureOut">
              <a:rPr lang="en-US" smtClean="0"/>
              <a:pPr/>
              <a:t>6/28/2022</a:t>
            </a:fld>
            <a:endParaRPr lang="en-US"/>
          </a:p>
        </p:txBody>
      </p:sp>
      <p:sp>
        <p:nvSpPr>
          <p:cNvPr id="7" name="Slide Number Placeholder 6"/>
          <p:cNvSpPr>
            <a:spLocks noGrp="1"/>
          </p:cNvSpPr>
          <p:nvPr>
            <p:ph type="sldNum" sz="quarter" idx="11"/>
          </p:nvPr>
        </p:nvSpPr>
        <p:spPr/>
        <p:txBody>
          <a:bodyPr rtlCol="0"/>
          <a:lstStyle/>
          <a:p>
            <a:fld id="{7C33A651-1BDA-4AA1-BDA1-6267875FFA5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706A1-D285-409E-8E0E-383C09D6DDF8}" type="datetimeFigureOut">
              <a:rPr lang="en-US" smtClean="0"/>
              <a:pPr/>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3A651-1BDA-4AA1-BDA1-6267875FFA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23706A1-D285-409E-8E0E-383C09D6DDF8}" type="datetimeFigureOut">
              <a:rPr lang="en-US" smtClean="0"/>
              <a:pPr/>
              <a:t>6/28/2022</a:t>
            </a:fld>
            <a:endParaRPr lang="en-US"/>
          </a:p>
        </p:txBody>
      </p:sp>
      <p:sp>
        <p:nvSpPr>
          <p:cNvPr id="22" name="Slide Number Placeholder 21"/>
          <p:cNvSpPr>
            <a:spLocks noGrp="1"/>
          </p:cNvSpPr>
          <p:nvPr>
            <p:ph type="sldNum" sz="quarter" idx="15"/>
          </p:nvPr>
        </p:nvSpPr>
        <p:spPr/>
        <p:txBody>
          <a:bodyPr rtlCol="0"/>
          <a:lstStyle/>
          <a:p>
            <a:fld id="{7C33A651-1BDA-4AA1-BDA1-6267875FFA5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23706A1-D285-409E-8E0E-383C09D6DDF8}" type="datetimeFigureOut">
              <a:rPr lang="en-US" smtClean="0"/>
              <a:pPr/>
              <a:t>6/28/2022</a:t>
            </a:fld>
            <a:endParaRPr lang="en-US"/>
          </a:p>
        </p:txBody>
      </p:sp>
      <p:sp>
        <p:nvSpPr>
          <p:cNvPr id="18" name="Slide Number Placeholder 17"/>
          <p:cNvSpPr>
            <a:spLocks noGrp="1"/>
          </p:cNvSpPr>
          <p:nvPr>
            <p:ph type="sldNum" sz="quarter" idx="11"/>
          </p:nvPr>
        </p:nvSpPr>
        <p:spPr/>
        <p:txBody>
          <a:bodyPr rtlCol="0"/>
          <a:lstStyle/>
          <a:p>
            <a:fld id="{7C33A651-1BDA-4AA1-BDA1-6267875FFA5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23706A1-D285-409E-8E0E-383C09D6DDF8}" type="datetimeFigureOut">
              <a:rPr lang="en-US" smtClean="0"/>
              <a:pPr/>
              <a:t>6/28/2022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C33A651-1BDA-4AA1-BDA1-6267875FFA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Parser</a:t>
            </a:r>
          </a:p>
        </p:txBody>
      </p:sp>
      <p:sp>
        <p:nvSpPr>
          <p:cNvPr id="5" name="Subtitle 4">
            <a:extLst>
              <a:ext uri="{FF2B5EF4-FFF2-40B4-BE49-F238E27FC236}">
                <a16:creationId xmlns:a16="http://schemas.microsoft.com/office/drawing/2014/main" id="{4D6C6C16-8A91-4B0B-B953-7D395687A98C}"/>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Parser</a:t>
            </a:r>
          </a:p>
        </p:txBody>
      </p:sp>
      <p:sp>
        <p:nvSpPr>
          <p:cNvPr id="3" name="Content Placeholder 2"/>
          <p:cNvSpPr>
            <a:spLocks noGrp="1"/>
          </p:cNvSpPr>
          <p:nvPr>
            <p:ph sz="quarter" idx="1"/>
          </p:nvPr>
        </p:nvSpPr>
        <p:spPr/>
        <p:txBody>
          <a:bodyPr>
            <a:normAutofit/>
          </a:bodyPr>
          <a:lstStyle/>
          <a:p>
            <a:pPr algn="just"/>
            <a:r>
              <a:rPr lang="en-US" dirty="0"/>
              <a:t>is a recursive descent parser, which has the capability to </a:t>
            </a:r>
            <a:r>
              <a:rPr lang="en-US" b="1" dirty="0"/>
              <a:t>predict</a:t>
            </a:r>
            <a:r>
              <a:rPr lang="en-US" dirty="0"/>
              <a:t> which production is to be used to replace the input string. </a:t>
            </a:r>
          </a:p>
          <a:p>
            <a:pPr algn="just"/>
            <a:r>
              <a:rPr lang="en-US" b="1" dirty="0"/>
              <a:t>does not </a:t>
            </a:r>
            <a:r>
              <a:rPr lang="en-US" dirty="0"/>
              <a:t>suffer from</a:t>
            </a:r>
            <a:r>
              <a:rPr lang="en-US" b="1" dirty="0"/>
              <a:t> backtracking.</a:t>
            </a:r>
          </a:p>
          <a:p>
            <a:pPr algn="just"/>
            <a:r>
              <a:rPr lang="en-US" dirty="0"/>
              <a:t>To avoid backtracking </a:t>
            </a:r>
          </a:p>
          <a:p>
            <a:pPr lvl="1" algn="just"/>
            <a:r>
              <a:rPr lang="en-US" dirty="0"/>
              <a:t>uses a </a:t>
            </a:r>
            <a:r>
              <a:rPr lang="en-US" b="1" dirty="0"/>
              <a:t>look-ahead pointer</a:t>
            </a:r>
            <a:r>
              <a:rPr lang="en-US" dirty="0"/>
              <a:t>, which points to the next input symbols. </a:t>
            </a:r>
          </a:p>
          <a:p>
            <a:pPr lvl="1" algn="just"/>
            <a:r>
              <a:rPr lang="en-US" dirty="0"/>
              <a:t>puts some constraints on the grammar and </a:t>
            </a:r>
            <a:r>
              <a:rPr lang="en-US" b="1" dirty="0"/>
              <a:t>accepts</a:t>
            </a:r>
            <a:r>
              <a:rPr lang="en-US" dirty="0"/>
              <a:t> only a class of grammar known as </a:t>
            </a:r>
            <a:r>
              <a:rPr lang="en-US" b="1" dirty="0"/>
              <a:t>LL(k)</a:t>
            </a:r>
            <a:r>
              <a:rPr lang="en-US" dirty="0"/>
              <a:t> grammar.</a:t>
            </a:r>
          </a:p>
          <a:p>
            <a:pPr lvl="1" algn="just"/>
            <a:r>
              <a:rPr lang="en-US" dirty="0"/>
              <a:t>LL(k) parsing is constructed from the grammar which is free from </a:t>
            </a:r>
            <a:r>
              <a:rPr lang="en-US" b="1" dirty="0"/>
              <a:t>left recursion, common prefix, and ambiguity</a:t>
            </a:r>
            <a:r>
              <a:rPr lang="en-US" dirty="0"/>
              <a:t>.</a:t>
            </a:r>
          </a:p>
          <a:p>
            <a:pPr lvl="1"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4419600" cy="4873752"/>
          </a:xfrm>
        </p:spPr>
        <p:txBody>
          <a:bodyPr/>
          <a:lstStyle/>
          <a:p>
            <a:r>
              <a:rPr lang="en-US" dirty="0"/>
              <a:t>All parser consists of 4 components</a:t>
            </a:r>
          </a:p>
        </p:txBody>
      </p:sp>
      <p:grpSp>
        <p:nvGrpSpPr>
          <p:cNvPr id="4" name="Group 11"/>
          <p:cNvGrpSpPr>
            <a:grpSpLocks/>
          </p:cNvGrpSpPr>
          <p:nvPr/>
        </p:nvGrpSpPr>
        <p:grpSpPr bwMode="auto">
          <a:xfrm>
            <a:off x="4862512" y="1752600"/>
            <a:ext cx="2757488" cy="2286000"/>
            <a:chOff x="2181" y="1780"/>
            <a:chExt cx="3622" cy="2302"/>
          </a:xfrm>
        </p:grpSpPr>
        <p:sp>
          <p:nvSpPr>
            <p:cNvPr id="30732" name="Rectangle 12"/>
            <p:cNvSpPr>
              <a:spLocks noChangeArrowheads="1"/>
            </p:cNvSpPr>
            <p:nvPr/>
          </p:nvSpPr>
          <p:spPr bwMode="auto">
            <a:xfrm>
              <a:off x="2309" y="1780"/>
              <a:ext cx="625" cy="1834"/>
            </a:xfrm>
            <a:prstGeom prst="rect">
              <a:avLst/>
            </a:prstGeom>
            <a:solidFill>
              <a:srgbClr val="FFFFFF"/>
            </a:solidFill>
            <a:ln w="9525">
              <a:solidFill>
                <a:srgbClr val="000000"/>
              </a:solid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0733" name="Rectangle 13"/>
            <p:cNvSpPr>
              <a:spLocks noChangeArrowheads="1"/>
            </p:cNvSpPr>
            <p:nvPr/>
          </p:nvSpPr>
          <p:spPr bwMode="auto">
            <a:xfrm>
              <a:off x="3546" y="3328"/>
              <a:ext cx="2255" cy="421"/>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Arial" pitchFamily="34" charset="0"/>
                  <a:cs typeface="Arial" pitchFamily="34" charset="0"/>
                </a:rPr>
                <a:t>Parsing Table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0734" name="Rectangle 14"/>
            <p:cNvSpPr>
              <a:spLocks noChangeArrowheads="1"/>
            </p:cNvSpPr>
            <p:nvPr/>
          </p:nvSpPr>
          <p:spPr bwMode="auto">
            <a:xfrm>
              <a:off x="3548" y="1874"/>
              <a:ext cx="2255" cy="421"/>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Arial" pitchFamily="34" charset="0"/>
                  <a:cs typeface="Arial" pitchFamily="34" charset="0"/>
                </a:rPr>
                <a:t>I/p Buffer                  $</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0735" name="Rectangle 15"/>
            <p:cNvSpPr>
              <a:spLocks noChangeArrowheads="1"/>
            </p:cNvSpPr>
            <p:nvPr/>
          </p:nvSpPr>
          <p:spPr bwMode="auto">
            <a:xfrm>
              <a:off x="3536" y="2548"/>
              <a:ext cx="2255" cy="421"/>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Arial" pitchFamily="34" charset="0"/>
                  <a:cs typeface="Arial" pitchFamily="34" charset="0"/>
                </a:rPr>
                <a:t>Parser(Algorithm</a:t>
              </a:r>
              <a:r>
                <a:rPr kumimoji="0" lang="en-US" sz="1100" b="0" i="0" u="none" strike="noStrike" cap="none" normalizeH="0" baseline="0" dirty="0">
                  <a:ln>
                    <a:noFill/>
                  </a:ln>
                  <a:solidFill>
                    <a:schemeClr val="tx1"/>
                  </a:solidFill>
                  <a:effectLst/>
                  <a:latin typeface="Calibri" pitchFamily="34" charset="0"/>
                  <a:ea typeface="Arial"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0736" name="Text Box 16"/>
            <p:cNvSpPr txBox="1">
              <a:spLocks noChangeArrowheads="1"/>
            </p:cNvSpPr>
            <p:nvPr/>
          </p:nvSpPr>
          <p:spPr bwMode="auto">
            <a:xfrm>
              <a:off x="2181" y="3607"/>
              <a:ext cx="788" cy="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ea typeface="Arial" pitchFamily="34" charset="0"/>
                  <a:cs typeface="Arial" pitchFamily="34" charset="0"/>
                </a:rPr>
                <a:t>Stack</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0737" name="AutoShape 17"/>
            <p:cNvCxnSpPr>
              <a:cxnSpLocks noChangeShapeType="1"/>
            </p:cNvCxnSpPr>
            <p:nvPr/>
          </p:nvCxnSpPr>
          <p:spPr bwMode="auto">
            <a:xfrm flipH="1">
              <a:off x="2969" y="2798"/>
              <a:ext cx="577" cy="14"/>
            </a:xfrm>
            <a:prstGeom prst="straightConnector1">
              <a:avLst/>
            </a:prstGeom>
            <a:noFill/>
            <a:ln w="9525">
              <a:solidFill>
                <a:srgbClr val="000000"/>
              </a:solidFill>
              <a:round/>
              <a:headEnd/>
              <a:tailEnd type="triangle" w="med" len="med"/>
            </a:ln>
          </p:spPr>
        </p:cxnSp>
        <p:cxnSp>
          <p:nvCxnSpPr>
            <p:cNvPr id="30738" name="AutoShape 18"/>
            <p:cNvCxnSpPr>
              <a:cxnSpLocks noChangeShapeType="1"/>
            </p:cNvCxnSpPr>
            <p:nvPr/>
          </p:nvCxnSpPr>
          <p:spPr bwMode="auto">
            <a:xfrm>
              <a:off x="4035" y="2969"/>
              <a:ext cx="0" cy="359"/>
            </a:xfrm>
            <a:prstGeom prst="straightConnector1">
              <a:avLst/>
            </a:prstGeom>
            <a:noFill/>
            <a:ln w="9525">
              <a:solidFill>
                <a:srgbClr val="000000"/>
              </a:solidFill>
              <a:round/>
              <a:headEnd/>
              <a:tailEnd type="triangle" w="med" len="med"/>
            </a:ln>
          </p:spPr>
        </p:cxnSp>
        <p:cxnSp>
          <p:nvCxnSpPr>
            <p:cNvPr id="30739" name="AutoShape 19"/>
            <p:cNvCxnSpPr>
              <a:cxnSpLocks noChangeShapeType="1"/>
            </p:cNvCxnSpPr>
            <p:nvPr/>
          </p:nvCxnSpPr>
          <p:spPr bwMode="auto">
            <a:xfrm flipV="1">
              <a:off x="4035" y="2295"/>
              <a:ext cx="0" cy="253"/>
            </a:xfrm>
            <a:prstGeom prst="straightConnector1">
              <a:avLst/>
            </a:prstGeom>
            <a:noFill/>
            <a:ln w="9525">
              <a:solidFill>
                <a:srgbClr val="000000"/>
              </a:solidFill>
              <a:round/>
              <a:headEnd/>
              <a:tailEnd type="triangl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Parsing</a:t>
            </a:r>
          </a:p>
        </p:txBody>
      </p:sp>
      <p:sp>
        <p:nvSpPr>
          <p:cNvPr id="3" name="Content Placeholder 2"/>
          <p:cNvSpPr>
            <a:spLocks noGrp="1"/>
          </p:cNvSpPr>
          <p:nvPr>
            <p:ph sz="quarter" idx="1"/>
          </p:nvPr>
        </p:nvSpPr>
        <p:spPr/>
        <p:txBody>
          <a:bodyPr/>
          <a:lstStyle/>
          <a:p>
            <a:r>
              <a:rPr lang="en-US" dirty="0"/>
              <a:t>Step 1: Eliminate ambiguity, left recursion, and do left factoring</a:t>
            </a:r>
          </a:p>
          <a:p>
            <a:r>
              <a:rPr lang="en-US" dirty="0"/>
              <a:t>Step 2: Find First and Follow of each variable</a:t>
            </a:r>
          </a:p>
          <a:p>
            <a:r>
              <a:rPr lang="en-US" dirty="0"/>
              <a:t>Step 3: Construct Parsing table</a:t>
            </a:r>
          </a:p>
          <a:p>
            <a:r>
              <a:rPr lang="en-US" dirty="0"/>
              <a:t>Step 4: Parsing</a:t>
            </a:r>
          </a:p>
          <a:p>
            <a:endParaRPr lang="en-US" dirty="0"/>
          </a:p>
        </p:txBody>
      </p:sp>
    </p:spTree>
    <p:extLst>
      <p:ext uri="{BB962C8B-B14F-4D97-AF65-F5344CB8AC3E}">
        <p14:creationId xmlns:p14="http://schemas.microsoft.com/office/powerpoint/2010/main" val="381462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and Follow(Sec 4.2.2, Page 220)</a:t>
            </a:r>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and Follow</a:t>
            </a:r>
          </a:p>
        </p:txBody>
      </p:sp>
      <p:sp>
        <p:nvSpPr>
          <p:cNvPr id="3" name="Content Placeholder 2"/>
          <p:cNvSpPr>
            <a:spLocks noGrp="1"/>
          </p:cNvSpPr>
          <p:nvPr>
            <p:ph sz="quarter" idx="1"/>
          </p:nvPr>
        </p:nvSpPr>
        <p:spPr/>
        <p:txBody>
          <a:bodyPr>
            <a:normAutofit/>
          </a:bodyPr>
          <a:lstStyle/>
          <a:p>
            <a:r>
              <a:rPr lang="en-US" dirty="0"/>
              <a:t>Grammar</a:t>
            </a:r>
          </a:p>
          <a:p>
            <a:pPr marL="640080" lvl="2" indent="0">
              <a:buNone/>
            </a:pPr>
            <a:r>
              <a:rPr lang="en-US" sz="2000" dirty="0"/>
              <a:t>E </a:t>
            </a:r>
            <a:r>
              <a:rPr lang="en-US" sz="2000" dirty="0">
                <a:sym typeface="Wingdings" pitchFamily="2" charset="2"/>
              </a:rPr>
              <a:t> E + T | T</a:t>
            </a:r>
          </a:p>
          <a:p>
            <a:pPr marL="640080" lvl="2" indent="0">
              <a:buNone/>
            </a:pPr>
            <a:r>
              <a:rPr lang="en-US" sz="2000" dirty="0">
                <a:sym typeface="Wingdings" pitchFamily="2" charset="2"/>
              </a:rPr>
              <a:t>T  T * F | F</a:t>
            </a:r>
          </a:p>
          <a:p>
            <a:pPr marL="640080" lvl="2" indent="0">
              <a:buNone/>
            </a:pPr>
            <a:r>
              <a:rPr lang="en-US" sz="2000" dirty="0">
                <a:sym typeface="Wingdings" pitchFamily="2" charset="2"/>
              </a:rPr>
              <a:t>F  id| (E)</a:t>
            </a:r>
          </a:p>
          <a:p>
            <a:pPr marL="640080" lvl="2" indent="0">
              <a:buNone/>
            </a:pPr>
            <a:endParaRPr lang="en-US" dirty="0"/>
          </a:p>
          <a:p>
            <a:r>
              <a:rPr lang="en-US" dirty="0"/>
              <a:t>After elimination of Left Recursion</a:t>
            </a:r>
          </a:p>
          <a:p>
            <a:pPr marL="640080" lvl="2" indent="0">
              <a:buNone/>
            </a:pPr>
            <a:r>
              <a:rPr lang="en-US" sz="2000" dirty="0"/>
              <a:t>E </a:t>
            </a:r>
            <a:r>
              <a:rPr lang="en-US" sz="2000" dirty="0">
                <a:sym typeface="Wingdings" pitchFamily="2" charset="2"/>
              </a:rPr>
              <a:t> TE’</a:t>
            </a:r>
          </a:p>
          <a:p>
            <a:pPr marL="640080" lvl="2" indent="0">
              <a:buNone/>
            </a:pPr>
            <a:r>
              <a:rPr lang="en-US" sz="2000" dirty="0"/>
              <a:t>E’ </a:t>
            </a:r>
            <a:r>
              <a:rPr lang="en-US" sz="2000" dirty="0">
                <a:sym typeface="Wingdings" pitchFamily="2" charset="2"/>
              </a:rPr>
              <a:t> +TE’ |</a:t>
            </a:r>
            <a:r>
              <a:rPr lang="el-GR" sz="2000" dirty="0">
                <a:sym typeface="Wingdings" pitchFamily="2" charset="2"/>
              </a:rPr>
              <a:t>ε</a:t>
            </a:r>
            <a:endParaRPr lang="en-US" sz="2000" dirty="0">
              <a:sym typeface="Wingdings" pitchFamily="2" charset="2"/>
            </a:endParaRPr>
          </a:p>
          <a:p>
            <a:pPr marL="640080" lvl="2" indent="0">
              <a:buNone/>
            </a:pPr>
            <a:r>
              <a:rPr lang="en-US" sz="2000" dirty="0">
                <a:sym typeface="Wingdings" pitchFamily="2" charset="2"/>
              </a:rPr>
              <a:t>T  FT’</a:t>
            </a:r>
          </a:p>
          <a:p>
            <a:pPr marL="640080" lvl="2" indent="0">
              <a:buNone/>
            </a:pPr>
            <a:r>
              <a:rPr lang="en-US" sz="2000" dirty="0">
                <a:sym typeface="Wingdings" pitchFamily="2" charset="2"/>
              </a:rPr>
              <a:t>T’  * FT’| </a:t>
            </a:r>
            <a:r>
              <a:rPr lang="el-GR" sz="2000" dirty="0">
                <a:sym typeface="Wingdings" pitchFamily="2" charset="2"/>
              </a:rPr>
              <a:t>ε</a:t>
            </a:r>
            <a:endParaRPr lang="en-US" sz="2000" dirty="0">
              <a:sym typeface="Wingdings" pitchFamily="2" charset="2"/>
            </a:endParaRPr>
          </a:p>
          <a:p>
            <a:pPr marL="640080" lvl="2" indent="0">
              <a:buNone/>
            </a:pPr>
            <a:r>
              <a:rPr lang="en-US" sz="2000" dirty="0">
                <a:sym typeface="Wingdings" pitchFamily="2" charset="2"/>
              </a:rPr>
              <a:t>F  id| (E)</a:t>
            </a:r>
            <a:endParaRPr lang="en-US" sz="2000" dirty="0"/>
          </a:p>
          <a:p>
            <a:pPr marL="0" indent="0">
              <a:buNone/>
            </a:pPr>
            <a:endParaRPr lang="en-US" dirty="0"/>
          </a:p>
        </p:txBody>
      </p:sp>
    </p:spTree>
    <p:extLst>
      <p:ext uri="{BB962C8B-B14F-4D97-AF65-F5344CB8AC3E}">
        <p14:creationId xmlns:p14="http://schemas.microsoft.com/office/powerpoint/2010/main" val="337417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and Follow</a:t>
            </a:r>
          </a:p>
        </p:txBody>
      </p:sp>
      <p:sp>
        <p:nvSpPr>
          <p:cNvPr id="3" name="Content Placeholder 2"/>
          <p:cNvSpPr>
            <a:spLocks noGrp="1"/>
          </p:cNvSpPr>
          <p:nvPr>
            <p:ph sz="quarter" idx="1"/>
          </p:nvPr>
        </p:nvSpPr>
        <p:spPr/>
        <p:txBody>
          <a:bodyPr>
            <a:normAutofit/>
          </a:bodyPr>
          <a:lstStyle/>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45903673"/>
              </p:ext>
            </p:extLst>
          </p:nvPr>
        </p:nvGraphicFramePr>
        <p:xfrm>
          <a:off x="838200" y="1676400"/>
          <a:ext cx="6934200" cy="381000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635000">
                <a:tc>
                  <a:txBody>
                    <a:bodyPr/>
                    <a:lstStyle/>
                    <a:p>
                      <a:r>
                        <a:rPr lang="en-US" dirty="0"/>
                        <a:t>Production</a:t>
                      </a:r>
                    </a:p>
                  </a:txBody>
                  <a:tcPr/>
                </a:tc>
                <a:tc>
                  <a:txBody>
                    <a:bodyPr/>
                    <a:lstStyle/>
                    <a:p>
                      <a:r>
                        <a:rPr lang="en-US" dirty="0"/>
                        <a:t>First</a:t>
                      </a:r>
                    </a:p>
                  </a:txBody>
                  <a:tcPr/>
                </a:tc>
                <a:tc>
                  <a:txBody>
                    <a:bodyPr/>
                    <a:lstStyle/>
                    <a:p>
                      <a:r>
                        <a:rPr lang="en-US" dirty="0"/>
                        <a:t>Follow</a:t>
                      </a:r>
                    </a:p>
                  </a:txBody>
                  <a:tcPr/>
                </a:tc>
                <a:extLst>
                  <a:ext uri="{0D108BD9-81ED-4DB2-BD59-A6C34878D82A}">
                    <a16:rowId xmlns:a16="http://schemas.microsoft.com/office/drawing/2014/main" val="10000"/>
                  </a:ext>
                </a:extLst>
              </a:tr>
              <a:tr h="635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 </a:t>
                      </a:r>
                      <a:r>
                        <a:rPr lang="en-US" dirty="0">
                          <a:sym typeface="Wingdings" pitchFamily="2" charset="2"/>
                        </a:rPr>
                        <a:t> 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id, </a:t>
                      </a:r>
                      <a:r>
                        <a:rPr lang="el-GR" dirty="0">
                          <a:sym typeface="Wingdings" pitchFamily="2" charset="2"/>
                        </a:rPr>
                        <a:t>ε</a:t>
                      </a:r>
                      <a:r>
                        <a:rPr lang="en-US" dirty="0">
                          <a:sym typeface="Wingdings" pitchFamily="2" charset="2"/>
                        </a:rPr>
                        <a:t> }</a:t>
                      </a:r>
                    </a:p>
                  </a:txBody>
                  <a:tcPr/>
                </a:tc>
                <a:tc>
                  <a:txBody>
                    <a:bodyPr/>
                    <a:lstStyle/>
                    <a:p>
                      <a:r>
                        <a:rPr lang="en-US" dirty="0"/>
                        <a:t>{ $, ) }</a:t>
                      </a:r>
                    </a:p>
                  </a:txBody>
                  <a:tcPr/>
                </a:tc>
                <a:extLst>
                  <a:ext uri="{0D108BD9-81ED-4DB2-BD59-A6C34878D82A}">
                    <a16:rowId xmlns:a16="http://schemas.microsoft.com/office/drawing/2014/main" val="10001"/>
                  </a:ext>
                </a:extLst>
              </a:tr>
              <a:tr h="635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 </a:t>
                      </a:r>
                      <a:r>
                        <a:rPr lang="en-US" dirty="0">
                          <a:sym typeface="Wingdings" pitchFamily="2" charset="2"/>
                        </a:rPr>
                        <a:t> +TE’ |</a:t>
                      </a:r>
                      <a:r>
                        <a:rPr lang="el-GR" dirty="0">
                          <a:sym typeface="Wingdings" pitchFamily="2" charset="2"/>
                        </a:rPr>
                        <a:t>ε</a:t>
                      </a:r>
                      <a:endParaRPr lang="en-US" dirty="0">
                        <a:sym typeface="Wingdings" pitchFamily="2" charset="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 </a:t>
                      </a:r>
                      <a:r>
                        <a:rPr lang="el-GR" dirty="0">
                          <a:sym typeface="Wingdings" pitchFamily="2" charset="2"/>
                        </a:rPr>
                        <a:t>ε</a:t>
                      </a:r>
                      <a:r>
                        <a:rPr lang="en-US" dirty="0">
                          <a:sym typeface="Wingdings" pitchFamily="2" charset="2"/>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 ) }</a:t>
                      </a:r>
                    </a:p>
                  </a:txBody>
                  <a:tcPr/>
                </a:tc>
                <a:extLst>
                  <a:ext uri="{0D108BD9-81ED-4DB2-BD59-A6C34878D82A}">
                    <a16:rowId xmlns:a16="http://schemas.microsoft.com/office/drawing/2014/main" val="10002"/>
                  </a:ext>
                </a:extLst>
              </a:tr>
              <a:tr h="635000">
                <a:tc>
                  <a:txBody>
                    <a:bodyPr/>
                    <a:lstStyle/>
                    <a:p>
                      <a:r>
                        <a:rPr lang="en-US" dirty="0">
                          <a:sym typeface="Wingdings" pitchFamily="2" charset="2"/>
                        </a:rPr>
                        <a:t>T  FT’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id, </a:t>
                      </a:r>
                      <a:r>
                        <a:rPr lang="el-GR" dirty="0">
                          <a:sym typeface="Wingdings" pitchFamily="2" charset="2"/>
                        </a:rPr>
                        <a:t>ε</a:t>
                      </a:r>
                      <a:r>
                        <a:rPr lang="en-US" baseline="0" dirty="0">
                          <a:sym typeface="Wingdings" pitchFamily="2" charset="2"/>
                        </a:rPr>
                        <a:t> }</a:t>
                      </a:r>
                      <a:endParaRPr lang="en-US" dirty="0">
                        <a:sym typeface="Wingdings" pitchFamily="2" charset="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 $, ) }</a:t>
                      </a:r>
                    </a:p>
                  </a:txBody>
                  <a:tcPr/>
                </a:tc>
                <a:extLst>
                  <a:ext uri="{0D108BD9-81ED-4DB2-BD59-A6C34878D82A}">
                    <a16:rowId xmlns:a16="http://schemas.microsoft.com/office/drawing/2014/main" val="10003"/>
                  </a:ext>
                </a:extLst>
              </a:tr>
              <a:tr h="635000">
                <a:tc>
                  <a:txBody>
                    <a:bodyPr/>
                    <a:lstStyle/>
                    <a:p>
                      <a:r>
                        <a:rPr lang="en-US" dirty="0">
                          <a:sym typeface="Wingdings" pitchFamily="2" charset="2"/>
                        </a:rPr>
                        <a:t>T’  * FT’| </a:t>
                      </a:r>
                      <a:r>
                        <a:rPr lang="el-GR" dirty="0">
                          <a:sym typeface="Wingdings" pitchFamily="2" charset="2"/>
                        </a:rPr>
                        <a:t>ε</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 </a:t>
                      </a:r>
                      <a:r>
                        <a:rPr lang="el-GR" dirty="0">
                          <a:sym typeface="Wingdings" pitchFamily="2" charset="2"/>
                        </a:rPr>
                        <a:t>ε</a:t>
                      </a:r>
                      <a:r>
                        <a:rPr lang="en-US" baseline="0" dirty="0">
                          <a:sym typeface="Wingdings" pitchFamily="2" charset="2"/>
                        </a:rPr>
                        <a:t> }</a:t>
                      </a:r>
                      <a:endParaRPr lang="en-US" dirty="0">
                        <a:sym typeface="Wingdings" pitchFamily="2" charset="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 $, ) }</a:t>
                      </a:r>
                    </a:p>
                  </a:txBody>
                  <a:tcPr/>
                </a:tc>
                <a:extLst>
                  <a:ext uri="{0D108BD9-81ED-4DB2-BD59-A6C34878D82A}">
                    <a16:rowId xmlns:a16="http://schemas.microsoft.com/office/drawing/2014/main" val="10004"/>
                  </a:ext>
                </a:extLst>
              </a:tr>
              <a:tr h="635000">
                <a:tc>
                  <a:txBody>
                    <a:bodyPr/>
                    <a:lstStyle/>
                    <a:p>
                      <a:r>
                        <a:rPr lang="en-US" dirty="0">
                          <a:sym typeface="Wingdings" pitchFamily="2" charset="2"/>
                        </a:rPr>
                        <a:t>F  id| (E)</a:t>
                      </a:r>
                      <a:endParaRPr lang="en-US" dirty="0"/>
                    </a:p>
                  </a:txBody>
                  <a:tcPr/>
                </a:tc>
                <a:tc>
                  <a:txBody>
                    <a:bodyPr/>
                    <a:lstStyle/>
                    <a:p>
                      <a:r>
                        <a:rPr lang="en-US" dirty="0"/>
                        <a:t>{ id,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 +, $, )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469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Predictive Parsing Table</a:t>
            </a:r>
          </a:p>
        </p:txBody>
      </p:sp>
      <p:sp>
        <p:nvSpPr>
          <p:cNvPr id="3" name="Content Placeholder 2"/>
          <p:cNvSpPr>
            <a:spLocks noGrp="1"/>
          </p:cNvSpPr>
          <p:nvPr>
            <p:ph sz="quarter" idx="1"/>
          </p:nvPr>
        </p:nvSpPr>
        <p:spPr/>
        <p:txBody>
          <a:bodyPr/>
          <a:lstStyle/>
          <a:p>
            <a:pPr algn="just"/>
            <a:r>
              <a:rPr lang="en-US" dirty="0"/>
              <a:t>Row of the table contains the variable</a:t>
            </a:r>
          </a:p>
          <a:p>
            <a:pPr algn="just"/>
            <a:r>
              <a:rPr lang="en-US" dirty="0"/>
              <a:t>Column contains terminal and $ sign</a:t>
            </a:r>
          </a:p>
          <a:p>
            <a:pPr algn="just"/>
            <a:r>
              <a:rPr lang="en-US" dirty="0"/>
              <a:t>A rule/production is placed under the “First” of that production</a:t>
            </a:r>
          </a:p>
          <a:p>
            <a:pPr algn="just"/>
            <a:r>
              <a:rPr lang="en-US" dirty="0"/>
              <a:t>The epsilon rule is placed under the “Follow” of the variable</a:t>
            </a:r>
          </a:p>
          <a:p>
            <a:endParaRPr lang="en-US" dirty="0"/>
          </a:p>
        </p:txBody>
      </p:sp>
    </p:spTree>
    <p:extLst>
      <p:ext uri="{BB962C8B-B14F-4D97-AF65-F5344CB8AC3E}">
        <p14:creationId xmlns:p14="http://schemas.microsoft.com/office/powerpoint/2010/main" val="400349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Predictive Parsing Table</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600200"/>
            <a:ext cx="8382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375151"/>
            <a:ext cx="8305800" cy="1048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416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Predictive Parsing Table</a:t>
            </a:r>
          </a:p>
        </p:txBody>
      </p:sp>
      <p:sp>
        <p:nvSpPr>
          <p:cNvPr id="4" name="Content Placeholder 3"/>
          <p:cNvSpPr>
            <a:spLocks noGrp="1"/>
          </p:cNvSpPr>
          <p:nvPr>
            <p:ph sz="quarter" idx="1"/>
          </p:nvPr>
        </p:nvSpPr>
        <p:spPr/>
        <p:txBody>
          <a:bodyPr/>
          <a:lstStyle/>
          <a:p>
            <a:endParaRPr lang="en-US" dirty="0"/>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357696"/>
            <a:ext cx="7543800" cy="419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6578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Parsing Algorithm</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533400" y="1383666"/>
            <a:ext cx="7315200" cy="530669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 classification</a:t>
            </a:r>
          </a:p>
        </p:txBody>
      </p:sp>
      <p:sp>
        <p:nvSpPr>
          <p:cNvPr id="3" name="Content Placeholder 2"/>
          <p:cNvSpPr>
            <a:spLocks noGrp="1"/>
          </p:cNvSpPr>
          <p:nvPr>
            <p:ph sz="quarter" idx="1"/>
          </p:nvPr>
        </p:nvSpPr>
        <p:spPr/>
        <p:txBody>
          <a:bodyPr>
            <a:normAutofit fontScale="92500"/>
          </a:bodyPr>
          <a:lstStyle/>
          <a:p>
            <a:r>
              <a:rPr lang="en-US" dirty="0"/>
              <a:t>3 types of parser</a:t>
            </a:r>
          </a:p>
          <a:p>
            <a:pPr lvl="0"/>
            <a:r>
              <a:rPr lang="en-US" dirty="0"/>
              <a:t>Universal</a:t>
            </a:r>
          </a:p>
          <a:p>
            <a:pPr lvl="1"/>
            <a:r>
              <a:rPr lang="en-US" sz="2400" dirty="0"/>
              <a:t>Example: </a:t>
            </a:r>
            <a:r>
              <a:rPr lang="en-US" sz="2400" dirty="0" err="1"/>
              <a:t>Cocke</a:t>
            </a:r>
            <a:r>
              <a:rPr lang="en-US" sz="2400" dirty="0"/>
              <a:t>-Younger-</a:t>
            </a:r>
            <a:r>
              <a:rPr lang="en-US" sz="2400" dirty="0" err="1"/>
              <a:t>Kasami</a:t>
            </a:r>
            <a:r>
              <a:rPr lang="en-US" sz="2400" dirty="0"/>
              <a:t> algorithm and </a:t>
            </a:r>
            <a:r>
              <a:rPr lang="en-US" sz="2400" dirty="0" err="1"/>
              <a:t>Earley's</a:t>
            </a:r>
            <a:r>
              <a:rPr lang="en-US" sz="2400" dirty="0"/>
              <a:t> algorithm</a:t>
            </a:r>
          </a:p>
          <a:p>
            <a:pPr lvl="1"/>
            <a:r>
              <a:rPr lang="en-US" sz="2400" dirty="0"/>
              <a:t>Can parse any grammar</a:t>
            </a:r>
          </a:p>
          <a:p>
            <a:pPr lvl="1"/>
            <a:r>
              <a:rPr lang="en-US" sz="2400" dirty="0"/>
              <a:t>But too inefficient to use for production compiler</a:t>
            </a:r>
          </a:p>
          <a:p>
            <a:pPr lvl="0"/>
            <a:r>
              <a:rPr lang="en-US" dirty="0"/>
              <a:t>Top-down</a:t>
            </a:r>
          </a:p>
          <a:p>
            <a:pPr lvl="1"/>
            <a:r>
              <a:rPr lang="en-US" sz="2400" dirty="0"/>
              <a:t>Create the parse tree from root to leaves</a:t>
            </a:r>
          </a:p>
          <a:p>
            <a:pPr lvl="0"/>
            <a:r>
              <a:rPr lang="en-US" dirty="0"/>
              <a:t>Bottom-up</a:t>
            </a:r>
          </a:p>
          <a:p>
            <a:pPr lvl="1"/>
            <a:r>
              <a:rPr lang="en-US" sz="2400" dirty="0"/>
              <a:t>Create the parse tree from leaves to root.</a:t>
            </a:r>
          </a:p>
          <a:p>
            <a:r>
              <a:rPr lang="en-US" dirty="0"/>
              <a:t>Note: For both top-down and Bottom-up parser, the input is scan from left to right.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example </a:t>
            </a:r>
          </a:p>
        </p:txBody>
      </p:sp>
      <p:sp>
        <p:nvSpPr>
          <p:cNvPr id="3" name="Content Placeholder 2"/>
          <p:cNvSpPr>
            <a:spLocks noGrp="1"/>
          </p:cNvSpPr>
          <p:nvPr>
            <p:ph sz="quarter" idx="1"/>
          </p:nvPr>
        </p:nvSpPr>
        <p:spPr/>
        <p:txBody>
          <a:bodyPr/>
          <a:lstStyle/>
          <a:p>
            <a:r>
              <a:rPr lang="en-US" dirty="0"/>
              <a:t>id + id * id</a:t>
            </a:r>
          </a:p>
          <a:p>
            <a:endParaRPr lang="en-US" dirty="0"/>
          </a:p>
        </p:txBody>
      </p:sp>
      <p:pic>
        <p:nvPicPr>
          <p:cNvPr id="2050" name="Picture 2"/>
          <p:cNvPicPr>
            <a:picLocks noChangeAspect="1" noChangeArrowheads="1"/>
          </p:cNvPicPr>
          <p:nvPr/>
        </p:nvPicPr>
        <p:blipFill>
          <a:blip r:embed="rId2" cstate="print"/>
          <a:srcRect t="3396" b="3019"/>
          <a:stretch>
            <a:fillRect/>
          </a:stretch>
        </p:blipFill>
        <p:spPr bwMode="auto">
          <a:xfrm>
            <a:off x="685800" y="1953567"/>
            <a:ext cx="7086600" cy="482823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LL(1) Grammar</a:t>
            </a:r>
          </a:p>
        </p:txBody>
      </p:sp>
      <p:sp>
        <p:nvSpPr>
          <p:cNvPr id="3" name="Content Placeholder 2"/>
          <p:cNvSpPr>
            <a:spLocks noGrp="1"/>
          </p:cNvSpPr>
          <p:nvPr>
            <p:ph sz="quarter" idx="1"/>
          </p:nvPr>
        </p:nvSpPr>
        <p:spPr/>
        <p:txBody>
          <a:bodyPr/>
          <a:lstStyle/>
          <a:p>
            <a:pPr algn="just"/>
            <a:r>
              <a:rPr lang="en-US" dirty="0"/>
              <a:t>Predictive parsers, that is, recursive-descent parsers needing no backtracking, can be constructed for a class of grammars called LL(1)</a:t>
            </a:r>
          </a:p>
          <a:p>
            <a:pPr algn="just"/>
            <a:r>
              <a:rPr lang="en-US" dirty="0"/>
              <a:t>First L -&gt; Scanning input from Left to Right</a:t>
            </a:r>
          </a:p>
          <a:p>
            <a:pPr algn="just"/>
            <a:r>
              <a:rPr lang="en-US" dirty="0"/>
              <a:t>Second L -&gt; stand for LMD</a:t>
            </a:r>
          </a:p>
          <a:p>
            <a:pPr algn="just"/>
            <a:r>
              <a:rPr lang="en-US" dirty="0"/>
              <a:t>1 -&gt; look ahead symbol is 1 character</a:t>
            </a:r>
          </a:p>
        </p:txBody>
      </p:sp>
    </p:spTree>
    <p:extLst>
      <p:ext uri="{BB962C8B-B14F-4D97-AF65-F5344CB8AC3E}">
        <p14:creationId xmlns:p14="http://schemas.microsoft.com/office/powerpoint/2010/main" val="74226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LL(1) Grammar</a:t>
            </a:r>
          </a:p>
        </p:txBody>
      </p:sp>
      <p:sp>
        <p:nvSpPr>
          <p:cNvPr id="3" name="Content Placeholder 2"/>
          <p:cNvSpPr>
            <a:spLocks noGrp="1"/>
          </p:cNvSpPr>
          <p:nvPr>
            <p:ph sz="quarter" idx="1"/>
          </p:nvPr>
        </p:nvSpPr>
        <p:spPr/>
        <p:txBody>
          <a:bodyPr>
            <a:normAutofit/>
          </a:bodyPr>
          <a:lstStyle/>
          <a:p>
            <a:pPr algn="just"/>
            <a:r>
              <a:rPr lang="en-US" dirty="0"/>
              <a:t>A grammar G is LL(1) if and only if whenever A </a:t>
            </a:r>
            <a:r>
              <a:rPr lang="en-US" dirty="0">
                <a:sym typeface="Wingdings" pitchFamily="2" charset="2"/>
              </a:rPr>
              <a:t> </a:t>
            </a:r>
            <a:r>
              <a:rPr lang="el-GR" dirty="0">
                <a:sym typeface="Wingdings" pitchFamily="2" charset="2"/>
              </a:rPr>
              <a:t>α</a:t>
            </a:r>
            <a:r>
              <a:rPr lang="en-US" dirty="0">
                <a:sym typeface="Wingdings" pitchFamily="2" charset="2"/>
              </a:rPr>
              <a:t> | </a:t>
            </a:r>
            <a:r>
              <a:rPr lang="el-GR" dirty="0">
                <a:sym typeface="Wingdings" pitchFamily="2" charset="2"/>
              </a:rPr>
              <a:t>β</a:t>
            </a:r>
            <a:r>
              <a:rPr lang="en-US" dirty="0">
                <a:sym typeface="Wingdings" pitchFamily="2" charset="2"/>
              </a:rPr>
              <a:t> </a:t>
            </a:r>
            <a:r>
              <a:rPr lang="en-US" dirty="0"/>
              <a:t>are two distinct productions of G, the following conditions hold: </a:t>
            </a:r>
          </a:p>
          <a:p>
            <a:pPr lvl="1" algn="just"/>
            <a:r>
              <a:rPr lang="en-US" dirty="0"/>
              <a:t>For no terminal </a:t>
            </a:r>
            <a:r>
              <a:rPr lang="en-US" b="1" dirty="0"/>
              <a:t>a</a:t>
            </a:r>
            <a:r>
              <a:rPr lang="en-US" dirty="0"/>
              <a:t> do both </a:t>
            </a:r>
            <a:r>
              <a:rPr lang="el-GR" dirty="0">
                <a:sym typeface="Wingdings" pitchFamily="2" charset="2"/>
              </a:rPr>
              <a:t>α</a:t>
            </a:r>
            <a:r>
              <a:rPr lang="en-US" dirty="0">
                <a:sym typeface="Wingdings" pitchFamily="2" charset="2"/>
              </a:rPr>
              <a:t> and </a:t>
            </a:r>
            <a:r>
              <a:rPr lang="el-GR" dirty="0">
                <a:sym typeface="Wingdings" pitchFamily="2" charset="2"/>
              </a:rPr>
              <a:t>β</a:t>
            </a:r>
            <a:r>
              <a:rPr lang="en-US" dirty="0">
                <a:sym typeface="Wingdings" pitchFamily="2" charset="2"/>
              </a:rPr>
              <a:t> </a:t>
            </a:r>
            <a:r>
              <a:rPr lang="en-US" dirty="0"/>
              <a:t>derive strings beginning with a. In other words, </a:t>
            </a:r>
            <a:r>
              <a:rPr lang="el-GR" dirty="0">
                <a:sym typeface="Wingdings" pitchFamily="2" charset="2"/>
              </a:rPr>
              <a:t>α</a:t>
            </a:r>
            <a:r>
              <a:rPr lang="en-US" dirty="0">
                <a:sym typeface="Wingdings" pitchFamily="2" charset="2"/>
              </a:rPr>
              <a:t> and </a:t>
            </a:r>
            <a:r>
              <a:rPr lang="el-GR" dirty="0">
                <a:sym typeface="Wingdings" pitchFamily="2" charset="2"/>
              </a:rPr>
              <a:t>β</a:t>
            </a:r>
            <a:r>
              <a:rPr lang="en-US" dirty="0">
                <a:sym typeface="Wingdings" pitchFamily="2" charset="2"/>
              </a:rPr>
              <a:t> </a:t>
            </a:r>
            <a:r>
              <a:rPr lang="en-US" dirty="0"/>
              <a:t>don’t have common First.</a:t>
            </a:r>
          </a:p>
          <a:p>
            <a:pPr lvl="1" algn="just"/>
            <a:r>
              <a:rPr lang="en-US" dirty="0"/>
              <a:t>At most one of </a:t>
            </a:r>
            <a:r>
              <a:rPr lang="el-GR" dirty="0">
                <a:sym typeface="Wingdings" pitchFamily="2" charset="2"/>
              </a:rPr>
              <a:t>α</a:t>
            </a:r>
            <a:r>
              <a:rPr lang="en-US" dirty="0">
                <a:sym typeface="Wingdings" pitchFamily="2" charset="2"/>
              </a:rPr>
              <a:t> and </a:t>
            </a:r>
            <a:r>
              <a:rPr lang="el-GR" dirty="0">
                <a:sym typeface="Wingdings" pitchFamily="2" charset="2"/>
              </a:rPr>
              <a:t>β</a:t>
            </a:r>
            <a:r>
              <a:rPr lang="en-US" dirty="0"/>
              <a:t> can derive the empty string. </a:t>
            </a:r>
          </a:p>
          <a:p>
            <a:pPr lvl="1" algn="just"/>
            <a:r>
              <a:rPr lang="en-US" dirty="0"/>
              <a:t>If </a:t>
            </a:r>
            <a:r>
              <a:rPr lang="el-GR" dirty="0">
                <a:sym typeface="Wingdings" pitchFamily="2" charset="2"/>
              </a:rPr>
              <a:t>α</a:t>
            </a:r>
            <a:r>
              <a:rPr lang="en-US" dirty="0">
                <a:sym typeface="Wingdings" pitchFamily="2" charset="2"/>
              </a:rPr>
              <a:t> *</a:t>
            </a:r>
            <a:r>
              <a:rPr lang="el-GR" dirty="0">
                <a:sym typeface="Wingdings" pitchFamily="2" charset="2"/>
              </a:rPr>
              <a:t>ε</a:t>
            </a:r>
            <a:r>
              <a:rPr lang="en-US" dirty="0">
                <a:sym typeface="Wingdings" pitchFamily="2" charset="2"/>
              </a:rPr>
              <a:t> </a:t>
            </a:r>
            <a:r>
              <a:rPr lang="en-US" dirty="0"/>
              <a:t>, then </a:t>
            </a:r>
            <a:r>
              <a:rPr lang="el-GR" dirty="0">
                <a:sym typeface="Wingdings" pitchFamily="2" charset="2"/>
              </a:rPr>
              <a:t>β</a:t>
            </a:r>
            <a:r>
              <a:rPr lang="en-US" dirty="0">
                <a:sym typeface="Wingdings" pitchFamily="2" charset="2"/>
              </a:rPr>
              <a:t> </a:t>
            </a:r>
            <a:r>
              <a:rPr lang="en-US" dirty="0"/>
              <a:t>does not derive any string beginning with a terminal in FOLLOW(A). Likewise, if </a:t>
            </a:r>
            <a:r>
              <a:rPr lang="el-GR" dirty="0">
                <a:sym typeface="Wingdings" pitchFamily="2" charset="2"/>
              </a:rPr>
              <a:t>β</a:t>
            </a:r>
            <a:r>
              <a:rPr lang="en-US" dirty="0">
                <a:sym typeface="Wingdings" pitchFamily="2" charset="2"/>
              </a:rPr>
              <a:t>*</a:t>
            </a:r>
            <a:r>
              <a:rPr lang="el-GR" dirty="0">
                <a:sym typeface="Wingdings" pitchFamily="2" charset="2"/>
              </a:rPr>
              <a:t>ε</a:t>
            </a:r>
            <a:r>
              <a:rPr lang="en-US" dirty="0">
                <a:sym typeface="Wingdings" pitchFamily="2" charset="2"/>
              </a:rPr>
              <a:t>, than </a:t>
            </a:r>
            <a:r>
              <a:rPr lang="el-GR" dirty="0">
                <a:sym typeface="Wingdings" pitchFamily="2" charset="2"/>
              </a:rPr>
              <a:t>α</a:t>
            </a:r>
            <a:r>
              <a:rPr lang="en-US" dirty="0">
                <a:sym typeface="Wingdings" pitchFamily="2" charset="2"/>
              </a:rPr>
              <a:t> </a:t>
            </a:r>
            <a:r>
              <a:rPr lang="en-US" dirty="0"/>
              <a:t>does not derive any string beginning with a terminal in FOLLOW(A). </a:t>
            </a:r>
          </a:p>
        </p:txBody>
      </p:sp>
    </p:spTree>
    <p:extLst>
      <p:ext uri="{BB962C8B-B14F-4D97-AF65-F5344CB8AC3E}">
        <p14:creationId xmlns:p14="http://schemas.microsoft.com/office/powerpoint/2010/main" val="2353143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–Bottom-Up classification</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02054959"/>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6152606" y="2819400"/>
            <a:ext cx="2971800" cy="1384995"/>
          </a:xfrm>
          <a:prstGeom prst="rect">
            <a:avLst/>
          </a:prstGeom>
          <a:noFill/>
        </p:spPr>
        <p:txBody>
          <a:bodyPr wrap="square" rtlCol="0">
            <a:spAutoFit/>
          </a:bodyPr>
          <a:lstStyle/>
          <a:p>
            <a:r>
              <a:rPr lang="en-US" sz="1400" dirty="0"/>
              <a:t>Operator precedence Parser </a:t>
            </a:r>
          </a:p>
          <a:p>
            <a:r>
              <a:rPr lang="en-US" sz="1400" dirty="0"/>
              <a:t>    Can parse ambiguous parser</a:t>
            </a:r>
          </a:p>
          <a:p>
            <a:r>
              <a:rPr lang="en-US" sz="1400" dirty="0"/>
              <a:t>Shift Reduce Parser</a:t>
            </a:r>
          </a:p>
          <a:p>
            <a:r>
              <a:rPr lang="en-US" sz="1400" dirty="0"/>
              <a:t>   Only works for Unambiguous grammar</a:t>
            </a:r>
          </a:p>
          <a:p>
            <a:endParaRPr lang="en-US" sz="1400" dirty="0"/>
          </a:p>
        </p:txBody>
      </p:sp>
    </p:spTree>
    <p:extLst>
      <p:ext uri="{BB962C8B-B14F-4D97-AF65-F5344CB8AC3E}">
        <p14:creationId xmlns:p14="http://schemas.microsoft.com/office/powerpoint/2010/main" val="171460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–Up Parser</a:t>
            </a:r>
          </a:p>
        </p:txBody>
      </p:sp>
      <p:sp>
        <p:nvSpPr>
          <p:cNvPr id="3" name="Content Placeholder 2"/>
          <p:cNvSpPr>
            <a:spLocks noGrp="1"/>
          </p:cNvSpPr>
          <p:nvPr>
            <p:ph sz="quarter" idx="1"/>
          </p:nvPr>
        </p:nvSpPr>
        <p:spPr/>
        <p:txBody>
          <a:bodyPr>
            <a:normAutofit/>
          </a:bodyPr>
          <a:lstStyle/>
          <a:p>
            <a:pPr algn="just"/>
            <a:r>
              <a:rPr lang="en-US" dirty="0"/>
              <a:t>Constructs the parse tree for an input string beginning at the leaves (the bottom) and working up towards the root (the top).</a:t>
            </a:r>
          </a:p>
          <a:p>
            <a:pPr algn="just"/>
            <a:r>
              <a:rPr lang="en-US" dirty="0"/>
              <a:t>Scan input from left-to-right</a:t>
            </a:r>
          </a:p>
          <a:p>
            <a:pPr algn="just"/>
            <a:r>
              <a:rPr lang="en-US" dirty="0"/>
              <a:t>Constructs a right-most derivation in reverse.</a:t>
            </a:r>
          </a:p>
          <a:p>
            <a:pPr algn="just"/>
            <a:endParaRPr lang="en-US" dirty="0"/>
          </a:p>
        </p:txBody>
      </p:sp>
    </p:spTree>
    <p:extLst>
      <p:ext uri="{BB962C8B-B14F-4D97-AF65-F5344CB8AC3E}">
        <p14:creationId xmlns:p14="http://schemas.microsoft.com/office/powerpoint/2010/main" val="21127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–Up Parser</a:t>
            </a:r>
          </a:p>
        </p:txBody>
      </p:sp>
      <p:sp>
        <p:nvSpPr>
          <p:cNvPr id="3" name="Content Placeholder 2"/>
          <p:cNvSpPr>
            <a:spLocks noGrp="1"/>
          </p:cNvSpPr>
          <p:nvPr>
            <p:ph sz="quarter" idx="1"/>
          </p:nvPr>
        </p:nvSpPr>
        <p:spPr/>
        <p:txBody>
          <a:bodyPr>
            <a:normAutofit/>
          </a:bodyPr>
          <a:lstStyle/>
          <a:p>
            <a:pPr algn="just"/>
            <a:r>
              <a:rPr lang="en-US" dirty="0"/>
              <a:t>We can think of bottom-up parsing as the process of "</a:t>
            </a:r>
            <a:r>
              <a:rPr lang="en-US" b="1" dirty="0"/>
              <a:t>reducing</a:t>
            </a:r>
            <a:r>
              <a:rPr lang="en-US" dirty="0"/>
              <a:t>" a string w to the start symbol of the grammar. </a:t>
            </a:r>
          </a:p>
          <a:p>
            <a:pPr lvl="1" algn="just"/>
            <a:r>
              <a:rPr lang="en-US" dirty="0"/>
              <a:t>At each reduction step, a specific substring matching the body of a production (a.k.a. </a:t>
            </a:r>
            <a:r>
              <a:rPr lang="en-US" b="1" dirty="0"/>
              <a:t>Handle</a:t>
            </a:r>
            <a:r>
              <a:rPr lang="en-US" dirty="0"/>
              <a:t>) is replaced by the nonterminal at the head of that production. </a:t>
            </a:r>
          </a:p>
          <a:p>
            <a:pPr lvl="1" algn="just"/>
            <a:r>
              <a:rPr lang="en-US" dirty="0"/>
              <a:t>The key decisions during bottom-up parsing are about when to reduce and about what production to apply, as the parse proceeds.</a:t>
            </a:r>
          </a:p>
        </p:txBody>
      </p:sp>
    </p:spTree>
    <p:extLst>
      <p:ext uri="{BB962C8B-B14F-4D97-AF65-F5344CB8AC3E}">
        <p14:creationId xmlns:p14="http://schemas.microsoft.com/office/powerpoint/2010/main" val="324518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–Up Parser</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5246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2971800" y="3124200"/>
            <a:ext cx="3810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295400" y="3429000"/>
            <a:ext cx="1676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724400"/>
            <a:ext cx="4800599" cy="1384995"/>
          </a:xfrm>
          <a:prstGeom prst="rect">
            <a:avLst/>
          </a:prstGeom>
          <a:noFill/>
        </p:spPr>
        <p:txBody>
          <a:bodyPr wrap="square" rtlCol="0">
            <a:spAutoFit/>
          </a:bodyPr>
          <a:lstStyle/>
          <a:p>
            <a:pPr marL="285750" indent="-285750" algn="just">
              <a:buFont typeface="Arial" pitchFamily="34" charset="0"/>
              <a:buChar char="•"/>
            </a:pPr>
            <a:r>
              <a:rPr lang="en-US" sz="1400" dirty="0"/>
              <a:t>Although T is the body of the production E </a:t>
            </a:r>
            <a:r>
              <a:rPr lang="en-US" sz="1400" dirty="0">
                <a:sym typeface="Wingdings" pitchFamily="2" charset="2"/>
              </a:rPr>
              <a:t> </a:t>
            </a:r>
            <a:r>
              <a:rPr lang="en-US" sz="1400" dirty="0"/>
              <a:t>T, </a:t>
            </a:r>
          </a:p>
          <a:p>
            <a:pPr marL="285750" indent="-285750" algn="just">
              <a:buFont typeface="Arial" pitchFamily="34" charset="0"/>
              <a:buChar char="•"/>
            </a:pPr>
            <a:r>
              <a:rPr lang="en-US" sz="1400" dirty="0"/>
              <a:t>T is not a handle in the sentential form T * id2. </a:t>
            </a:r>
          </a:p>
          <a:p>
            <a:pPr marL="285750" indent="-285750" algn="just">
              <a:buFont typeface="Arial" pitchFamily="34" charset="0"/>
              <a:buChar char="•"/>
            </a:pPr>
            <a:r>
              <a:rPr lang="en-US" sz="1400" dirty="0"/>
              <a:t>Why?</a:t>
            </a:r>
          </a:p>
          <a:p>
            <a:pPr marL="742950" lvl="1" indent="-285750" algn="just">
              <a:buFont typeface="Arial" pitchFamily="34" charset="0"/>
              <a:buChar char="•"/>
            </a:pPr>
            <a:r>
              <a:rPr lang="en-US" sz="1400" dirty="0"/>
              <a:t>If T is replaced by E, we would get E * id2, which cannot be derived from the start symbol E. </a:t>
            </a:r>
          </a:p>
        </p:txBody>
      </p:sp>
    </p:spTree>
    <p:extLst>
      <p:ext uri="{BB962C8B-B14F-4D97-AF65-F5344CB8AC3E}">
        <p14:creationId xmlns:p14="http://schemas.microsoft.com/office/powerpoint/2010/main" val="584128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Shift-Reduce Parser</a:t>
            </a:r>
          </a:p>
        </p:txBody>
      </p:sp>
      <p:sp>
        <p:nvSpPr>
          <p:cNvPr id="3" name="Content Placeholder 2"/>
          <p:cNvSpPr>
            <a:spLocks noGrp="1"/>
          </p:cNvSpPr>
          <p:nvPr>
            <p:ph sz="quarter" idx="1"/>
          </p:nvPr>
        </p:nvSpPr>
        <p:spPr/>
        <p:txBody>
          <a:bodyPr/>
          <a:lstStyle/>
          <a:p>
            <a:pPr algn="just"/>
            <a:r>
              <a:rPr lang="en-US" dirty="0"/>
              <a:t>Shift-reduce parsing is a form of bottom-up parsing in which a </a:t>
            </a:r>
            <a:r>
              <a:rPr lang="en-US" b="1" dirty="0"/>
              <a:t>stack</a:t>
            </a:r>
            <a:r>
              <a:rPr lang="en-US" dirty="0"/>
              <a:t> holds grammar symbols and an </a:t>
            </a:r>
            <a:r>
              <a:rPr lang="en-US" b="1" dirty="0"/>
              <a:t>input buffer </a:t>
            </a:r>
            <a:r>
              <a:rPr lang="en-US" dirty="0"/>
              <a:t>holds the rest of the string to be parsed. </a:t>
            </a:r>
          </a:p>
          <a:p>
            <a:pPr lvl="1" algn="just"/>
            <a:r>
              <a:rPr lang="en-US" dirty="0"/>
              <a:t> the </a:t>
            </a:r>
            <a:r>
              <a:rPr lang="en-US" b="1" dirty="0"/>
              <a:t>handle</a:t>
            </a:r>
            <a:r>
              <a:rPr lang="en-US" dirty="0"/>
              <a:t> always appears at the top of the stack just before it is identified as the handle</a:t>
            </a:r>
          </a:p>
        </p:txBody>
      </p:sp>
    </p:spTree>
    <p:extLst>
      <p:ext uri="{BB962C8B-B14F-4D97-AF65-F5344CB8AC3E}">
        <p14:creationId xmlns:p14="http://schemas.microsoft.com/office/powerpoint/2010/main" val="202909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Shift-Reduce Parser</a:t>
            </a:r>
          </a:p>
        </p:txBody>
      </p:sp>
      <p:sp>
        <p:nvSpPr>
          <p:cNvPr id="3" name="Content Placeholder 2"/>
          <p:cNvSpPr>
            <a:spLocks noGrp="1"/>
          </p:cNvSpPr>
          <p:nvPr>
            <p:ph sz="quarter" idx="1"/>
          </p:nvPr>
        </p:nvSpPr>
        <p:spPr/>
        <p:txBody>
          <a:bodyPr>
            <a:normAutofit fontScale="92500" lnSpcReduction="10000"/>
          </a:bodyPr>
          <a:lstStyle/>
          <a:p>
            <a:pPr algn="just"/>
            <a:r>
              <a:rPr lang="en-US" dirty="0"/>
              <a:t>Initially, the stack is empty, and the string w is on the input </a:t>
            </a:r>
          </a:p>
          <a:p>
            <a:pPr marL="0" indent="0" algn="just">
              <a:buNone/>
            </a:pPr>
            <a:endParaRPr lang="en-US" dirty="0"/>
          </a:p>
          <a:p>
            <a:pPr algn="just"/>
            <a:r>
              <a:rPr lang="en-US" dirty="0"/>
              <a:t>During a left-to-right scan of the input string, </a:t>
            </a:r>
          </a:p>
          <a:p>
            <a:pPr lvl="1" algn="just"/>
            <a:r>
              <a:rPr lang="en-US" dirty="0"/>
              <a:t>the parser </a:t>
            </a:r>
            <a:r>
              <a:rPr lang="en-US" b="1" dirty="0"/>
              <a:t>shifts</a:t>
            </a:r>
            <a:r>
              <a:rPr lang="en-US" dirty="0"/>
              <a:t> zero or more input symbols onto the stack, </a:t>
            </a:r>
          </a:p>
          <a:p>
            <a:pPr lvl="1" algn="just"/>
            <a:r>
              <a:rPr lang="en-US" dirty="0"/>
              <a:t>until it is ready to </a:t>
            </a:r>
            <a:r>
              <a:rPr lang="en-US" b="1" dirty="0"/>
              <a:t>reduce</a:t>
            </a:r>
            <a:r>
              <a:rPr lang="en-US" dirty="0"/>
              <a:t> a string </a:t>
            </a:r>
            <a:r>
              <a:rPr lang="el-GR" dirty="0"/>
              <a:t>β</a:t>
            </a:r>
            <a:r>
              <a:rPr lang="en-US" dirty="0"/>
              <a:t> of grammar symbols on top of the stack. </a:t>
            </a:r>
          </a:p>
          <a:p>
            <a:pPr algn="just"/>
            <a:r>
              <a:rPr lang="en-US" dirty="0"/>
              <a:t>It then reduces </a:t>
            </a:r>
            <a:r>
              <a:rPr lang="el-GR" dirty="0"/>
              <a:t>β</a:t>
            </a:r>
            <a:r>
              <a:rPr lang="en-US" dirty="0"/>
              <a:t> to the head of the appropriate production. </a:t>
            </a:r>
          </a:p>
          <a:p>
            <a:pPr algn="just"/>
            <a:r>
              <a:rPr lang="en-US" dirty="0"/>
              <a:t>The parser repeats this cycle </a:t>
            </a:r>
          </a:p>
          <a:p>
            <a:pPr lvl="1" algn="just"/>
            <a:r>
              <a:rPr lang="en-US" dirty="0"/>
              <a:t>until it has detected an error or </a:t>
            </a:r>
          </a:p>
          <a:p>
            <a:pPr lvl="1" algn="just"/>
            <a:r>
              <a:rPr lang="en-US" dirty="0"/>
              <a:t>until the stack contains the start symbol and the input is empty: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057400"/>
            <a:ext cx="2590800" cy="590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019800"/>
            <a:ext cx="2590800" cy="59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27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Shift-Reduce Parser -Operations</a:t>
            </a:r>
          </a:p>
        </p:txBody>
      </p:sp>
      <p:sp>
        <p:nvSpPr>
          <p:cNvPr id="3" name="Content Placeholder 2"/>
          <p:cNvSpPr>
            <a:spLocks noGrp="1"/>
          </p:cNvSpPr>
          <p:nvPr>
            <p:ph sz="quarter" idx="1"/>
          </p:nvPr>
        </p:nvSpPr>
        <p:spPr/>
        <p:txBody>
          <a:bodyPr>
            <a:normAutofit fontScale="92500" lnSpcReduction="10000"/>
          </a:bodyPr>
          <a:lstStyle/>
          <a:p>
            <a:r>
              <a:rPr lang="en-US" dirty="0"/>
              <a:t>Four possible actions a shift-reduce parser can make: (1) shift, (2) reduce, (3) accept, and (4) error. </a:t>
            </a:r>
          </a:p>
          <a:p>
            <a:r>
              <a:rPr lang="en-US" dirty="0"/>
              <a:t>Primary operations are shift and reduce, </a:t>
            </a:r>
          </a:p>
          <a:p>
            <a:pPr lvl="1"/>
            <a:r>
              <a:rPr lang="en-US" dirty="0"/>
              <a:t>1. Shift. Shift the next input symbol onto the top of the stack. </a:t>
            </a:r>
          </a:p>
          <a:p>
            <a:pPr lvl="1"/>
            <a:r>
              <a:rPr lang="en-US" dirty="0"/>
              <a:t>2. Reduce. The right end of the string to be reduced must be at the top of the stack. Locate the left end of the string within the stack and decide with what nonterminal to replace the string. </a:t>
            </a:r>
          </a:p>
          <a:p>
            <a:pPr lvl="1"/>
            <a:r>
              <a:rPr lang="en-US" dirty="0"/>
              <a:t>3. Accept. Announce successful completion of parsing. </a:t>
            </a:r>
          </a:p>
          <a:p>
            <a:pPr lvl="1"/>
            <a:r>
              <a:rPr lang="en-US" dirty="0"/>
              <a:t>4. Error. Discover a syntax error and call an error recovery routine. </a:t>
            </a:r>
          </a:p>
          <a:p>
            <a:r>
              <a:rPr lang="en-US" dirty="0"/>
              <a:t>The use of a stack in shift-reduce parsing is justified by an important fact: the handle will always eventually appear on top of the stack, never inside.</a:t>
            </a:r>
          </a:p>
        </p:txBody>
      </p:sp>
    </p:spTree>
    <p:extLst>
      <p:ext uri="{BB962C8B-B14F-4D97-AF65-F5344CB8AC3E}">
        <p14:creationId xmlns:p14="http://schemas.microsoft.com/office/powerpoint/2010/main" val="335827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Parser</a:t>
            </a:r>
          </a:p>
        </p:txBody>
      </p:sp>
      <p:sp>
        <p:nvSpPr>
          <p:cNvPr id="3" name="Content Placeholder 2"/>
          <p:cNvSpPr>
            <a:spLocks noGrp="1"/>
          </p:cNvSpPr>
          <p:nvPr>
            <p:ph sz="quarter" idx="1"/>
          </p:nvPr>
        </p:nvSpPr>
        <p:spPr/>
        <p:txBody>
          <a:bodyPr/>
          <a:lstStyle/>
          <a:p>
            <a:pPr fontAlgn="base"/>
            <a:r>
              <a:rPr lang="en-US" dirty="0"/>
              <a:t>Create the parse tree from root to leaves </a:t>
            </a:r>
          </a:p>
          <a:p>
            <a:pPr fontAlgn="base"/>
            <a:r>
              <a:rPr lang="en-US" dirty="0"/>
              <a:t>Constructs from the Grammar which is free from ambiguity and left recursion.</a:t>
            </a:r>
          </a:p>
          <a:p>
            <a:pPr fontAlgn="base"/>
            <a:r>
              <a:rPr lang="en-US" dirty="0"/>
              <a:t>Uses leftmost derivation to construct a parse tree.</a:t>
            </a:r>
          </a:p>
          <a:p>
            <a:pPr fontAlgn="base"/>
            <a:r>
              <a:rPr lang="en-US" dirty="0"/>
              <a:t>It allows a grammar which is free from Left Factoring.</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Shift-Reduce Parser</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72996" y="1905001"/>
            <a:ext cx="7428004"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80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Parser</a:t>
            </a:r>
          </a:p>
        </p:txBody>
      </p:sp>
      <p:sp>
        <p:nvSpPr>
          <p:cNvPr id="3" name="Content Placeholder 2"/>
          <p:cNvSpPr>
            <a:spLocks noGrp="1"/>
          </p:cNvSpPr>
          <p:nvPr>
            <p:ph sz="quarter" idx="1"/>
          </p:nvPr>
        </p:nvSpPr>
        <p:spPr/>
        <p:txBody>
          <a:bodyPr/>
          <a:lstStyle/>
          <a:p>
            <a:r>
              <a:rPr lang="en-US" dirty="0"/>
              <a:t>Build the parse tree from leaves to root. </a:t>
            </a:r>
          </a:p>
          <a:p>
            <a:r>
              <a:rPr lang="en-US" b="1" dirty="0"/>
              <a:t>Reduce</a:t>
            </a:r>
            <a:r>
              <a:rPr lang="en-US" dirty="0"/>
              <a:t> the input string “s” to the start symbol of grammar by tracing out the RMD of “s” in reverse.</a:t>
            </a:r>
          </a:p>
          <a:p>
            <a:r>
              <a:rPr lang="en-US" dirty="0"/>
              <a:t>Example- (from </a:t>
            </a:r>
            <a:r>
              <a:rPr lang="en-US" dirty="0" err="1"/>
              <a:t>geeksforgeeks</a:t>
            </a:r>
            <a:r>
              <a:rPr lang="en-US" dirty="0"/>
              <a:t>)</a:t>
            </a:r>
          </a:p>
          <a:p>
            <a:endParaRPr lang="en-US" dirty="0"/>
          </a:p>
        </p:txBody>
      </p:sp>
      <p:pic>
        <p:nvPicPr>
          <p:cNvPr id="5" name="Picture 4" descr="Parsing1.png"/>
          <p:cNvPicPr>
            <a:picLocks noChangeAspect="1"/>
          </p:cNvPicPr>
          <p:nvPr/>
        </p:nvPicPr>
        <p:blipFill>
          <a:blip r:embed="rId2" cstate="print"/>
          <a:stretch>
            <a:fillRect/>
          </a:stretch>
        </p:blipFill>
        <p:spPr>
          <a:xfrm>
            <a:off x="1219200" y="3619101"/>
            <a:ext cx="6630326" cy="28578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 detailed classification</a:t>
            </a:r>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Parser</a:t>
            </a:r>
          </a:p>
        </p:txBody>
      </p:sp>
      <p:sp>
        <p:nvSpPr>
          <p:cNvPr id="3" name="Content Placeholder 2"/>
          <p:cNvSpPr>
            <a:spLocks noGrp="1"/>
          </p:cNvSpPr>
          <p:nvPr>
            <p:ph sz="quarter" idx="1"/>
          </p:nvPr>
        </p:nvSpPr>
        <p:spPr/>
        <p:txBody>
          <a:bodyPr>
            <a:normAutofit/>
          </a:bodyPr>
          <a:lstStyle/>
          <a:p>
            <a:r>
              <a:rPr lang="en-US" dirty="0"/>
              <a:t>It is a </a:t>
            </a:r>
            <a:r>
              <a:rPr lang="en-US" b="1" dirty="0"/>
              <a:t>top-down</a:t>
            </a:r>
            <a:r>
              <a:rPr lang="en-US" dirty="0"/>
              <a:t> parser/read input from left to right. </a:t>
            </a:r>
          </a:p>
          <a:p>
            <a:r>
              <a:rPr lang="en-US" dirty="0"/>
              <a:t>This parsing technique </a:t>
            </a:r>
            <a:r>
              <a:rPr lang="en-US" b="1" dirty="0"/>
              <a:t>recursively</a:t>
            </a:r>
            <a:r>
              <a:rPr lang="en-US" dirty="0"/>
              <a:t> parses the input to make a parse tree, which may or may not require back-tracking. </a:t>
            </a:r>
          </a:p>
          <a:p>
            <a:pPr lvl="1"/>
            <a:r>
              <a:rPr lang="en-US" dirty="0"/>
              <a:t>But the grammar associated with it (if not left factored) cannot avoid back-tracking. </a:t>
            </a:r>
          </a:p>
          <a:p>
            <a:pPr lvl="1"/>
            <a:endParaRPr lang="en-US" dirty="0"/>
          </a:p>
          <a:p>
            <a:r>
              <a:rPr lang="en-US" dirty="0"/>
              <a:t>Consists of set of procedures- one for each non-terminal.</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Parser</a:t>
            </a:r>
          </a:p>
        </p:txBody>
      </p:sp>
      <p:pic>
        <p:nvPicPr>
          <p:cNvPr id="1026" name="Picture 2"/>
          <p:cNvPicPr>
            <a:picLocks noGrp="1" noChangeAspect="1" noChangeArrowheads="1"/>
          </p:cNvPicPr>
          <p:nvPr>
            <p:ph sz="quarter" idx="1"/>
          </p:nvPr>
        </p:nvPicPr>
        <p:blipFill>
          <a:blip r:embed="rId2" cstate="print"/>
          <a:stretch>
            <a:fillRect/>
          </a:stretch>
        </p:blipFill>
        <p:spPr bwMode="auto">
          <a:xfrm>
            <a:off x="457200" y="1991539"/>
            <a:ext cx="7467600" cy="409094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Parser</a:t>
            </a:r>
          </a:p>
        </p:txBody>
      </p:sp>
      <p:sp>
        <p:nvSpPr>
          <p:cNvPr id="3" name="Content Placeholder 2"/>
          <p:cNvSpPr>
            <a:spLocks noGrp="1"/>
          </p:cNvSpPr>
          <p:nvPr>
            <p:ph sz="quarter" idx="1"/>
          </p:nvPr>
        </p:nvSpPr>
        <p:spPr/>
        <p:txBody>
          <a:bodyPr/>
          <a:lstStyle/>
          <a:p>
            <a:pPr algn="just" fontAlgn="base"/>
            <a:r>
              <a:rPr lang="en-US" dirty="0"/>
              <a:t>Whenever a Non-terminal appear then go with the </a:t>
            </a:r>
            <a:r>
              <a:rPr lang="en-US" b="1" dirty="0"/>
              <a:t>first</a:t>
            </a:r>
            <a:r>
              <a:rPr lang="en-US" dirty="0"/>
              <a:t> alternative/production and compare with the given input string</a:t>
            </a:r>
          </a:p>
          <a:p>
            <a:pPr algn="just" fontAlgn="base"/>
            <a:r>
              <a:rPr lang="en-US" dirty="0"/>
              <a:t>If input doesn’t match with the production, go with the </a:t>
            </a:r>
            <a:r>
              <a:rPr lang="en-US" b="1" dirty="0"/>
              <a:t>second</a:t>
            </a:r>
            <a:r>
              <a:rPr lang="en-US" dirty="0"/>
              <a:t> production and compare with the given I/P String.</a:t>
            </a:r>
          </a:p>
          <a:p>
            <a:pPr algn="just" fontAlgn="base"/>
            <a:r>
              <a:rPr lang="en-US" dirty="0"/>
              <a:t>If doesn’t match then go with the </a:t>
            </a:r>
            <a:r>
              <a:rPr lang="en-US" b="1" dirty="0"/>
              <a:t>next</a:t>
            </a:r>
            <a:r>
              <a:rPr lang="en-US" dirty="0"/>
              <a:t> production and so on.</a:t>
            </a:r>
          </a:p>
          <a:p>
            <a:pPr algn="just" fontAlgn="base"/>
            <a:r>
              <a:rPr lang="en-US" dirty="0"/>
              <a:t>Moreover, If matching occurs for at least one alternative, then the I/P string is parsed successfully.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Parser</a:t>
            </a:r>
          </a:p>
        </p:txBody>
      </p:sp>
      <p:sp>
        <p:nvSpPr>
          <p:cNvPr id="3" name="Content Placeholder 2"/>
          <p:cNvSpPr>
            <a:spLocks noGrp="1"/>
          </p:cNvSpPr>
          <p:nvPr>
            <p:ph sz="quarter" idx="1"/>
          </p:nvPr>
        </p:nvSpPr>
        <p:spPr/>
        <p:txBody>
          <a:bodyPr>
            <a:normAutofit/>
          </a:bodyPr>
          <a:lstStyle/>
          <a:p>
            <a:r>
              <a:rPr lang="en-US" dirty="0"/>
              <a:t>Example W/ backtracking:</a:t>
            </a:r>
          </a:p>
          <a:p>
            <a:pPr lvl="2">
              <a:buNone/>
            </a:pPr>
            <a:r>
              <a:rPr lang="en-US" dirty="0"/>
              <a:t>S </a:t>
            </a:r>
            <a:r>
              <a:rPr lang="en-US" dirty="0">
                <a:sym typeface="Wingdings"/>
              </a:rPr>
              <a:t></a:t>
            </a:r>
            <a:r>
              <a:rPr lang="en-US" dirty="0"/>
              <a:t> </a:t>
            </a:r>
            <a:r>
              <a:rPr lang="en-US" dirty="0" err="1"/>
              <a:t>rXd</a:t>
            </a:r>
            <a:r>
              <a:rPr lang="en-US" dirty="0"/>
              <a:t> | </a:t>
            </a:r>
            <a:r>
              <a:rPr lang="en-US" dirty="0" err="1"/>
              <a:t>rZd</a:t>
            </a:r>
            <a:endParaRPr lang="en-US" dirty="0"/>
          </a:p>
          <a:p>
            <a:pPr lvl="2">
              <a:buNone/>
            </a:pPr>
            <a:r>
              <a:rPr lang="en-US" dirty="0"/>
              <a:t>X </a:t>
            </a:r>
            <a:r>
              <a:rPr lang="en-US" dirty="0">
                <a:sym typeface="Wingdings"/>
              </a:rPr>
              <a:t></a:t>
            </a:r>
            <a:r>
              <a:rPr lang="en-US" dirty="0"/>
              <a:t> </a:t>
            </a:r>
            <a:r>
              <a:rPr lang="en-US" dirty="0" err="1"/>
              <a:t>oa|ed</a:t>
            </a:r>
            <a:endParaRPr lang="en-US" dirty="0"/>
          </a:p>
          <a:p>
            <a:pPr lvl="2">
              <a:buNone/>
            </a:pPr>
            <a:r>
              <a:rPr lang="en-US" dirty="0"/>
              <a:t>Z </a:t>
            </a:r>
            <a:r>
              <a:rPr lang="en-US" dirty="0">
                <a:sym typeface="Wingdings"/>
              </a:rPr>
              <a:t></a:t>
            </a:r>
            <a:r>
              <a:rPr lang="en-US" dirty="0"/>
              <a:t> </a:t>
            </a:r>
            <a:r>
              <a:rPr lang="en-US" dirty="0" err="1"/>
              <a:t>ai</a:t>
            </a:r>
            <a:endParaRPr lang="en-US" dirty="0"/>
          </a:p>
          <a:p>
            <a:r>
              <a:rPr lang="en-US" dirty="0"/>
              <a:t>Now, try parsing the input “read”</a:t>
            </a:r>
          </a:p>
          <a:p>
            <a:endParaRPr lang="en-US" dirty="0"/>
          </a:p>
          <a:p>
            <a:endParaRPr lang="en-US" dirty="0"/>
          </a:p>
          <a:p>
            <a:endParaRPr lang="en-US" dirty="0"/>
          </a:p>
          <a:p>
            <a:endParaRPr lang="en-US" dirty="0"/>
          </a:p>
          <a:p>
            <a:r>
              <a:rPr lang="en-US" dirty="0"/>
              <a:t>A form of recursive-descent parsing that does not require any back-tracking is known as </a:t>
            </a:r>
            <a:r>
              <a:rPr lang="en-US" b="1" dirty="0"/>
              <a:t>predictive parsing</a:t>
            </a:r>
            <a:r>
              <a:rPr lang="en-US" dirty="0"/>
              <a:t>.</a:t>
            </a:r>
          </a:p>
        </p:txBody>
      </p:sp>
      <p:grpSp>
        <p:nvGrpSpPr>
          <p:cNvPr id="17" name="Group 16"/>
          <p:cNvGrpSpPr/>
          <p:nvPr/>
        </p:nvGrpSpPr>
        <p:grpSpPr>
          <a:xfrm>
            <a:off x="1066800" y="3450944"/>
            <a:ext cx="6409067" cy="1578256"/>
            <a:chOff x="1066800" y="3527144"/>
            <a:chExt cx="6409067" cy="1578256"/>
          </a:xfrm>
        </p:grpSpPr>
        <p:pic>
          <p:nvPicPr>
            <p:cNvPr id="9" name="Picture 8" descr="back_tracking_1.jpg"/>
            <p:cNvPicPr/>
            <p:nvPr/>
          </p:nvPicPr>
          <p:blipFill>
            <a:blip r:embed="rId2" cstate="print"/>
            <a:stretch>
              <a:fillRect/>
            </a:stretch>
          </p:blipFill>
          <p:spPr>
            <a:xfrm>
              <a:off x="1066800" y="3657600"/>
              <a:ext cx="1057275" cy="1019175"/>
            </a:xfrm>
            <a:prstGeom prst="rect">
              <a:avLst/>
            </a:prstGeom>
          </p:spPr>
        </p:pic>
        <p:pic>
          <p:nvPicPr>
            <p:cNvPr id="10" name="Picture 9" descr="back_tracking_2.jpg"/>
            <p:cNvPicPr/>
            <p:nvPr/>
          </p:nvPicPr>
          <p:blipFill>
            <a:blip r:embed="rId3" cstate="print"/>
            <a:stretch>
              <a:fillRect/>
            </a:stretch>
          </p:blipFill>
          <p:spPr>
            <a:xfrm>
              <a:off x="2770876" y="3619942"/>
              <a:ext cx="886724" cy="1409258"/>
            </a:xfrm>
            <a:prstGeom prst="rect">
              <a:avLst/>
            </a:prstGeom>
          </p:spPr>
        </p:pic>
        <p:pic>
          <p:nvPicPr>
            <p:cNvPr id="11" name="Picture 10" descr="back_tracking_3.jpg"/>
            <p:cNvPicPr/>
            <p:nvPr/>
          </p:nvPicPr>
          <p:blipFill>
            <a:blip r:embed="rId4" cstate="print"/>
            <a:stretch>
              <a:fillRect/>
            </a:stretch>
          </p:blipFill>
          <p:spPr>
            <a:xfrm>
              <a:off x="4514850" y="3600285"/>
              <a:ext cx="895350" cy="1505115"/>
            </a:xfrm>
            <a:prstGeom prst="rect">
              <a:avLst/>
            </a:prstGeom>
          </p:spPr>
        </p:pic>
        <p:pic>
          <p:nvPicPr>
            <p:cNvPr id="12" name="Picture 11" descr="back_tracking_4.jpg"/>
            <p:cNvPicPr/>
            <p:nvPr/>
          </p:nvPicPr>
          <p:blipFill>
            <a:blip r:embed="rId5" cstate="print"/>
            <a:stretch>
              <a:fillRect/>
            </a:stretch>
          </p:blipFill>
          <p:spPr>
            <a:xfrm>
              <a:off x="6477000" y="3527144"/>
              <a:ext cx="998867" cy="1502056"/>
            </a:xfrm>
            <a:prstGeom prst="rect">
              <a:avLst/>
            </a:prstGeom>
          </p:spPr>
        </p:pic>
        <p:sp>
          <p:nvSpPr>
            <p:cNvPr id="13" name="Right Arrow 12"/>
            <p:cNvSpPr/>
            <p:nvPr/>
          </p:nvSpPr>
          <p:spPr>
            <a:xfrm>
              <a:off x="2133600" y="41910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715000" y="41910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886200" y="41910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1234</TotalTime>
  <Words>1447</Words>
  <Application>Microsoft Office PowerPoint</Application>
  <PresentationFormat>On-screen Show (4:3)</PresentationFormat>
  <Paragraphs>185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Century Schoolbook</vt:lpstr>
      <vt:lpstr>Wingdings</vt:lpstr>
      <vt:lpstr>Wingdings 2</vt:lpstr>
      <vt:lpstr>Oriel</vt:lpstr>
      <vt:lpstr>Parser</vt:lpstr>
      <vt:lpstr>Parser - classification</vt:lpstr>
      <vt:lpstr>Top-Down Parser</vt:lpstr>
      <vt:lpstr>Bottom-Up Parser</vt:lpstr>
      <vt:lpstr>Parser – detailed classification</vt:lpstr>
      <vt:lpstr>Recursive Descent Parser</vt:lpstr>
      <vt:lpstr>Recursive Descent Parser</vt:lpstr>
      <vt:lpstr>Recursive Descent Parser</vt:lpstr>
      <vt:lpstr>Recursive Descent Parser</vt:lpstr>
      <vt:lpstr>Predictive Parser</vt:lpstr>
      <vt:lpstr>PowerPoint Presentation</vt:lpstr>
      <vt:lpstr>Steps of Parsing</vt:lpstr>
      <vt:lpstr>First and Follow(Sec 4.2.2, Page 220)</vt:lpstr>
      <vt:lpstr>First and Follow</vt:lpstr>
      <vt:lpstr>First and Follow</vt:lpstr>
      <vt:lpstr>Constructing Predictive Parsing Table</vt:lpstr>
      <vt:lpstr>Constructing Predictive Parsing Table</vt:lpstr>
      <vt:lpstr>Constructing Predictive Parsing Table</vt:lpstr>
      <vt:lpstr>Predictive Parsing Algorithm</vt:lpstr>
      <vt:lpstr>Parse example </vt:lpstr>
      <vt:lpstr>LL(1) Grammar</vt:lpstr>
      <vt:lpstr>LL(1) Grammar</vt:lpstr>
      <vt:lpstr>Parser –Bottom-Up classification</vt:lpstr>
      <vt:lpstr>Bottom –Up Parser</vt:lpstr>
      <vt:lpstr>Bottom –Up Parser</vt:lpstr>
      <vt:lpstr>Bottom –Up Parser</vt:lpstr>
      <vt:lpstr>Shift-Reduce Parser</vt:lpstr>
      <vt:lpstr>Shift-Reduce Parser</vt:lpstr>
      <vt:lpstr>Shift-Reduce Parser -Operations</vt:lpstr>
      <vt:lpstr>Shift-Reduce Parser</vt:lpstr>
    </vt:vector>
  </TitlesOfParts>
  <Company>Thomson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33</cp:revision>
  <dcterms:created xsi:type="dcterms:W3CDTF">2019-06-24T14:08:12Z</dcterms:created>
  <dcterms:modified xsi:type="dcterms:W3CDTF">2022-06-28T11:09:17Z</dcterms:modified>
</cp:coreProperties>
</file>