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669075" cy="9926625"/>
  <p:embeddedFontLst>
    <p:embeddedFont>
      <p:font typeface="Tahoma"/>
      <p:regular r:id="rId35"/>
      <p:bold r:id="rId36"/>
    </p:embeddedFont>
    <p:embeddedFont>
      <p:font typeface="Helvetica Neu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0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Tahom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36" Type="http://schemas.openxmlformats.org/officeDocument/2006/relationships/font" Target="fonts/Tahoma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79837" y="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10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1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11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12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1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13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1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14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1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15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1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16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17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1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18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1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19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2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6" name="Google Shape;2386;p20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2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21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2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22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2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23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7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p2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24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p2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25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2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26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2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27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p2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28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862012" y="750887"/>
            <a:ext cx="4946650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:notes"/>
          <p:cNvSpPr txBox="1"/>
          <p:nvPr/>
        </p:nvSpPr>
        <p:spPr>
          <a:xfrm>
            <a:off x="3779837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79" name="Google Shape;679;p6:notes"/>
          <p:cNvSpPr/>
          <p:nvPr>
            <p:ph idx="2" type="sldImg"/>
          </p:nvPr>
        </p:nvSpPr>
        <p:spPr>
          <a:xfrm>
            <a:off x="862012" y="750887"/>
            <a:ext cx="4946650" cy="3709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0" name="Google Shape;680;p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7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8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9:notes"/>
          <p:cNvSpPr/>
          <p:nvPr>
            <p:ph idx="2" type="sldImg"/>
          </p:nvPr>
        </p:nvSpPr>
        <p:spPr>
          <a:xfrm>
            <a:off x="852487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 rot="5400000">
            <a:off x="5222082" y="2399507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 rot="5400000">
            <a:off x="1243806" y="524670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7" name="Google Shape;67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8" name="Google Shape;68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2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87" name="Google Shape;87;p12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8" name="Google Shape;88;p12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12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90" name="Google Shape;90;p12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91" name="Google Shape;91;p12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12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93" name="Google Shape;93;p12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6" name="Google Shape;96;p1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43000" y="10668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COD Ch. 6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Enhancing Performance with Pipelining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23"/>
          <p:cNvSpPr txBox="1"/>
          <p:nvPr>
            <p:ph type="title"/>
          </p:nvPr>
        </p:nvSpPr>
        <p:spPr>
          <a:xfrm>
            <a:off x="1150937" y="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Control Hazards</a:t>
            </a:r>
            <a:endParaRPr/>
          </a:p>
        </p:txBody>
      </p:sp>
      <p:sp>
        <p:nvSpPr>
          <p:cNvPr id="1343" name="Google Shape;1343;p23"/>
          <p:cNvSpPr txBox="1"/>
          <p:nvPr>
            <p:ph idx="1" type="body"/>
          </p:nvPr>
        </p:nvSpPr>
        <p:spPr>
          <a:xfrm>
            <a:off x="1182687" y="1143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 2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Predict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branch outcome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predict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branch-not-taken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</a:t>
            </a:r>
            <a:endParaRPr/>
          </a:p>
          <a:p>
            <a:pPr indent="-274320" lvl="0" marL="342900" rtl="0" algn="l"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0605" id="1344" name="Google Shape;13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828800"/>
            <a:ext cx="6172200" cy="451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Google Shape;1345;p23"/>
          <p:cNvSpPr txBox="1"/>
          <p:nvPr/>
        </p:nvSpPr>
        <p:spPr>
          <a:xfrm>
            <a:off x="3754437" y="3625850"/>
            <a:ext cx="18081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Prediction success</a:t>
            </a:r>
            <a:endParaRPr/>
          </a:p>
        </p:txBody>
      </p:sp>
      <p:sp>
        <p:nvSpPr>
          <p:cNvPr id="1346" name="Google Shape;1346;p23"/>
          <p:cNvSpPr txBox="1"/>
          <p:nvPr/>
        </p:nvSpPr>
        <p:spPr>
          <a:xfrm>
            <a:off x="2970212" y="6292850"/>
            <a:ext cx="34305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Prediction failure: undo (=flush)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lw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2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Control Hazards</a:t>
            </a:r>
            <a:endParaRPr/>
          </a:p>
        </p:txBody>
      </p:sp>
      <p:sp>
        <p:nvSpPr>
          <p:cNvPr id="1352" name="Google Shape;1352;p24"/>
          <p:cNvSpPr txBox="1"/>
          <p:nvPr>
            <p:ph idx="1" type="body"/>
          </p:nvPr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 3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Delayed branch: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execute the sequentially next statement with the branch executing after one instruction delay – compiler’s job to find a statement that can be put in the slot that is independent of branch outcome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MIPS does this – but it is an option in SPIM (Simulator -&gt; Settings)</a:t>
            </a:r>
            <a:endParaRPr/>
          </a:p>
        </p:txBody>
      </p:sp>
      <p:sp>
        <p:nvSpPr>
          <p:cNvPr id="1353" name="Google Shape;1353;p24"/>
          <p:cNvSpPr txBox="1"/>
          <p:nvPr/>
        </p:nvSpPr>
        <p:spPr>
          <a:xfrm>
            <a:off x="2570162" y="4197350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354" name="Google Shape;1354;p24"/>
          <p:cNvSpPr txBox="1"/>
          <p:nvPr/>
        </p:nvSpPr>
        <p:spPr>
          <a:xfrm>
            <a:off x="2608262" y="41973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355" name="Google Shape;1355;p24"/>
          <p:cNvSpPr txBox="1"/>
          <p:nvPr/>
        </p:nvSpPr>
        <p:spPr>
          <a:xfrm>
            <a:off x="2682875" y="4197350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56" name="Google Shape;1356;p24"/>
          <p:cNvSpPr txBox="1"/>
          <p:nvPr/>
        </p:nvSpPr>
        <p:spPr>
          <a:xfrm>
            <a:off x="2754312" y="4197350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357" name="Google Shape;1357;p24"/>
          <p:cNvSpPr txBox="1"/>
          <p:nvPr/>
        </p:nvSpPr>
        <p:spPr>
          <a:xfrm>
            <a:off x="2790825" y="4197350"/>
            <a:ext cx="4603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358" name="Google Shape;1358;p24"/>
          <p:cNvSpPr txBox="1"/>
          <p:nvPr/>
        </p:nvSpPr>
        <p:spPr>
          <a:xfrm>
            <a:off x="2838450" y="41973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359" name="Google Shape;1359;p24"/>
          <p:cNvSpPr txBox="1"/>
          <p:nvPr/>
        </p:nvSpPr>
        <p:spPr>
          <a:xfrm>
            <a:off x="2914650" y="4197350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360" name="Google Shape;1360;p24"/>
          <p:cNvSpPr txBox="1"/>
          <p:nvPr/>
        </p:nvSpPr>
        <p:spPr>
          <a:xfrm>
            <a:off x="2979737" y="4197350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361" name="Google Shape;1361;p24"/>
          <p:cNvSpPr txBox="1"/>
          <p:nvPr/>
        </p:nvSpPr>
        <p:spPr>
          <a:xfrm>
            <a:off x="3022600" y="4197350"/>
            <a:ext cx="317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362" name="Google Shape;1362;p24"/>
          <p:cNvSpPr txBox="1"/>
          <p:nvPr/>
        </p:nvSpPr>
        <p:spPr>
          <a:xfrm>
            <a:off x="3051175" y="41973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363" name="Google Shape;1363;p24"/>
          <p:cNvSpPr txBox="1"/>
          <p:nvPr/>
        </p:nvSpPr>
        <p:spPr>
          <a:xfrm>
            <a:off x="3125787" y="41973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364" name="Google Shape;1364;p24"/>
          <p:cNvSpPr txBox="1"/>
          <p:nvPr/>
        </p:nvSpPr>
        <p:spPr>
          <a:xfrm>
            <a:off x="3201987" y="4197350"/>
            <a:ext cx="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5" name="Google Shape;1365;p24"/>
          <p:cNvSpPr txBox="1"/>
          <p:nvPr/>
        </p:nvSpPr>
        <p:spPr>
          <a:xfrm>
            <a:off x="2740025" y="4362450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366" name="Google Shape;1366;p24"/>
          <p:cNvSpPr txBox="1"/>
          <p:nvPr/>
        </p:nvSpPr>
        <p:spPr>
          <a:xfrm>
            <a:off x="2776537" y="43624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367" name="Google Shape;1367;p24"/>
          <p:cNvSpPr txBox="1"/>
          <p:nvPr/>
        </p:nvSpPr>
        <p:spPr>
          <a:xfrm>
            <a:off x="2852737" y="4362450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368" name="Google Shape;1368;p24"/>
          <p:cNvSpPr txBox="1"/>
          <p:nvPr/>
        </p:nvSpPr>
        <p:spPr>
          <a:xfrm>
            <a:off x="2890837" y="4362450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369" name="Google Shape;1369;p24"/>
          <p:cNvSpPr txBox="1"/>
          <p:nvPr/>
        </p:nvSpPr>
        <p:spPr>
          <a:xfrm>
            <a:off x="2960687" y="43624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370" name="Google Shape;1370;p24"/>
          <p:cNvSpPr/>
          <p:nvPr/>
        </p:nvSpPr>
        <p:spPr>
          <a:xfrm>
            <a:off x="2536825" y="4125912"/>
            <a:ext cx="706437" cy="471487"/>
          </a:xfrm>
          <a:custGeom>
            <a:rect b="b" l="l" r="r" t="t"/>
            <a:pathLst>
              <a:path extrusionOk="0" h="297" w="445">
                <a:moveTo>
                  <a:pt x="442" y="294"/>
                </a:moveTo>
                <a:lnTo>
                  <a:pt x="445" y="0"/>
                </a:lnTo>
                <a:lnTo>
                  <a:pt x="0" y="0"/>
                </a:lnTo>
                <a:lnTo>
                  <a:pt x="0" y="297"/>
                </a:lnTo>
                <a:lnTo>
                  <a:pt x="445" y="2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1" name="Google Shape;1371;p24"/>
          <p:cNvSpPr txBox="1"/>
          <p:nvPr/>
        </p:nvSpPr>
        <p:spPr>
          <a:xfrm>
            <a:off x="3659187" y="4281487"/>
            <a:ext cx="101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372" name="Google Shape;1372;p24"/>
          <p:cNvSpPr txBox="1"/>
          <p:nvPr/>
        </p:nvSpPr>
        <p:spPr>
          <a:xfrm>
            <a:off x="3757612" y="428148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373" name="Google Shape;1373;p24"/>
          <p:cNvSpPr txBox="1"/>
          <p:nvPr/>
        </p:nvSpPr>
        <p:spPr>
          <a:xfrm>
            <a:off x="3838575" y="428148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374" name="Google Shape;1374;p24"/>
          <p:cNvSpPr/>
          <p:nvPr/>
        </p:nvSpPr>
        <p:spPr>
          <a:xfrm>
            <a:off x="3597275" y="4125912"/>
            <a:ext cx="354012" cy="471487"/>
          </a:xfrm>
          <a:custGeom>
            <a:rect b="b" l="l" r="r" t="t"/>
            <a:pathLst>
              <a:path extrusionOk="0" h="297" w="223">
                <a:moveTo>
                  <a:pt x="223" y="294"/>
                </a:moveTo>
                <a:lnTo>
                  <a:pt x="223" y="0"/>
                </a:lnTo>
                <a:lnTo>
                  <a:pt x="0" y="0"/>
                </a:lnTo>
                <a:lnTo>
                  <a:pt x="0" y="297"/>
                </a:lnTo>
                <a:lnTo>
                  <a:pt x="223" y="2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5" name="Google Shape;1375;p24"/>
          <p:cNvSpPr txBox="1"/>
          <p:nvPr/>
        </p:nvSpPr>
        <p:spPr>
          <a:xfrm>
            <a:off x="4191000" y="4281487"/>
            <a:ext cx="93662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76" name="Google Shape;1376;p24"/>
          <p:cNvSpPr txBox="1"/>
          <p:nvPr/>
        </p:nvSpPr>
        <p:spPr>
          <a:xfrm>
            <a:off x="4281487" y="428148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377" name="Google Shape;1377;p24"/>
          <p:cNvSpPr txBox="1"/>
          <p:nvPr/>
        </p:nvSpPr>
        <p:spPr>
          <a:xfrm>
            <a:off x="4360862" y="4281487"/>
            <a:ext cx="101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378" name="Google Shape;1378;p24"/>
          <p:cNvSpPr/>
          <p:nvPr/>
        </p:nvSpPr>
        <p:spPr>
          <a:xfrm>
            <a:off x="3956050" y="4125912"/>
            <a:ext cx="706437" cy="471487"/>
          </a:xfrm>
          <a:custGeom>
            <a:rect b="b" l="l" r="r" t="t"/>
            <a:pathLst>
              <a:path extrusionOk="0" h="297" w="445">
                <a:moveTo>
                  <a:pt x="445" y="294"/>
                </a:moveTo>
                <a:lnTo>
                  <a:pt x="445" y="0"/>
                </a:lnTo>
                <a:lnTo>
                  <a:pt x="0" y="0"/>
                </a:lnTo>
                <a:lnTo>
                  <a:pt x="0" y="297"/>
                </a:lnTo>
                <a:lnTo>
                  <a:pt x="445" y="2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9" name="Google Shape;1379;p24"/>
          <p:cNvSpPr txBox="1"/>
          <p:nvPr/>
        </p:nvSpPr>
        <p:spPr>
          <a:xfrm>
            <a:off x="4875212" y="4197350"/>
            <a:ext cx="101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380" name="Google Shape;1380;p24"/>
          <p:cNvSpPr txBox="1"/>
          <p:nvPr/>
        </p:nvSpPr>
        <p:spPr>
          <a:xfrm>
            <a:off x="4973637" y="41973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81" name="Google Shape;1381;p24"/>
          <p:cNvSpPr txBox="1"/>
          <p:nvPr/>
        </p:nvSpPr>
        <p:spPr>
          <a:xfrm>
            <a:off x="5049837" y="4197350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382" name="Google Shape;1382;p24"/>
          <p:cNvSpPr txBox="1"/>
          <p:nvPr/>
        </p:nvSpPr>
        <p:spPr>
          <a:xfrm>
            <a:off x="5086350" y="41973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83" name="Google Shape;1383;p24"/>
          <p:cNvSpPr txBox="1"/>
          <p:nvPr/>
        </p:nvSpPr>
        <p:spPr>
          <a:xfrm>
            <a:off x="5162550" y="4197350"/>
            <a:ext cx="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4" name="Google Shape;1384;p24"/>
          <p:cNvSpPr txBox="1"/>
          <p:nvPr/>
        </p:nvSpPr>
        <p:spPr>
          <a:xfrm>
            <a:off x="4803775" y="43624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85" name="Google Shape;1385;p24"/>
          <p:cNvSpPr txBox="1"/>
          <p:nvPr/>
        </p:nvSpPr>
        <p:spPr>
          <a:xfrm>
            <a:off x="4879975" y="4362450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386" name="Google Shape;1386;p24"/>
          <p:cNvSpPr txBox="1"/>
          <p:nvPr/>
        </p:nvSpPr>
        <p:spPr>
          <a:xfrm>
            <a:off x="4949825" y="4362450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387" name="Google Shape;1387;p24"/>
          <p:cNvSpPr txBox="1"/>
          <p:nvPr/>
        </p:nvSpPr>
        <p:spPr>
          <a:xfrm>
            <a:off x="5016500" y="43624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388" name="Google Shape;1388;p24"/>
          <p:cNvSpPr txBox="1"/>
          <p:nvPr/>
        </p:nvSpPr>
        <p:spPr>
          <a:xfrm>
            <a:off x="5095875" y="4362450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89" name="Google Shape;1389;p24"/>
          <p:cNvSpPr txBox="1"/>
          <p:nvPr/>
        </p:nvSpPr>
        <p:spPr>
          <a:xfrm>
            <a:off x="5162550" y="4362450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90" name="Google Shape;1390;p24"/>
          <p:cNvSpPr/>
          <p:nvPr/>
        </p:nvSpPr>
        <p:spPr>
          <a:xfrm>
            <a:off x="4662487" y="4125912"/>
            <a:ext cx="708025" cy="471487"/>
          </a:xfrm>
          <a:custGeom>
            <a:rect b="b" l="l" r="r" t="t"/>
            <a:pathLst>
              <a:path extrusionOk="0" h="297" w="446">
                <a:moveTo>
                  <a:pt x="446" y="294"/>
                </a:moveTo>
                <a:lnTo>
                  <a:pt x="446" y="0"/>
                </a:lnTo>
                <a:lnTo>
                  <a:pt x="0" y="0"/>
                </a:lnTo>
                <a:lnTo>
                  <a:pt x="0" y="297"/>
                </a:lnTo>
                <a:lnTo>
                  <a:pt x="446" y="2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1" name="Google Shape;1391;p24"/>
          <p:cNvSpPr txBox="1"/>
          <p:nvPr/>
        </p:nvSpPr>
        <p:spPr>
          <a:xfrm>
            <a:off x="5430837" y="4281487"/>
            <a:ext cx="101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392" name="Google Shape;1392;p24"/>
          <p:cNvSpPr txBox="1"/>
          <p:nvPr/>
        </p:nvSpPr>
        <p:spPr>
          <a:xfrm>
            <a:off x="5530850" y="428148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393" name="Google Shape;1393;p24"/>
          <p:cNvSpPr txBox="1"/>
          <p:nvPr/>
        </p:nvSpPr>
        <p:spPr>
          <a:xfrm>
            <a:off x="5605462" y="428148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394" name="Google Shape;1394;p24"/>
          <p:cNvSpPr/>
          <p:nvPr/>
        </p:nvSpPr>
        <p:spPr>
          <a:xfrm>
            <a:off x="5370512" y="4125912"/>
            <a:ext cx="352425" cy="471487"/>
          </a:xfrm>
          <a:custGeom>
            <a:rect b="b" l="l" r="r" t="t"/>
            <a:pathLst>
              <a:path extrusionOk="0" h="297" w="222">
                <a:moveTo>
                  <a:pt x="222" y="294"/>
                </a:moveTo>
                <a:lnTo>
                  <a:pt x="222" y="0"/>
                </a:lnTo>
                <a:lnTo>
                  <a:pt x="0" y="0"/>
                </a:lnTo>
                <a:lnTo>
                  <a:pt x="0" y="297"/>
                </a:lnTo>
                <a:lnTo>
                  <a:pt x="222" y="2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5" name="Google Shape;1395;p24"/>
          <p:cNvSpPr txBox="1"/>
          <p:nvPr/>
        </p:nvSpPr>
        <p:spPr>
          <a:xfrm>
            <a:off x="2146300" y="3740150"/>
            <a:ext cx="936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396" name="Google Shape;1396;p24"/>
          <p:cNvSpPr txBox="1"/>
          <p:nvPr/>
        </p:nvSpPr>
        <p:spPr>
          <a:xfrm>
            <a:off x="2244725" y="3740150"/>
            <a:ext cx="333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397" name="Google Shape;1397;p24"/>
          <p:cNvSpPr txBox="1"/>
          <p:nvPr/>
        </p:nvSpPr>
        <p:spPr>
          <a:xfrm>
            <a:off x="2278062" y="3740150"/>
            <a:ext cx="1270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398" name="Google Shape;1398;p24"/>
          <p:cNvSpPr txBox="1"/>
          <p:nvPr/>
        </p:nvSpPr>
        <p:spPr>
          <a:xfrm>
            <a:off x="2409825" y="374015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399" name="Google Shape;1399;p24"/>
          <p:cNvSpPr txBox="1"/>
          <p:nvPr/>
        </p:nvSpPr>
        <p:spPr>
          <a:xfrm>
            <a:off x="1249362" y="4230687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400" name="Google Shape;1400;p24"/>
          <p:cNvSpPr txBox="1"/>
          <p:nvPr/>
        </p:nvSpPr>
        <p:spPr>
          <a:xfrm>
            <a:off x="1335087" y="4230687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401" name="Google Shape;1401;p24"/>
          <p:cNvSpPr txBox="1"/>
          <p:nvPr/>
        </p:nvSpPr>
        <p:spPr>
          <a:xfrm>
            <a:off x="1423987" y="4230687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1402" name="Google Shape;1402;p24"/>
          <p:cNvSpPr txBox="1"/>
          <p:nvPr/>
        </p:nvSpPr>
        <p:spPr>
          <a:xfrm>
            <a:off x="1509712" y="4230687"/>
            <a:ext cx="42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03" name="Google Shape;1403;p24"/>
          <p:cNvSpPr txBox="1"/>
          <p:nvPr/>
        </p:nvSpPr>
        <p:spPr>
          <a:xfrm>
            <a:off x="1550987" y="4230687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404" name="Google Shape;1404;p24"/>
          <p:cNvSpPr txBox="1"/>
          <p:nvPr/>
        </p:nvSpPr>
        <p:spPr>
          <a:xfrm>
            <a:off x="1641475" y="4230687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05" name="Google Shape;1405;p24"/>
          <p:cNvSpPr txBox="1"/>
          <p:nvPr/>
        </p:nvSpPr>
        <p:spPr>
          <a:xfrm>
            <a:off x="1730375" y="4230687"/>
            <a:ext cx="42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406" name="Google Shape;1406;p24"/>
          <p:cNvSpPr txBox="1"/>
          <p:nvPr/>
        </p:nvSpPr>
        <p:spPr>
          <a:xfrm>
            <a:off x="1773237" y="4230687"/>
            <a:ext cx="42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07" name="Google Shape;1407;p24"/>
          <p:cNvSpPr txBox="1"/>
          <p:nvPr/>
        </p:nvSpPr>
        <p:spPr>
          <a:xfrm>
            <a:off x="1816100" y="4230687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408" name="Google Shape;1408;p24"/>
          <p:cNvSpPr txBox="1"/>
          <p:nvPr/>
        </p:nvSpPr>
        <p:spPr>
          <a:xfrm>
            <a:off x="1905000" y="4230687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09" name="Google Shape;1409;p24"/>
          <p:cNvSpPr txBox="1"/>
          <p:nvPr/>
        </p:nvSpPr>
        <p:spPr>
          <a:xfrm>
            <a:off x="1990725" y="4230687"/>
            <a:ext cx="42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410" name="Google Shape;1410;p24"/>
          <p:cNvSpPr txBox="1"/>
          <p:nvPr/>
        </p:nvSpPr>
        <p:spPr>
          <a:xfrm>
            <a:off x="2032000" y="4230687"/>
            <a:ext cx="42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11" name="Google Shape;1411;p24"/>
          <p:cNvSpPr txBox="1"/>
          <p:nvPr/>
        </p:nvSpPr>
        <p:spPr>
          <a:xfrm>
            <a:off x="2079625" y="4230687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12" name="Google Shape;1412;p24"/>
          <p:cNvSpPr txBox="1"/>
          <p:nvPr/>
        </p:nvSpPr>
        <p:spPr>
          <a:xfrm>
            <a:off x="2163762" y="4230687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13" name="Google Shape;1413;p24"/>
          <p:cNvSpPr txBox="1"/>
          <p:nvPr/>
        </p:nvSpPr>
        <p:spPr>
          <a:xfrm>
            <a:off x="1208087" y="47117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414" name="Google Shape;1414;p24"/>
          <p:cNvSpPr txBox="1"/>
          <p:nvPr/>
        </p:nvSpPr>
        <p:spPr>
          <a:xfrm>
            <a:off x="1296987" y="47117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415" name="Google Shape;1415;p24"/>
          <p:cNvSpPr txBox="1"/>
          <p:nvPr/>
        </p:nvSpPr>
        <p:spPr>
          <a:xfrm>
            <a:off x="1381125" y="47117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416" name="Google Shape;1416;p24"/>
          <p:cNvSpPr txBox="1"/>
          <p:nvPr/>
        </p:nvSpPr>
        <p:spPr>
          <a:xfrm>
            <a:off x="1471612" y="4711700"/>
            <a:ext cx="42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17" name="Google Shape;1417;p24"/>
          <p:cNvSpPr txBox="1"/>
          <p:nvPr/>
        </p:nvSpPr>
        <p:spPr>
          <a:xfrm>
            <a:off x="1514475" y="47117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418" name="Google Shape;1418;p24"/>
          <p:cNvSpPr txBox="1"/>
          <p:nvPr/>
        </p:nvSpPr>
        <p:spPr>
          <a:xfrm>
            <a:off x="1603375" y="47117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19" name="Google Shape;1419;p24"/>
          <p:cNvSpPr txBox="1"/>
          <p:nvPr/>
        </p:nvSpPr>
        <p:spPr>
          <a:xfrm>
            <a:off x="1687512" y="4711700"/>
            <a:ext cx="42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420" name="Google Shape;1420;p24"/>
          <p:cNvSpPr txBox="1"/>
          <p:nvPr/>
        </p:nvSpPr>
        <p:spPr>
          <a:xfrm>
            <a:off x="1730375" y="4711700"/>
            <a:ext cx="42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21" name="Google Shape;1421;p24"/>
          <p:cNvSpPr txBox="1"/>
          <p:nvPr/>
        </p:nvSpPr>
        <p:spPr>
          <a:xfrm>
            <a:off x="1778000" y="47117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422" name="Google Shape;1422;p24"/>
          <p:cNvSpPr txBox="1"/>
          <p:nvPr/>
        </p:nvSpPr>
        <p:spPr>
          <a:xfrm>
            <a:off x="1862137" y="47117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423" name="Google Shape;1423;p24"/>
          <p:cNvSpPr txBox="1"/>
          <p:nvPr/>
        </p:nvSpPr>
        <p:spPr>
          <a:xfrm>
            <a:off x="1952625" y="4711700"/>
            <a:ext cx="42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424" name="Google Shape;1424;p24"/>
          <p:cNvSpPr txBox="1"/>
          <p:nvPr/>
        </p:nvSpPr>
        <p:spPr>
          <a:xfrm>
            <a:off x="1993900" y="4711700"/>
            <a:ext cx="42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25" name="Google Shape;1425;p24"/>
          <p:cNvSpPr txBox="1"/>
          <p:nvPr/>
        </p:nvSpPr>
        <p:spPr>
          <a:xfrm>
            <a:off x="2036762" y="47117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426" name="Google Shape;1426;p24"/>
          <p:cNvSpPr txBox="1"/>
          <p:nvPr/>
        </p:nvSpPr>
        <p:spPr>
          <a:xfrm>
            <a:off x="2127250" y="47117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427" name="Google Shape;1427;p24"/>
          <p:cNvSpPr txBox="1"/>
          <p:nvPr/>
        </p:nvSpPr>
        <p:spPr>
          <a:xfrm>
            <a:off x="1287462" y="5210175"/>
            <a:ext cx="333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428" name="Google Shape;1428;p24"/>
          <p:cNvSpPr txBox="1"/>
          <p:nvPr/>
        </p:nvSpPr>
        <p:spPr>
          <a:xfrm>
            <a:off x="1320800" y="5210175"/>
            <a:ext cx="1095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1429" name="Google Shape;1429;p24"/>
          <p:cNvSpPr txBox="1"/>
          <p:nvPr/>
        </p:nvSpPr>
        <p:spPr>
          <a:xfrm>
            <a:off x="1433512" y="5210175"/>
            <a:ext cx="42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30" name="Google Shape;1430;p24"/>
          <p:cNvSpPr txBox="1"/>
          <p:nvPr/>
        </p:nvSpPr>
        <p:spPr>
          <a:xfrm>
            <a:off x="1481137" y="5210175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431" name="Google Shape;1431;p24"/>
          <p:cNvSpPr txBox="1"/>
          <p:nvPr/>
        </p:nvSpPr>
        <p:spPr>
          <a:xfrm>
            <a:off x="1565275" y="5210175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32" name="Google Shape;1432;p24"/>
          <p:cNvSpPr txBox="1"/>
          <p:nvPr/>
        </p:nvSpPr>
        <p:spPr>
          <a:xfrm>
            <a:off x="1655762" y="5210175"/>
            <a:ext cx="42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433" name="Google Shape;1433;p24"/>
          <p:cNvSpPr txBox="1"/>
          <p:nvPr/>
        </p:nvSpPr>
        <p:spPr>
          <a:xfrm>
            <a:off x="1697037" y="5210175"/>
            <a:ext cx="42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34" name="Google Shape;1434;p24"/>
          <p:cNvSpPr txBox="1"/>
          <p:nvPr/>
        </p:nvSpPr>
        <p:spPr>
          <a:xfrm>
            <a:off x="1739900" y="5210175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35" name="Google Shape;1435;p24"/>
          <p:cNvSpPr txBox="1"/>
          <p:nvPr/>
        </p:nvSpPr>
        <p:spPr>
          <a:xfrm>
            <a:off x="1830387" y="5210175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36" name="Google Shape;1436;p24"/>
          <p:cNvSpPr txBox="1"/>
          <p:nvPr/>
        </p:nvSpPr>
        <p:spPr>
          <a:xfrm>
            <a:off x="1914525" y="5210175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37" name="Google Shape;1437;p24"/>
          <p:cNvSpPr txBox="1"/>
          <p:nvPr/>
        </p:nvSpPr>
        <p:spPr>
          <a:xfrm>
            <a:off x="2003425" y="5210175"/>
            <a:ext cx="508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1438" name="Google Shape;1438;p24"/>
          <p:cNvSpPr txBox="1"/>
          <p:nvPr/>
        </p:nvSpPr>
        <p:spPr>
          <a:xfrm>
            <a:off x="2055812" y="5210175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439" name="Google Shape;1439;p24"/>
          <p:cNvSpPr txBox="1"/>
          <p:nvPr/>
        </p:nvSpPr>
        <p:spPr>
          <a:xfrm>
            <a:off x="2141537" y="5210175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40" name="Google Shape;1440;p24"/>
          <p:cNvSpPr txBox="1"/>
          <p:nvPr/>
        </p:nvSpPr>
        <p:spPr>
          <a:xfrm>
            <a:off x="2230437" y="5210175"/>
            <a:ext cx="508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1441" name="Google Shape;1441;p24"/>
          <p:cNvCxnSpPr/>
          <p:nvPr/>
        </p:nvCxnSpPr>
        <p:spPr>
          <a:xfrm>
            <a:off x="1047750" y="4202112"/>
            <a:ext cx="1587" cy="12779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42" name="Google Shape;1442;p24"/>
          <p:cNvSpPr/>
          <p:nvPr/>
        </p:nvSpPr>
        <p:spPr>
          <a:xfrm>
            <a:off x="1009650" y="5461000"/>
            <a:ext cx="79375" cy="79375"/>
          </a:xfrm>
          <a:custGeom>
            <a:rect b="b" l="l" r="r" t="t"/>
            <a:pathLst>
              <a:path extrusionOk="0" h="50" w="50">
                <a:moveTo>
                  <a:pt x="47" y="0"/>
                </a:moveTo>
                <a:lnTo>
                  <a:pt x="0" y="0"/>
                </a:lnTo>
                <a:lnTo>
                  <a:pt x="24" y="50"/>
                </a:lnTo>
                <a:lnTo>
                  <a:pt x="50" y="0"/>
                </a:lnTo>
                <a:lnTo>
                  <a:pt x="4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43" name="Google Shape;1443;p24"/>
          <p:cNvCxnSpPr/>
          <p:nvPr/>
        </p:nvCxnSpPr>
        <p:spPr>
          <a:xfrm>
            <a:off x="2555875" y="3833812"/>
            <a:ext cx="530701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44" name="Google Shape;1444;p24"/>
          <p:cNvSpPr/>
          <p:nvPr/>
        </p:nvSpPr>
        <p:spPr>
          <a:xfrm>
            <a:off x="7845425" y="3795712"/>
            <a:ext cx="79375" cy="80962"/>
          </a:xfrm>
          <a:custGeom>
            <a:rect b="b" l="l" r="r" t="t"/>
            <a:pathLst>
              <a:path extrusionOk="0" h="51" w="50">
                <a:moveTo>
                  <a:pt x="0" y="0"/>
                </a:moveTo>
                <a:lnTo>
                  <a:pt x="0" y="51"/>
                </a:lnTo>
                <a:lnTo>
                  <a:pt x="50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5" name="Google Shape;1445;p24"/>
          <p:cNvSpPr txBox="1"/>
          <p:nvPr/>
        </p:nvSpPr>
        <p:spPr>
          <a:xfrm>
            <a:off x="3281362" y="4668837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446" name="Google Shape;1446;p24"/>
          <p:cNvSpPr txBox="1"/>
          <p:nvPr/>
        </p:nvSpPr>
        <p:spPr>
          <a:xfrm>
            <a:off x="3319462" y="466883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447" name="Google Shape;1447;p24"/>
          <p:cNvSpPr txBox="1"/>
          <p:nvPr/>
        </p:nvSpPr>
        <p:spPr>
          <a:xfrm>
            <a:off x="3394075" y="4668837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448" name="Google Shape;1448;p24"/>
          <p:cNvSpPr txBox="1"/>
          <p:nvPr/>
        </p:nvSpPr>
        <p:spPr>
          <a:xfrm>
            <a:off x="3465512" y="4668837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449" name="Google Shape;1449;p24"/>
          <p:cNvSpPr txBox="1"/>
          <p:nvPr/>
        </p:nvSpPr>
        <p:spPr>
          <a:xfrm>
            <a:off x="3503612" y="4668837"/>
            <a:ext cx="4603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450" name="Google Shape;1450;p24"/>
          <p:cNvSpPr txBox="1"/>
          <p:nvPr/>
        </p:nvSpPr>
        <p:spPr>
          <a:xfrm>
            <a:off x="3544887" y="466883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451" name="Google Shape;1451;p24"/>
          <p:cNvSpPr txBox="1"/>
          <p:nvPr/>
        </p:nvSpPr>
        <p:spPr>
          <a:xfrm>
            <a:off x="3625850" y="4668837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52" name="Google Shape;1452;p24"/>
          <p:cNvSpPr txBox="1"/>
          <p:nvPr/>
        </p:nvSpPr>
        <p:spPr>
          <a:xfrm>
            <a:off x="3690937" y="4668837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453" name="Google Shape;1453;p24"/>
          <p:cNvSpPr txBox="1"/>
          <p:nvPr/>
        </p:nvSpPr>
        <p:spPr>
          <a:xfrm>
            <a:off x="3729037" y="4668837"/>
            <a:ext cx="317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454" name="Google Shape;1454;p24"/>
          <p:cNvSpPr txBox="1"/>
          <p:nvPr/>
        </p:nvSpPr>
        <p:spPr>
          <a:xfrm>
            <a:off x="3762375" y="466883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455" name="Google Shape;1455;p24"/>
          <p:cNvSpPr txBox="1"/>
          <p:nvPr/>
        </p:nvSpPr>
        <p:spPr>
          <a:xfrm>
            <a:off x="3838575" y="466883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456" name="Google Shape;1456;p24"/>
          <p:cNvSpPr txBox="1"/>
          <p:nvPr/>
        </p:nvSpPr>
        <p:spPr>
          <a:xfrm>
            <a:off x="3913187" y="4668837"/>
            <a:ext cx="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7" name="Google Shape;1457;p24"/>
          <p:cNvSpPr txBox="1"/>
          <p:nvPr/>
        </p:nvSpPr>
        <p:spPr>
          <a:xfrm>
            <a:off x="3446462" y="4833937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458" name="Google Shape;1458;p24"/>
          <p:cNvSpPr txBox="1"/>
          <p:nvPr/>
        </p:nvSpPr>
        <p:spPr>
          <a:xfrm>
            <a:off x="3484562" y="483393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459" name="Google Shape;1459;p24"/>
          <p:cNvSpPr txBox="1"/>
          <p:nvPr/>
        </p:nvSpPr>
        <p:spPr>
          <a:xfrm>
            <a:off x="3563937" y="4833937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460" name="Google Shape;1460;p24"/>
          <p:cNvSpPr txBox="1"/>
          <p:nvPr/>
        </p:nvSpPr>
        <p:spPr>
          <a:xfrm>
            <a:off x="3602037" y="4833937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61" name="Google Shape;1461;p24"/>
          <p:cNvSpPr txBox="1"/>
          <p:nvPr/>
        </p:nvSpPr>
        <p:spPr>
          <a:xfrm>
            <a:off x="3668712" y="483393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462" name="Google Shape;1462;p24"/>
          <p:cNvSpPr/>
          <p:nvPr/>
        </p:nvSpPr>
        <p:spPr>
          <a:xfrm>
            <a:off x="3154362" y="4786312"/>
            <a:ext cx="79375" cy="74612"/>
          </a:xfrm>
          <a:custGeom>
            <a:rect b="b" l="l" r="r" t="t"/>
            <a:pathLst>
              <a:path extrusionOk="0" h="47" w="50">
                <a:moveTo>
                  <a:pt x="0" y="47"/>
                </a:moveTo>
                <a:lnTo>
                  <a:pt x="3" y="0"/>
                </a:lnTo>
                <a:lnTo>
                  <a:pt x="50" y="24"/>
                </a:lnTo>
                <a:lnTo>
                  <a:pt x="3" y="47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3" name="Google Shape;1463;p24"/>
          <p:cNvSpPr/>
          <p:nvPr/>
        </p:nvSpPr>
        <p:spPr>
          <a:xfrm>
            <a:off x="3243262" y="4597400"/>
            <a:ext cx="708025" cy="471487"/>
          </a:xfrm>
          <a:custGeom>
            <a:rect b="b" l="l" r="r" t="t"/>
            <a:pathLst>
              <a:path extrusionOk="0" h="297" w="446">
                <a:moveTo>
                  <a:pt x="446" y="294"/>
                </a:moveTo>
                <a:lnTo>
                  <a:pt x="446" y="0"/>
                </a:lnTo>
                <a:lnTo>
                  <a:pt x="0" y="0"/>
                </a:lnTo>
                <a:lnTo>
                  <a:pt x="0" y="297"/>
                </a:lnTo>
                <a:lnTo>
                  <a:pt x="446" y="2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4" name="Google Shape;1464;p24"/>
          <p:cNvSpPr txBox="1"/>
          <p:nvPr/>
        </p:nvSpPr>
        <p:spPr>
          <a:xfrm>
            <a:off x="4365625" y="4752975"/>
            <a:ext cx="101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465" name="Google Shape;1465;p24"/>
          <p:cNvSpPr txBox="1"/>
          <p:nvPr/>
        </p:nvSpPr>
        <p:spPr>
          <a:xfrm>
            <a:off x="4464050" y="47529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466" name="Google Shape;1466;p24"/>
          <p:cNvSpPr txBox="1"/>
          <p:nvPr/>
        </p:nvSpPr>
        <p:spPr>
          <a:xfrm>
            <a:off x="4540250" y="47529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467" name="Google Shape;1467;p24"/>
          <p:cNvSpPr/>
          <p:nvPr/>
        </p:nvSpPr>
        <p:spPr>
          <a:xfrm>
            <a:off x="4303712" y="4597400"/>
            <a:ext cx="354012" cy="471487"/>
          </a:xfrm>
          <a:custGeom>
            <a:rect b="b" l="l" r="r" t="t"/>
            <a:pathLst>
              <a:path extrusionOk="0" h="297" w="223">
                <a:moveTo>
                  <a:pt x="220" y="294"/>
                </a:moveTo>
                <a:lnTo>
                  <a:pt x="223" y="0"/>
                </a:lnTo>
                <a:lnTo>
                  <a:pt x="0" y="0"/>
                </a:lnTo>
                <a:lnTo>
                  <a:pt x="0" y="297"/>
                </a:lnTo>
                <a:lnTo>
                  <a:pt x="223" y="2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8" name="Google Shape;1468;p24"/>
          <p:cNvSpPr txBox="1"/>
          <p:nvPr/>
        </p:nvSpPr>
        <p:spPr>
          <a:xfrm>
            <a:off x="4894262" y="4752975"/>
            <a:ext cx="93662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469" name="Google Shape;1469;p24"/>
          <p:cNvSpPr txBox="1"/>
          <p:nvPr/>
        </p:nvSpPr>
        <p:spPr>
          <a:xfrm>
            <a:off x="4987925" y="47529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470" name="Google Shape;1470;p24"/>
          <p:cNvSpPr txBox="1"/>
          <p:nvPr/>
        </p:nvSpPr>
        <p:spPr>
          <a:xfrm>
            <a:off x="5064125" y="4752975"/>
            <a:ext cx="101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471" name="Google Shape;1471;p24"/>
          <p:cNvSpPr/>
          <p:nvPr/>
        </p:nvSpPr>
        <p:spPr>
          <a:xfrm>
            <a:off x="4657725" y="4597400"/>
            <a:ext cx="708025" cy="471487"/>
          </a:xfrm>
          <a:custGeom>
            <a:rect b="b" l="l" r="r" t="t"/>
            <a:pathLst>
              <a:path extrusionOk="0" h="297" w="446">
                <a:moveTo>
                  <a:pt x="446" y="294"/>
                </a:moveTo>
                <a:lnTo>
                  <a:pt x="446" y="0"/>
                </a:lnTo>
                <a:lnTo>
                  <a:pt x="0" y="0"/>
                </a:lnTo>
                <a:lnTo>
                  <a:pt x="0" y="297"/>
                </a:lnTo>
                <a:lnTo>
                  <a:pt x="446" y="2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2" name="Google Shape;1472;p24"/>
          <p:cNvSpPr txBox="1"/>
          <p:nvPr/>
        </p:nvSpPr>
        <p:spPr>
          <a:xfrm>
            <a:off x="5576887" y="4668837"/>
            <a:ext cx="101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473" name="Google Shape;1473;p24"/>
          <p:cNvSpPr txBox="1"/>
          <p:nvPr/>
        </p:nvSpPr>
        <p:spPr>
          <a:xfrm>
            <a:off x="5676900" y="466883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474" name="Google Shape;1474;p24"/>
          <p:cNvSpPr txBox="1"/>
          <p:nvPr/>
        </p:nvSpPr>
        <p:spPr>
          <a:xfrm>
            <a:off x="5751512" y="4668837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475" name="Google Shape;1475;p24"/>
          <p:cNvSpPr txBox="1"/>
          <p:nvPr/>
        </p:nvSpPr>
        <p:spPr>
          <a:xfrm>
            <a:off x="5789612" y="466883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476" name="Google Shape;1476;p24"/>
          <p:cNvSpPr txBox="1"/>
          <p:nvPr/>
        </p:nvSpPr>
        <p:spPr>
          <a:xfrm>
            <a:off x="5868987" y="4668837"/>
            <a:ext cx="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7" name="Google Shape;1477;p24"/>
          <p:cNvSpPr txBox="1"/>
          <p:nvPr/>
        </p:nvSpPr>
        <p:spPr>
          <a:xfrm>
            <a:off x="5507037" y="483393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478" name="Google Shape;1478;p24"/>
          <p:cNvSpPr txBox="1"/>
          <p:nvPr/>
        </p:nvSpPr>
        <p:spPr>
          <a:xfrm>
            <a:off x="5581650" y="4833937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79" name="Google Shape;1479;p24"/>
          <p:cNvSpPr txBox="1"/>
          <p:nvPr/>
        </p:nvSpPr>
        <p:spPr>
          <a:xfrm>
            <a:off x="5653087" y="4833937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80" name="Google Shape;1480;p24"/>
          <p:cNvSpPr txBox="1"/>
          <p:nvPr/>
        </p:nvSpPr>
        <p:spPr>
          <a:xfrm>
            <a:off x="5722937" y="483393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481" name="Google Shape;1481;p24"/>
          <p:cNvSpPr txBox="1"/>
          <p:nvPr/>
        </p:nvSpPr>
        <p:spPr>
          <a:xfrm>
            <a:off x="5799137" y="4833937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482" name="Google Shape;1482;p24"/>
          <p:cNvSpPr txBox="1"/>
          <p:nvPr/>
        </p:nvSpPr>
        <p:spPr>
          <a:xfrm>
            <a:off x="5864225" y="4833937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483" name="Google Shape;1483;p24"/>
          <p:cNvSpPr/>
          <p:nvPr/>
        </p:nvSpPr>
        <p:spPr>
          <a:xfrm>
            <a:off x="5365750" y="4597400"/>
            <a:ext cx="706437" cy="471487"/>
          </a:xfrm>
          <a:custGeom>
            <a:rect b="b" l="l" r="r" t="t"/>
            <a:pathLst>
              <a:path extrusionOk="0" h="297" w="445">
                <a:moveTo>
                  <a:pt x="445" y="294"/>
                </a:moveTo>
                <a:lnTo>
                  <a:pt x="445" y="0"/>
                </a:lnTo>
                <a:lnTo>
                  <a:pt x="0" y="0"/>
                </a:lnTo>
                <a:lnTo>
                  <a:pt x="0" y="297"/>
                </a:lnTo>
                <a:lnTo>
                  <a:pt x="445" y="2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4" name="Google Shape;1484;p24"/>
          <p:cNvSpPr txBox="1"/>
          <p:nvPr/>
        </p:nvSpPr>
        <p:spPr>
          <a:xfrm>
            <a:off x="6134100" y="4752975"/>
            <a:ext cx="101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485" name="Google Shape;1485;p24"/>
          <p:cNvSpPr txBox="1"/>
          <p:nvPr/>
        </p:nvSpPr>
        <p:spPr>
          <a:xfrm>
            <a:off x="6232525" y="47529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486" name="Google Shape;1486;p24"/>
          <p:cNvSpPr txBox="1"/>
          <p:nvPr/>
        </p:nvSpPr>
        <p:spPr>
          <a:xfrm>
            <a:off x="6311900" y="47529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487" name="Google Shape;1487;p24"/>
          <p:cNvSpPr/>
          <p:nvPr/>
        </p:nvSpPr>
        <p:spPr>
          <a:xfrm>
            <a:off x="6072187" y="4597400"/>
            <a:ext cx="354012" cy="471487"/>
          </a:xfrm>
          <a:custGeom>
            <a:rect b="b" l="l" r="r" t="t"/>
            <a:pathLst>
              <a:path extrusionOk="0" h="297" w="223">
                <a:moveTo>
                  <a:pt x="223" y="294"/>
                </a:moveTo>
                <a:lnTo>
                  <a:pt x="223" y="0"/>
                </a:lnTo>
                <a:lnTo>
                  <a:pt x="0" y="0"/>
                </a:lnTo>
                <a:lnTo>
                  <a:pt x="0" y="297"/>
                </a:lnTo>
                <a:lnTo>
                  <a:pt x="223" y="2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88" name="Google Shape;1488;p24"/>
          <p:cNvCxnSpPr/>
          <p:nvPr/>
        </p:nvCxnSpPr>
        <p:spPr>
          <a:xfrm flipH="1">
            <a:off x="2608262" y="4819650"/>
            <a:ext cx="579437" cy="4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89" name="Google Shape;1489;p24"/>
          <p:cNvSpPr/>
          <p:nvPr/>
        </p:nvSpPr>
        <p:spPr>
          <a:xfrm>
            <a:off x="2551112" y="4786312"/>
            <a:ext cx="74612" cy="74612"/>
          </a:xfrm>
          <a:custGeom>
            <a:rect b="b" l="l" r="r" t="t"/>
            <a:pathLst>
              <a:path extrusionOk="0" h="47" w="47">
                <a:moveTo>
                  <a:pt x="47" y="47"/>
                </a:moveTo>
                <a:lnTo>
                  <a:pt x="47" y="0"/>
                </a:lnTo>
                <a:lnTo>
                  <a:pt x="0" y="24"/>
                </a:lnTo>
                <a:lnTo>
                  <a:pt x="47" y="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0" name="Google Shape;1490;p24"/>
          <p:cNvSpPr txBox="1"/>
          <p:nvPr/>
        </p:nvSpPr>
        <p:spPr>
          <a:xfrm>
            <a:off x="2735262" y="4862512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91" name="Google Shape;1491;p24"/>
          <p:cNvSpPr txBox="1"/>
          <p:nvPr/>
        </p:nvSpPr>
        <p:spPr>
          <a:xfrm>
            <a:off x="2824162" y="4862512"/>
            <a:ext cx="42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92" name="Google Shape;1492;p24"/>
          <p:cNvSpPr txBox="1"/>
          <p:nvPr/>
        </p:nvSpPr>
        <p:spPr>
          <a:xfrm>
            <a:off x="2867025" y="4862512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493" name="Google Shape;1493;p24"/>
          <p:cNvSpPr txBox="1"/>
          <p:nvPr/>
        </p:nvSpPr>
        <p:spPr>
          <a:xfrm>
            <a:off x="2955925" y="4862512"/>
            <a:ext cx="762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494" name="Google Shape;1494;p24"/>
          <p:cNvSpPr txBox="1"/>
          <p:nvPr/>
        </p:nvSpPr>
        <p:spPr>
          <a:xfrm>
            <a:off x="3989387" y="514032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495" name="Google Shape;1495;p24"/>
          <p:cNvSpPr txBox="1"/>
          <p:nvPr/>
        </p:nvSpPr>
        <p:spPr>
          <a:xfrm>
            <a:off x="4025900" y="51403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496" name="Google Shape;1496;p24"/>
          <p:cNvSpPr txBox="1"/>
          <p:nvPr/>
        </p:nvSpPr>
        <p:spPr>
          <a:xfrm>
            <a:off x="4102100" y="5140325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497" name="Google Shape;1497;p24"/>
          <p:cNvSpPr txBox="1"/>
          <p:nvPr/>
        </p:nvSpPr>
        <p:spPr>
          <a:xfrm>
            <a:off x="4171950" y="514032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498" name="Google Shape;1498;p24"/>
          <p:cNvSpPr txBox="1"/>
          <p:nvPr/>
        </p:nvSpPr>
        <p:spPr>
          <a:xfrm>
            <a:off x="4210050" y="5140325"/>
            <a:ext cx="4603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499" name="Google Shape;1499;p24"/>
          <p:cNvSpPr txBox="1"/>
          <p:nvPr/>
        </p:nvSpPr>
        <p:spPr>
          <a:xfrm>
            <a:off x="4252912" y="51403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500" name="Google Shape;1500;p24"/>
          <p:cNvSpPr txBox="1"/>
          <p:nvPr/>
        </p:nvSpPr>
        <p:spPr>
          <a:xfrm>
            <a:off x="4332287" y="5140325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501" name="Google Shape;1501;p24"/>
          <p:cNvSpPr txBox="1"/>
          <p:nvPr/>
        </p:nvSpPr>
        <p:spPr>
          <a:xfrm>
            <a:off x="4398962" y="514032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502" name="Google Shape;1502;p24"/>
          <p:cNvSpPr txBox="1"/>
          <p:nvPr/>
        </p:nvSpPr>
        <p:spPr>
          <a:xfrm>
            <a:off x="4437062" y="5140325"/>
            <a:ext cx="317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503" name="Google Shape;1503;p24"/>
          <p:cNvSpPr txBox="1"/>
          <p:nvPr/>
        </p:nvSpPr>
        <p:spPr>
          <a:xfrm>
            <a:off x="4468812" y="51403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504" name="Google Shape;1504;p24"/>
          <p:cNvSpPr txBox="1"/>
          <p:nvPr/>
        </p:nvSpPr>
        <p:spPr>
          <a:xfrm>
            <a:off x="4545012" y="51403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505" name="Google Shape;1505;p24"/>
          <p:cNvSpPr txBox="1"/>
          <p:nvPr/>
        </p:nvSpPr>
        <p:spPr>
          <a:xfrm>
            <a:off x="4619625" y="5140325"/>
            <a:ext cx="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6" name="Google Shape;1506;p24"/>
          <p:cNvSpPr txBox="1"/>
          <p:nvPr/>
        </p:nvSpPr>
        <p:spPr>
          <a:xfrm>
            <a:off x="4152900" y="530542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507" name="Google Shape;1507;p24"/>
          <p:cNvSpPr txBox="1"/>
          <p:nvPr/>
        </p:nvSpPr>
        <p:spPr>
          <a:xfrm>
            <a:off x="4191000" y="53054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508" name="Google Shape;1508;p24"/>
          <p:cNvSpPr txBox="1"/>
          <p:nvPr/>
        </p:nvSpPr>
        <p:spPr>
          <a:xfrm>
            <a:off x="4271962" y="530542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509" name="Google Shape;1509;p24"/>
          <p:cNvSpPr txBox="1"/>
          <p:nvPr/>
        </p:nvSpPr>
        <p:spPr>
          <a:xfrm>
            <a:off x="4308475" y="5305425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510" name="Google Shape;1510;p24"/>
          <p:cNvSpPr txBox="1"/>
          <p:nvPr/>
        </p:nvSpPr>
        <p:spPr>
          <a:xfrm>
            <a:off x="4375150" y="53054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511" name="Google Shape;1511;p24"/>
          <p:cNvSpPr/>
          <p:nvPr/>
        </p:nvSpPr>
        <p:spPr>
          <a:xfrm>
            <a:off x="4568825" y="5616575"/>
            <a:ext cx="79375" cy="79375"/>
          </a:xfrm>
          <a:custGeom>
            <a:rect b="b" l="l" r="r" t="t"/>
            <a:pathLst>
              <a:path extrusionOk="0" h="50" w="50">
                <a:moveTo>
                  <a:pt x="0" y="50"/>
                </a:moveTo>
                <a:lnTo>
                  <a:pt x="3" y="0"/>
                </a:lnTo>
                <a:lnTo>
                  <a:pt x="50" y="26"/>
                </a:lnTo>
                <a:lnTo>
                  <a:pt x="3" y="50"/>
                </a:lnTo>
                <a:lnTo>
                  <a:pt x="0" y="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2" name="Google Shape;1512;p24"/>
          <p:cNvSpPr/>
          <p:nvPr/>
        </p:nvSpPr>
        <p:spPr>
          <a:xfrm>
            <a:off x="3951287" y="5068887"/>
            <a:ext cx="706437" cy="471487"/>
          </a:xfrm>
          <a:custGeom>
            <a:rect b="b" l="l" r="r" t="t"/>
            <a:pathLst>
              <a:path extrusionOk="0" h="297" w="445">
                <a:moveTo>
                  <a:pt x="445" y="294"/>
                </a:moveTo>
                <a:lnTo>
                  <a:pt x="445" y="0"/>
                </a:lnTo>
                <a:lnTo>
                  <a:pt x="0" y="0"/>
                </a:lnTo>
                <a:lnTo>
                  <a:pt x="0" y="297"/>
                </a:lnTo>
                <a:lnTo>
                  <a:pt x="445" y="2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3" name="Google Shape;1513;p24"/>
          <p:cNvSpPr txBox="1"/>
          <p:nvPr/>
        </p:nvSpPr>
        <p:spPr>
          <a:xfrm>
            <a:off x="5073650" y="5224462"/>
            <a:ext cx="101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514" name="Google Shape;1514;p24"/>
          <p:cNvSpPr txBox="1"/>
          <p:nvPr/>
        </p:nvSpPr>
        <p:spPr>
          <a:xfrm>
            <a:off x="5172075" y="5224462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515" name="Google Shape;1515;p24"/>
          <p:cNvSpPr txBox="1"/>
          <p:nvPr/>
        </p:nvSpPr>
        <p:spPr>
          <a:xfrm>
            <a:off x="5246687" y="5224462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516" name="Google Shape;1516;p24"/>
          <p:cNvSpPr/>
          <p:nvPr/>
        </p:nvSpPr>
        <p:spPr>
          <a:xfrm>
            <a:off x="5011737" y="5068887"/>
            <a:ext cx="354012" cy="471487"/>
          </a:xfrm>
          <a:custGeom>
            <a:rect b="b" l="l" r="r" t="t"/>
            <a:pathLst>
              <a:path extrusionOk="0" h="297" w="223">
                <a:moveTo>
                  <a:pt x="220" y="294"/>
                </a:moveTo>
                <a:lnTo>
                  <a:pt x="223" y="0"/>
                </a:lnTo>
                <a:lnTo>
                  <a:pt x="0" y="0"/>
                </a:lnTo>
                <a:lnTo>
                  <a:pt x="0" y="297"/>
                </a:lnTo>
                <a:lnTo>
                  <a:pt x="223" y="2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7" name="Google Shape;1517;p24"/>
          <p:cNvSpPr txBox="1"/>
          <p:nvPr/>
        </p:nvSpPr>
        <p:spPr>
          <a:xfrm>
            <a:off x="5600700" y="5224462"/>
            <a:ext cx="93662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18" name="Google Shape;1518;p24"/>
          <p:cNvSpPr txBox="1"/>
          <p:nvPr/>
        </p:nvSpPr>
        <p:spPr>
          <a:xfrm>
            <a:off x="5694362" y="5224462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519" name="Google Shape;1519;p24"/>
          <p:cNvSpPr txBox="1"/>
          <p:nvPr/>
        </p:nvSpPr>
        <p:spPr>
          <a:xfrm>
            <a:off x="5770562" y="5224462"/>
            <a:ext cx="101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520" name="Google Shape;1520;p24"/>
          <p:cNvSpPr/>
          <p:nvPr/>
        </p:nvSpPr>
        <p:spPr>
          <a:xfrm>
            <a:off x="5365750" y="5068887"/>
            <a:ext cx="706437" cy="471487"/>
          </a:xfrm>
          <a:custGeom>
            <a:rect b="b" l="l" r="r" t="t"/>
            <a:pathLst>
              <a:path extrusionOk="0" h="297" w="445">
                <a:moveTo>
                  <a:pt x="445" y="294"/>
                </a:moveTo>
                <a:lnTo>
                  <a:pt x="445" y="0"/>
                </a:lnTo>
                <a:lnTo>
                  <a:pt x="0" y="0"/>
                </a:lnTo>
                <a:lnTo>
                  <a:pt x="0" y="297"/>
                </a:lnTo>
                <a:lnTo>
                  <a:pt x="445" y="2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1" name="Google Shape;1521;p24"/>
          <p:cNvSpPr txBox="1"/>
          <p:nvPr/>
        </p:nvSpPr>
        <p:spPr>
          <a:xfrm>
            <a:off x="6284912" y="5140325"/>
            <a:ext cx="101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522" name="Google Shape;1522;p24"/>
          <p:cNvSpPr txBox="1"/>
          <p:nvPr/>
        </p:nvSpPr>
        <p:spPr>
          <a:xfrm>
            <a:off x="6383337" y="51403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23" name="Google Shape;1523;p24"/>
          <p:cNvSpPr txBox="1"/>
          <p:nvPr/>
        </p:nvSpPr>
        <p:spPr>
          <a:xfrm>
            <a:off x="6459537" y="514032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524" name="Google Shape;1524;p24"/>
          <p:cNvSpPr txBox="1"/>
          <p:nvPr/>
        </p:nvSpPr>
        <p:spPr>
          <a:xfrm>
            <a:off x="6496050" y="51403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25" name="Google Shape;1525;p24"/>
          <p:cNvSpPr txBox="1"/>
          <p:nvPr/>
        </p:nvSpPr>
        <p:spPr>
          <a:xfrm>
            <a:off x="6577012" y="5140325"/>
            <a:ext cx="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6" name="Google Shape;1526;p24"/>
          <p:cNvSpPr txBox="1"/>
          <p:nvPr/>
        </p:nvSpPr>
        <p:spPr>
          <a:xfrm>
            <a:off x="6213475" y="53054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27" name="Google Shape;1527;p24"/>
          <p:cNvSpPr txBox="1"/>
          <p:nvPr/>
        </p:nvSpPr>
        <p:spPr>
          <a:xfrm>
            <a:off x="6289675" y="5305425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528" name="Google Shape;1528;p24"/>
          <p:cNvSpPr txBox="1"/>
          <p:nvPr/>
        </p:nvSpPr>
        <p:spPr>
          <a:xfrm>
            <a:off x="6359525" y="5305425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529" name="Google Shape;1529;p24"/>
          <p:cNvSpPr txBox="1"/>
          <p:nvPr/>
        </p:nvSpPr>
        <p:spPr>
          <a:xfrm>
            <a:off x="6430962" y="53054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530" name="Google Shape;1530;p24"/>
          <p:cNvSpPr txBox="1"/>
          <p:nvPr/>
        </p:nvSpPr>
        <p:spPr>
          <a:xfrm>
            <a:off x="6505575" y="5305425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531" name="Google Shape;1531;p24"/>
          <p:cNvSpPr txBox="1"/>
          <p:nvPr/>
        </p:nvSpPr>
        <p:spPr>
          <a:xfrm>
            <a:off x="6572250" y="5305425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532" name="Google Shape;1532;p24"/>
          <p:cNvSpPr/>
          <p:nvPr/>
        </p:nvSpPr>
        <p:spPr>
          <a:xfrm>
            <a:off x="6072187" y="5068887"/>
            <a:ext cx="706437" cy="471487"/>
          </a:xfrm>
          <a:custGeom>
            <a:rect b="b" l="l" r="r" t="t"/>
            <a:pathLst>
              <a:path extrusionOk="0" h="297" w="445">
                <a:moveTo>
                  <a:pt x="445" y="294"/>
                </a:moveTo>
                <a:lnTo>
                  <a:pt x="445" y="0"/>
                </a:lnTo>
                <a:lnTo>
                  <a:pt x="0" y="0"/>
                </a:lnTo>
                <a:lnTo>
                  <a:pt x="0" y="297"/>
                </a:lnTo>
                <a:lnTo>
                  <a:pt x="445" y="2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3" name="Google Shape;1533;p24"/>
          <p:cNvSpPr txBox="1"/>
          <p:nvPr/>
        </p:nvSpPr>
        <p:spPr>
          <a:xfrm>
            <a:off x="6840537" y="5224462"/>
            <a:ext cx="101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534" name="Google Shape;1534;p24"/>
          <p:cNvSpPr txBox="1"/>
          <p:nvPr/>
        </p:nvSpPr>
        <p:spPr>
          <a:xfrm>
            <a:off x="6938962" y="5224462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535" name="Google Shape;1535;p24"/>
          <p:cNvSpPr txBox="1"/>
          <p:nvPr/>
        </p:nvSpPr>
        <p:spPr>
          <a:xfrm>
            <a:off x="7019925" y="5224462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536" name="Google Shape;1536;p24"/>
          <p:cNvSpPr/>
          <p:nvPr/>
        </p:nvSpPr>
        <p:spPr>
          <a:xfrm>
            <a:off x="6778625" y="5068887"/>
            <a:ext cx="354012" cy="471487"/>
          </a:xfrm>
          <a:custGeom>
            <a:rect b="b" l="l" r="r" t="t"/>
            <a:pathLst>
              <a:path extrusionOk="0" h="297" w="223">
                <a:moveTo>
                  <a:pt x="223" y="294"/>
                </a:moveTo>
                <a:lnTo>
                  <a:pt x="223" y="0"/>
                </a:lnTo>
                <a:lnTo>
                  <a:pt x="0" y="0"/>
                </a:lnTo>
                <a:lnTo>
                  <a:pt x="0" y="297"/>
                </a:lnTo>
                <a:lnTo>
                  <a:pt x="223" y="297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37" name="Google Shape;1537;p24"/>
          <p:cNvCxnSpPr/>
          <p:nvPr/>
        </p:nvCxnSpPr>
        <p:spPr>
          <a:xfrm flipH="1">
            <a:off x="4021137" y="5653087"/>
            <a:ext cx="581025" cy="4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38" name="Google Shape;1538;p24"/>
          <p:cNvSpPr/>
          <p:nvPr/>
        </p:nvSpPr>
        <p:spPr>
          <a:xfrm>
            <a:off x="3965575" y="5616575"/>
            <a:ext cx="74612" cy="79375"/>
          </a:xfrm>
          <a:custGeom>
            <a:rect b="b" l="l" r="r" t="t"/>
            <a:pathLst>
              <a:path extrusionOk="0" h="50" w="47">
                <a:moveTo>
                  <a:pt x="47" y="50"/>
                </a:moveTo>
                <a:lnTo>
                  <a:pt x="47" y="0"/>
                </a:lnTo>
                <a:lnTo>
                  <a:pt x="0" y="26"/>
                </a:lnTo>
                <a:lnTo>
                  <a:pt x="47" y="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9" name="Google Shape;1539;p24"/>
          <p:cNvSpPr txBox="1"/>
          <p:nvPr/>
        </p:nvSpPr>
        <p:spPr>
          <a:xfrm>
            <a:off x="4149725" y="569595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40" name="Google Shape;1540;p24"/>
          <p:cNvSpPr txBox="1"/>
          <p:nvPr/>
        </p:nvSpPr>
        <p:spPr>
          <a:xfrm>
            <a:off x="4238625" y="5695950"/>
            <a:ext cx="428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41" name="Google Shape;1541;p24"/>
          <p:cNvSpPr txBox="1"/>
          <p:nvPr/>
        </p:nvSpPr>
        <p:spPr>
          <a:xfrm>
            <a:off x="4281487" y="569595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542" name="Google Shape;1542;p24"/>
          <p:cNvSpPr txBox="1"/>
          <p:nvPr/>
        </p:nvSpPr>
        <p:spPr>
          <a:xfrm>
            <a:off x="4370387" y="5695950"/>
            <a:ext cx="762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1543" name="Google Shape;1543;p24"/>
          <p:cNvCxnSpPr/>
          <p:nvPr/>
        </p:nvCxnSpPr>
        <p:spPr>
          <a:xfrm flipH="1" rot="10800000">
            <a:off x="3267075" y="3833812"/>
            <a:ext cx="1587" cy="793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44" name="Google Shape;1544;p24"/>
          <p:cNvSpPr txBox="1"/>
          <p:nvPr/>
        </p:nvSpPr>
        <p:spPr>
          <a:xfrm>
            <a:off x="3221037" y="36068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545" name="Google Shape;1545;p24"/>
          <p:cNvCxnSpPr/>
          <p:nvPr/>
        </p:nvCxnSpPr>
        <p:spPr>
          <a:xfrm flipH="1" rot="10800000">
            <a:off x="3975100" y="3833812"/>
            <a:ext cx="1587" cy="793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46" name="Google Shape;1546;p24"/>
          <p:cNvSpPr txBox="1"/>
          <p:nvPr/>
        </p:nvSpPr>
        <p:spPr>
          <a:xfrm>
            <a:off x="3927475" y="36068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547" name="Google Shape;1547;p24"/>
          <p:cNvCxnSpPr/>
          <p:nvPr/>
        </p:nvCxnSpPr>
        <p:spPr>
          <a:xfrm flipH="1" rot="10800000">
            <a:off x="4681537" y="3833812"/>
            <a:ext cx="1587" cy="793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48" name="Google Shape;1548;p24"/>
          <p:cNvSpPr txBox="1"/>
          <p:nvPr/>
        </p:nvSpPr>
        <p:spPr>
          <a:xfrm>
            <a:off x="4633912" y="36068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1549" name="Google Shape;1549;p24"/>
          <p:cNvCxnSpPr/>
          <p:nvPr/>
        </p:nvCxnSpPr>
        <p:spPr>
          <a:xfrm flipH="1" rot="10800000">
            <a:off x="5387975" y="3833812"/>
            <a:ext cx="1587" cy="793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50" name="Google Shape;1550;p24"/>
          <p:cNvSpPr txBox="1"/>
          <p:nvPr/>
        </p:nvSpPr>
        <p:spPr>
          <a:xfrm>
            <a:off x="5341937" y="36068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1551" name="Google Shape;1551;p24"/>
          <p:cNvCxnSpPr/>
          <p:nvPr/>
        </p:nvCxnSpPr>
        <p:spPr>
          <a:xfrm flipH="1" rot="10800000">
            <a:off x="6096000" y="3833812"/>
            <a:ext cx="1587" cy="793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52" name="Google Shape;1552;p24"/>
          <p:cNvSpPr txBox="1"/>
          <p:nvPr/>
        </p:nvSpPr>
        <p:spPr>
          <a:xfrm>
            <a:off x="6000750" y="36068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53" name="Google Shape;1553;p24"/>
          <p:cNvSpPr txBox="1"/>
          <p:nvPr/>
        </p:nvSpPr>
        <p:spPr>
          <a:xfrm>
            <a:off x="6086475" y="3606800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554" name="Google Shape;1554;p24"/>
          <p:cNvCxnSpPr/>
          <p:nvPr/>
        </p:nvCxnSpPr>
        <p:spPr>
          <a:xfrm flipH="1" rot="10800000">
            <a:off x="6802437" y="3833812"/>
            <a:ext cx="1587" cy="793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55" name="Google Shape;1555;p24"/>
          <p:cNvCxnSpPr/>
          <p:nvPr/>
        </p:nvCxnSpPr>
        <p:spPr>
          <a:xfrm flipH="1" rot="10800000">
            <a:off x="7500937" y="3833812"/>
            <a:ext cx="1587" cy="793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56" name="Google Shape;1556;p24"/>
          <p:cNvSpPr txBox="1"/>
          <p:nvPr/>
        </p:nvSpPr>
        <p:spPr>
          <a:xfrm>
            <a:off x="6708775" y="3606800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57" name="Google Shape;1557;p24"/>
          <p:cNvSpPr txBox="1"/>
          <p:nvPr/>
        </p:nvSpPr>
        <p:spPr>
          <a:xfrm>
            <a:off x="6792912" y="3606800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58" name="Google Shape;1558;p24"/>
          <p:cNvSpPr txBox="1"/>
          <p:nvPr/>
        </p:nvSpPr>
        <p:spPr>
          <a:xfrm>
            <a:off x="7400925" y="3603625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59" name="Google Shape;1559;p24"/>
          <p:cNvSpPr txBox="1"/>
          <p:nvPr/>
        </p:nvSpPr>
        <p:spPr>
          <a:xfrm>
            <a:off x="7491412" y="3603625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60" name="Google Shape;1560;p24"/>
          <p:cNvSpPr txBox="1"/>
          <p:nvPr/>
        </p:nvSpPr>
        <p:spPr>
          <a:xfrm>
            <a:off x="4030662" y="6021387"/>
            <a:ext cx="1936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1" name="Google Shape;1561;p24"/>
          <p:cNvSpPr/>
          <p:nvPr/>
        </p:nvSpPr>
        <p:spPr>
          <a:xfrm>
            <a:off x="3851275" y="5257800"/>
            <a:ext cx="80962" cy="76200"/>
          </a:xfrm>
          <a:custGeom>
            <a:rect b="b" l="l" r="r" t="t"/>
            <a:pathLst>
              <a:path extrusionOk="0" h="48" w="51">
                <a:moveTo>
                  <a:pt x="0" y="48"/>
                </a:moveTo>
                <a:lnTo>
                  <a:pt x="3" y="0"/>
                </a:lnTo>
                <a:lnTo>
                  <a:pt x="51" y="24"/>
                </a:lnTo>
                <a:lnTo>
                  <a:pt x="3" y="48"/>
                </a:lnTo>
                <a:lnTo>
                  <a:pt x="0" y="48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2" name="Google Shape;1562;p24"/>
          <p:cNvSpPr/>
          <p:nvPr/>
        </p:nvSpPr>
        <p:spPr>
          <a:xfrm>
            <a:off x="3851275" y="5257800"/>
            <a:ext cx="80962" cy="76200"/>
          </a:xfrm>
          <a:custGeom>
            <a:rect b="b" l="l" r="r" t="t"/>
            <a:pathLst>
              <a:path extrusionOk="0" h="48" w="51">
                <a:moveTo>
                  <a:pt x="0" y="48"/>
                </a:moveTo>
                <a:lnTo>
                  <a:pt x="3" y="0"/>
                </a:lnTo>
                <a:lnTo>
                  <a:pt x="51" y="24"/>
                </a:lnTo>
                <a:lnTo>
                  <a:pt x="3" y="48"/>
                </a:lnTo>
              </a:path>
            </a:pathLst>
          </a:custGeom>
          <a:noFill/>
          <a:ln cap="flat" cmpd="sng" w="19050">
            <a:solidFill>
              <a:srgbClr val="EB75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3" name="Google Shape;1563;p24"/>
          <p:cNvSpPr/>
          <p:nvPr/>
        </p:nvSpPr>
        <p:spPr>
          <a:xfrm>
            <a:off x="3856037" y="5291137"/>
            <a:ext cx="23812" cy="4762"/>
          </a:xfrm>
          <a:custGeom>
            <a:rect b="b" l="l" r="r" t="t"/>
            <a:pathLst>
              <a:path extrusionOk="0" h="3" w="15">
                <a:moveTo>
                  <a:pt x="15" y="0"/>
                </a:moveTo>
                <a:lnTo>
                  <a:pt x="0" y="3"/>
                </a:lnTo>
                <a:lnTo>
                  <a:pt x="15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4" name="Google Shape;1564;p24"/>
          <p:cNvSpPr/>
          <p:nvPr/>
        </p:nvSpPr>
        <p:spPr>
          <a:xfrm>
            <a:off x="3305175" y="5291137"/>
            <a:ext cx="574675" cy="4762"/>
          </a:xfrm>
          <a:custGeom>
            <a:rect b="b" l="l" r="r" t="t"/>
            <a:pathLst>
              <a:path extrusionOk="0" h="3" w="362">
                <a:moveTo>
                  <a:pt x="362" y="0"/>
                </a:moveTo>
                <a:lnTo>
                  <a:pt x="0" y="3"/>
                </a:lnTo>
                <a:lnTo>
                  <a:pt x="362" y="0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65" name="Google Shape;1565;p24"/>
          <p:cNvCxnSpPr/>
          <p:nvPr/>
        </p:nvCxnSpPr>
        <p:spPr>
          <a:xfrm flipH="1">
            <a:off x="3305175" y="5291137"/>
            <a:ext cx="574675" cy="4762"/>
          </a:xfrm>
          <a:prstGeom prst="straightConnector1">
            <a:avLst/>
          </a:prstGeom>
          <a:noFill/>
          <a:ln cap="flat" cmpd="sng" w="9525">
            <a:solidFill>
              <a:srgbClr val="EB75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66" name="Google Shape;1566;p24"/>
          <p:cNvSpPr/>
          <p:nvPr/>
        </p:nvSpPr>
        <p:spPr>
          <a:xfrm>
            <a:off x="3243262" y="5257800"/>
            <a:ext cx="80962" cy="76200"/>
          </a:xfrm>
          <a:custGeom>
            <a:rect b="b" l="l" r="r" t="t"/>
            <a:pathLst>
              <a:path extrusionOk="0" h="48" w="51">
                <a:moveTo>
                  <a:pt x="51" y="48"/>
                </a:moveTo>
                <a:lnTo>
                  <a:pt x="51" y="0"/>
                </a:lnTo>
                <a:lnTo>
                  <a:pt x="0" y="24"/>
                </a:lnTo>
                <a:lnTo>
                  <a:pt x="51" y="48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7" name="Google Shape;1567;p24"/>
          <p:cNvSpPr/>
          <p:nvPr/>
        </p:nvSpPr>
        <p:spPr>
          <a:xfrm>
            <a:off x="3243262" y="5257800"/>
            <a:ext cx="80962" cy="76200"/>
          </a:xfrm>
          <a:custGeom>
            <a:rect b="b" l="l" r="r" t="t"/>
            <a:pathLst>
              <a:path extrusionOk="0" h="48" w="51">
                <a:moveTo>
                  <a:pt x="51" y="48"/>
                </a:moveTo>
                <a:lnTo>
                  <a:pt x="51" y="0"/>
                </a:lnTo>
                <a:lnTo>
                  <a:pt x="0" y="24"/>
                </a:lnTo>
                <a:lnTo>
                  <a:pt x="51" y="48"/>
                </a:lnTo>
              </a:path>
            </a:pathLst>
          </a:custGeom>
          <a:noFill/>
          <a:ln cap="flat" cmpd="sng" w="19050">
            <a:solidFill>
              <a:srgbClr val="EB75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8" name="Google Shape;1568;p24"/>
          <p:cNvSpPr/>
          <p:nvPr/>
        </p:nvSpPr>
        <p:spPr>
          <a:xfrm>
            <a:off x="3290887" y="5291137"/>
            <a:ext cx="33337" cy="4762"/>
          </a:xfrm>
          <a:custGeom>
            <a:rect b="b" l="l" r="r" t="t"/>
            <a:pathLst>
              <a:path extrusionOk="0" h="3" w="21">
                <a:moveTo>
                  <a:pt x="0" y="0"/>
                </a:moveTo>
                <a:lnTo>
                  <a:pt x="21" y="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9" name="Google Shape;1569;p24"/>
          <p:cNvSpPr txBox="1"/>
          <p:nvPr/>
        </p:nvSpPr>
        <p:spPr>
          <a:xfrm>
            <a:off x="3432175" y="5334000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70" name="Google Shape;1570;p24"/>
          <p:cNvSpPr txBox="1"/>
          <p:nvPr/>
        </p:nvSpPr>
        <p:spPr>
          <a:xfrm>
            <a:off x="3522662" y="5334000"/>
            <a:ext cx="1174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71" name="Google Shape;1571;p24"/>
          <p:cNvSpPr txBox="1"/>
          <p:nvPr/>
        </p:nvSpPr>
        <p:spPr>
          <a:xfrm>
            <a:off x="3563937" y="5334000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572" name="Google Shape;1572;p24"/>
          <p:cNvSpPr txBox="1"/>
          <p:nvPr/>
        </p:nvSpPr>
        <p:spPr>
          <a:xfrm>
            <a:off x="3654425" y="5334000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573" name="Google Shape;1573;p24"/>
          <p:cNvSpPr txBox="1"/>
          <p:nvPr/>
        </p:nvSpPr>
        <p:spPr>
          <a:xfrm>
            <a:off x="1093787" y="4889500"/>
            <a:ext cx="1270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1574" name="Google Shape;1574;p24"/>
          <p:cNvSpPr txBox="1"/>
          <p:nvPr/>
        </p:nvSpPr>
        <p:spPr>
          <a:xfrm>
            <a:off x="1146175" y="4889500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575" name="Google Shape;1575;p24"/>
          <p:cNvSpPr txBox="1"/>
          <p:nvPr/>
        </p:nvSpPr>
        <p:spPr>
          <a:xfrm>
            <a:off x="1258887" y="4889500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576" name="Google Shape;1576;p24"/>
          <p:cNvSpPr txBox="1"/>
          <p:nvPr/>
        </p:nvSpPr>
        <p:spPr>
          <a:xfrm>
            <a:off x="1344612" y="4889500"/>
            <a:ext cx="10318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577" name="Google Shape;1577;p24"/>
          <p:cNvSpPr txBox="1"/>
          <p:nvPr/>
        </p:nvSpPr>
        <p:spPr>
          <a:xfrm>
            <a:off x="1381125" y="4889500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78" name="Google Shape;1578;p24"/>
          <p:cNvSpPr txBox="1"/>
          <p:nvPr/>
        </p:nvSpPr>
        <p:spPr>
          <a:xfrm>
            <a:off x="1466850" y="4889500"/>
            <a:ext cx="150812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1579" name="Google Shape;1579;p24"/>
          <p:cNvSpPr txBox="1"/>
          <p:nvPr/>
        </p:nvSpPr>
        <p:spPr>
          <a:xfrm>
            <a:off x="1546225" y="4889500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580" name="Google Shape;1580;p24"/>
          <p:cNvSpPr txBox="1"/>
          <p:nvPr/>
        </p:nvSpPr>
        <p:spPr>
          <a:xfrm>
            <a:off x="1636712" y="4889500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581" name="Google Shape;1581;p24"/>
          <p:cNvSpPr txBox="1"/>
          <p:nvPr/>
        </p:nvSpPr>
        <p:spPr>
          <a:xfrm>
            <a:off x="1720850" y="4889500"/>
            <a:ext cx="1174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82" name="Google Shape;1582;p24"/>
          <p:cNvSpPr txBox="1"/>
          <p:nvPr/>
        </p:nvSpPr>
        <p:spPr>
          <a:xfrm>
            <a:off x="1763712" y="4889500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583" name="Google Shape;1583;p24"/>
          <p:cNvSpPr txBox="1"/>
          <p:nvPr/>
        </p:nvSpPr>
        <p:spPr>
          <a:xfrm>
            <a:off x="1852612" y="4889500"/>
            <a:ext cx="1270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584" name="Google Shape;1584;p24"/>
          <p:cNvSpPr txBox="1"/>
          <p:nvPr/>
        </p:nvSpPr>
        <p:spPr>
          <a:xfrm>
            <a:off x="1905000" y="4889500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85" name="Google Shape;1585;p24"/>
          <p:cNvSpPr txBox="1"/>
          <p:nvPr/>
        </p:nvSpPr>
        <p:spPr>
          <a:xfrm>
            <a:off x="1990725" y="4889500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586" name="Google Shape;1586;p24"/>
          <p:cNvSpPr txBox="1"/>
          <p:nvPr/>
        </p:nvSpPr>
        <p:spPr>
          <a:xfrm>
            <a:off x="2079625" y="4889500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587" name="Google Shape;1587;p24"/>
          <p:cNvSpPr txBox="1"/>
          <p:nvPr/>
        </p:nvSpPr>
        <p:spPr>
          <a:xfrm>
            <a:off x="2159000" y="4889500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588" name="Google Shape;1588;p24"/>
          <p:cNvSpPr txBox="1"/>
          <p:nvPr/>
        </p:nvSpPr>
        <p:spPr>
          <a:xfrm>
            <a:off x="2244725" y="4889500"/>
            <a:ext cx="1174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89" name="Google Shape;1589;p24"/>
          <p:cNvSpPr txBox="1"/>
          <p:nvPr/>
        </p:nvSpPr>
        <p:spPr>
          <a:xfrm>
            <a:off x="2287587" y="4889500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590" name="Google Shape;1590;p24"/>
          <p:cNvSpPr txBox="1"/>
          <p:nvPr/>
        </p:nvSpPr>
        <p:spPr>
          <a:xfrm>
            <a:off x="2366962" y="4889500"/>
            <a:ext cx="10318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591" name="Google Shape;1591;p24"/>
          <p:cNvSpPr txBox="1"/>
          <p:nvPr/>
        </p:nvSpPr>
        <p:spPr>
          <a:xfrm>
            <a:off x="2400300" y="4889500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592" name="Google Shape;1592;p24"/>
          <p:cNvSpPr txBox="1"/>
          <p:nvPr/>
        </p:nvSpPr>
        <p:spPr>
          <a:xfrm>
            <a:off x="2489200" y="4889500"/>
            <a:ext cx="1174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593" name="Google Shape;1593;p24"/>
          <p:cNvSpPr txBox="1"/>
          <p:nvPr/>
        </p:nvSpPr>
        <p:spPr>
          <a:xfrm>
            <a:off x="2532062" y="4889500"/>
            <a:ext cx="1270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594" name="Google Shape;1594;p24"/>
          <p:cNvSpPr txBox="1"/>
          <p:nvPr/>
        </p:nvSpPr>
        <p:spPr>
          <a:xfrm>
            <a:off x="1000125" y="3362325"/>
            <a:ext cx="17938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1595" name="Google Shape;1595;p24"/>
          <p:cNvSpPr txBox="1"/>
          <p:nvPr/>
        </p:nvSpPr>
        <p:spPr>
          <a:xfrm>
            <a:off x="1103312" y="3362325"/>
            <a:ext cx="1270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596" name="Google Shape;1596;p24"/>
          <p:cNvSpPr txBox="1"/>
          <p:nvPr/>
        </p:nvSpPr>
        <p:spPr>
          <a:xfrm>
            <a:off x="1155700" y="3362325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597" name="Google Shape;1597;p24"/>
          <p:cNvSpPr txBox="1"/>
          <p:nvPr/>
        </p:nvSpPr>
        <p:spPr>
          <a:xfrm>
            <a:off x="1244600" y="3362325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598" name="Google Shape;1598;p24"/>
          <p:cNvSpPr txBox="1"/>
          <p:nvPr/>
        </p:nvSpPr>
        <p:spPr>
          <a:xfrm>
            <a:off x="1330325" y="3362325"/>
            <a:ext cx="1270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599" name="Google Shape;1599;p24"/>
          <p:cNvSpPr txBox="1"/>
          <p:nvPr/>
        </p:nvSpPr>
        <p:spPr>
          <a:xfrm>
            <a:off x="1381125" y="3362325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600" name="Google Shape;1600;p24"/>
          <p:cNvSpPr txBox="1"/>
          <p:nvPr/>
        </p:nvSpPr>
        <p:spPr>
          <a:xfrm>
            <a:off x="1471612" y="3362325"/>
            <a:ext cx="207962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601" name="Google Shape;1601;p24"/>
          <p:cNvSpPr txBox="1"/>
          <p:nvPr/>
        </p:nvSpPr>
        <p:spPr>
          <a:xfrm>
            <a:off x="1603375" y="3362325"/>
            <a:ext cx="1936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2" name="Google Shape;1602;p24"/>
          <p:cNvSpPr txBox="1"/>
          <p:nvPr/>
        </p:nvSpPr>
        <p:spPr>
          <a:xfrm>
            <a:off x="1000125" y="3546475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603" name="Google Shape;1603;p24"/>
          <p:cNvSpPr txBox="1"/>
          <p:nvPr/>
        </p:nvSpPr>
        <p:spPr>
          <a:xfrm>
            <a:off x="1089025" y="3546475"/>
            <a:ext cx="146050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604" name="Google Shape;1604;p24"/>
          <p:cNvSpPr txBox="1"/>
          <p:nvPr/>
        </p:nvSpPr>
        <p:spPr>
          <a:xfrm>
            <a:off x="1165225" y="3546475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605" name="Google Shape;1605;p24"/>
          <p:cNvSpPr txBox="1"/>
          <p:nvPr/>
        </p:nvSpPr>
        <p:spPr>
          <a:xfrm>
            <a:off x="1254125" y="3546475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606" name="Google Shape;1606;p24"/>
          <p:cNvSpPr txBox="1"/>
          <p:nvPr/>
        </p:nvSpPr>
        <p:spPr>
          <a:xfrm>
            <a:off x="1330325" y="3546475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607" name="Google Shape;1607;p24"/>
          <p:cNvSpPr txBox="1"/>
          <p:nvPr/>
        </p:nvSpPr>
        <p:spPr>
          <a:xfrm>
            <a:off x="1419225" y="3546475"/>
            <a:ext cx="1174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608" name="Google Shape;1608;p24"/>
          <p:cNvSpPr txBox="1"/>
          <p:nvPr/>
        </p:nvSpPr>
        <p:spPr>
          <a:xfrm>
            <a:off x="1462087" y="3546475"/>
            <a:ext cx="10318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609" name="Google Shape;1609;p24"/>
          <p:cNvSpPr txBox="1"/>
          <p:nvPr/>
        </p:nvSpPr>
        <p:spPr>
          <a:xfrm>
            <a:off x="1500187" y="3546475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610" name="Google Shape;1610;p24"/>
          <p:cNvSpPr txBox="1"/>
          <p:nvPr/>
        </p:nvSpPr>
        <p:spPr>
          <a:xfrm>
            <a:off x="1584325" y="3546475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611" name="Google Shape;1611;p24"/>
          <p:cNvSpPr txBox="1"/>
          <p:nvPr/>
        </p:nvSpPr>
        <p:spPr>
          <a:xfrm>
            <a:off x="1674812" y="3546475"/>
            <a:ext cx="1936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2" name="Google Shape;1612;p24"/>
          <p:cNvSpPr txBox="1"/>
          <p:nvPr/>
        </p:nvSpPr>
        <p:spPr>
          <a:xfrm>
            <a:off x="1000125" y="3735387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613" name="Google Shape;1613;p24"/>
          <p:cNvSpPr txBox="1"/>
          <p:nvPr/>
        </p:nvSpPr>
        <p:spPr>
          <a:xfrm>
            <a:off x="1089025" y="3735387"/>
            <a:ext cx="1270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614" name="Google Shape;1614;p24"/>
          <p:cNvSpPr txBox="1"/>
          <p:nvPr/>
        </p:nvSpPr>
        <p:spPr>
          <a:xfrm>
            <a:off x="1141412" y="3735387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615" name="Google Shape;1615;p24"/>
          <p:cNvSpPr txBox="1"/>
          <p:nvPr/>
        </p:nvSpPr>
        <p:spPr>
          <a:xfrm>
            <a:off x="1225550" y="3735387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616" name="Google Shape;1616;p24"/>
          <p:cNvSpPr txBox="1"/>
          <p:nvPr/>
        </p:nvSpPr>
        <p:spPr>
          <a:xfrm>
            <a:off x="1316037" y="3735387"/>
            <a:ext cx="1270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617" name="Google Shape;1617;p24"/>
          <p:cNvSpPr txBox="1"/>
          <p:nvPr/>
        </p:nvSpPr>
        <p:spPr>
          <a:xfrm>
            <a:off x="1368425" y="3735387"/>
            <a:ext cx="1936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8" name="Google Shape;1618;p24"/>
          <p:cNvSpPr txBox="1"/>
          <p:nvPr/>
        </p:nvSpPr>
        <p:spPr>
          <a:xfrm>
            <a:off x="1000125" y="3919537"/>
            <a:ext cx="1270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1619" name="Google Shape;1619;p24"/>
          <p:cNvSpPr txBox="1"/>
          <p:nvPr/>
        </p:nvSpPr>
        <p:spPr>
          <a:xfrm>
            <a:off x="1052512" y="3919537"/>
            <a:ext cx="10318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620" name="Google Shape;1620;p24"/>
          <p:cNvSpPr txBox="1"/>
          <p:nvPr/>
        </p:nvSpPr>
        <p:spPr>
          <a:xfrm>
            <a:off x="1089025" y="3919537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621" name="Google Shape;1621;p24"/>
          <p:cNvSpPr txBox="1"/>
          <p:nvPr/>
        </p:nvSpPr>
        <p:spPr>
          <a:xfrm>
            <a:off x="1174750" y="3919537"/>
            <a:ext cx="1174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22" name="Google Shape;1622;p24"/>
          <p:cNvSpPr txBox="1"/>
          <p:nvPr/>
        </p:nvSpPr>
        <p:spPr>
          <a:xfrm>
            <a:off x="1217612" y="3919537"/>
            <a:ext cx="10318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623" name="Google Shape;1623;p24"/>
          <p:cNvSpPr txBox="1"/>
          <p:nvPr/>
        </p:nvSpPr>
        <p:spPr>
          <a:xfrm>
            <a:off x="1254125" y="3919537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624" name="Google Shape;1624;p24"/>
          <p:cNvSpPr txBox="1"/>
          <p:nvPr/>
        </p:nvSpPr>
        <p:spPr>
          <a:xfrm>
            <a:off x="1339850" y="3919537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625" name="Google Shape;1625;p24"/>
          <p:cNvSpPr txBox="1"/>
          <p:nvPr/>
        </p:nvSpPr>
        <p:spPr>
          <a:xfrm>
            <a:off x="1419225" y="3919537"/>
            <a:ext cx="1174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626" name="Google Shape;1626;p24"/>
          <p:cNvSpPr txBox="1"/>
          <p:nvPr/>
        </p:nvSpPr>
        <p:spPr>
          <a:xfrm>
            <a:off x="1462087" y="3919537"/>
            <a:ext cx="1270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627" name="Google Shape;1627;p24"/>
          <p:cNvSpPr txBox="1"/>
          <p:nvPr/>
        </p:nvSpPr>
        <p:spPr>
          <a:xfrm>
            <a:off x="1514475" y="3919537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628" name="Google Shape;1628;p24"/>
          <p:cNvSpPr txBox="1"/>
          <p:nvPr/>
        </p:nvSpPr>
        <p:spPr>
          <a:xfrm>
            <a:off x="1603375" y="3919537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629" name="Google Shape;1629;p24"/>
          <p:cNvSpPr txBox="1"/>
          <p:nvPr/>
        </p:nvSpPr>
        <p:spPr>
          <a:xfrm>
            <a:off x="1679575" y="3919537"/>
            <a:ext cx="1174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630" name="Google Shape;1630;p24"/>
          <p:cNvSpPr txBox="1"/>
          <p:nvPr/>
        </p:nvSpPr>
        <p:spPr>
          <a:xfrm>
            <a:off x="1725612" y="3919537"/>
            <a:ext cx="10318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631" name="Google Shape;1631;p24"/>
          <p:cNvSpPr txBox="1"/>
          <p:nvPr/>
        </p:nvSpPr>
        <p:spPr>
          <a:xfrm>
            <a:off x="1758950" y="3919537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632" name="Google Shape;1632;p24"/>
          <p:cNvSpPr txBox="1"/>
          <p:nvPr/>
        </p:nvSpPr>
        <p:spPr>
          <a:xfrm>
            <a:off x="1847850" y="3919537"/>
            <a:ext cx="160337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633" name="Google Shape;1633;p24"/>
          <p:cNvSpPr txBox="1"/>
          <p:nvPr/>
        </p:nvSpPr>
        <p:spPr>
          <a:xfrm>
            <a:off x="1933575" y="3919537"/>
            <a:ext cx="155575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634" name="Google Shape;1634;p24"/>
          <p:cNvSpPr txBox="1"/>
          <p:nvPr/>
        </p:nvSpPr>
        <p:spPr>
          <a:xfrm>
            <a:off x="2012950" y="3919537"/>
            <a:ext cx="1270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635" name="Google Shape;1635;p24"/>
          <p:cNvSpPr txBox="1"/>
          <p:nvPr/>
        </p:nvSpPr>
        <p:spPr>
          <a:xfrm>
            <a:off x="2360612" y="5972175"/>
            <a:ext cx="48783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Delayed branch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beq</a:t>
            </a: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followed by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independent of branch outcome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5"/>
          <p:cNvSpPr txBox="1"/>
          <p:nvPr>
            <p:ph type="title"/>
          </p:nvPr>
        </p:nvSpPr>
        <p:spPr>
          <a:xfrm>
            <a:off x="1150937" y="12954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Hazards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641" name="Google Shape;1641;p25"/>
          <p:cNvSpPr txBox="1"/>
          <p:nvPr>
            <p:ph idx="1" type="body"/>
          </p:nvPr>
        </p:nvSpPr>
        <p:spPr>
          <a:xfrm>
            <a:off x="12192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hazard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instruction needs data from the result of a previous instruction still executing in pipeline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Forward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data if possible…</a:t>
            </a:r>
            <a:endParaRPr/>
          </a:p>
        </p:txBody>
      </p:sp>
      <p:pic>
        <p:nvPicPr>
          <p:cNvPr descr="F0607" id="1642" name="Google Shape;16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165475"/>
            <a:ext cx="4648200" cy="8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25"/>
          <p:cNvSpPr txBox="1"/>
          <p:nvPr/>
        </p:nvSpPr>
        <p:spPr>
          <a:xfrm>
            <a:off x="4322762" y="5705475"/>
            <a:ext cx="125412" cy="258762"/>
          </a:xfrm>
          <a:prstGeom prst="rect">
            <a:avLst/>
          </a:prstGeom>
          <a:solidFill>
            <a:srgbClr val="FBE2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4" name="Google Shape;1644;p25"/>
          <p:cNvSpPr txBox="1"/>
          <p:nvPr/>
        </p:nvSpPr>
        <p:spPr>
          <a:xfrm>
            <a:off x="4322762" y="5705475"/>
            <a:ext cx="125412" cy="258762"/>
          </a:xfrm>
          <a:prstGeom prst="rect">
            <a:avLst/>
          </a:prstGeom>
          <a:noFill/>
          <a:ln cap="flat" cmpd="sng" w="9525">
            <a:solidFill>
              <a:srgbClr val="EB75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45" name="Google Shape;1645;p25"/>
          <p:cNvCxnSpPr/>
          <p:nvPr/>
        </p:nvCxnSpPr>
        <p:spPr>
          <a:xfrm flipH="1" rot="10800000">
            <a:off x="4197350" y="5705475"/>
            <a:ext cx="3175" cy="258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46" name="Google Shape;1646;p25"/>
          <p:cNvCxnSpPr/>
          <p:nvPr/>
        </p:nvCxnSpPr>
        <p:spPr>
          <a:xfrm>
            <a:off x="4197350" y="5705475"/>
            <a:ext cx="12541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47" name="Google Shape;1647;p25"/>
          <p:cNvCxnSpPr/>
          <p:nvPr/>
        </p:nvCxnSpPr>
        <p:spPr>
          <a:xfrm>
            <a:off x="4197350" y="5964237"/>
            <a:ext cx="12541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48" name="Google Shape;1648;p25"/>
          <p:cNvSpPr txBox="1"/>
          <p:nvPr/>
        </p:nvSpPr>
        <p:spPr>
          <a:xfrm>
            <a:off x="2225675" y="5189537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649" name="Google Shape;1649;p25"/>
          <p:cNvSpPr txBox="1"/>
          <p:nvPr/>
        </p:nvSpPr>
        <p:spPr>
          <a:xfrm>
            <a:off x="2289175" y="5189537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650" name="Google Shape;1650;p25"/>
          <p:cNvSpPr txBox="1"/>
          <p:nvPr/>
        </p:nvSpPr>
        <p:spPr>
          <a:xfrm>
            <a:off x="2347912" y="5189537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651" name="Google Shape;1651;p25"/>
          <p:cNvSpPr txBox="1"/>
          <p:nvPr/>
        </p:nvSpPr>
        <p:spPr>
          <a:xfrm>
            <a:off x="2411412" y="5189537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52" name="Google Shape;1652;p25"/>
          <p:cNvSpPr txBox="1"/>
          <p:nvPr/>
        </p:nvSpPr>
        <p:spPr>
          <a:xfrm>
            <a:off x="2441575" y="5189537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653" name="Google Shape;1653;p25"/>
          <p:cNvSpPr txBox="1"/>
          <p:nvPr/>
        </p:nvSpPr>
        <p:spPr>
          <a:xfrm>
            <a:off x="2500312" y="5189537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654" name="Google Shape;1654;p25"/>
          <p:cNvSpPr txBox="1"/>
          <p:nvPr/>
        </p:nvSpPr>
        <p:spPr>
          <a:xfrm>
            <a:off x="2557462" y="5189537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55" name="Google Shape;1655;p25"/>
          <p:cNvSpPr txBox="1"/>
          <p:nvPr/>
        </p:nvSpPr>
        <p:spPr>
          <a:xfrm>
            <a:off x="2619375" y="5189537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656" name="Google Shape;1656;p25"/>
          <p:cNvSpPr txBox="1"/>
          <p:nvPr/>
        </p:nvSpPr>
        <p:spPr>
          <a:xfrm>
            <a:off x="2649537" y="5189537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57" name="Google Shape;1657;p25"/>
          <p:cNvSpPr txBox="1"/>
          <p:nvPr/>
        </p:nvSpPr>
        <p:spPr>
          <a:xfrm>
            <a:off x="2679700" y="5189537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658" name="Google Shape;1658;p25"/>
          <p:cNvSpPr txBox="1"/>
          <p:nvPr/>
        </p:nvSpPr>
        <p:spPr>
          <a:xfrm>
            <a:off x="2741612" y="5189537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659" name="Google Shape;1659;p25"/>
          <p:cNvSpPr txBox="1"/>
          <p:nvPr/>
        </p:nvSpPr>
        <p:spPr>
          <a:xfrm>
            <a:off x="2771775" y="5189537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60" name="Google Shape;1660;p25"/>
          <p:cNvSpPr txBox="1"/>
          <p:nvPr/>
        </p:nvSpPr>
        <p:spPr>
          <a:xfrm>
            <a:off x="2832100" y="5189537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661" name="Google Shape;1661;p25"/>
          <p:cNvSpPr txBox="1"/>
          <p:nvPr/>
        </p:nvSpPr>
        <p:spPr>
          <a:xfrm>
            <a:off x="2863850" y="5189537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62" name="Google Shape;1662;p25"/>
          <p:cNvSpPr txBox="1"/>
          <p:nvPr/>
        </p:nvSpPr>
        <p:spPr>
          <a:xfrm>
            <a:off x="2894012" y="5189537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663" name="Google Shape;1663;p25"/>
          <p:cNvSpPr txBox="1"/>
          <p:nvPr/>
        </p:nvSpPr>
        <p:spPr>
          <a:xfrm>
            <a:off x="2954337" y="5189537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664" name="Google Shape;1664;p25"/>
          <p:cNvSpPr txBox="1"/>
          <p:nvPr/>
        </p:nvSpPr>
        <p:spPr>
          <a:xfrm>
            <a:off x="2986087" y="5189537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665" name="Google Shape;1665;p25"/>
          <p:cNvCxnSpPr/>
          <p:nvPr/>
        </p:nvCxnSpPr>
        <p:spPr>
          <a:xfrm>
            <a:off x="2117725" y="5130800"/>
            <a:ext cx="1587" cy="7064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66" name="Google Shape;1666;p25"/>
          <p:cNvSpPr/>
          <p:nvPr/>
        </p:nvSpPr>
        <p:spPr>
          <a:xfrm>
            <a:off x="2097087" y="5870575"/>
            <a:ext cx="39687" cy="42862"/>
          </a:xfrm>
          <a:custGeom>
            <a:rect b="b" l="l" r="r" t="t"/>
            <a:pathLst>
              <a:path extrusionOk="0" h="27" w="25">
                <a:moveTo>
                  <a:pt x="25" y="0"/>
                </a:moveTo>
                <a:lnTo>
                  <a:pt x="0" y="2"/>
                </a:lnTo>
                <a:lnTo>
                  <a:pt x="13" y="27"/>
                </a:lnTo>
                <a:lnTo>
                  <a:pt x="25" y="2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7" name="Google Shape;1667;p25"/>
          <p:cNvSpPr txBox="1"/>
          <p:nvPr/>
        </p:nvSpPr>
        <p:spPr>
          <a:xfrm>
            <a:off x="2225675" y="5748337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668" name="Google Shape;1668;p25"/>
          <p:cNvSpPr txBox="1"/>
          <p:nvPr/>
        </p:nvSpPr>
        <p:spPr>
          <a:xfrm>
            <a:off x="2282825" y="5748337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669" name="Google Shape;1669;p25"/>
          <p:cNvSpPr txBox="1"/>
          <p:nvPr/>
        </p:nvSpPr>
        <p:spPr>
          <a:xfrm>
            <a:off x="2341562" y="5748337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670" name="Google Shape;1670;p25"/>
          <p:cNvSpPr txBox="1"/>
          <p:nvPr/>
        </p:nvSpPr>
        <p:spPr>
          <a:xfrm>
            <a:off x="2405062" y="5748337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71" name="Google Shape;1671;p25"/>
          <p:cNvSpPr txBox="1"/>
          <p:nvPr/>
        </p:nvSpPr>
        <p:spPr>
          <a:xfrm>
            <a:off x="2435225" y="5748337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672" name="Google Shape;1672;p25"/>
          <p:cNvSpPr txBox="1"/>
          <p:nvPr/>
        </p:nvSpPr>
        <p:spPr>
          <a:xfrm>
            <a:off x="2497137" y="5748337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673" name="Google Shape;1673;p25"/>
          <p:cNvSpPr txBox="1"/>
          <p:nvPr/>
        </p:nvSpPr>
        <p:spPr>
          <a:xfrm>
            <a:off x="2527300" y="5748337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74" name="Google Shape;1674;p25"/>
          <p:cNvSpPr txBox="1"/>
          <p:nvPr/>
        </p:nvSpPr>
        <p:spPr>
          <a:xfrm>
            <a:off x="2586037" y="5748337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675" name="Google Shape;1675;p25"/>
          <p:cNvSpPr txBox="1"/>
          <p:nvPr/>
        </p:nvSpPr>
        <p:spPr>
          <a:xfrm>
            <a:off x="2619375" y="5748337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76" name="Google Shape;1676;p25"/>
          <p:cNvSpPr txBox="1"/>
          <p:nvPr/>
        </p:nvSpPr>
        <p:spPr>
          <a:xfrm>
            <a:off x="2649537" y="5748337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677" name="Google Shape;1677;p25"/>
          <p:cNvSpPr txBox="1"/>
          <p:nvPr/>
        </p:nvSpPr>
        <p:spPr>
          <a:xfrm>
            <a:off x="2708275" y="5748337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678" name="Google Shape;1678;p25"/>
          <p:cNvSpPr txBox="1"/>
          <p:nvPr/>
        </p:nvSpPr>
        <p:spPr>
          <a:xfrm>
            <a:off x="2765425" y="5748337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79" name="Google Shape;1679;p25"/>
          <p:cNvSpPr txBox="1"/>
          <p:nvPr/>
        </p:nvSpPr>
        <p:spPr>
          <a:xfrm>
            <a:off x="2827337" y="5748337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680" name="Google Shape;1680;p25"/>
          <p:cNvSpPr txBox="1"/>
          <p:nvPr/>
        </p:nvSpPr>
        <p:spPr>
          <a:xfrm>
            <a:off x="2857500" y="5748337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81" name="Google Shape;1681;p25"/>
          <p:cNvSpPr txBox="1"/>
          <p:nvPr/>
        </p:nvSpPr>
        <p:spPr>
          <a:xfrm>
            <a:off x="2887662" y="5748337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682" name="Google Shape;1682;p25"/>
          <p:cNvSpPr txBox="1"/>
          <p:nvPr/>
        </p:nvSpPr>
        <p:spPr>
          <a:xfrm>
            <a:off x="2951162" y="5748337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683" name="Google Shape;1683;p25"/>
          <p:cNvSpPr txBox="1"/>
          <p:nvPr/>
        </p:nvSpPr>
        <p:spPr>
          <a:xfrm>
            <a:off x="2979737" y="5748337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684" name="Google Shape;1684;p25"/>
          <p:cNvSpPr txBox="1"/>
          <p:nvPr/>
        </p:nvSpPr>
        <p:spPr>
          <a:xfrm>
            <a:off x="2060575" y="4591050"/>
            <a:ext cx="1254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1685" name="Google Shape;1685;p25"/>
          <p:cNvSpPr txBox="1"/>
          <p:nvPr/>
        </p:nvSpPr>
        <p:spPr>
          <a:xfrm>
            <a:off x="2133600" y="4591050"/>
            <a:ext cx="8890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686" name="Google Shape;1686;p25"/>
          <p:cNvSpPr txBox="1"/>
          <p:nvPr/>
        </p:nvSpPr>
        <p:spPr>
          <a:xfrm>
            <a:off x="2170112" y="4591050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687" name="Google Shape;1687;p25"/>
          <p:cNvSpPr txBox="1"/>
          <p:nvPr/>
        </p:nvSpPr>
        <p:spPr>
          <a:xfrm>
            <a:off x="2232025" y="4591050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688" name="Google Shape;1688;p25"/>
          <p:cNvSpPr txBox="1"/>
          <p:nvPr/>
        </p:nvSpPr>
        <p:spPr>
          <a:xfrm>
            <a:off x="2292350" y="4591050"/>
            <a:ext cx="8890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689" name="Google Shape;1689;p25"/>
          <p:cNvSpPr txBox="1"/>
          <p:nvPr/>
        </p:nvSpPr>
        <p:spPr>
          <a:xfrm>
            <a:off x="2328862" y="4591050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690" name="Google Shape;1690;p25"/>
          <p:cNvSpPr txBox="1"/>
          <p:nvPr/>
        </p:nvSpPr>
        <p:spPr>
          <a:xfrm>
            <a:off x="2390775" y="4591050"/>
            <a:ext cx="1460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691" name="Google Shape;1691;p25"/>
          <p:cNvSpPr txBox="1"/>
          <p:nvPr/>
        </p:nvSpPr>
        <p:spPr>
          <a:xfrm>
            <a:off x="2484437" y="4591050"/>
            <a:ext cx="1349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2" name="Google Shape;1692;p25"/>
          <p:cNvSpPr txBox="1"/>
          <p:nvPr/>
        </p:nvSpPr>
        <p:spPr>
          <a:xfrm>
            <a:off x="2060575" y="4722812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693" name="Google Shape;1693;p25"/>
          <p:cNvSpPr txBox="1"/>
          <p:nvPr/>
        </p:nvSpPr>
        <p:spPr>
          <a:xfrm>
            <a:off x="2120900" y="4722812"/>
            <a:ext cx="10318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694" name="Google Shape;1694;p25"/>
          <p:cNvSpPr txBox="1"/>
          <p:nvPr/>
        </p:nvSpPr>
        <p:spPr>
          <a:xfrm>
            <a:off x="2176462" y="4722812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695" name="Google Shape;1695;p25"/>
          <p:cNvSpPr txBox="1"/>
          <p:nvPr/>
        </p:nvSpPr>
        <p:spPr>
          <a:xfrm>
            <a:off x="2236787" y="4722812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696" name="Google Shape;1696;p25"/>
          <p:cNvSpPr txBox="1"/>
          <p:nvPr/>
        </p:nvSpPr>
        <p:spPr>
          <a:xfrm>
            <a:off x="2292350" y="4722812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697" name="Google Shape;1697;p25"/>
          <p:cNvSpPr txBox="1"/>
          <p:nvPr/>
        </p:nvSpPr>
        <p:spPr>
          <a:xfrm>
            <a:off x="2355850" y="4722812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698" name="Google Shape;1698;p25"/>
          <p:cNvSpPr txBox="1"/>
          <p:nvPr/>
        </p:nvSpPr>
        <p:spPr>
          <a:xfrm>
            <a:off x="2384425" y="4722812"/>
            <a:ext cx="7302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699" name="Google Shape;1699;p25"/>
          <p:cNvSpPr txBox="1"/>
          <p:nvPr/>
        </p:nvSpPr>
        <p:spPr>
          <a:xfrm>
            <a:off x="2408237" y="4722812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700" name="Google Shape;1700;p25"/>
          <p:cNvSpPr txBox="1"/>
          <p:nvPr/>
        </p:nvSpPr>
        <p:spPr>
          <a:xfrm>
            <a:off x="2470150" y="4722812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701" name="Google Shape;1701;p25"/>
          <p:cNvSpPr txBox="1"/>
          <p:nvPr/>
        </p:nvSpPr>
        <p:spPr>
          <a:xfrm>
            <a:off x="2530475" y="4722812"/>
            <a:ext cx="1349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2" name="Google Shape;1702;p25"/>
          <p:cNvSpPr txBox="1"/>
          <p:nvPr/>
        </p:nvSpPr>
        <p:spPr>
          <a:xfrm>
            <a:off x="2060575" y="4851400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703" name="Google Shape;1703;p25"/>
          <p:cNvSpPr txBox="1"/>
          <p:nvPr/>
        </p:nvSpPr>
        <p:spPr>
          <a:xfrm>
            <a:off x="2120900" y="4851400"/>
            <a:ext cx="8890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704" name="Google Shape;1704;p25"/>
          <p:cNvSpPr txBox="1"/>
          <p:nvPr/>
        </p:nvSpPr>
        <p:spPr>
          <a:xfrm>
            <a:off x="2157412" y="4851400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705" name="Google Shape;1705;p25"/>
          <p:cNvSpPr txBox="1"/>
          <p:nvPr/>
        </p:nvSpPr>
        <p:spPr>
          <a:xfrm>
            <a:off x="2219325" y="4851400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706" name="Google Shape;1706;p25"/>
          <p:cNvSpPr txBox="1"/>
          <p:nvPr/>
        </p:nvSpPr>
        <p:spPr>
          <a:xfrm>
            <a:off x="2279650" y="4851400"/>
            <a:ext cx="8890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707" name="Google Shape;1707;p25"/>
          <p:cNvSpPr txBox="1"/>
          <p:nvPr/>
        </p:nvSpPr>
        <p:spPr>
          <a:xfrm>
            <a:off x="2319337" y="4851400"/>
            <a:ext cx="1349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8" name="Google Shape;1708;p25"/>
          <p:cNvSpPr txBox="1"/>
          <p:nvPr/>
        </p:nvSpPr>
        <p:spPr>
          <a:xfrm>
            <a:off x="2060575" y="4984750"/>
            <a:ext cx="8890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1709" name="Google Shape;1709;p25"/>
          <p:cNvSpPr txBox="1"/>
          <p:nvPr/>
        </p:nvSpPr>
        <p:spPr>
          <a:xfrm>
            <a:off x="2097087" y="4984750"/>
            <a:ext cx="7302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710" name="Google Shape;1710;p25"/>
          <p:cNvSpPr txBox="1"/>
          <p:nvPr/>
        </p:nvSpPr>
        <p:spPr>
          <a:xfrm>
            <a:off x="2120900" y="4984750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711" name="Google Shape;1711;p25"/>
          <p:cNvSpPr txBox="1"/>
          <p:nvPr/>
        </p:nvSpPr>
        <p:spPr>
          <a:xfrm>
            <a:off x="2182812" y="4984750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12" name="Google Shape;1712;p25"/>
          <p:cNvSpPr txBox="1"/>
          <p:nvPr/>
        </p:nvSpPr>
        <p:spPr>
          <a:xfrm>
            <a:off x="2212975" y="4984750"/>
            <a:ext cx="7302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713" name="Google Shape;1713;p25"/>
          <p:cNvSpPr txBox="1"/>
          <p:nvPr/>
        </p:nvSpPr>
        <p:spPr>
          <a:xfrm>
            <a:off x="2236787" y="4984750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714" name="Google Shape;1714;p25"/>
          <p:cNvSpPr txBox="1"/>
          <p:nvPr/>
        </p:nvSpPr>
        <p:spPr>
          <a:xfrm>
            <a:off x="2298700" y="4984750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715" name="Google Shape;1715;p25"/>
          <p:cNvSpPr txBox="1"/>
          <p:nvPr/>
        </p:nvSpPr>
        <p:spPr>
          <a:xfrm>
            <a:off x="2355850" y="4984750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716" name="Google Shape;1716;p25"/>
          <p:cNvSpPr txBox="1"/>
          <p:nvPr/>
        </p:nvSpPr>
        <p:spPr>
          <a:xfrm>
            <a:off x="2384425" y="4984750"/>
            <a:ext cx="8890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717" name="Google Shape;1717;p25"/>
          <p:cNvSpPr txBox="1"/>
          <p:nvPr/>
        </p:nvSpPr>
        <p:spPr>
          <a:xfrm>
            <a:off x="2420937" y="4984750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718" name="Google Shape;1718;p25"/>
          <p:cNvSpPr txBox="1"/>
          <p:nvPr/>
        </p:nvSpPr>
        <p:spPr>
          <a:xfrm>
            <a:off x="2481262" y="4984750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719" name="Google Shape;1719;p25"/>
          <p:cNvSpPr txBox="1"/>
          <p:nvPr/>
        </p:nvSpPr>
        <p:spPr>
          <a:xfrm>
            <a:off x="2536825" y="4984750"/>
            <a:ext cx="825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720" name="Google Shape;1720;p25"/>
          <p:cNvSpPr txBox="1"/>
          <p:nvPr/>
        </p:nvSpPr>
        <p:spPr>
          <a:xfrm>
            <a:off x="2566987" y="4984750"/>
            <a:ext cx="7302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721" name="Google Shape;1721;p25"/>
          <p:cNvSpPr txBox="1"/>
          <p:nvPr/>
        </p:nvSpPr>
        <p:spPr>
          <a:xfrm>
            <a:off x="2593975" y="4984750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722" name="Google Shape;1722;p25"/>
          <p:cNvSpPr txBox="1"/>
          <p:nvPr/>
        </p:nvSpPr>
        <p:spPr>
          <a:xfrm>
            <a:off x="2652712" y="4984750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723" name="Google Shape;1723;p25"/>
          <p:cNvSpPr txBox="1"/>
          <p:nvPr/>
        </p:nvSpPr>
        <p:spPr>
          <a:xfrm>
            <a:off x="2716212" y="4984750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724" name="Google Shape;1724;p25"/>
          <p:cNvSpPr txBox="1"/>
          <p:nvPr/>
        </p:nvSpPr>
        <p:spPr>
          <a:xfrm>
            <a:off x="2771775" y="4984750"/>
            <a:ext cx="8890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725" name="Google Shape;1725;p25"/>
          <p:cNvSpPr/>
          <p:nvPr/>
        </p:nvSpPr>
        <p:spPr>
          <a:xfrm>
            <a:off x="5137150" y="5133975"/>
            <a:ext cx="134937" cy="260350"/>
          </a:xfrm>
          <a:custGeom>
            <a:rect b="b" l="l" r="r" t="t"/>
            <a:pathLst>
              <a:path extrusionOk="0" h="164" w="85">
                <a:moveTo>
                  <a:pt x="85" y="162"/>
                </a:moveTo>
                <a:lnTo>
                  <a:pt x="0" y="164"/>
                </a:lnTo>
                <a:lnTo>
                  <a:pt x="0" y="0"/>
                </a:lnTo>
                <a:lnTo>
                  <a:pt x="85" y="0"/>
                </a:lnTo>
                <a:lnTo>
                  <a:pt x="85" y="162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6" name="Google Shape;1726;p25"/>
          <p:cNvSpPr/>
          <p:nvPr/>
        </p:nvSpPr>
        <p:spPr>
          <a:xfrm>
            <a:off x="5137150" y="5133975"/>
            <a:ext cx="134937" cy="260350"/>
          </a:xfrm>
          <a:custGeom>
            <a:rect b="b" l="l" r="r" t="t"/>
            <a:pathLst>
              <a:path extrusionOk="0" h="164" w="85">
                <a:moveTo>
                  <a:pt x="85" y="162"/>
                </a:moveTo>
                <a:lnTo>
                  <a:pt x="0" y="164"/>
                </a:lnTo>
                <a:lnTo>
                  <a:pt x="0" y="0"/>
                </a:lnTo>
                <a:lnTo>
                  <a:pt x="85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27" name="Google Shape;1727;p25"/>
          <p:cNvCxnSpPr/>
          <p:nvPr/>
        </p:nvCxnSpPr>
        <p:spPr>
          <a:xfrm flipH="1" rot="10800000">
            <a:off x="5411787" y="5133975"/>
            <a:ext cx="1587" cy="257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8" name="Google Shape;1728;p25"/>
          <p:cNvCxnSpPr/>
          <p:nvPr/>
        </p:nvCxnSpPr>
        <p:spPr>
          <a:xfrm flipH="1">
            <a:off x="5268912" y="5130800"/>
            <a:ext cx="142875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9" name="Google Shape;1729;p25"/>
          <p:cNvCxnSpPr/>
          <p:nvPr/>
        </p:nvCxnSpPr>
        <p:spPr>
          <a:xfrm flipH="1">
            <a:off x="5268912" y="5391150"/>
            <a:ext cx="142875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0" name="Google Shape;1730;p25"/>
          <p:cNvCxnSpPr/>
          <p:nvPr/>
        </p:nvCxnSpPr>
        <p:spPr>
          <a:xfrm>
            <a:off x="4911725" y="5262562"/>
            <a:ext cx="2222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31" name="Google Shape;1731;p25"/>
          <p:cNvSpPr/>
          <p:nvPr/>
        </p:nvSpPr>
        <p:spPr>
          <a:xfrm>
            <a:off x="3794125" y="5133975"/>
            <a:ext cx="125412" cy="260350"/>
          </a:xfrm>
          <a:custGeom>
            <a:rect b="b" l="l" r="r" t="t"/>
            <a:pathLst>
              <a:path extrusionOk="0" h="164" w="79">
                <a:moveTo>
                  <a:pt x="0" y="162"/>
                </a:moveTo>
                <a:lnTo>
                  <a:pt x="79" y="164"/>
                </a:lnTo>
                <a:lnTo>
                  <a:pt x="79" y="0"/>
                </a:lnTo>
                <a:lnTo>
                  <a:pt x="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2" name="Google Shape;1732;p25"/>
          <p:cNvSpPr/>
          <p:nvPr/>
        </p:nvSpPr>
        <p:spPr>
          <a:xfrm>
            <a:off x="3794125" y="5133975"/>
            <a:ext cx="125412" cy="260350"/>
          </a:xfrm>
          <a:custGeom>
            <a:rect b="b" l="l" r="r" t="t"/>
            <a:pathLst>
              <a:path extrusionOk="0" h="164" w="79">
                <a:moveTo>
                  <a:pt x="0" y="162"/>
                </a:moveTo>
                <a:lnTo>
                  <a:pt x="79" y="164"/>
                </a:lnTo>
                <a:lnTo>
                  <a:pt x="7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33" name="Google Shape;1733;p25"/>
          <p:cNvCxnSpPr/>
          <p:nvPr/>
        </p:nvCxnSpPr>
        <p:spPr>
          <a:xfrm flipH="1" rot="10800000">
            <a:off x="3668712" y="5133975"/>
            <a:ext cx="3175" cy="257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4" name="Google Shape;1734;p25"/>
          <p:cNvCxnSpPr/>
          <p:nvPr/>
        </p:nvCxnSpPr>
        <p:spPr>
          <a:xfrm>
            <a:off x="3668712" y="5130800"/>
            <a:ext cx="131762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5" name="Google Shape;1735;p25"/>
          <p:cNvCxnSpPr/>
          <p:nvPr/>
        </p:nvCxnSpPr>
        <p:spPr>
          <a:xfrm>
            <a:off x="3668712" y="5391150"/>
            <a:ext cx="131762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36" name="Google Shape;1736;p25"/>
          <p:cNvSpPr/>
          <p:nvPr/>
        </p:nvSpPr>
        <p:spPr>
          <a:xfrm>
            <a:off x="3263900" y="5133975"/>
            <a:ext cx="127000" cy="260350"/>
          </a:xfrm>
          <a:custGeom>
            <a:rect b="b" l="l" r="r" t="t"/>
            <a:pathLst>
              <a:path extrusionOk="0" h="164" w="80">
                <a:moveTo>
                  <a:pt x="0" y="162"/>
                </a:moveTo>
                <a:lnTo>
                  <a:pt x="80" y="164"/>
                </a:lnTo>
                <a:lnTo>
                  <a:pt x="80" y="0"/>
                </a:lnTo>
                <a:lnTo>
                  <a:pt x="3" y="0"/>
                </a:lnTo>
                <a:lnTo>
                  <a:pt x="0" y="162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7" name="Google Shape;1737;p25"/>
          <p:cNvSpPr/>
          <p:nvPr/>
        </p:nvSpPr>
        <p:spPr>
          <a:xfrm>
            <a:off x="3263900" y="5133975"/>
            <a:ext cx="127000" cy="260350"/>
          </a:xfrm>
          <a:custGeom>
            <a:rect b="b" l="l" r="r" t="t"/>
            <a:pathLst>
              <a:path extrusionOk="0" h="164" w="80">
                <a:moveTo>
                  <a:pt x="0" y="162"/>
                </a:moveTo>
                <a:lnTo>
                  <a:pt x="80" y="164"/>
                </a:lnTo>
                <a:lnTo>
                  <a:pt x="80" y="0"/>
                </a:lnTo>
                <a:lnTo>
                  <a:pt x="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8" name="Google Shape;1738;p25"/>
          <p:cNvSpPr/>
          <p:nvPr/>
        </p:nvSpPr>
        <p:spPr>
          <a:xfrm>
            <a:off x="3141662" y="5130800"/>
            <a:ext cx="127000" cy="263525"/>
          </a:xfrm>
          <a:custGeom>
            <a:rect b="b" l="l" r="r" t="t"/>
            <a:pathLst>
              <a:path extrusionOk="0" h="166" w="80">
                <a:moveTo>
                  <a:pt x="77" y="0"/>
                </a:moveTo>
                <a:lnTo>
                  <a:pt x="0" y="2"/>
                </a:lnTo>
                <a:lnTo>
                  <a:pt x="0" y="166"/>
                </a:lnTo>
                <a:lnTo>
                  <a:pt x="80" y="16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9" name="Google Shape;1739;p25"/>
          <p:cNvSpPr txBox="1"/>
          <p:nvPr/>
        </p:nvSpPr>
        <p:spPr>
          <a:xfrm>
            <a:off x="3224212" y="5192712"/>
            <a:ext cx="7937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740" name="Google Shape;1740;p25"/>
          <p:cNvSpPr txBox="1"/>
          <p:nvPr/>
        </p:nvSpPr>
        <p:spPr>
          <a:xfrm>
            <a:off x="3254375" y="5192712"/>
            <a:ext cx="11906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741" name="Google Shape;1741;p25"/>
          <p:cNvSpPr txBox="1"/>
          <p:nvPr/>
        </p:nvSpPr>
        <p:spPr>
          <a:xfrm>
            <a:off x="3740150" y="5192712"/>
            <a:ext cx="7937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742" name="Google Shape;1742;p25"/>
          <p:cNvSpPr txBox="1"/>
          <p:nvPr/>
        </p:nvSpPr>
        <p:spPr>
          <a:xfrm>
            <a:off x="3773487" y="5192712"/>
            <a:ext cx="13176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743" name="Google Shape;1743;p25"/>
          <p:cNvCxnSpPr/>
          <p:nvPr/>
        </p:nvCxnSpPr>
        <p:spPr>
          <a:xfrm>
            <a:off x="3400425" y="5262562"/>
            <a:ext cx="2714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4" name="Google Shape;1744;p25"/>
          <p:cNvCxnSpPr/>
          <p:nvPr/>
        </p:nvCxnSpPr>
        <p:spPr>
          <a:xfrm>
            <a:off x="3925887" y="5199062"/>
            <a:ext cx="2619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5" name="Google Shape;1745;p25"/>
          <p:cNvCxnSpPr/>
          <p:nvPr/>
        </p:nvCxnSpPr>
        <p:spPr>
          <a:xfrm>
            <a:off x="4379912" y="5262562"/>
            <a:ext cx="2841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6" name="Google Shape;1746;p25"/>
          <p:cNvCxnSpPr/>
          <p:nvPr/>
        </p:nvCxnSpPr>
        <p:spPr>
          <a:xfrm>
            <a:off x="3925887" y="5321300"/>
            <a:ext cx="261937" cy="4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7" name="Google Shape;1747;p25"/>
          <p:cNvSpPr/>
          <p:nvPr/>
        </p:nvSpPr>
        <p:spPr>
          <a:xfrm>
            <a:off x="3605212" y="5199062"/>
            <a:ext cx="63500" cy="63500"/>
          </a:xfrm>
          <a:custGeom>
            <a:rect b="b" l="l" r="r" t="t"/>
            <a:pathLst>
              <a:path extrusionOk="0" h="40" w="40">
                <a:moveTo>
                  <a:pt x="0" y="40"/>
                </a:moveTo>
                <a:lnTo>
                  <a:pt x="2" y="0"/>
                </a:lnTo>
                <a:lnTo>
                  <a:pt x="4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8" name="Google Shape;1748;p25"/>
          <p:cNvSpPr txBox="1"/>
          <p:nvPr/>
        </p:nvSpPr>
        <p:spPr>
          <a:xfrm>
            <a:off x="5192712" y="5192712"/>
            <a:ext cx="16827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1749" name="Google Shape;1749;p25"/>
          <p:cNvSpPr txBox="1"/>
          <p:nvPr/>
        </p:nvSpPr>
        <p:spPr>
          <a:xfrm>
            <a:off x="5295900" y="5192712"/>
            <a:ext cx="1254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750" name="Google Shape;1750;p25"/>
          <p:cNvSpPr/>
          <p:nvPr/>
        </p:nvSpPr>
        <p:spPr>
          <a:xfrm>
            <a:off x="4646612" y="5133975"/>
            <a:ext cx="277812" cy="260350"/>
          </a:xfrm>
          <a:custGeom>
            <a:rect b="b" l="l" r="r" t="t"/>
            <a:pathLst>
              <a:path extrusionOk="0" h="164" w="175">
                <a:moveTo>
                  <a:pt x="173" y="162"/>
                </a:moveTo>
                <a:lnTo>
                  <a:pt x="175" y="0"/>
                </a:lnTo>
                <a:lnTo>
                  <a:pt x="0" y="0"/>
                </a:lnTo>
                <a:lnTo>
                  <a:pt x="0" y="164"/>
                </a:lnTo>
                <a:lnTo>
                  <a:pt x="175" y="164"/>
                </a:lnTo>
                <a:lnTo>
                  <a:pt x="173" y="1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1" name="Google Shape;1751;p25"/>
          <p:cNvSpPr/>
          <p:nvPr/>
        </p:nvSpPr>
        <p:spPr>
          <a:xfrm>
            <a:off x="4646612" y="5133975"/>
            <a:ext cx="277812" cy="260350"/>
          </a:xfrm>
          <a:custGeom>
            <a:rect b="b" l="l" r="r" t="t"/>
            <a:pathLst>
              <a:path extrusionOk="0" h="164" w="175">
                <a:moveTo>
                  <a:pt x="173" y="162"/>
                </a:moveTo>
                <a:lnTo>
                  <a:pt x="175" y="0"/>
                </a:lnTo>
                <a:lnTo>
                  <a:pt x="0" y="0"/>
                </a:lnTo>
                <a:lnTo>
                  <a:pt x="0" y="164"/>
                </a:lnTo>
                <a:lnTo>
                  <a:pt x="175" y="16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2" name="Google Shape;1752;p25"/>
          <p:cNvSpPr/>
          <p:nvPr/>
        </p:nvSpPr>
        <p:spPr>
          <a:xfrm>
            <a:off x="4194175" y="5014912"/>
            <a:ext cx="217487" cy="492125"/>
          </a:xfrm>
          <a:custGeom>
            <a:rect b="b" l="l" r="r" t="t"/>
            <a:pathLst>
              <a:path extrusionOk="0" h="310" w="137">
                <a:moveTo>
                  <a:pt x="0" y="0"/>
                </a:moveTo>
                <a:lnTo>
                  <a:pt x="2" y="127"/>
                </a:lnTo>
                <a:lnTo>
                  <a:pt x="39" y="156"/>
                </a:lnTo>
                <a:lnTo>
                  <a:pt x="2" y="185"/>
                </a:lnTo>
                <a:lnTo>
                  <a:pt x="2" y="310"/>
                </a:lnTo>
                <a:lnTo>
                  <a:pt x="137" y="216"/>
                </a:lnTo>
                <a:lnTo>
                  <a:pt x="137" y="96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3" name="Google Shape;1753;p25"/>
          <p:cNvSpPr/>
          <p:nvPr/>
        </p:nvSpPr>
        <p:spPr>
          <a:xfrm>
            <a:off x="4194175" y="5014912"/>
            <a:ext cx="217487" cy="492125"/>
          </a:xfrm>
          <a:custGeom>
            <a:rect b="b" l="l" r="r" t="t"/>
            <a:pathLst>
              <a:path extrusionOk="0" h="310" w="137">
                <a:moveTo>
                  <a:pt x="0" y="0"/>
                </a:moveTo>
                <a:lnTo>
                  <a:pt x="2" y="127"/>
                </a:lnTo>
                <a:lnTo>
                  <a:pt x="39" y="156"/>
                </a:lnTo>
                <a:lnTo>
                  <a:pt x="2" y="185"/>
                </a:lnTo>
                <a:lnTo>
                  <a:pt x="2" y="310"/>
                </a:lnTo>
                <a:lnTo>
                  <a:pt x="137" y="216"/>
                </a:lnTo>
                <a:lnTo>
                  <a:pt x="137" y="96"/>
                </a:lnTo>
                <a:lnTo>
                  <a:pt x="2" y="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4" name="Google Shape;1754;p25"/>
          <p:cNvSpPr txBox="1"/>
          <p:nvPr/>
        </p:nvSpPr>
        <p:spPr>
          <a:xfrm>
            <a:off x="4260850" y="5192712"/>
            <a:ext cx="1254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755" name="Google Shape;1755;p25"/>
          <p:cNvSpPr txBox="1"/>
          <p:nvPr/>
        </p:nvSpPr>
        <p:spPr>
          <a:xfrm>
            <a:off x="4332287" y="5192712"/>
            <a:ext cx="1254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1756" name="Google Shape;1756;p25"/>
          <p:cNvCxnSpPr/>
          <p:nvPr/>
        </p:nvCxnSpPr>
        <p:spPr>
          <a:xfrm>
            <a:off x="5434012" y="5834062"/>
            <a:ext cx="2381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57" name="Google Shape;1757;p25"/>
          <p:cNvSpPr txBox="1"/>
          <p:nvPr/>
        </p:nvSpPr>
        <p:spPr>
          <a:xfrm>
            <a:off x="3790950" y="5705475"/>
            <a:ext cx="122237" cy="25876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8" name="Google Shape;1758;p25"/>
          <p:cNvSpPr txBox="1"/>
          <p:nvPr/>
        </p:nvSpPr>
        <p:spPr>
          <a:xfrm>
            <a:off x="3790950" y="5705475"/>
            <a:ext cx="122237" cy="2587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9" name="Google Shape;1759;p25"/>
          <p:cNvSpPr txBox="1"/>
          <p:nvPr/>
        </p:nvSpPr>
        <p:spPr>
          <a:xfrm>
            <a:off x="3665537" y="5705475"/>
            <a:ext cx="125412" cy="2587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0" name="Google Shape;1760;p25"/>
          <p:cNvSpPr txBox="1"/>
          <p:nvPr/>
        </p:nvSpPr>
        <p:spPr>
          <a:xfrm>
            <a:off x="3748087" y="5767387"/>
            <a:ext cx="7937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761" name="Google Shape;1761;p25"/>
          <p:cNvSpPr txBox="1"/>
          <p:nvPr/>
        </p:nvSpPr>
        <p:spPr>
          <a:xfrm>
            <a:off x="3776662" y="5767387"/>
            <a:ext cx="11906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762" name="Google Shape;1762;p25"/>
          <p:cNvSpPr txBox="1"/>
          <p:nvPr/>
        </p:nvSpPr>
        <p:spPr>
          <a:xfrm>
            <a:off x="4267200" y="5767387"/>
            <a:ext cx="7937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763" name="Google Shape;1763;p25"/>
          <p:cNvSpPr txBox="1"/>
          <p:nvPr/>
        </p:nvSpPr>
        <p:spPr>
          <a:xfrm>
            <a:off x="4295775" y="5767387"/>
            <a:ext cx="13176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764" name="Google Shape;1764;p25"/>
          <p:cNvCxnSpPr/>
          <p:nvPr/>
        </p:nvCxnSpPr>
        <p:spPr>
          <a:xfrm>
            <a:off x="3925887" y="5834062"/>
            <a:ext cx="26828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5" name="Google Shape;1765;p25"/>
          <p:cNvCxnSpPr/>
          <p:nvPr/>
        </p:nvCxnSpPr>
        <p:spPr>
          <a:xfrm>
            <a:off x="4905375" y="5834062"/>
            <a:ext cx="28098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6" name="Google Shape;1766;p25"/>
          <p:cNvCxnSpPr/>
          <p:nvPr/>
        </p:nvCxnSpPr>
        <p:spPr>
          <a:xfrm>
            <a:off x="4448175" y="5894387"/>
            <a:ext cx="261937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67" name="Google Shape;1767;p25"/>
          <p:cNvSpPr/>
          <p:nvPr/>
        </p:nvSpPr>
        <p:spPr>
          <a:xfrm>
            <a:off x="4130675" y="5772150"/>
            <a:ext cx="63500" cy="61912"/>
          </a:xfrm>
          <a:custGeom>
            <a:rect b="b" l="l" r="r" t="t"/>
            <a:pathLst>
              <a:path extrusionOk="0" h="39" w="40">
                <a:moveTo>
                  <a:pt x="0" y="39"/>
                </a:moveTo>
                <a:lnTo>
                  <a:pt x="0" y="0"/>
                </a:lnTo>
                <a:lnTo>
                  <a:pt x="4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8" name="Google Shape;1768;p25"/>
          <p:cNvSpPr txBox="1"/>
          <p:nvPr/>
        </p:nvSpPr>
        <p:spPr>
          <a:xfrm>
            <a:off x="5186362" y="5757862"/>
            <a:ext cx="1460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769" name="Google Shape;1769;p25"/>
          <p:cNvSpPr txBox="1"/>
          <p:nvPr/>
        </p:nvSpPr>
        <p:spPr>
          <a:xfrm>
            <a:off x="5278437" y="5757862"/>
            <a:ext cx="1254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770" name="Google Shape;1770;p25"/>
          <p:cNvSpPr txBox="1"/>
          <p:nvPr/>
        </p:nvSpPr>
        <p:spPr>
          <a:xfrm>
            <a:off x="5351462" y="5757862"/>
            <a:ext cx="1460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771" name="Google Shape;1771;p25"/>
          <p:cNvSpPr/>
          <p:nvPr/>
        </p:nvSpPr>
        <p:spPr>
          <a:xfrm>
            <a:off x="4719637" y="5586412"/>
            <a:ext cx="215900" cy="493712"/>
          </a:xfrm>
          <a:custGeom>
            <a:rect b="b" l="l" r="r" t="t"/>
            <a:pathLst>
              <a:path extrusionOk="0" h="311" w="136">
                <a:moveTo>
                  <a:pt x="0" y="0"/>
                </a:moveTo>
                <a:lnTo>
                  <a:pt x="0" y="125"/>
                </a:lnTo>
                <a:lnTo>
                  <a:pt x="38" y="156"/>
                </a:lnTo>
                <a:lnTo>
                  <a:pt x="0" y="186"/>
                </a:lnTo>
                <a:lnTo>
                  <a:pt x="0" y="311"/>
                </a:lnTo>
                <a:lnTo>
                  <a:pt x="136" y="217"/>
                </a:lnTo>
                <a:lnTo>
                  <a:pt x="136" y="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2" name="Google Shape;1772;p25"/>
          <p:cNvSpPr/>
          <p:nvPr/>
        </p:nvSpPr>
        <p:spPr>
          <a:xfrm>
            <a:off x="4719637" y="5586412"/>
            <a:ext cx="215900" cy="493712"/>
          </a:xfrm>
          <a:custGeom>
            <a:rect b="b" l="l" r="r" t="t"/>
            <a:pathLst>
              <a:path extrusionOk="0" h="311" w="136">
                <a:moveTo>
                  <a:pt x="0" y="0"/>
                </a:moveTo>
                <a:lnTo>
                  <a:pt x="0" y="125"/>
                </a:lnTo>
                <a:lnTo>
                  <a:pt x="38" y="156"/>
                </a:lnTo>
                <a:lnTo>
                  <a:pt x="0" y="186"/>
                </a:lnTo>
                <a:lnTo>
                  <a:pt x="0" y="311"/>
                </a:lnTo>
                <a:lnTo>
                  <a:pt x="136" y="217"/>
                </a:lnTo>
                <a:lnTo>
                  <a:pt x="136" y="9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3" name="Google Shape;1773;p25"/>
          <p:cNvSpPr txBox="1"/>
          <p:nvPr/>
        </p:nvSpPr>
        <p:spPr>
          <a:xfrm>
            <a:off x="4783137" y="5767387"/>
            <a:ext cx="1254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774" name="Google Shape;1774;p25"/>
          <p:cNvSpPr txBox="1"/>
          <p:nvPr/>
        </p:nvSpPr>
        <p:spPr>
          <a:xfrm>
            <a:off x="4856162" y="5767387"/>
            <a:ext cx="1254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775" name="Google Shape;1775;p25"/>
          <p:cNvSpPr txBox="1"/>
          <p:nvPr/>
        </p:nvSpPr>
        <p:spPr>
          <a:xfrm>
            <a:off x="2738437" y="4851400"/>
            <a:ext cx="11906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776" name="Google Shape;1776;p25"/>
          <p:cNvSpPr txBox="1"/>
          <p:nvPr/>
        </p:nvSpPr>
        <p:spPr>
          <a:xfrm>
            <a:off x="2805112" y="4851400"/>
            <a:ext cx="7302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777" name="Google Shape;1777;p25"/>
          <p:cNvSpPr txBox="1"/>
          <p:nvPr/>
        </p:nvSpPr>
        <p:spPr>
          <a:xfrm>
            <a:off x="2827337" y="4851400"/>
            <a:ext cx="1460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778" name="Google Shape;1778;p25"/>
          <p:cNvSpPr txBox="1"/>
          <p:nvPr/>
        </p:nvSpPr>
        <p:spPr>
          <a:xfrm>
            <a:off x="2921000" y="4851400"/>
            <a:ext cx="109537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779" name="Google Shape;1779;p25"/>
          <p:cNvCxnSpPr/>
          <p:nvPr/>
        </p:nvCxnSpPr>
        <p:spPr>
          <a:xfrm>
            <a:off x="3025775" y="4918075"/>
            <a:ext cx="27622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0" name="Google Shape;1780;p25"/>
          <p:cNvSpPr/>
          <p:nvPr/>
        </p:nvSpPr>
        <p:spPr>
          <a:xfrm>
            <a:off x="5757862" y="4889500"/>
            <a:ext cx="57150" cy="55562"/>
          </a:xfrm>
          <a:custGeom>
            <a:rect b="b" l="l" r="r" t="t"/>
            <a:pathLst>
              <a:path extrusionOk="0" h="35" w="36">
                <a:moveTo>
                  <a:pt x="0" y="0"/>
                </a:moveTo>
                <a:lnTo>
                  <a:pt x="0" y="35"/>
                </a:lnTo>
                <a:lnTo>
                  <a:pt x="36" y="18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81" name="Google Shape;1781;p25"/>
          <p:cNvCxnSpPr/>
          <p:nvPr/>
        </p:nvCxnSpPr>
        <p:spPr>
          <a:xfrm flipH="1" rot="10800000">
            <a:off x="3522662" y="4918075"/>
            <a:ext cx="1587" cy="539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2" name="Google Shape;1782;p25"/>
          <p:cNvSpPr txBox="1"/>
          <p:nvPr/>
        </p:nvSpPr>
        <p:spPr>
          <a:xfrm>
            <a:off x="3489325" y="4756150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783" name="Google Shape;1783;p25"/>
          <p:cNvCxnSpPr/>
          <p:nvPr/>
        </p:nvCxnSpPr>
        <p:spPr>
          <a:xfrm flipH="1" rot="10800000">
            <a:off x="4017962" y="4918075"/>
            <a:ext cx="1587" cy="539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4" name="Google Shape;1784;p25"/>
          <p:cNvSpPr txBox="1"/>
          <p:nvPr/>
        </p:nvSpPr>
        <p:spPr>
          <a:xfrm>
            <a:off x="3986212" y="4756150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785" name="Google Shape;1785;p25"/>
          <p:cNvCxnSpPr/>
          <p:nvPr/>
        </p:nvCxnSpPr>
        <p:spPr>
          <a:xfrm flipH="1" rot="10800000">
            <a:off x="4514850" y="4918075"/>
            <a:ext cx="1587" cy="539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6" name="Google Shape;1786;p25"/>
          <p:cNvSpPr txBox="1"/>
          <p:nvPr/>
        </p:nvSpPr>
        <p:spPr>
          <a:xfrm>
            <a:off x="4481512" y="4756150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1787" name="Google Shape;1787;p25"/>
          <p:cNvCxnSpPr/>
          <p:nvPr/>
        </p:nvCxnSpPr>
        <p:spPr>
          <a:xfrm flipH="1" rot="10800000">
            <a:off x="5010150" y="4918075"/>
            <a:ext cx="1587" cy="539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8" name="Google Shape;1788;p25"/>
          <p:cNvSpPr txBox="1"/>
          <p:nvPr/>
        </p:nvSpPr>
        <p:spPr>
          <a:xfrm>
            <a:off x="4978400" y="4756150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1789" name="Google Shape;1789;p25"/>
          <p:cNvCxnSpPr/>
          <p:nvPr/>
        </p:nvCxnSpPr>
        <p:spPr>
          <a:xfrm flipH="1" rot="10800000">
            <a:off x="5507037" y="4918075"/>
            <a:ext cx="1587" cy="539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0" name="Google Shape;1790;p25"/>
          <p:cNvSpPr txBox="1"/>
          <p:nvPr/>
        </p:nvSpPr>
        <p:spPr>
          <a:xfrm>
            <a:off x="5440362" y="4756150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91" name="Google Shape;1791;p25"/>
          <p:cNvSpPr txBox="1"/>
          <p:nvPr/>
        </p:nvSpPr>
        <p:spPr>
          <a:xfrm>
            <a:off x="5503862" y="4756150"/>
            <a:ext cx="1127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92" name="Google Shape;1792;p25"/>
          <p:cNvSpPr/>
          <p:nvPr/>
        </p:nvSpPr>
        <p:spPr>
          <a:xfrm>
            <a:off x="4454525" y="5246687"/>
            <a:ext cx="53975" cy="49212"/>
          </a:xfrm>
          <a:custGeom>
            <a:rect b="b" l="l" r="r" t="t"/>
            <a:pathLst>
              <a:path extrusionOk="0" h="31" w="34">
                <a:moveTo>
                  <a:pt x="17" y="29"/>
                </a:moveTo>
                <a:lnTo>
                  <a:pt x="19" y="31"/>
                </a:lnTo>
                <a:lnTo>
                  <a:pt x="21" y="29"/>
                </a:lnTo>
                <a:lnTo>
                  <a:pt x="23" y="29"/>
                </a:lnTo>
                <a:lnTo>
                  <a:pt x="25" y="27"/>
                </a:lnTo>
                <a:lnTo>
                  <a:pt x="28" y="25"/>
                </a:lnTo>
                <a:lnTo>
                  <a:pt x="30" y="25"/>
                </a:lnTo>
                <a:lnTo>
                  <a:pt x="32" y="22"/>
                </a:lnTo>
                <a:lnTo>
                  <a:pt x="32" y="20"/>
                </a:lnTo>
                <a:lnTo>
                  <a:pt x="32" y="16"/>
                </a:lnTo>
                <a:lnTo>
                  <a:pt x="34" y="14"/>
                </a:lnTo>
                <a:lnTo>
                  <a:pt x="32" y="12"/>
                </a:lnTo>
                <a:lnTo>
                  <a:pt x="32" y="10"/>
                </a:lnTo>
                <a:lnTo>
                  <a:pt x="32" y="8"/>
                </a:lnTo>
                <a:lnTo>
                  <a:pt x="30" y="6"/>
                </a:lnTo>
                <a:lnTo>
                  <a:pt x="28" y="4"/>
                </a:lnTo>
                <a:lnTo>
                  <a:pt x="25" y="2"/>
                </a:lnTo>
                <a:lnTo>
                  <a:pt x="23" y="0"/>
                </a:lnTo>
                <a:lnTo>
                  <a:pt x="21" y="0"/>
                </a:lnTo>
                <a:lnTo>
                  <a:pt x="19" y="0"/>
                </a:lnTo>
                <a:lnTo>
                  <a:pt x="17" y="0"/>
                </a:lnTo>
                <a:lnTo>
                  <a:pt x="15" y="0"/>
                </a:lnTo>
                <a:lnTo>
                  <a:pt x="13" y="0"/>
                </a:lnTo>
                <a:lnTo>
                  <a:pt x="9" y="0"/>
                </a:lnTo>
                <a:lnTo>
                  <a:pt x="7" y="2"/>
                </a:lnTo>
                <a:lnTo>
                  <a:pt x="7" y="4"/>
                </a:lnTo>
                <a:lnTo>
                  <a:pt x="5" y="6"/>
                </a:lnTo>
                <a:lnTo>
                  <a:pt x="3" y="8"/>
                </a:lnTo>
                <a:lnTo>
                  <a:pt x="3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3" y="20"/>
                </a:lnTo>
                <a:lnTo>
                  <a:pt x="3" y="22"/>
                </a:lnTo>
                <a:lnTo>
                  <a:pt x="5" y="25"/>
                </a:lnTo>
                <a:lnTo>
                  <a:pt x="7" y="25"/>
                </a:lnTo>
                <a:lnTo>
                  <a:pt x="7" y="27"/>
                </a:lnTo>
                <a:lnTo>
                  <a:pt x="9" y="29"/>
                </a:lnTo>
                <a:lnTo>
                  <a:pt x="13" y="29"/>
                </a:lnTo>
                <a:lnTo>
                  <a:pt x="15" y="31"/>
                </a:lnTo>
                <a:lnTo>
                  <a:pt x="17" y="31"/>
                </a:lnTo>
                <a:lnTo>
                  <a:pt x="17" y="29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3" name="Google Shape;1793;p25"/>
          <p:cNvSpPr/>
          <p:nvPr/>
        </p:nvSpPr>
        <p:spPr>
          <a:xfrm>
            <a:off x="4578350" y="5741987"/>
            <a:ext cx="49212" cy="49212"/>
          </a:xfrm>
          <a:custGeom>
            <a:rect b="b" l="l" r="r" t="t"/>
            <a:pathLst>
              <a:path extrusionOk="0" h="31" w="31">
                <a:moveTo>
                  <a:pt x="14" y="29"/>
                </a:moveTo>
                <a:lnTo>
                  <a:pt x="18" y="31"/>
                </a:lnTo>
                <a:lnTo>
                  <a:pt x="20" y="29"/>
                </a:lnTo>
                <a:lnTo>
                  <a:pt x="22" y="29"/>
                </a:lnTo>
                <a:lnTo>
                  <a:pt x="25" y="27"/>
                </a:lnTo>
                <a:lnTo>
                  <a:pt x="27" y="27"/>
                </a:lnTo>
                <a:lnTo>
                  <a:pt x="27" y="25"/>
                </a:lnTo>
                <a:lnTo>
                  <a:pt x="29" y="23"/>
                </a:lnTo>
                <a:lnTo>
                  <a:pt x="31" y="21"/>
                </a:lnTo>
                <a:lnTo>
                  <a:pt x="31" y="17"/>
                </a:lnTo>
                <a:lnTo>
                  <a:pt x="31" y="15"/>
                </a:lnTo>
                <a:lnTo>
                  <a:pt x="31" y="13"/>
                </a:lnTo>
                <a:lnTo>
                  <a:pt x="31" y="10"/>
                </a:lnTo>
                <a:lnTo>
                  <a:pt x="29" y="8"/>
                </a:lnTo>
                <a:lnTo>
                  <a:pt x="27" y="6"/>
                </a:lnTo>
                <a:lnTo>
                  <a:pt x="27" y="4"/>
                </a:lnTo>
                <a:lnTo>
                  <a:pt x="25" y="2"/>
                </a:lnTo>
                <a:lnTo>
                  <a:pt x="22" y="0"/>
                </a:lnTo>
                <a:lnTo>
                  <a:pt x="20" y="0"/>
                </a:lnTo>
                <a:lnTo>
                  <a:pt x="18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4"/>
                </a:lnTo>
                <a:lnTo>
                  <a:pt x="2" y="6"/>
                </a:lnTo>
                <a:lnTo>
                  <a:pt x="2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21"/>
                </a:lnTo>
                <a:lnTo>
                  <a:pt x="2" y="23"/>
                </a:lnTo>
                <a:lnTo>
                  <a:pt x="2" y="25"/>
                </a:lnTo>
                <a:lnTo>
                  <a:pt x="4" y="27"/>
                </a:lnTo>
                <a:lnTo>
                  <a:pt x="6" y="27"/>
                </a:lnTo>
                <a:lnTo>
                  <a:pt x="8" y="29"/>
                </a:lnTo>
                <a:lnTo>
                  <a:pt x="10" y="29"/>
                </a:lnTo>
                <a:lnTo>
                  <a:pt x="12" y="31"/>
                </a:lnTo>
                <a:lnTo>
                  <a:pt x="14" y="31"/>
                </a:lnTo>
                <a:lnTo>
                  <a:pt x="14" y="29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94" name="Google Shape;1794;p25"/>
          <p:cNvCxnSpPr/>
          <p:nvPr/>
        </p:nvCxnSpPr>
        <p:spPr>
          <a:xfrm>
            <a:off x="4478337" y="5268912"/>
            <a:ext cx="125412" cy="496887"/>
          </a:xfrm>
          <a:prstGeom prst="straightConnector1">
            <a:avLst/>
          </a:prstGeom>
          <a:noFill/>
          <a:ln cap="flat" cmpd="sng" w="1587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5" name="Google Shape;1795;p25"/>
          <p:cNvCxnSpPr/>
          <p:nvPr/>
        </p:nvCxnSpPr>
        <p:spPr>
          <a:xfrm>
            <a:off x="4445000" y="5765800"/>
            <a:ext cx="268287" cy="1587"/>
          </a:xfrm>
          <a:prstGeom prst="straightConnector1">
            <a:avLst/>
          </a:prstGeom>
          <a:noFill/>
          <a:ln cap="flat" cmpd="sng" w="15875">
            <a:solidFill>
              <a:srgbClr val="EB75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6" name="Google Shape;1796;p25"/>
          <p:cNvSpPr txBox="1"/>
          <p:nvPr/>
        </p:nvSpPr>
        <p:spPr>
          <a:xfrm>
            <a:off x="4664075" y="5192712"/>
            <a:ext cx="1460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797" name="Google Shape;1797;p25"/>
          <p:cNvSpPr txBox="1"/>
          <p:nvPr/>
        </p:nvSpPr>
        <p:spPr>
          <a:xfrm>
            <a:off x="4756150" y="5192712"/>
            <a:ext cx="1254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798" name="Google Shape;1798;p25"/>
          <p:cNvSpPr txBox="1"/>
          <p:nvPr/>
        </p:nvSpPr>
        <p:spPr>
          <a:xfrm>
            <a:off x="4829175" y="5192712"/>
            <a:ext cx="1460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799" name="Google Shape;1799;p25"/>
          <p:cNvSpPr/>
          <p:nvPr/>
        </p:nvSpPr>
        <p:spPr>
          <a:xfrm>
            <a:off x="5659437" y="5705475"/>
            <a:ext cx="138112" cy="258762"/>
          </a:xfrm>
          <a:custGeom>
            <a:rect b="b" l="l" r="r" t="t"/>
            <a:pathLst>
              <a:path extrusionOk="0" h="163" w="87">
                <a:moveTo>
                  <a:pt x="85" y="163"/>
                </a:moveTo>
                <a:lnTo>
                  <a:pt x="0" y="163"/>
                </a:lnTo>
                <a:lnTo>
                  <a:pt x="0" y="0"/>
                </a:lnTo>
                <a:lnTo>
                  <a:pt x="87" y="0"/>
                </a:lnTo>
                <a:lnTo>
                  <a:pt x="85" y="163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0" name="Google Shape;1800;p25"/>
          <p:cNvSpPr/>
          <p:nvPr/>
        </p:nvSpPr>
        <p:spPr>
          <a:xfrm>
            <a:off x="5659437" y="5705475"/>
            <a:ext cx="138112" cy="258762"/>
          </a:xfrm>
          <a:custGeom>
            <a:rect b="b" l="l" r="r" t="t"/>
            <a:pathLst>
              <a:path extrusionOk="0" h="163" w="87">
                <a:moveTo>
                  <a:pt x="85" y="163"/>
                </a:moveTo>
                <a:lnTo>
                  <a:pt x="0" y="163"/>
                </a:lnTo>
                <a:lnTo>
                  <a:pt x="0" y="0"/>
                </a:lnTo>
                <a:lnTo>
                  <a:pt x="8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01" name="Google Shape;1801;p25"/>
          <p:cNvCxnSpPr/>
          <p:nvPr/>
        </p:nvCxnSpPr>
        <p:spPr>
          <a:xfrm flipH="1" rot="10800000">
            <a:off x="5934075" y="5705475"/>
            <a:ext cx="1587" cy="258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2" name="Google Shape;1802;p25"/>
          <p:cNvCxnSpPr/>
          <p:nvPr/>
        </p:nvCxnSpPr>
        <p:spPr>
          <a:xfrm flipH="1">
            <a:off x="5791200" y="5705475"/>
            <a:ext cx="1428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3" name="Google Shape;1803;p25"/>
          <p:cNvCxnSpPr/>
          <p:nvPr/>
        </p:nvCxnSpPr>
        <p:spPr>
          <a:xfrm flipH="1">
            <a:off x="5791200" y="5964237"/>
            <a:ext cx="1428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04" name="Google Shape;1804;p25"/>
          <p:cNvSpPr txBox="1"/>
          <p:nvPr/>
        </p:nvSpPr>
        <p:spPr>
          <a:xfrm>
            <a:off x="5715000" y="5767387"/>
            <a:ext cx="16827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1805" name="Google Shape;1805;p25"/>
          <p:cNvSpPr txBox="1"/>
          <p:nvPr/>
        </p:nvSpPr>
        <p:spPr>
          <a:xfrm>
            <a:off x="5821362" y="5767387"/>
            <a:ext cx="1254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806" name="Google Shape;1806;p25"/>
          <p:cNvSpPr/>
          <p:nvPr/>
        </p:nvSpPr>
        <p:spPr>
          <a:xfrm>
            <a:off x="5173662" y="5705475"/>
            <a:ext cx="273050" cy="258762"/>
          </a:xfrm>
          <a:custGeom>
            <a:rect b="b" l="l" r="r" t="t"/>
            <a:pathLst>
              <a:path extrusionOk="0" h="163" w="172">
                <a:moveTo>
                  <a:pt x="172" y="163"/>
                </a:moveTo>
                <a:lnTo>
                  <a:pt x="172" y="0"/>
                </a:lnTo>
                <a:lnTo>
                  <a:pt x="0" y="0"/>
                </a:lnTo>
                <a:lnTo>
                  <a:pt x="0" y="163"/>
                </a:lnTo>
                <a:lnTo>
                  <a:pt x="172" y="1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7" name="Google Shape;1807;p25"/>
          <p:cNvSpPr/>
          <p:nvPr/>
        </p:nvSpPr>
        <p:spPr>
          <a:xfrm>
            <a:off x="5173662" y="5705475"/>
            <a:ext cx="273050" cy="258762"/>
          </a:xfrm>
          <a:custGeom>
            <a:rect b="b" l="l" r="r" t="t"/>
            <a:pathLst>
              <a:path extrusionOk="0" h="163" w="172">
                <a:moveTo>
                  <a:pt x="172" y="163"/>
                </a:moveTo>
                <a:lnTo>
                  <a:pt x="172" y="0"/>
                </a:lnTo>
                <a:lnTo>
                  <a:pt x="0" y="0"/>
                </a:lnTo>
                <a:lnTo>
                  <a:pt x="0" y="163"/>
                </a:lnTo>
                <a:lnTo>
                  <a:pt x="172" y="16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8" name="Google Shape;1808;p25"/>
          <p:cNvSpPr txBox="1"/>
          <p:nvPr/>
        </p:nvSpPr>
        <p:spPr>
          <a:xfrm>
            <a:off x="5186362" y="5767387"/>
            <a:ext cx="1460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809" name="Google Shape;1809;p25"/>
          <p:cNvSpPr txBox="1"/>
          <p:nvPr/>
        </p:nvSpPr>
        <p:spPr>
          <a:xfrm>
            <a:off x="5278437" y="5767387"/>
            <a:ext cx="125412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810" name="Google Shape;1810;p25"/>
          <p:cNvSpPr txBox="1"/>
          <p:nvPr/>
        </p:nvSpPr>
        <p:spPr>
          <a:xfrm>
            <a:off x="5351462" y="5767387"/>
            <a:ext cx="1460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811" name="Google Shape;1811;p25"/>
          <p:cNvSpPr txBox="1"/>
          <p:nvPr/>
        </p:nvSpPr>
        <p:spPr>
          <a:xfrm>
            <a:off x="6248400" y="3398837"/>
            <a:ext cx="212725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Instruction pipeline diagram: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shade indicates use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left=write, right=read</a:t>
            </a:r>
            <a:endParaRPr/>
          </a:p>
        </p:txBody>
      </p:sp>
      <p:sp>
        <p:nvSpPr>
          <p:cNvPr id="1812" name="Google Shape;1812;p25"/>
          <p:cNvSpPr txBox="1"/>
          <p:nvPr/>
        </p:nvSpPr>
        <p:spPr>
          <a:xfrm>
            <a:off x="6248400" y="5045075"/>
            <a:ext cx="23622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Without forwarding – blue line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has to go back in time;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forwarding – red line –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is available in time </a:t>
            </a:r>
            <a:endParaRPr/>
          </a:p>
        </p:txBody>
      </p:sp>
      <p:cxnSp>
        <p:nvCxnSpPr>
          <p:cNvPr id="1813" name="Google Shape;1813;p25"/>
          <p:cNvCxnSpPr/>
          <p:nvPr/>
        </p:nvCxnSpPr>
        <p:spPr>
          <a:xfrm flipH="1">
            <a:off x="4572000" y="5257800"/>
            <a:ext cx="457200" cy="533400"/>
          </a:xfrm>
          <a:prstGeom prst="straightConnector1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2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Hazards</a:t>
            </a:r>
            <a:endParaRPr/>
          </a:p>
        </p:txBody>
      </p:sp>
      <p:sp>
        <p:nvSpPr>
          <p:cNvPr id="1819" name="Google Shape;1819;p26"/>
          <p:cNvSpPr txBox="1"/>
          <p:nvPr>
            <p:ph idx="1" type="body"/>
          </p:nvPr>
        </p:nvSpPr>
        <p:spPr>
          <a:xfrm>
            <a:off x="1182687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Forwarding may not be enough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if an R-type instruction following a load uses the result of the load – called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load-use data hazard</a:t>
            </a:r>
            <a:endParaRPr/>
          </a:p>
        </p:txBody>
      </p:sp>
      <p:sp>
        <p:nvSpPr>
          <p:cNvPr id="1820" name="Google Shape;1820;p26"/>
          <p:cNvSpPr txBox="1"/>
          <p:nvPr/>
        </p:nvSpPr>
        <p:spPr>
          <a:xfrm>
            <a:off x="2505075" y="3800475"/>
            <a:ext cx="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1" name="Google Shape;1821;p26"/>
          <p:cNvSpPr txBox="1"/>
          <p:nvPr/>
        </p:nvSpPr>
        <p:spPr>
          <a:xfrm>
            <a:off x="2555875" y="3933825"/>
            <a:ext cx="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2" name="Google Shape;1822;p26"/>
          <p:cNvSpPr txBox="1"/>
          <p:nvPr/>
        </p:nvSpPr>
        <p:spPr>
          <a:xfrm>
            <a:off x="2333625" y="4070350"/>
            <a:ext cx="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3" name="Google Shape;1823;p26"/>
          <p:cNvSpPr txBox="1"/>
          <p:nvPr/>
        </p:nvSpPr>
        <p:spPr>
          <a:xfrm>
            <a:off x="2760662" y="2868612"/>
            <a:ext cx="698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824" name="Google Shape;1824;p26"/>
          <p:cNvSpPr txBox="1"/>
          <p:nvPr/>
        </p:nvSpPr>
        <p:spPr>
          <a:xfrm>
            <a:off x="2828925" y="2868612"/>
            <a:ext cx="254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825" name="Google Shape;1825;p26"/>
          <p:cNvSpPr txBox="1"/>
          <p:nvPr/>
        </p:nvSpPr>
        <p:spPr>
          <a:xfrm>
            <a:off x="2855912" y="2868612"/>
            <a:ext cx="952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826" name="Google Shape;1826;p26"/>
          <p:cNvSpPr txBox="1"/>
          <p:nvPr/>
        </p:nvSpPr>
        <p:spPr>
          <a:xfrm>
            <a:off x="2947987" y="28686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827" name="Google Shape;1827;p26"/>
          <p:cNvCxnSpPr/>
          <p:nvPr/>
        </p:nvCxnSpPr>
        <p:spPr>
          <a:xfrm>
            <a:off x="3057525" y="2933700"/>
            <a:ext cx="3600450" cy="4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8" name="Google Shape;1828;p26"/>
          <p:cNvCxnSpPr/>
          <p:nvPr/>
        </p:nvCxnSpPr>
        <p:spPr>
          <a:xfrm flipH="1" rot="10800000">
            <a:off x="3570287" y="2938462"/>
            <a:ext cx="3175" cy="539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29" name="Google Shape;1829;p26"/>
          <p:cNvSpPr txBox="1"/>
          <p:nvPr/>
        </p:nvSpPr>
        <p:spPr>
          <a:xfrm>
            <a:off x="3535362" y="27701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830" name="Google Shape;1830;p26"/>
          <p:cNvCxnSpPr/>
          <p:nvPr/>
        </p:nvCxnSpPr>
        <p:spPr>
          <a:xfrm flipH="1" rot="10800000">
            <a:off x="4083050" y="2938462"/>
            <a:ext cx="3175" cy="539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1" name="Google Shape;1831;p26"/>
          <p:cNvSpPr txBox="1"/>
          <p:nvPr/>
        </p:nvSpPr>
        <p:spPr>
          <a:xfrm>
            <a:off x="4048125" y="27701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832" name="Google Shape;1832;p26"/>
          <p:cNvCxnSpPr/>
          <p:nvPr/>
        </p:nvCxnSpPr>
        <p:spPr>
          <a:xfrm flipH="1" rot="10800000">
            <a:off x="4594225" y="2938462"/>
            <a:ext cx="3175" cy="539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3" name="Google Shape;1833;p26"/>
          <p:cNvSpPr txBox="1"/>
          <p:nvPr/>
        </p:nvSpPr>
        <p:spPr>
          <a:xfrm>
            <a:off x="4560887" y="27701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1834" name="Google Shape;1834;p26"/>
          <p:cNvCxnSpPr/>
          <p:nvPr/>
        </p:nvCxnSpPr>
        <p:spPr>
          <a:xfrm flipH="1" rot="10800000">
            <a:off x="5106987" y="2938462"/>
            <a:ext cx="3175" cy="539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5" name="Google Shape;1835;p26"/>
          <p:cNvSpPr txBox="1"/>
          <p:nvPr/>
        </p:nvSpPr>
        <p:spPr>
          <a:xfrm>
            <a:off x="5072062" y="27701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1836" name="Google Shape;1836;p26"/>
          <p:cNvCxnSpPr/>
          <p:nvPr/>
        </p:nvCxnSpPr>
        <p:spPr>
          <a:xfrm flipH="1" rot="10800000">
            <a:off x="5619750" y="2938462"/>
            <a:ext cx="3175" cy="539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7" name="Google Shape;1837;p26"/>
          <p:cNvSpPr txBox="1"/>
          <p:nvPr/>
        </p:nvSpPr>
        <p:spPr>
          <a:xfrm>
            <a:off x="5551487" y="27701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38" name="Google Shape;1838;p26"/>
          <p:cNvSpPr txBox="1"/>
          <p:nvPr/>
        </p:nvSpPr>
        <p:spPr>
          <a:xfrm>
            <a:off x="5616575" y="27701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839" name="Google Shape;1839;p26"/>
          <p:cNvCxnSpPr/>
          <p:nvPr/>
        </p:nvCxnSpPr>
        <p:spPr>
          <a:xfrm flipH="1" rot="10800000">
            <a:off x="6130925" y="2938462"/>
            <a:ext cx="4762" cy="539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0" name="Google Shape;1840;p26"/>
          <p:cNvSpPr txBox="1"/>
          <p:nvPr/>
        </p:nvSpPr>
        <p:spPr>
          <a:xfrm>
            <a:off x="6062662" y="27701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41" name="Google Shape;1841;p26"/>
          <p:cNvSpPr txBox="1"/>
          <p:nvPr/>
        </p:nvSpPr>
        <p:spPr>
          <a:xfrm>
            <a:off x="6127750" y="27701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42" name="Google Shape;1842;p26"/>
          <p:cNvSpPr txBox="1"/>
          <p:nvPr/>
        </p:nvSpPr>
        <p:spPr>
          <a:xfrm>
            <a:off x="6569075" y="27701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43" name="Google Shape;1843;p26"/>
          <p:cNvSpPr txBox="1"/>
          <p:nvPr/>
        </p:nvSpPr>
        <p:spPr>
          <a:xfrm>
            <a:off x="6630987" y="27701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844" name="Google Shape;1844;p26"/>
          <p:cNvCxnSpPr/>
          <p:nvPr/>
        </p:nvCxnSpPr>
        <p:spPr>
          <a:xfrm>
            <a:off x="3057525" y="2933700"/>
            <a:ext cx="4113212" cy="4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5" name="Google Shape;1845;p26"/>
          <p:cNvSpPr/>
          <p:nvPr/>
        </p:nvSpPr>
        <p:spPr>
          <a:xfrm>
            <a:off x="7153275" y="2906712"/>
            <a:ext cx="57150" cy="58737"/>
          </a:xfrm>
          <a:custGeom>
            <a:rect b="b" l="l" r="r" t="t"/>
            <a:pathLst>
              <a:path extrusionOk="0" h="37" w="36">
                <a:moveTo>
                  <a:pt x="0" y="0"/>
                </a:moveTo>
                <a:lnTo>
                  <a:pt x="2" y="37"/>
                </a:lnTo>
                <a:lnTo>
                  <a:pt x="36" y="20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46" name="Google Shape;1846;p26"/>
          <p:cNvCxnSpPr/>
          <p:nvPr/>
        </p:nvCxnSpPr>
        <p:spPr>
          <a:xfrm flipH="1" rot="10800000">
            <a:off x="6643687" y="2938462"/>
            <a:ext cx="1587" cy="539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7" name="Google Shape;1847;p26"/>
          <p:cNvSpPr txBox="1"/>
          <p:nvPr/>
        </p:nvSpPr>
        <p:spPr>
          <a:xfrm>
            <a:off x="2244725" y="3556000"/>
            <a:ext cx="254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848" name="Google Shape;1848;p26"/>
          <p:cNvSpPr txBox="1"/>
          <p:nvPr/>
        </p:nvSpPr>
        <p:spPr>
          <a:xfrm>
            <a:off x="2271712" y="3556000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1849" name="Google Shape;1849;p26"/>
          <p:cNvSpPr txBox="1"/>
          <p:nvPr/>
        </p:nvSpPr>
        <p:spPr>
          <a:xfrm>
            <a:off x="2354262" y="3556000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50" name="Google Shape;1850;p26"/>
          <p:cNvSpPr txBox="1"/>
          <p:nvPr/>
        </p:nvSpPr>
        <p:spPr>
          <a:xfrm>
            <a:off x="2384425" y="3556000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851" name="Google Shape;1851;p26"/>
          <p:cNvSpPr txBox="1"/>
          <p:nvPr/>
        </p:nvSpPr>
        <p:spPr>
          <a:xfrm>
            <a:off x="2449512" y="3556000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852" name="Google Shape;1852;p26"/>
          <p:cNvSpPr txBox="1"/>
          <p:nvPr/>
        </p:nvSpPr>
        <p:spPr>
          <a:xfrm>
            <a:off x="2503487" y="3556000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853" name="Google Shape;1853;p26"/>
          <p:cNvSpPr txBox="1"/>
          <p:nvPr/>
        </p:nvSpPr>
        <p:spPr>
          <a:xfrm>
            <a:off x="2568575" y="3556000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8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FF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854" name="Google Shape;1854;p26"/>
          <p:cNvSpPr txBox="1"/>
          <p:nvPr/>
        </p:nvSpPr>
        <p:spPr>
          <a:xfrm>
            <a:off x="2600325" y="3556000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8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FF8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55" name="Google Shape;1855;p26"/>
          <p:cNvSpPr txBox="1"/>
          <p:nvPr/>
        </p:nvSpPr>
        <p:spPr>
          <a:xfrm>
            <a:off x="2630487" y="3556000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56" name="Google Shape;1856;p26"/>
          <p:cNvSpPr txBox="1"/>
          <p:nvPr/>
        </p:nvSpPr>
        <p:spPr>
          <a:xfrm>
            <a:off x="2695575" y="3556000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857" name="Google Shape;1857;p26"/>
          <p:cNvSpPr txBox="1"/>
          <p:nvPr/>
        </p:nvSpPr>
        <p:spPr>
          <a:xfrm>
            <a:off x="2757487" y="3556000"/>
            <a:ext cx="38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1858" name="Google Shape;1858;p26"/>
          <p:cNvSpPr txBox="1"/>
          <p:nvPr/>
        </p:nvSpPr>
        <p:spPr>
          <a:xfrm>
            <a:off x="2798762" y="3556000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859" name="Google Shape;1859;p26"/>
          <p:cNvSpPr txBox="1"/>
          <p:nvPr/>
        </p:nvSpPr>
        <p:spPr>
          <a:xfrm>
            <a:off x="2859087" y="3556000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860" name="Google Shape;1860;p26"/>
          <p:cNvSpPr txBox="1"/>
          <p:nvPr/>
        </p:nvSpPr>
        <p:spPr>
          <a:xfrm>
            <a:off x="2890837" y="3556000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61" name="Google Shape;1861;p26"/>
          <p:cNvSpPr txBox="1"/>
          <p:nvPr/>
        </p:nvSpPr>
        <p:spPr>
          <a:xfrm>
            <a:off x="2954337" y="3556000"/>
            <a:ext cx="38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1862" name="Google Shape;1862;p26"/>
          <p:cNvCxnSpPr/>
          <p:nvPr/>
        </p:nvCxnSpPr>
        <p:spPr>
          <a:xfrm>
            <a:off x="2114550" y="3511550"/>
            <a:ext cx="4762" cy="7794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3" name="Google Shape;1863;p26"/>
          <p:cNvSpPr/>
          <p:nvPr/>
        </p:nvSpPr>
        <p:spPr>
          <a:xfrm>
            <a:off x="2093912" y="4291012"/>
            <a:ext cx="44450" cy="44450"/>
          </a:xfrm>
          <a:custGeom>
            <a:rect b="b" l="l" r="r" t="t"/>
            <a:pathLst>
              <a:path extrusionOk="0" h="28" w="28">
                <a:moveTo>
                  <a:pt x="26" y="0"/>
                </a:moveTo>
                <a:lnTo>
                  <a:pt x="0" y="3"/>
                </a:lnTo>
                <a:lnTo>
                  <a:pt x="15" y="28"/>
                </a:lnTo>
                <a:lnTo>
                  <a:pt x="28" y="3"/>
                </a:lnTo>
                <a:lnTo>
                  <a:pt x="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4" name="Google Shape;1864;p26"/>
          <p:cNvSpPr txBox="1"/>
          <p:nvPr/>
        </p:nvSpPr>
        <p:spPr>
          <a:xfrm>
            <a:off x="2244725" y="413861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865" name="Google Shape;1865;p26"/>
          <p:cNvSpPr txBox="1"/>
          <p:nvPr/>
        </p:nvSpPr>
        <p:spPr>
          <a:xfrm>
            <a:off x="2303462" y="41386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866" name="Google Shape;1866;p26"/>
          <p:cNvSpPr txBox="1"/>
          <p:nvPr/>
        </p:nvSpPr>
        <p:spPr>
          <a:xfrm>
            <a:off x="2366962" y="41386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867" name="Google Shape;1867;p26"/>
          <p:cNvSpPr txBox="1"/>
          <p:nvPr/>
        </p:nvSpPr>
        <p:spPr>
          <a:xfrm>
            <a:off x="2428875" y="413861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68" name="Google Shape;1868;p26"/>
          <p:cNvSpPr txBox="1"/>
          <p:nvPr/>
        </p:nvSpPr>
        <p:spPr>
          <a:xfrm>
            <a:off x="2459037" y="41386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869" name="Google Shape;1869;p26"/>
          <p:cNvSpPr txBox="1"/>
          <p:nvPr/>
        </p:nvSpPr>
        <p:spPr>
          <a:xfrm>
            <a:off x="2524125" y="413861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870" name="Google Shape;1870;p26"/>
          <p:cNvSpPr txBox="1"/>
          <p:nvPr/>
        </p:nvSpPr>
        <p:spPr>
          <a:xfrm>
            <a:off x="2555875" y="41386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71" name="Google Shape;1871;p26"/>
          <p:cNvSpPr txBox="1"/>
          <p:nvPr/>
        </p:nvSpPr>
        <p:spPr>
          <a:xfrm>
            <a:off x="2620962" y="413861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872" name="Google Shape;1872;p26"/>
          <p:cNvSpPr txBox="1"/>
          <p:nvPr/>
        </p:nvSpPr>
        <p:spPr>
          <a:xfrm>
            <a:off x="2651125" y="413861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73" name="Google Shape;1873;p26"/>
          <p:cNvSpPr txBox="1"/>
          <p:nvPr/>
        </p:nvSpPr>
        <p:spPr>
          <a:xfrm>
            <a:off x="2681287" y="41386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874" name="Google Shape;1874;p26"/>
          <p:cNvSpPr txBox="1"/>
          <p:nvPr/>
        </p:nvSpPr>
        <p:spPr>
          <a:xfrm>
            <a:off x="2746375" y="413861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875" name="Google Shape;1875;p26"/>
          <p:cNvSpPr txBox="1"/>
          <p:nvPr/>
        </p:nvSpPr>
        <p:spPr>
          <a:xfrm>
            <a:off x="2801937" y="41386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876" name="Google Shape;1876;p26"/>
          <p:cNvSpPr txBox="1"/>
          <p:nvPr/>
        </p:nvSpPr>
        <p:spPr>
          <a:xfrm>
            <a:off x="2867025" y="413861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877" name="Google Shape;1877;p26"/>
          <p:cNvSpPr txBox="1"/>
          <p:nvPr/>
        </p:nvSpPr>
        <p:spPr>
          <a:xfrm>
            <a:off x="2897187" y="413861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78" name="Google Shape;1878;p26"/>
          <p:cNvSpPr txBox="1"/>
          <p:nvPr/>
        </p:nvSpPr>
        <p:spPr>
          <a:xfrm>
            <a:off x="2927350" y="41386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879" name="Google Shape;1879;p26"/>
          <p:cNvSpPr txBox="1"/>
          <p:nvPr/>
        </p:nvSpPr>
        <p:spPr>
          <a:xfrm>
            <a:off x="2992437" y="413861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880" name="Google Shape;1880;p26"/>
          <p:cNvSpPr txBox="1"/>
          <p:nvPr/>
        </p:nvSpPr>
        <p:spPr>
          <a:xfrm>
            <a:off x="3024187" y="41386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881" name="Google Shape;1881;p26"/>
          <p:cNvSpPr txBox="1"/>
          <p:nvPr/>
        </p:nvSpPr>
        <p:spPr>
          <a:xfrm>
            <a:off x="2057400" y="2909887"/>
            <a:ext cx="76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1882" name="Google Shape;1882;p26"/>
          <p:cNvSpPr txBox="1"/>
          <p:nvPr/>
        </p:nvSpPr>
        <p:spPr>
          <a:xfrm>
            <a:off x="2132012" y="2909887"/>
            <a:ext cx="38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883" name="Google Shape;1883;p26"/>
          <p:cNvSpPr txBox="1"/>
          <p:nvPr/>
        </p:nvSpPr>
        <p:spPr>
          <a:xfrm>
            <a:off x="2170112" y="29098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884" name="Google Shape;1884;p26"/>
          <p:cNvSpPr txBox="1"/>
          <p:nvPr/>
        </p:nvSpPr>
        <p:spPr>
          <a:xfrm>
            <a:off x="2230437" y="29098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885" name="Google Shape;1885;p26"/>
          <p:cNvSpPr txBox="1"/>
          <p:nvPr/>
        </p:nvSpPr>
        <p:spPr>
          <a:xfrm>
            <a:off x="2295525" y="2909887"/>
            <a:ext cx="38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886" name="Google Shape;1886;p26"/>
          <p:cNvSpPr txBox="1"/>
          <p:nvPr/>
        </p:nvSpPr>
        <p:spPr>
          <a:xfrm>
            <a:off x="2333625" y="29098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887" name="Google Shape;1887;p26"/>
          <p:cNvSpPr txBox="1"/>
          <p:nvPr/>
        </p:nvSpPr>
        <p:spPr>
          <a:xfrm>
            <a:off x="2398712" y="2909887"/>
            <a:ext cx="952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888" name="Google Shape;1888;p26"/>
          <p:cNvSpPr txBox="1"/>
          <p:nvPr/>
        </p:nvSpPr>
        <p:spPr>
          <a:xfrm>
            <a:off x="2057400" y="304323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889" name="Google Shape;1889;p26"/>
          <p:cNvSpPr txBox="1"/>
          <p:nvPr/>
        </p:nvSpPr>
        <p:spPr>
          <a:xfrm>
            <a:off x="2117725" y="3043237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890" name="Google Shape;1890;p26"/>
          <p:cNvSpPr txBox="1"/>
          <p:nvPr/>
        </p:nvSpPr>
        <p:spPr>
          <a:xfrm>
            <a:off x="2176462" y="304323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891" name="Google Shape;1891;p26"/>
          <p:cNvSpPr txBox="1"/>
          <p:nvPr/>
        </p:nvSpPr>
        <p:spPr>
          <a:xfrm>
            <a:off x="2238375" y="3043237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892" name="Google Shape;1892;p26"/>
          <p:cNvSpPr txBox="1"/>
          <p:nvPr/>
        </p:nvSpPr>
        <p:spPr>
          <a:xfrm>
            <a:off x="2295525" y="304323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893" name="Google Shape;1893;p26"/>
          <p:cNvSpPr txBox="1"/>
          <p:nvPr/>
        </p:nvSpPr>
        <p:spPr>
          <a:xfrm>
            <a:off x="2357437" y="3043237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894" name="Google Shape;1894;p26"/>
          <p:cNvSpPr txBox="1"/>
          <p:nvPr/>
        </p:nvSpPr>
        <p:spPr>
          <a:xfrm>
            <a:off x="2390775" y="3043237"/>
            <a:ext cx="254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895" name="Google Shape;1895;p26"/>
          <p:cNvSpPr txBox="1"/>
          <p:nvPr/>
        </p:nvSpPr>
        <p:spPr>
          <a:xfrm>
            <a:off x="2416175" y="304323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896" name="Google Shape;1896;p26"/>
          <p:cNvSpPr txBox="1"/>
          <p:nvPr/>
        </p:nvSpPr>
        <p:spPr>
          <a:xfrm>
            <a:off x="2479675" y="304323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897" name="Google Shape;1897;p26"/>
          <p:cNvSpPr txBox="1"/>
          <p:nvPr/>
        </p:nvSpPr>
        <p:spPr>
          <a:xfrm>
            <a:off x="2057400" y="31797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898" name="Google Shape;1898;p26"/>
          <p:cNvSpPr txBox="1"/>
          <p:nvPr/>
        </p:nvSpPr>
        <p:spPr>
          <a:xfrm>
            <a:off x="2117725" y="3179762"/>
            <a:ext cx="38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899" name="Google Shape;1899;p26"/>
          <p:cNvSpPr txBox="1"/>
          <p:nvPr/>
        </p:nvSpPr>
        <p:spPr>
          <a:xfrm>
            <a:off x="2155825" y="31797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900" name="Google Shape;1900;p26"/>
          <p:cNvSpPr txBox="1"/>
          <p:nvPr/>
        </p:nvSpPr>
        <p:spPr>
          <a:xfrm>
            <a:off x="2220912" y="31797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901" name="Google Shape;1901;p26"/>
          <p:cNvSpPr txBox="1"/>
          <p:nvPr/>
        </p:nvSpPr>
        <p:spPr>
          <a:xfrm>
            <a:off x="2282825" y="3179762"/>
            <a:ext cx="38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902" name="Google Shape;1902;p26"/>
          <p:cNvSpPr txBox="1"/>
          <p:nvPr/>
        </p:nvSpPr>
        <p:spPr>
          <a:xfrm>
            <a:off x="2057400" y="3313112"/>
            <a:ext cx="38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1903" name="Google Shape;1903;p26"/>
          <p:cNvSpPr txBox="1"/>
          <p:nvPr/>
        </p:nvSpPr>
        <p:spPr>
          <a:xfrm>
            <a:off x="2093912" y="3313112"/>
            <a:ext cx="254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904" name="Google Shape;1904;p26"/>
          <p:cNvSpPr txBox="1"/>
          <p:nvPr/>
        </p:nvSpPr>
        <p:spPr>
          <a:xfrm>
            <a:off x="2117725" y="33131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905" name="Google Shape;1905;p26"/>
          <p:cNvSpPr txBox="1"/>
          <p:nvPr/>
        </p:nvSpPr>
        <p:spPr>
          <a:xfrm>
            <a:off x="2182812" y="331311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06" name="Google Shape;1906;p26"/>
          <p:cNvSpPr txBox="1"/>
          <p:nvPr/>
        </p:nvSpPr>
        <p:spPr>
          <a:xfrm>
            <a:off x="2214562" y="3313112"/>
            <a:ext cx="254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907" name="Google Shape;1907;p26"/>
          <p:cNvSpPr txBox="1"/>
          <p:nvPr/>
        </p:nvSpPr>
        <p:spPr>
          <a:xfrm>
            <a:off x="2238375" y="33131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908" name="Google Shape;1908;p26"/>
          <p:cNvSpPr txBox="1"/>
          <p:nvPr/>
        </p:nvSpPr>
        <p:spPr>
          <a:xfrm>
            <a:off x="2303462" y="331311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909" name="Google Shape;1909;p26"/>
          <p:cNvSpPr txBox="1"/>
          <p:nvPr/>
        </p:nvSpPr>
        <p:spPr>
          <a:xfrm>
            <a:off x="2357437" y="331311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910" name="Google Shape;1910;p26"/>
          <p:cNvSpPr txBox="1"/>
          <p:nvPr/>
        </p:nvSpPr>
        <p:spPr>
          <a:xfrm>
            <a:off x="2390775" y="3313112"/>
            <a:ext cx="38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911" name="Google Shape;1911;p26"/>
          <p:cNvSpPr txBox="1"/>
          <p:nvPr/>
        </p:nvSpPr>
        <p:spPr>
          <a:xfrm>
            <a:off x="2428875" y="33131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912" name="Google Shape;1912;p26"/>
          <p:cNvSpPr txBox="1"/>
          <p:nvPr/>
        </p:nvSpPr>
        <p:spPr>
          <a:xfrm>
            <a:off x="2490787" y="331311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913" name="Google Shape;1913;p26"/>
          <p:cNvSpPr txBox="1"/>
          <p:nvPr/>
        </p:nvSpPr>
        <p:spPr>
          <a:xfrm>
            <a:off x="2547937" y="331311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914" name="Google Shape;1914;p26"/>
          <p:cNvSpPr txBox="1"/>
          <p:nvPr/>
        </p:nvSpPr>
        <p:spPr>
          <a:xfrm>
            <a:off x="2579687" y="3313112"/>
            <a:ext cx="254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915" name="Google Shape;1915;p26"/>
          <p:cNvSpPr txBox="1"/>
          <p:nvPr/>
        </p:nvSpPr>
        <p:spPr>
          <a:xfrm>
            <a:off x="2606675" y="33131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916" name="Google Shape;1916;p26"/>
          <p:cNvSpPr txBox="1"/>
          <p:nvPr/>
        </p:nvSpPr>
        <p:spPr>
          <a:xfrm>
            <a:off x="2668587" y="33131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917" name="Google Shape;1917;p26"/>
          <p:cNvSpPr txBox="1"/>
          <p:nvPr/>
        </p:nvSpPr>
        <p:spPr>
          <a:xfrm>
            <a:off x="2733675" y="331311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918" name="Google Shape;1918;p26"/>
          <p:cNvSpPr txBox="1"/>
          <p:nvPr/>
        </p:nvSpPr>
        <p:spPr>
          <a:xfrm>
            <a:off x="2787650" y="3313112"/>
            <a:ext cx="38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919" name="Google Shape;1919;p26"/>
          <p:cNvSpPr/>
          <p:nvPr/>
        </p:nvSpPr>
        <p:spPr>
          <a:xfrm>
            <a:off x="5249862" y="3502025"/>
            <a:ext cx="130175" cy="269875"/>
          </a:xfrm>
          <a:custGeom>
            <a:rect b="b" l="l" r="r" t="t"/>
            <a:pathLst>
              <a:path extrusionOk="0" h="170" w="82">
                <a:moveTo>
                  <a:pt x="80" y="170"/>
                </a:moveTo>
                <a:lnTo>
                  <a:pt x="0" y="170"/>
                </a:lnTo>
                <a:lnTo>
                  <a:pt x="0" y="0"/>
                </a:lnTo>
                <a:lnTo>
                  <a:pt x="82" y="0"/>
                </a:lnTo>
                <a:lnTo>
                  <a:pt x="80" y="17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0" name="Google Shape;1920;p26"/>
          <p:cNvSpPr/>
          <p:nvPr/>
        </p:nvSpPr>
        <p:spPr>
          <a:xfrm>
            <a:off x="5249862" y="3502025"/>
            <a:ext cx="130175" cy="269875"/>
          </a:xfrm>
          <a:custGeom>
            <a:rect b="b" l="l" r="r" t="t"/>
            <a:pathLst>
              <a:path extrusionOk="0" h="170" w="82">
                <a:moveTo>
                  <a:pt x="80" y="170"/>
                </a:moveTo>
                <a:lnTo>
                  <a:pt x="0" y="170"/>
                </a:lnTo>
                <a:lnTo>
                  <a:pt x="0" y="0"/>
                </a:lnTo>
                <a:lnTo>
                  <a:pt x="8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1" name="Google Shape;1921;p26"/>
          <p:cNvSpPr txBox="1"/>
          <p:nvPr/>
        </p:nvSpPr>
        <p:spPr>
          <a:xfrm>
            <a:off x="5373687" y="3502025"/>
            <a:ext cx="133350" cy="269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22" name="Google Shape;1922;p26"/>
          <p:cNvCxnSpPr/>
          <p:nvPr/>
        </p:nvCxnSpPr>
        <p:spPr>
          <a:xfrm>
            <a:off x="5003800" y="3632200"/>
            <a:ext cx="2460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23" name="Google Shape;1923;p26"/>
          <p:cNvSpPr/>
          <p:nvPr/>
        </p:nvSpPr>
        <p:spPr>
          <a:xfrm>
            <a:off x="3849687" y="3502025"/>
            <a:ext cx="130175" cy="255587"/>
          </a:xfrm>
          <a:custGeom>
            <a:rect b="b" l="l" r="r" t="t"/>
            <a:pathLst>
              <a:path extrusionOk="0" h="161" w="82">
                <a:moveTo>
                  <a:pt x="0" y="159"/>
                </a:moveTo>
                <a:lnTo>
                  <a:pt x="82" y="161"/>
                </a:lnTo>
                <a:lnTo>
                  <a:pt x="82" y="0"/>
                </a:lnTo>
                <a:lnTo>
                  <a:pt x="0" y="0"/>
                </a:lnTo>
                <a:lnTo>
                  <a:pt x="0" y="15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4" name="Google Shape;1924;p26"/>
          <p:cNvSpPr/>
          <p:nvPr/>
        </p:nvSpPr>
        <p:spPr>
          <a:xfrm>
            <a:off x="3849687" y="3502025"/>
            <a:ext cx="130175" cy="255587"/>
          </a:xfrm>
          <a:custGeom>
            <a:rect b="b" l="l" r="r" t="t"/>
            <a:pathLst>
              <a:path extrusionOk="0" h="161" w="82">
                <a:moveTo>
                  <a:pt x="0" y="159"/>
                </a:moveTo>
                <a:lnTo>
                  <a:pt x="82" y="161"/>
                </a:lnTo>
                <a:lnTo>
                  <a:pt x="82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5" name="Google Shape;1925;p26"/>
          <p:cNvSpPr txBox="1"/>
          <p:nvPr/>
        </p:nvSpPr>
        <p:spPr>
          <a:xfrm>
            <a:off x="4875212" y="3508375"/>
            <a:ext cx="142875" cy="26987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26" name="Google Shape;1926;p26"/>
          <p:cNvCxnSpPr/>
          <p:nvPr/>
        </p:nvCxnSpPr>
        <p:spPr>
          <a:xfrm flipH="1" rot="10800000">
            <a:off x="3719512" y="3494087"/>
            <a:ext cx="4762" cy="26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27" name="Google Shape;1927;p26"/>
          <p:cNvCxnSpPr/>
          <p:nvPr/>
        </p:nvCxnSpPr>
        <p:spPr>
          <a:xfrm>
            <a:off x="3719512" y="3498850"/>
            <a:ext cx="138112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28" name="Google Shape;1928;p26"/>
          <p:cNvCxnSpPr/>
          <p:nvPr/>
        </p:nvCxnSpPr>
        <p:spPr>
          <a:xfrm>
            <a:off x="3719512" y="3754437"/>
            <a:ext cx="138112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29" name="Google Shape;1929;p26"/>
          <p:cNvSpPr/>
          <p:nvPr/>
        </p:nvSpPr>
        <p:spPr>
          <a:xfrm>
            <a:off x="3303587" y="3502025"/>
            <a:ext cx="130175" cy="255587"/>
          </a:xfrm>
          <a:custGeom>
            <a:rect b="b" l="l" r="r" t="t"/>
            <a:pathLst>
              <a:path extrusionOk="0" h="161" w="82">
                <a:moveTo>
                  <a:pt x="0" y="159"/>
                </a:moveTo>
                <a:lnTo>
                  <a:pt x="82" y="161"/>
                </a:lnTo>
                <a:lnTo>
                  <a:pt x="82" y="0"/>
                </a:lnTo>
                <a:lnTo>
                  <a:pt x="2" y="0"/>
                </a:lnTo>
                <a:lnTo>
                  <a:pt x="0" y="15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0" name="Google Shape;1930;p26"/>
          <p:cNvSpPr/>
          <p:nvPr/>
        </p:nvSpPr>
        <p:spPr>
          <a:xfrm>
            <a:off x="3303587" y="3502025"/>
            <a:ext cx="130175" cy="255587"/>
          </a:xfrm>
          <a:custGeom>
            <a:rect b="b" l="l" r="r" t="t"/>
            <a:pathLst>
              <a:path extrusionOk="0" h="161" w="82">
                <a:moveTo>
                  <a:pt x="0" y="159"/>
                </a:moveTo>
                <a:lnTo>
                  <a:pt x="82" y="161"/>
                </a:lnTo>
                <a:lnTo>
                  <a:pt x="82" y="0"/>
                </a:lnTo>
                <a:lnTo>
                  <a:pt x="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1" name="Google Shape;1931;p26"/>
          <p:cNvSpPr/>
          <p:nvPr/>
        </p:nvSpPr>
        <p:spPr>
          <a:xfrm>
            <a:off x="3176587" y="3498850"/>
            <a:ext cx="130175" cy="258762"/>
          </a:xfrm>
          <a:custGeom>
            <a:rect b="b" l="l" r="r" t="t"/>
            <a:pathLst>
              <a:path extrusionOk="0" h="163" w="82">
                <a:moveTo>
                  <a:pt x="80" y="0"/>
                </a:moveTo>
                <a:lnTo>
                  <a:pt x="0" y="2"/>
                </a:lnTo>
                <a:lnTo>
                  <a:pt x="0" y="163"/>
                </a:lnTo>
                <a:lnTo>
                  <a:pt x="82" y="16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2" name="Google Shape;1932;p26"/>
          <p:cNvSpPr txBox="1"/>
          <p:nvPr/>
        </p:nvSpPr>
        <p:spPr>
          <a:xfrm>
            <a:off x="3262312" y="3552825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933" name="Google Shape;1933;p26"/>
          <p:cNvSpPr txBox="1"/>
          <p:nvPr/>
        </p:nvSpPr>
        <p:spPr>
          <a:xfrm>
            <a:off x="3292475" y="3552825"/>
            <a:ext cx="698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934" name="Google Shape;1934;p26"/>
          <p:cNvSpPr txBox="1"/>
          <p:nvPr/>
        </p:nvSpPr>
        <p:spPr>
          <a:xfrm>
            <a:off x="3798887" y="3552825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935" name="Google Shape;1935;p26"/>
          <p:cNvSpPr txBox="1"/>
          <p:nvPr/>
        </p:nvSpPr>
        <p:spPr>
          <a:xfrm>
            <a:off x="3829050" y="3552825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936" name="Google Shape;1936;p26"/>
          <p:cNvCxnSpPr/>
          <p:nvPr/>
        </p:nvCxnSpPr>
        <p:spPr>
          <a:xfrm>
            <a:off x="3446462" y="3627437"/>
            <a:ext cx="27781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7" name="Google Shape;1937;p26"/>
          <p:cNvCxnSpPr/>
          <p:nvPr/>
        </p:nvCxnSpPr>
        <p:spPr>
          <a:xfrm>
            <a:off x="3986212" y="3562350"/>
            <a:ext cx="269875" cy="4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8" name="Google Shape;1938;p26"/>
          <p:cNvCxnSpPr/>
          <p:nvPr/>
        </p:nvCxnSpPr>
        <p:spPr>
          <a:xfrm>
            <a:off x="4457700" y="3627437"/>
            <a:ext cx="27622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9" name="Google Shape;1939;p26"/>
          <p:cNvCxnSpPr/>
          <p:nvPr/>
        </p:nvCxnSpPr>
        <p:spPr>
          <a:xfrm>
            <a:off x="3986212" y="3692525"/>
            <a:ext cx="2698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40" name="Google Shape;1940;p26"/>
          <p:cNvSpPr/>
          <p:nvPr/>
        </p:nvSpPr>
        <p:spPr>
          <a:xfrm>
            <a:off x="3659187" y="3567112"/>
            <a:ext cx="65087" cy="60325"/>
          </a:xfrm>
          <a:custGeom>
            <a:rect b="b" l="l" r="r" t="t"/>
            <a:pathLst>
              <a:path extrusionOk="0" h="38" w="41">
                <a:moveTo>
                  <a:pt x="0" y="38"/>
                </a:moveTo>
                <a:lnTo>
                  <a:pt x="0" y="0"/>
                </a:lnTo>
                <a:lnTo>
                  <a:pt x="41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1" name="Google Shape;1941;p26"/>
          <p:cNvSpPr txBox="1"/>
          <p:nvPr/>
        </p:nvSpPr>
        <p:spPr>
          <a:xfrm>
            <a:off x="5294312" y="3565525"/>
            <a:ext cx="1079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1942" name="Google Shape;1942;p26"/>
          <p:cNvSpPr txBox="1"/>
          <p:nvPr/>
        </p:nvSpPr>
        <p:spPr>
          <a:xfrm>
            <a:off x="5403850" y="3565525"/>
            <a:ext cx="76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943" name="Google Shape;1943;p26"/>
          <p:cNvSpPr/>
          <p:nvPr/>
        </p:nvSpPr>
        <p:spPr>
          <a:xfrm>
            <a:off x="4733925" y="3505200"/>
            <a:ext cx="284162" cy="269875"/>
          </a:xfrm>
          <a:custGeom>
            <a:rect b="b" l="l" r="r" t="t"/>
            <a:pathLst>
              <a:path extrusionOk="0" h="170" w="179">
                <a:moveTo>
                  <a:pt x="177" y="170"/>
                </a:moveTo>
                <a:lnTo>
                  <a:pt x="179" y="0"/>
                </a:lnTo>
                <a:lnTo>
                  <a:pt x="0" y="0"/>
                </a:lnTo>
                <a:lnTo>
                  <a:pt x="0" y="170"/>
                </a:lnTo>
                <a:lnTo>
                  <a:pt x="179" y="17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4" name="Google Shape;1944;p26"/>
          <p:cNvSpPr txBox="1"/>
          <p:nvPr/>
        </p:nvSpPr>
        <p:spPr>
          <a:xfrm>
            <a:off x="4748212" y="3565525"/>
            <a:ext cx="952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945" name="Google Shape;1945;p26"/>
          <p:cNvSpPr txBox="1"/>
          <p:nvPr/>
        </p:nvSpPr>
        <p:spPr>
          <a:xfrm>
            <a:off x="4843462" y="3565525"/>
            <a:ext cx="76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946" name="Google Shape;1946;p26"/>
          <p:cNvSpPr txBox="1"/>
          <p:nvPr/>
        </p:nvSpPr>
        <p:spPr>
          <a:xfrm>
            <a:off x="4919662" y="3565525"/>
            <a:ext cx="952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947" name="Google Shape;1947;p26"/>
          <p:cNvSpPr/>
          <p:nvPr/>
        </p:nvSpPr>
        <p:spPr>
          <a:xfrm>
            <a:off x="4267200" y="3371850"/>
            <a:ext cx="222250" cy="512762"/>
          </a:xfrm>
          <a:custGeom>
            <a:rect b="b" l="l" r="r" t="t"/>
            <a:pathLst>
              <a:path extrusionOk="0" h="323" w="140">
                <a:moveTo>
                  <a:pt x="0" y="0"/>
                </a:moveTo>
                <a:lnTo>
                  <a:pt x="0" y="131"/>
                </a:lnTo>
                <a:lnTo>
                  <a:pt x="38" y="161"/>
                </a:lnTo>
                <a:lnTo>
                  <a:pt x="0" y="192"/>
                </a:lnTo>
                <a:lnTo>
                  <a:pt x="0" y="323"/>
                </a:lnTo>
                <a:lnTo>
                  <a:pt x="140" y="224"/>
                </a:lnTo>
                <a:lnTo>
                  <a:pt x="140" y="99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8" name="Google Shape;1948;p26"/>
          <p:cNvSpPr/>
          <p:nvPr/>
        </p:nvSpPr>
        <p:spPr>
          <a:xfrm>
            <a:off x="4267200" y="3371850"/>
            <a:ext cx="222250" cy="512762"/>
          </a:xfrm>
          <a:custGeom>
            <a:rect b="b" l="l" r="r" t="t"/>
            <a:pathLst>
              <a:path extrusionOk="0" h="323" w="140">
                <a:moveTo>
                  <a:pt x="0" y="0"/>
                </a:moveTo>
                <a:lnTo>
                  <a:pt x="0" y="131"/>
                </a:lnTo>
                <a:lnTo>
                  <a:pt x="38" y="161"/>
                </a:lnTo>
                <a:lnTo>
                  <a:pt x="0" y="192"/>
                </a:lnTo>
                <a:lnTo>
                  <a:pt x="0" y="323"/>
                </a:lnTo>
                <a:lnTo>
                  <a:pt x="140" y="224"/>
                </a:lnTo>
                <a:lnTo>
                  <a:pt x="140" y="99"/>
                </a:lnTo>
                <a:lnTo>
                  <a:pt x="0" y="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9" name="Google Shape;1949;p26"/>
          <p:cNvSpPr txBox="1"/>
          <p:nvPr/>
        </p:nvSpPr>
        <p:spPr>
          <a:xfrm>
            <a:off x="4338637" y="3559175"/>
            <a:ext cx="76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950" name="Google Shape;1950;p26"/>
          <p:cNvSpPr txBox="1"/>
          <p:nvPr/>
        </p:nvSpPr>
        <p:spPr>
          <a:xfrm>
            <a:off x="4413250" y="3559175"/>
            <a:ext cx="76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951" name="Google Shape;1951;p26"/>
          <p:cNvSpPr/>
          <p:nvPr/>
        </p:nvSpPr>
        <p:spPr>
          <a:xfrm>
            <a:off x="5092700" y="3611562"/>
            <a:ext cx="52387" cy="50800"/>
          </a:xfrm>
          <a:custGeom>
            <a:rect b="b" l="l" r="r" t="t"/>
            <a:pathLst>
              <a:path extrusionOk="0" h="32" w="33">
                <a:moveTo>
                  <a:pt x="15" y="30"/>
                </a:moveTo>
                <a:lnTo>
                  <a:pt x="18" y="30"/>
                </a:lnTo>
                <a:lnTo>
                  <a:pt x="22" y="30"/>
                </a:lnTo>
                <a:lnTo>
                  <a:pt x="24" y="30"/>
                </a:lnTo>
                <a:lnTo>
                  <a:pt x="26" y="28"/>
                </a:lnTo>
                <a:lnTo>
                  <a:pt x="26" y="25"/>
                </a:lnTo>
                <a:lnTo>
                  <a:pt x="28" y="23"/>
                </a:lnTo>
                <a:lnTo>
                  <a:pt x="31" y="23"/>
                </a:lnTo>
                <a:lnTo>
                  <a:pt x="31" y="19"/>
                </a:lnTo>
                <a:lnTo>
                  <a:pt x="33" y="17"/>
                </a:lnTo>
                <a:lnTo>
                  <a:pt x="33" y="15"/>
                </a:lnTo>
                <a:lnTo>
                  <a:pt x="33" y="13"/>
                </a:lnTo>
                <a:lnTo>
                  <a:pt x="31" y="10"/>
                </a:lnTo>
                <a:lnTo>
                  <a:pt x="31" y="8"/>
                </a:lnTo>
                <a:lnTo>
                  <a:pt x="28" y="6"/>
                </a:lnTo>
                <a:lnTo>
                  <a:pt x="26" y="4"/>
                </a:lnTo>
                <a:lnTo>
                  <a:pt x="26" y="2"/>
                </a:lnTo>
                <a:lnTo>
                  <a:pt x="24" y="0"/>
                </a:lnTo>
                <a:lnTo>
                  <a:pt x="22" y="0"/>
                </a:lnTo>
                <a:lnTo>
                  <a:pt x="18" y="0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2"/>
                </a:lnTo>
                <a:lnTo>
                  <a:pt x="5" y="4"/>
                </a:lnTo>
                <a:lnTo>
                  <a:pt x="3" y="6"/>
                </a:lnTo>
                <a:lnTo>
                  <a:pt x="3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3" y="23"/>
                </a:lnTo>
                <a:lnTo>
                  <a:pt x="5" y="25"/>
                </a:lnTo>
                <a:lnTo>
                  <a:pt x="7" y="28"/>
                </a:lnTo>
                <a:lnTo>
                  <a:pt x="9" y="30"/>
                </a:lnTo>
                <a:lnTo>
                  <a:pt x="11" y="30"/>
                </a:lnTo>
                <a:lnTo>
                  <a:pt x="13" y="30"/>
                </a:lnTo>
                <a:lnTo>
                  <a:pt x="15" y="32"/>
                </a:lnTo>
                <a:lnTo>
                  <a:pt x="15" y="30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52" name="Google Shape;1952;p26"/>
          <p:cNvGrpSpPr/>
          <p:nvPr/>
        </p:nvGrpSpPr>
        <p:grpSpPr>
          <a:xfrm>
            <a:off x="3719512" y="3910012"/>
            <a:ext cx="2339975" cy="509587"/>
            <a:chOff x="2707" y="3294"/>
            <a:chExt cx="1474" cy="321"/>
          </a:xfrm>
        </p:grpSpPr>
        <p:cxnSp>
          <p:nvCxnSpPr>
            <p:cNvPr id="1953" name="Google Shape;1953;p26"/>
            <p:cNvCxnSpPr/>
            <p:nvPr/>
          </p:nvCxnSpPr>
          <p:spPr>
            <a:xfrm>
              <a:off x="3217" y="3406"/>
              <a:ext cx="170" cy="2"/>
            </a:xfrm>
            <a:prstGeom prst="straightConnector1">
              <a:avLst/>
            </a:prstGeom>
            <a:noFill/>
            <a:ln cap="flat" cmpd="sng" w="17450">
              <a:solidFill>
                <a:srgbClr val="EB75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54" name="Google Shape;1954;p26"/>
            <p:cNvSpPr/>
            <p:nvPr/>
          </p:nvSpPr>
          <p:spPr>
            <a:xfrm>
              <a:off x="3133" y="3372"/>
              <a:ext cx="82" cy="161"/>
            </a:xfrm>
            <a:custGeom>
              <a:rect b="b" l="l" r="r" t="t"/>
              <a:pathLst>
                <a:path extrusionOk="0" h="161" w="82">
                  <a:moveTo>
                    <a:pt x="0" y="159"/>
                  </a:moveTo>
                  <a:lnTo>
                    <a:pt x="82" y="161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5" name="Google Shape;1955;p26"/>
            <p:cNvSpPr/>
            <p:nvPr/>
          </p:nvSpPr>
          <p:spPr>
            <a:xfrm>
              <a:off x="3133" y="3372"/>
              <a:ext cx="82" cy="161"/>
            </a:xfrm>
            <a:custGeom>
              <a:rect b="b" l="l" r="r" t="t"/>
              <a:pathLst>
                <a:path extrusionOk="0" h="161" w="82">
                  <a:moveTo>
                    <a:pt x="0" y="159"/>
                  </a:moveTo>
                  <a:lnTo>
                    <a:pt x="82" y="161"/>
                  </a:lnTo>
                  <a:lnTo>
                    <a:pt x="82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B75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956" name="Google Shape;1956;p26"/>
            <p:cNvCxnSpPr/>
            <p:nvPr/>
          </p:nvCxnSpPr>
          <p:spPr>
            <a:xfrm flipH="1" rot="10800000">
              <a:off x="3052" y="3367"/>
              <a:ext cx="2" cy="16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7" name="Google Shape;1957;p26"/>
            <p:cNvCxnSpPr/>
            <p:nvPr/>
          </p:nvCxnSpPr>
          <p:spPr>
            <a:xfrm>
              <a:off x="3052" y="3369"/>
              <a:ext cx="81" cy="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8" name="Google Shape;1958;p26"/>
            <p:cNvCxnSpPr/>
            <p:nvPr/>
          </p:nvCxnSpPr>
          <p:spPr>
            <a:xfrm>
              <a:off x="3052" y="3531"/>
              <a:ext cx="81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59" name="Google Shape;1959;p26"/>
            <p:cNvSpPr/>
            <p:nvPr/>
          </p:nvSpPr>
          <p:spPr>
            <a:xfrm>
              <a:off x="4003" y="3367"/>
              <a:ext cx="90" cy="179"/>
            </a:xfrm>
            <a:custGeom>
              <a:rect b="b" l="l" r="r" t="t"/>
              <a:pathLst>
                <a:path extrusionOk="0" h="179" w="90">
                  <a:moveTo>
                    <a:pt x="88" y="179"/>
                  </a:moveTo>
                  <a:lnTo>
                    <a:pt x="0" y="179"/>
                  </a:lnTo>
                  <a:lnTo>
                    <a:pt x="0" y="0"/>
                  </a:lnTo>
                  <a:lnTo>
                    <a:pt x="90" y="0"/>
                  </a:lnTo>
                  <a:lnTo>
                    <a:pt x="88" y="17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0" name="Google Shape;1960;p26"/>
            <p:cNvSpPr/>
            <p:nvPr/>
          </p:nvSpPr>
          <p:spPr>
            <a:xfrm>
              <a:off x="4003" y="3367"/>
              <a:ext cx="90" cy="179"/>
            </a:xfrm>
            <a:custGeom>
              <a:rect b="b" l="l" r="r" t="t"/>
              <a:pathLst>
                <a:path extrusionOk="0" h="179" w="90">
                  <a:moveTo>
                    <a:pt x="88" y="179"/>
                  </a:moveTo>
                  <a:lnTo>
                    <a:pt x="0" y="179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1" name="Google Shape;1961;p26"/>
            <p:cNvSpPr txBox="1"/>
            <p:nvPr/>
          </p:nvSpPr>
          <p:spPr>
            <a:xfrm>
              <a:off x="4089" y="3367"/>
              <a:ext cx="92" cy="17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962" name="Google Shape;1962;p26"/>
            <p:cNvCxnSpPr/>
            <p:nvPr/>
          </p:nvCxnSpPr>
          <p:spPr>
            <a:xfrm>
              <a:off x="3867" y="3456"/>
              <a:ext cx="13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63" name="Google Shape;1963;p26"/>
            <p:cNvSpPr/>
            <p:nvPr/>
          </p:nvSpPr>
          <p:spPr>
            <a:xfrm>
              <a:off x="2787" y="3376"/>
              <a:ext cx="82" cy="161"/>
            </a:xfrm>
            <a:custGeom>
              <a:rect b="b" l="l" r="r" t="t"/>
              <a:pathLst>
                <a:path extrusionOk="0" h="161" w="82">
                  <a:moveTo>
                    <a:pt x="0" y="159"/>
                  </a:moveTo>
                  <a:lnTo>
                    <a:pt x="82" y="161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4" name="Google Shape;1964;p26"/>
            <p:cNvSpPr/>
            <p:nvPr/>
          </p:nvSpPr>
          <p:spPr>
            <a:xfrm>
              <a:off x="2787" y="3376"/>
              <a:ext cx="82" cy="161"/>
            </a:xfrm>
            <a:custGeom>
              <a:rect b="b" l="l" r="r" t="t"/>
              <a:pathLst>
                <a:path extrusionOk="0" h="161" w="82">
                  <a:moveTo>
                    <a:pt x="0" y="159"/>
                  </a:moveTo>
                  <a:lnTo>
                    <a:pt x="82" y="161"/>
                  </a:lnTo>
                  <a:lnTo>
                    <a:pt x="82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5" name="Google Shape;1965;p26"/>
            <p:cNvSpPr/>
            <p:nvPr/>
          </p:nvSpPr>
          <p:spPr>
            <a:xfrm>
              <a:off x="2707" y="3374"/>
              <a:ext cx="80" cy="163"/>
            </a:xfrm>
            <a:custGeom>
              <a:rect b="b" l="l" r="r" t="t"/>
              <a:pathLst>
                <a:path extrusionOk="0" h="163" w="80">
                  <a:moveTo>
                    <a:pt x="80" y="0"/>
                  </a:moveTo>
                  <a:lnTo>
                    <a:pt x="0" y="2"/>
                  </a:lnTo>
                  <a:lnTo>
                    <a:pt x="0" y="163"/>
                  </a:lnTo>
                  <a:lnTo>
                    <a:pt x="80" y="16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6" name="Google Shape;1966;p26"/>
            <p:cNvSpPr txBox="1"/>
            <p:nvPr/>
          </p:nvSpPr>
          <p:spPr>
            <a:xfrm>
              <a:off x="2759" y="3406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967" name="Google Shape;1967;p26"/>
            <p:cNvSpPr txBox="1"/>
            <p:nvPr/>
          </p:nvSpPr>
          <p:spPr>
            <a:xfrm>
              <a:off x="2781" y="3406"/>
              <a:ext cx="44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968" name="Google Shape;1968;p26"/>
            <p:cNvSpPr txBox="1"/>
            <p:nvPr/>
          </p:nvSpPr>
          <p:spPr>
            <a:xfrm>
              <a:off x="3097" y="3406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969" name="Google Shape;1969;p26"/>
            <p:cNvSpPr txBox="1"/>
            <p:nvPr/>
          </p:nvSpPr>
          <p:spPr>
            <a:xfrm>
              <a:off x="3116" y="3406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cxnSp>
          <p:nvCxnSpPr>
            <p:cNvPr id="1970" name="Google Shape;1970;p26"/>
            <p:cNvCxnSpPr/>
            <p:nvPr/>
          </p:nvCxnSpPr>
          <p:spPr>
            <a:xfrm>
              <a:off x="2875" y="3456"/>
              <a:ext cx="17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1" name="Google Shape;1971;p26"/>
            <p:cNvCxnSpPr/>
            <p:nvPr/>
          </p:nvCxnSpPr>
          <p:spPr>
            <a:xfrm>
              <a:off x="3512" y="3456"/>
              <a:ext cx="174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2" name="Google Shape;1972;p26"/>
            <p:cNvCxnSpPr/>
            <p:nvPr/>
          </p:nvCxnSpPr>
          <p:spPr>
            <a:xfrm>
              <a:off x="3215" y="3496"/>
              <a:ext cx="179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73" name="Google Shape;1973;p26"/>
            <p:cNvSpPr/>
            <p:nvPr/>
          </p:nvSpPr>
          <p:spPr>
            <a:xfrm>
              <a:off x="3009" y="3415"/>
              <a:ext cx="41" cy="41"/>
            </a:xfrm>
            <a:custGeom>
              <a:rect b="b" l="l" r="r" t="t"/>
              <a:pathLst>
                <a:path extrusionOk="0" h="41" w="41">
                  <a:moveTo>
                    <a:pt x="0" y="41"/>
                  </a:move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4" name="Google Shape;1974;p26"/>
            <p:cNvSpPr txBox="1"/>
            <p:nvPr/>
          </p:nvSpPr>
          <p:spPr>
            <a:xfrm>
              <a:off x="4039" y="3408"/>
              <a:ext cx="68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/>
            </a:p>
          </p:txBody>
        </p:sp>
        <p:sp>
          <p:nvSpPr>
            <p:cNvPr id="1975" name="Google Shape;1975;p26"/>
            <p:cNvSpPr txBox="1"/>
            <p:nvPr/>
          </p:nvSpPr>
          <p:spPr>
            <a:xfrm>
              <a:off x="4108" y="3408"/>
              <a:ext cx="48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976" name="Google Shape;1976;p26"/>
            <p:cNvSpPr/>
            <p:nvPr/>
          </p:nvSpPr>
          <p:spPr>
            <a:xfrm>
              <a:off x="3686" y="3378"/>
              <a:ext cx="179" cy="170"/>
            </a:xfrm>
            <a:custGeom>
              <a:rect b="b" l="l" r="r" t="t"/>
              <a:pathLst>
                <a:path extrusionOk="0" h="170" w="179">
                  <a:moveTo>
                    <a:pt x="179" y="168"/>
                  </a:moveTo>
                  <a:lnTo>
                    <a:pt x="179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179" y="1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7" name="Google Shape;1977;p26"/>
            <p:cNvSpPr txBox="1"/>
            <p:nvPr/>
          </p:nvSpPr>
          <p:spPr>
            <a:xfrm>
              <a:off x="3695" y="3416"/>
              <a:ext cx="6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978" name="Google Shape;1978;p26"/>
            <p:cNvSpPr txBox="1"/>
            <p:nvPr/>
          </p:nvSpPr>
          <p:spPr>
            <a:xfrm>
              <a:off x="3755" y="3416"/>
              <a:ext cx="48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979" name="Google Shape;1979;p26"/>
            <p:cNvSpPr txBox="1"/>
            <p:nvPr/>
          </p:nvSpPr>
          <p:spPr>
            <a:xfrm>
              <a:off x="3803" y="3416"/>
              <a:ext cx="6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980" name="Google Shape;1980;p26"/>
            <p:cNvSpPr/>
            <p:nvPr/>
          </p:nvSpPr>
          <p:spPr>
            <a:xfrm>
              <a:off x="3392" y="3294"/>
              <a:ext cx="140" cy="321"/>
            </a:xfrm>
            <a:custGeom>
              <a:rect b="b" l="l" r="r" t="t"/>
              <a:pathLst>
                <a:path extrusionOk="0" h="321" w="140">
                  <a:moveTo>
                    <a:pt x="0" y="0"/>
                  </a:moveTo>
                  <a:lnTo>
                    <a:pt x="0" y="131"/>
                  </a:lnTo>
                  <a:lnTo>
                    <a:pt x="38" y="162"/>
                  </a:lnTo>
                  <a:lnTo>
                    <a:pt x="0" y="192"/>
                  </a:lnTo>
                  <a:lnTo>
                    <a:pt x="0" y="321"/>
                  </a:lnTo>
                  <a:lnTo>
                    <a:pt x="140" y="224"/>
                  </a:lnTo>
                  <a:lnTo>
                    <a:pt x="140" y="99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1" name="Google Shape;1981;p26"/>
            <p:cNvSpPr/>
            <p:nvPr/>
          </p:nvSpPr>
          <p:spPr>
            <a:xfrm>
              <a:off x="3392" y="3294"/>
              <a:ext cx="140" cy="321"/>
            </a:xfrm>
            <a:custGeom>
              <a:rect b="b" l="l" r="r" t="t"/>
              <a:pathLst>
                <a:path extrusionOk="0" h="321" w="140">
                  <a:moveTo>
                    <a:pt x="0" y="0"/>
                  </a:moveTo>
                  <a:lnTo>
                    <a:pt x="0" y="131"/>
                  </a:lnTo>
                  <a:lnTo>
                    <a:pt x="38" y="162"/>
                  </a:lnTo>
                  <a:lnTo>
                    <a:pt x="0" y="192"/>
                  </a:lnTo>
                  <a:lnTo>
                    <a:pt x="0" y="321"/>
                  </a:lnTo>
                  <a:lnTo>
                    <a:pt x="140" y="224"/>
                  </a:lnTo>
                  <a:lnTo>
                    <a:pt x="140" y="99"/>
                  </a:lnTo>
                  <a:lnTo>
                    <a:pt x="0" y="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2" name="Google Shape;1982;p26"/>
            <p:cNvSpPr txBox="1"/>
            <p:nvPr/>
          </p:nvSpPr>
          <p:spPr>
            <a:xfrm>
              <a:off x="3439" y="3416"/>
              <a:ext cx="48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983" name="Google Shape;1983;p26"/>
            <p:cNvSpPr txBox="1"/>
            <p:nvPr/>
          </p:nvSpPr>
          <p:spPr>
            <a:xfrm>
              <a:off x="3486" y="3416"/>
              <a:ext cx="48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984" name="Google Shape;1984;p26"/>
            <p:cNvSpPr/>
            <p:nvPr/>
          </p:nvSpPr>
          <p:spPr>
            <a:xfrm>
              <a:off x="3297" y="3391"/>
              <a:ext cx="32" cy="32"/>
            </a:xfrm>
            <a:custGeom>
              <a:rect b="b" l="l" r="r" t="t"/>
              <a:pathLst>
                <a:path extrusionOk="0" h="32" w="32">
                  <a:moveTo>
                    <a:pt x="17" y="30"/>
                  </a:moveTo>
                  <a:lnTo>
                    <a:pt x="19" y="32"/>
                  </a:lnTo>
                  <a:lnTo>
                    <a:pt x="22" y="32"/>
                  </a:lnTo>
                  <a:lnTo>
                    <a:pt x="24" y="30"/>
                  </a:lnTo>
                  <a:lnTo>
                    <a:pt x="26" y="28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4"/>
                  </a:lnTo>
                  <a:lnTo>
                    <a:pt x="32" y="21"/>
                  </a:lnTo>
                  <a:lnTo>
                    <a:pt x="32" y="19"/>
                  </a:lnTo>
                  <a:lnTo>
                    <a:pt x="32" y="15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2" y="9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1" y="30"/>
                  </a:lnTo>
                  <a:lnTo>
                    <a:pt x="13" y="32"/>
                  </a:lnTo>
                  <a:lnTo>
                    <a:pt x="15" y="32"/>
                  </a:lnTo>
                  <a:lnTo>
                    <a:pt x="17" y="32"/>
                  </a:lnTo>
                  <a:lnTo>
                    <a:pt x="17" y="3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985" name="Google Shape;1985;p26"/>
          <p:cNvCxnSpPr/>
          <p:nvPr/>
        </p:nvCxnSpPr>
        <p:spPr>
          <a:xfrm flipH="1">
            <a:off x="4710112" y="3605212"/>
            <a:ext cx="381000" cy="457200"/>
          </a:xfrm>
          <a:prstGeom prst="straightConnector1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F0609" id="1986" name="Google Shape;19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597400"/>
            <a:ext cx="51816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7" name="Google Shape;1987;p26"/>
          <p:cNvSpPr txBox="1"/>
          <p:nvPr/>
        </p:nvSpPr>
        <p:spPr>
          <a:xfrm>
            <a:off x="6400800" y="5181600"/>
            <a:ext cx="247015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a one-stage stall, forwarding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get the data to the 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instruction in time</a:t>
            </a:r>
            <a:endParaRPr/>
          </a:p>
        </p:txBody>
      </p:sp>
      <p:sp>
        <p:nvSpPr>
          <p:cNvPr id="1988" name="Google Shape;1988;p26"/>
          <p:cNvSpPr txBox="1"/>
          <p:nvPr/>
        </p:nvSpPr>
        <p:spPr>
          <a:xfrm>
            <a:off x="6461125" y="3384550"/>
            <a:ext cx="2189162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Without a stall it is impossible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provide input to the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instruction in time</a:t>
            </a:r>
            <a:endParaRPr/>
          </a:p>
        </p:txBody>
      </p:sp>
      <p:cxnSp>
        <p:nvCxnSpPr>
          <p:cNvPr id="1989" name="Google Shape;1989;p26"/>
          <p:cNvCxnSpPr/>
          <p:nvPr/>
        </p:nvCxnSpPr>
        <p:spPr>
          <a:xfrm flipH="1">
            <a:off x="4724400" y="3657600"/>
            <a:ext cx="838200" cy="381000"/>
          </a:xfrm>
          <a:prstGeom prst="straightConnector1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27"/>
          <p:cNvSpPr txBox="1"/>
          <p:nvPr>
            <p:ph type="title"/>
          </p:nvPr>
        </p:nvSpPr>
        <p:spPr>
          <a:xfrm>
            <a:off x="657225" y="617537"/>
            <a:ext cx="8334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Reordering Code to Avoid Pipeline Stall (Software Solution)</a:t>
            </a:r>
            <a:endParaRPr/>
          </a:p>
        </p:txBody>
      </p:sp>
      <p:sp>
        <p:nvSpPr>
          <p:cNvPr id="1995" name="Google Shape;1995;p2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 $t0, 0($t1)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 $t2, 4($t1)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 $t2, 0($t1)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 $t0, 4($t1)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Reordered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 $t0, 0($t1)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 $t2, 4($t1)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 $t0, 4($t1)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 $t2, 0($t1)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6" name="Google Shape;1996;p27"/>
          <p:cNvSpPr/>
          <p:nvPr/>
        </p:nvSpPr>
        <p:spPr>
          <a:xfrm>
            <a:off x="3352800" y="2971800"/>
            <a:ext cx="457200" cy="381000"/>
          </a:xfrm>
          <a:custGeom>
            <a:rect b="b" l="l" r="r" t="t"/>
            <a:pathLst>
              <a:path extrusionOk="0" h="240" w="288">
                <a:moveTo>
                  <a:pt x="48" y="0"/>
                </a:moveTo>
                <a:cubicBezTo>
                  <a:pt x="124" y="16"/>
                  <a:pt x="200" y="32"/>
                  <a:pt x="240" y="48"/>
                </a:cubicBezTo>
                <a:cubicBezTo>
                  <a:pt x="280" y="64"/>
                  <a:pt x="288" y="72"/>
                  <a:pt x="288" y="96"/>
                </a:cubicBezTo>
                <a:cubicBezTo>
                  <a:pt x="288" y="120"/>
                  <a:pt x="288" y="168"/>
                  <a:pt x="240" y="192"/>
                </a:cubicBezTo>
                <a:cubicBezTo>
                  <a:pt x="192" y="216"/>
                  <a:pt x="96" y="228"/>
                  <a:pt x="0" y="240"/>
                </a:cubicBezTo>
              </a:path>
            </a:pathLst>
          </a:custGeom>
          <a:noFill/>
          <a:ln cap="flat" cmpd="sng" w="9525">
            <a:solidFill>
              <a:schemeClr val="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7" name="Google Shape;1997;p27"/>
          <p:cNvSpPr txBox="1"/>
          <p:nvPr/>
        </p:nvSpPr>
        <p:spPr>
          <a:xfrm>
            <a:off x="3803650" y="3001962"/>
            <a:ext cx="9969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 hazard</a:t>
            </a:r>
            <a:endParaRPr/>
          </a:p>
        </p:txBody>
      </p:sp>
      <p:sp>
        <p:nvSpPr>
          <p:cNvPr id="1998" name="Google Shape;1998;p27"/>
          <p:cNvSpPr/>
          <p:nvPr/>
        </p:nvSpPr>
        <p:spPr>
          <a:xfrm>
            <a:off x="3352800" y="5486400"/>
            <a:ext cx="520700" cy="457200"/>
          </a:xfrm>
          <a:custGeom>
            <a:rect b="b" l="l" r="r" t="t"/>
            <a:pathLst>
              <a:path extrusionOk="0" h="288" w="328">
                <a:moveTo>
                  <a:pt x="0" y="0"/>
                </a:moveTo>
                <a:cubicBezTo>
                  <a:pt x="124" y="4"/>
                  <a:pt x="248" y="8"/>
                  <a:pt x="288" y="48"/>
                </a:cubicBezTo>
                <a:cubicBezTo>
                  <a:pt x="328" y="88"/>
                  <a:pt x="288" y="200"/>
                  <a:pt x="240" y="240"/>
                </a:cubicBezTo>
                <a:cubicBezTo>
                  <a:pt x="192" y="280"/>
                  <a:pt x="96" y="284"/>
                  <a:pt x="0" y="288"/>
                </a:cubicBezTo>
              </a:path>
            </a:pathLst>
          </a:custGeom>
          <a:noFill/>
          <a:ln cap="flat" cmpd="sng" w="9525">
            <a:solidFill>
              <a:schemeClr val="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9" name="Google Shape;1999;p27"/>
          <p:cNvSpPr txBox="1"/>
          <p:nvPr/>
        </p:nvSpPr>
        <p:spPr>
          <a:xfrm>
            <a:off x="4479925" y="3003550"/>
            <a:ext cx="184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0" name="Google Shape;2000;p27"/>
          <p:cNvSpPr txBox="1"/>
          <p:nvPr/>
        </p:nvSpPr>
        <p:spPr>
          <a:xfrm>
            <a:off x="3810000" y="5516562"/>
            <a:ext cx="10842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Interchanged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2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Pipelined Datapath</a:t>
            </a:r>
            <a:endParaRPr/>
          </a:p>
        </p:txBody>
      </p:sp>
      <p:sp>
        <p:nvSpPr>
          <p:cNvPr id="2006" name="Google Shape;2006;p28"/>
          <p:cNvSpPr txBox="1"/>
          <p:nvPr>
            <p:ph idx="1" type="body"/>
          </p:nvPr>
        </p:nvSpPr>
        <p:spPr>
          <a:xfrm>
            <a:off x="1182687" y="2017712"/>
            <a:ext cx="7808912" cy="461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now move to actually building a pipelined datapath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 recall the 5 steps in instruction execution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Instruction Fetch &amp; PC Increment (IF)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Instruction Decode and Register Read (ID)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Execution or calculate address (EX)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access (MEM)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result into register (WB)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Review: single-cycle processor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5 steps done in a single clock cycle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dedicated hardware required for each step</a:t>
            </a:r>
            <a:endParaRPr/>
          </a:p>
          <a:p>
            <a:pPr indent="-541020" lvl="0" marL="609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we break the execution into multiple cycles, but keep the extra hardware?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29"/>
          <p:cNvSpPr txBox="1"/>
          <p:nvPr>
            <p:ph type="title"/>
          </p:nvPr>
        </p:nvSpPr>
        <p:spPr>
          <a:xfrm>
            <a:off x="512762" y="762000"/>
            <a:ext cx="8021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Review - Single-Cycle Datapath “Steps”</a:t>
            </a:r>
            <a:endParaRPr/>
          </a:p>
        </p:txBody>
      </p:sp>
      <p:sp>
        <p:nvSpPr>
          <p:cNvPr id="2012" name="Google Shape;2012;p29"/>
          <p:cNvSpPr txBox="1"/>
          <p:nvPr/>
        </p:nvSpPr>
        <p:spPr>
          <a:xfrm>
            <a:off x="2901950" y="4024312"/>
            <a:ext cx="1381125" cy="1074737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13" name="Google Shape;2013;p29"/>
          <p:cNvGrpSpPr/>
          <p:nvPr/>
        </p:nvGrpSpPr>
        <p:grpSpPr>
          <a:xfrm>
            <a:off x="2667000" y="4506912"/>
            <a:ext cx="238125" cy="101600"/>
            <a:chOff x="1680" y="2503"/>
            <a:chExt cx="150" cy="64"/>
          </a:xfrm>
        </p:grpSpPr>
        <p:sp>
          <p:nvSpPr>
            <p:cNvPr id="2014" name="Google Shape;2014;p29"/>
            <p:cNvSpPr/>
            <p:nvPr/>
          </p:nvSpPr>
          <p:spPr>
            <a:xfrm>
              <a:off x="1755" y="2503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15" name="Google Shape;2015;p29"/>
            <p:cNvCxnSpPr/>
            <p:nvPr/>
          </p:nvCxnSpPr>
          <p:spPr>
            <a:xfrm flipH="1">
              <a:off x="1680" y="2535"/>
              <a:ext cx="11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016" name="Google Shape;2016;p29"/>
          <p:cNvGrpSpPr/>
          <p:nvPr/>
        </p:nvGrpSpPr>
        <p:grpSpPr>
          <a:xfrm>
            <a:off x="3170237" y="3721100"/>
            <a:ext cx="85725" cy="307975"/>
            <a:chOff x="1997" y="2008"/>
            <a:chExt cx="54" cy="194"/>
          </a:xfrm>
        </p:grpSpPr>
        <p:sp>
          <p:nvSpPr>
            <p:cNvPr id="2017" name="Google Shape;2017;p29"/>
            <p:cNvSpPr/>
            <p:nvPr/>
          </p:nvSpPr>
          <p:spPr>
            <a:xfrm>
              <a:off x="1997" y="2137"/>
              <a:ext cx="54" cy="65"/>
            </a:xfrm>
            <a:custGeom>
              <a:rect b="b" l="l" r="r" t="t"/>
              <a:pathLst>
                <a:path extrusionOk="0" h="65" w="54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18" name="Google Shape;2018;p29"/>
            <p:cNvCxnSpPr/>
            <p:nvPr/>
          </p:nvCxnSpPr>
          <p:spPr>
            <a:xfrm>
              <a:off x="2024" y="2008"/>
              <a:ext cx="1" cy="172"/>
            </a:xfrm>
            <a:prstGeom prst="straightConnector1">
              <a:avLst/>
            </a:prstGeom>
            <a:noFill/>
            <a:ln cap="flat" cmpd="sng" w="17450">
              <a:solidFill>
                <a:srgbClr val="44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019" name="Google Shape;2019;p29"/>
          <p:cNvGrpSpPr/>
          <p:nvPr/>
        </p:nvGrpSpPr>
        <p:grpSpPr>
          <a:xfrm>
            <a:off x="3554412" y="3721100"/>
            <a:ext cx="84137" cy="307975"/>
            <a:chOff x="2239" y="2008"/>
            <a:chExt cx="53" cy="194"/>
          </a:xfrm>
        </p:grpSpPr>
        <p:sp>
          <p:nvSpPr>
            <p:cNvPr id="2020" name="Google Shape;2020;p29"/>
            <p:cNvSpPr/>
            <p:nvPr/>
          </p:nvSpPr>
          <p:spPr>
            <a:xfrm>
              <a:off x="2239" y="2137"/>
              <a:ext cx="53" cy="65"/>
            </a:xfrm>
            <a:custGeom>
              <a:rect b="b" l="l" r="r" t="t"/>
              <a:pathLst>
                <a:path extrusionOk="0" h="65" w="53">
                  <a:moveTo>
                    <a:pt x="26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6" y="65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21" name="Google Shape;2021;p29"/>
            <p:cNvCxnSpPr/>
            <p:nvPr/>
          </p:nvCxnSpPr>
          <p:spPr>
            <a:xfrm>
              <a:off x="2265" y="2008"/>
              <a:ext cx="1" cy="172"/>
            </a:xfrm>
            <a:prstGeom prst="straightConnector1">
              <a:avLst/>
            </a:prstGeom>
            <a:noFill/>
            <a:ln cap="flat" cmpd="sng" w="17450">
              <a:solidFill>
                <a:srgbClr val="44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022" name="Google Shape;2022;p29"/>
          <p:cNvCxnSpPr/>
          <p:nvPr/>
        </p:nvCxnSpPr>
        <p:spPr>
          <a:xfrm flipH="1">
            <a:off x="3170237" y="3824287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23" name="Google Shape;2023;p29"/>
          <p:cNvSpPr txBox="1"/>
          <p:nvPr/>
        </p:nvSpPr>
        <p:spPr>
          <a:xfrm>
            <a:off x="3255962" y="3816350"/>
            <a:ext cx="5715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024" name="Google Shape;2024;p29"/>
          <p:cNvCxnSpPr/>
          <p:nvPr/>
        </p:nvCxnSpPr>
        <p:spPr>
          <a:xfrm flipH="1">
            <a:off x="3554412" y="3824287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25" name="Google Shape;2025;p29"/>
          <p:cNvSpPr txBox="1"/>
          <p:nvPr/>
        </p:nvSpPr>
        <p:spPr>
          <a:xfrm>
            <a:off x="3638550" y="3816350"/>
            <a:ext cx="5715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026" name="Google Shape;2026;p29"/>
          <p:cNvCxnSpPr/>
          <p:nvPr/>
        </p:nvCxnSpPr>
        <p:spPr>
          <a:xfrm flipH="1">
            <a:off x="2436812" y="4097337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27" name="Google Shape;2027;p29"/>
          <p:cNvSpPr txBox="1"/>
          <p:nvPr/>
        </p:nvSpPr>
        <p:spPr>
          <a:xfrm>
            <a:off x="2522537" y="3783012"/>
            <a:ext cx="11430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2028" name="Google Shape;2028;p29"/>
          <p:cNvSpPr txBox="1"/>
          <p:nvPr/>
        </p:nvSpPr>
        <p:spPr>
          <a:xfrm>
            <a:off x="3987800" y="4191000"/>
            <a:ext cx="2286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RD1</a:t>
            </a:r>
            <a:endParaRPr/>
          </a:p>
        </p:txBody>
      </p:sp>
      <p:sp>
        <p:nvSpPr>
          <p:cNvPr id="2029" name="Google Shape;2029;p29"/>
          <p:cNvSpPr txBox="1"/>
          <p:nvPr/>
        </p:nvSpPr>
        <p:spPr>
          <a:xfrm>
            <a:off x="3987800" y="4684712"/>
            <a:ext cx="2286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RD2</a:t>
            </a:r>
            <a:endParaRPr/>
          </a:p>
        </p:txBody>
      </p:sp>
      <p:sp>
        <p:nvSpPr>
          <p:cNvPr id="2030" name="Google Shape;2030;p29"/>
          <p:cNvSpPr txBox="1"/>
          <p:nvPr/>
        </p:nvSpPr>
        <p:spPr>
          <a:xfrm>
            <a:off x="3109912" y="4037012"/>
            <a:ext cx="2286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RN1</a:t>
            </a:r>
            <a:endParaRPr/>
          </a:p>
        </p:txBody>
      </p:sp>
      <p:sp>
        <p:nvSpPr>
          <p:cNvPr id="2031" name="Google Shape;2031;p29"/>
          <p:cNvSpPr txBox="1"/>
          <p:nvPr/>
        </p:nvSpPr>
        <p:spPr>
          <a:xfrm>
            <a:off x="3494087" y="4037012"/>
            <a:ext cx="2286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RN2</a:t>
            </a:r>
            <a:endParaRPr/>
          </a:p>
        </p:txBody>
      </p:sp>
      <p:sp>
        <p:nvSpPr>
          <p:cNvPr id="2032" name="Google Shape;2032;p29"/>
          <p:cNvSpPr txBox="1"/>
          <p:nvPr/>
        </p:nvSpPr>
        <p:spPr>
          <a:xfrm>
            <a:off x="3878262" y="4037012"/>
            <a:ext cx="190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WN</a:t>
            </a:r>
            <a:endParaRPr/>
          </a:p>
        </p:txBody>
      </p:sp>
      <p:sp>
        <p:nvSpPr>
          <p:cNvPr id="2033" name="Google Shape;2033;p29"/>
          <p:cNvSpPr txBox="1"/>
          <p:nvPr/>
        </p:nvSpPr>
        <p:spPr>
          <a:xfrm>
            <a:off x="2957512" y="4497387"/>
            <a:ext cx="190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WD</a:t>
            </a:r>
            <a:endParaRPr/>
          </a:p>
        </p:txBody>
      </p:sp>
      <p:sp>
        <p:nvSpPr>
          <p:cNvPr id="2034" name="Google Shape;2034;p29"/>
          <p:cNvSpPr txBox="1"/>
          <p:nvPr/>
        </p:nvSpPr>
        <p:spPr>
          <a:xfrm>
            <a:off x="3094037" y="4284662"/>
            <a:ext cx="9144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File</a:t>
            </a:r>
            <a:endParaRPr/>
          </a:p>
        </p:txBody>
      </p:sp>
      <p:sp>
        <p:nvSpPr>
          <p:cNvPr id="2035" name="Google Shape;2035;p29"/>
          <p:cNvSpPr/>
          <p:nvPr/>
        </p:nvSpPr>
        <p:spPr>
          <a:xfrm>
            <a:off x="5472112" y="4021137"/>
            <a:ext cx="460375" cy="1073150"/>
          </a:xfrm>
          <a:custGeom>
            <a:rect b="b" l="l" r="r" t="t"/>
            <a:pathLst>
              <a:path extrusionOk="0" h="676" w="290">
                <a:moveTo>
                  <a:pt x="0" y="0"/>
                </a:moveTo>
                <a:lnTo>
                  <a:pt x="0" y="290"/>
                </a:lnTo>
                <a:lnTo>
                  <a:pt x="48" y="338"/>
                </a:lnTo>
                <a:lnTo>
                  <a:pt x="0" y="386"/>
                </a:lnTo>
                <a:lnTo>
                  <a:pt x="0" y="676"/>
                </a:lnTo>
                <a:lnTo>
                  <a:pt x="290" y="531"/>
                </a:lnTo>
                <a:lnTo>
                  <a:pt x="290" y="1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6" name="Google Shape;2036;p29"/>
          <p:cNvSpPr/>
          <p:nvPr/>
        </p:nvSpPr>
        <p:spPr>
          <a:xfrm>
            <a:off x="5489575" y="4037012"/>
            <a:ext cx="460375" cy="1074737"/>
          </a:xfrm>
          <a:custGeom>
            <a:rect b="b" l="l" r="r" t="t"/>
            <a:pathLst>
              <a:path extrusionOk="0" h="677" w="290">
                <a:moveTo>
                  <a:pt x="0" y="0"/>
                </a:moveTo>
                <a:lnTo>
                  <a:pt x="0" y="290"/>
                </a:lnTo>
                <a:lnTo>
                  <a:pt x="48" y="339"/>
                </a:lnTo>
                <a:lnTo>
                  <a:pt x="0" y="387"/>
                </a:lnTo>
                <a:lnTo>
                  <a:pt x="0" y="677"/>
                </a:lnTo>
                <a:lnTo>
                  <a:pt x="290" y="532"/>
                </a:lnTo>
                <a:lnTo>
                  <a:pt x="290" y="14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37" name="Google Shape;2037;p29"/>
          <p:cNvGrpSpPr/>
          <p:nvPr/>
        </p:nvGrpSpPr>
        <p:grpSpPr>
          <a:xfrm>
            <a:off x="4278312" y="4198937"/>
            <a:ext cx="1201737" cy="103187"/>
            <a:chOff x="2695" y="2309"/>
            <a:chExt cx="757" cy="65"/>
          </a:xfrm>
        </p:grpSpPr>
        <p:sp>
          <p:nvSpPr>
            <p:cNvPr id="2038" name="Google Shape;2038;p29"/>
            <p:cNvSpPr/>
            <p:nvPr/>
          </p:nvSpPr>
          <p:spPr>
            <a:xfrm>
              <a:off x="3377" y="2309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39" name="Google Shape;2039;p29"/>
            <p:cNvCxnSpPr/>
            <p:nvPr/>
          </p:nvCxnSpPr>
          <p:spPr>
            <a:xfrm flipH="1">
              <a:off x="2695" y="2342"/>
              <a:ext cx="720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040" name="Google Shape;2040;p29"/>
          <p:cNvCxnSpPr/>
          <p:nvPr/>
        </p:nvCxnSpPr>
        <p:spPr>
          <a:xfrm flipH="1">
            <a:off x="5932487" y="4557712"/>
            <a:ext cx="57150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41" name="Google Shape;2041;p29"/>
          <p:cNvSpPr txBox="1"/>
          <p:nvPr/>
        </p:nvSpPr>
        <p:spPr>
          <a:xfrm>
            <a:off x="5540375" y="4284662"/>
            <a:ext cx="3127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/>
          </a:p>
        </p:txBody>
      </p:sp>
      <p:cxnSp>
        <p:nvCxnSpPr>
          <p:cNvPr id="2042" name="Google Shape;2042;p29"/>
          <p:cNvCxnSpPr/>
          <p:nvPr/>
        </p:nvCxnSpPr>
        <p:spPr>
          <a:xfrm flipH="1">
            <a:off x="2667000" y="6510337"/>
            <a:ext cx="6411912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3" name="Google Shape;2043;p29"/>
          <p:cNvCxnSpPr/>
          <p:nvPr/>
        </p:nvCxnSpPr>
        <p:spPr>
          <a:xfrm>
            <a:off x="9078912" y="5359400"/>
            <a:ext cx="1587" cy="11509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4" name="Google Shape;2044;p29"/>
          <p:cNvCxnSpPr/>
          <p:nvPr/>
        </p:nvCxnSpPr>
        <p:spPr>
          <a:xfrm>
            <a:off x="2667000" y="4557712"/>
            <a:ext cx="1587" cy="19526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5" name="Google Shape;2045;p29"/>
          <p:cNvCxnSpPr/>
          <p:nvPr/>
        </p:nvCxnSpPr>
        <p:spPr>
          <a:xfrm flipH="1">
            <a:off x="2019300" y="3713162"/>
            <a:ext cx="1952625" cy="1587"/>
          </a:xfrm>
          <a:prstGeom prst="straightConnector1">
            <a:avLst/>
          </a:prstGeom>
          <a:noFill/>
          <a:ln cap="flat" cmpd="sng" w="25400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046" name="Google Shape;2046;p29"/>
          <p:cNvGrpSpPr/>
          <p:nvPr/>
        </p:nvGrpSpPr>
        <p:grpSpPr>
          <a:xfrm>
            <a:off x="4278312" y="4694237"/>
            <a:ext cx="819150" cy="101600"/>
            <a:chOff x="2695" y="2621"/>
            <a:chExt cx="516" cy="64"/>
          </a:xfrm>
        </p:grpSpPr>
        <p:sp>
          <p:nvSpPr>
            <p:cNvPr id="2047" name="Google Shape;2047;p29"/>
            <p:cNvSpPr/>
            <p:nvPr/>
          </p:nvSpPr>
          <p:spPr>
            <a:xfrm>
              <a:off x="3136" y="2621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48" name="Google Shape;2048;p29"/>
            <p:cNvCxnSpPr/>
            <p:nvPr/>
          </p:nvCxnSpPr>
          <p:spPr>
            <a:xfrm flipH="1">
              <a:off x="2695" y="2653"/>
              <a:ext cx="478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049" name="Google Shape;2049;p29"/>
          <p:cNvGrpSpPr/>
          <p:nvPr/>
        </p:nvGrpSpPr>
        <p:grpSpPr>
          <a:xfrm>
            <a:off x="4738687" y="5000625"/>
            <a:ext cx="358775" cy="103187"/>
            <a:chOff x="2985" y="2814"/>
            <a:chExt cx="226" cy="65"/>
          </a:xfrm>
        </p:grpSpPr>
        <p:sp>
          <p:nvSpPr>
            <p:cNvPr id="2050" name="Google Shape;2050;p29"/>
            <p:cNvSpPr/>
            <p:nvPr/>
          </p:nvSpPr>
          <p:spPr>
            <a:xfrm>
              <a:off x="3136" y="2814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51" name="Google Shape;2051;p29"/>
            <p:cNvCxnSpPr/>
            <p:nvPr/>
          </p:nvCxnSpPr>
          <p:spPr>
            <a:xfrm flipH="1">
              <a:off x="2985" y="2847"/>
              <a:ext cx="188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052" name="Google Shape;2052;p29"/>
          <p:cNvCxnSpPr/>
          <p:nvPr/>
        </p:nvCxnSpPr>
        <p:spPr>
          <a:xfrm>
            <a:off x="4738687" y="3517900"/>
            <a:ext cx="1587" cy="19954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053" name="Google Shape;2053;p29"/>
          <p:cNvGrpSpPr/>
          <p:nvPr/>
        </p:nvGrpSpPr>
        <p:grpSpPr>
          <a:xfrm>
            <a:off x="3865562" y="5175250"/>
            <a:ext cx="263525" cy="692150"/>
            <a:chOff x="2435" y="2924"/>
            <a:chExt cx="166" cy="436"/>
          </a:xfrm>
        </p:grpSpPr>
        <p:sp>
          <p:nvSpPr>
            <p:cNvPr id="2054" name="Google Shape;2054;p29"/>
            <p:cNvSpPr/>
            <p:nvPr/>
          </p:nvSpPr>
          <p:spPr>
            <a:xfrm>
              <a:off x="2435" y="2924"/>
              <a:ext cx="166" cy="436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55" name="Google Shape;2055;p29"/>
            <p:cNvSpPr txBox="1"/>
            <p:nvPr/>
          </p:nvSpPr>
          <p:spPr>
            <a:xfrm>
              <a:off x="2496" y="2943"/>
              <a:ext cx="48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2056" name="Google Shape;2056;p29"/>
            <p:cNvSpPr txBox="1"/>
            <p:nvPr/>
          </p:nvSpPr>
          <p:spPr>
            <a:xfrm>
              <a:off x="2496" y="3024"/>
              <a:ext cx="48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2057" name="Google Shape;2057;p29"/>
            <p:cNvSpPr txBox="1"/>
            <p:nvPr/>
          </p:nvSpPr>
          <p:spPr>
            <a:xfrm>
              <a:off x="2496" y="3104"/>
              <a:ext cx="44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2058" name="Google Shape;2058;p29"/>
            <p:cNvSpPr txBox="1"/>
            <p:nvPr/>
          </p:nvSpPr>
          <p:spPr>
            <a:xfrm>
              <a:off x="2496" y="3185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059" name="Google Shape;2059;p29"/>
            <p:cNvSpPr txBox="1"/>
            <p:nvPr/>
          </p:nvSpPr>
          <p:spPr>
            <a:xfrm>
              <a:off x="2496" y="3265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</p:grpSp>
      <p:cxnSp>
        <p:nvCxnSpPr>
          <p:cNvPr id="2060" name="Google Shape;2060;p29"/>
          <p:cNvCxnSpPr/>
          <p:nvPr/>
        </p:nvCxnSpPr>
        <p:spPr>
          <a:xfrm flipH="1">
            <a:off x="3587750" y="5478462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61" name="Google Shape;2061;p29"/>
          <p:cNvSpPr txBox="1"/>
          <p:nvPr/>
        </p:nvSpPr>
        <p:spPr>
          <a:xfrm>
            <a:off x="3595687" y="5351462"/>
            <a:ext cx="11430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grpSp>
        <p:nvGrpSpPr>
          <p:cNvPr id="2062" name="Google Shape;2062;p29"/>
          <p:cNvGrpSpPr/>
          <p:nvPr/>
        </p:nvGrpSpPr>
        <p:grpSpPr>
          <a:xfrm>
            <a:off x="2479675" y="5461000"/>
            <a:ext cx="1389062" cy="103187"/>
            <a:chOff x="1562" y="3104"/>
            <a:chExt cx="875" cy="65"/>
          </a:xfrm>
        </p:grpSpPr>
        <p:sp>
          <p:nvSpPr>
            <p:cNvPr id="2063" name="Google Shape;2063;p29"/>
            <p:cNvSpPr/>
            <p:nvPr/>
          </p:nvSpPr>
          <p:spPr>
            <a:xfrm>
              <a:off x="2362" y="3104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64" name="Google Shape;2064;p29"/>
            <p:cNvCxnSpPr/>
            <p:nvPr/>
          </p:nvCxnSpPr>
          <p:spPr>
            <a:xfrm flipH="1">
              <a:off x="1562" y="3137"/>
              <a:ext cx="838" cy="1"/>
            </a:xfrm>
            <a:prstGeom prst="straightConnector1">
              <a:avLst/>
            </a:prstGeom>
            <a:noFill/>
            <a:ln cap="flat" cmpd="sng" w="25400">
              <a:solidFill>
                <a:srgbClr val="44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065" name="Google Shape;2065;p29"/>
          <p:cNvCxnSpPr/>
          <p:nvPr/>
        </p:nvCxnSpPr>
        <p:spPr>
          <a:xfrm flipH="1">
            <a:off x="4202112" y="5478462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66" name="Google Shape;2066;p29"/>
          <p:cNvSpPr txBox="1"/>
          <p:nvPr/>
        </p:nvSpPr>
        <p:spPr>
          <a:xfrm>
            <a:off x="4176712" y="5351462"/>
            <a:ext cx="11430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cxnSp>
        <p:nvCxnSpPr>
          <p:cNvPr id="2067" name="Google Shape;2067;p29"/>
          <p:cNvCxnSpPr/>
          <p:nvPr/>
        </p:nvCxnSpPr>
        <p:spPr>
          <a:xfrm flipH="1">
            <a:off x="4124325" y="5513387"/>
            <a:ext cx="614362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8" name="Google Shape;2068;p29"/>
          <p:cNvCxnSpPr/>
          <p:nvPr/>
        </p:nvCxnSpPr>
        <p:spPr>
          <a:xfrm>
            <a:off x="2479675" y="3713162"/>
            <a:ext cx="1587" cy="1800225"/>
          </a:xfrm>
          <a:prstGeom prst="straightConnector1">
            <a:avLst/>
          </a:prstGeom>
          <a:noFill/>
          <a:ln cap="flat" cmpd="sng" w="25400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69" name="Google Shape;2069;p29"/>
          <p:cNvSpPr txBox="1"/>
          <p:nvPr/>
        </p:nvSpPr>
        <p:spPr>
          <a:xfrm>
            <a:off x="6738937" y="4672012"/>
            <a:ext cx="1150937" cy="1074737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70" name="Google Shape;2070;p29"/>
          <p:cNvCxnSpPr/>
          <p:nvPr/>
        </p:nvCxnSpPr>
        <p:spPr>
          <a:xfrm flipH="1">
            <a:off x="8848725" y="5359400"/>
            <a:ext cx="2301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71" name="Google Shape;2071;p29"/>
          <p:cNvSpPr txBox="1"/>
          <p:nvPr/>
        </p:nvSpPr>
        <p:spPr>
          <a:xfrm>
            <a:off x="7672387" y="5145087"/>
            <a:ext cx="165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endParaRPr/>
          </a:p>
        </p:txBody>
      </p:sp>
      <p:sp>
        <p:nvSpPr>
          <p:cNvPr id="2072" name="Google Shape;2072;p29"/>
          <p:cNvSpPr txBox="1"/>
          <p:nvPr/>
        </p:nvSpPr>
        <p:spPr>
          <a:xfrm>
            <a:off x="6794500" y="5418137"/>
            <a:ext cx="190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WD</a:t>
            </a:r>
            <a:endParaRPr/>
          </a:p>
        </p:txBody>
      </p:sp>
      <p:sp>
        <p:nvSpPr>
          <p:cNvPr id="2073" name="Google Shape;2073;p29"/>
          <p:cNvSpPr txBox="1"/>
          <p:nvPr/>
        </p:nvSpPr>
        <p:spPr>
          <a:xfrm>
            <a:off x="7118350" y="5010150"/>
            <a:ext cx="32861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074" name="Google Shape;2074;p29"/>
          <p:cNvSpPr txBox="1"/>
          <p:nvPr/>
        </p:nvSpPr>
        <p:spPr>
          <a:xfrm>
            <a:off x="6999287" y="5164137"/>
            <a:ext cx="58261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grpSp>
        <p:nvGrpSpPr>
          <p:cNvPr id="2075" name="Google Shape;2075;p29"/>
          <p:cNvGrpSpPr/>
          <p:nvPr/>
        </p:nvGrpSpPr>
        <p:grpSpPr>
          <a:xfrm>
            <a:off x="6503987" y="4848225"/>
            <a:ext cx="238125" cy="101600"/>
            <a:chOff x="4097" y="2718"/>
            <a:chExt cx="150" cy="64"/>
          </a:xfrm>
        </p:grpSpPr>
        <p:sp>
          <p:nvSpPr>
            <p:cNvPr id="2076" name="Google Shape;2076;p29"/>
            <p:cNvSpPr/>
            <p:nvPr/>
          </p:nvSpPr>
          <p:spPr>
            <a:xfrm>
              <a:off x="4172" y="2718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77" name="Google Shape;2077;p29"/>
            <p:cNvCxnSpPr/>
            <p:nvPr/>
          </p:nvCxnSpPr>
          <p:spPr>
            <a:xfrm flipH="1">
              <a:off x="4097" y="2750"/>
              <a:ext cx="11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078" name="Google Shape;2078;p29"/>
          <p:cNvSpPr txBox="1"/>
          <p:nvPr/>
        </p:nvSpPr>
        <p:spPr>
          <a:xfrm>
            <a:off x="6794500" y="4838700"/>
            <a:ext cx="330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/>
          </a:p>
        </p:txBody>
      </p:sp>
      <p:cxnSp>
        <p:nvCxnSpPr>
          <p:cNvPr id="2079" name="Google Shape;2079;p29"/>
          <p:cNvCxnSpPr/>
          <p:nvPr/>
        </p:nvCxnSpPr>
        <p:spPr>
          <a:xfrm>
            <a:off x="6503987" y="4557712"/>
            <a:ext cx="1587" cy="145891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80" name="Google Shape;2080;p29"/>
          <p:cNvCxnSpPr/>
          <p:nvPr/>
        </p:nvCxnSpPr>
        <p:spPr>
          <a:xfrm flipH="1">
            <a:off x="3937000" y="3824287"/>
            <a:ext cx="77787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81" name="Google Shape;2081;p29"/>
          <p:cNvSpPr txBox="1"/>
          <p:nvPr/>
        </p:nvSpPr>
        <p:spPr>
          <a:xfrm>
            <a:off x="4022725" y="3816350"/>
            <a:ext cx="5715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2082" name="Google Shape;2082;p29"/>
          <p:cNvGrpSpPr/>
          <p:nvPr/>
        </p:nvGrpSpPr>
        <p:grpSpPr>
          <a:xfrm>
            <a:off x="3937000" y="3721100"/>
            <a:ext cx="85725" cy="307975"/>
            <a:chOff x="2480" y="2008"/>
            <a:chExt cx="54" cy="194"/>
          </a:xfrm>
        </p:grpSpPr>
        <p:sp>
          <p:nvSpPr>
            <p:cNvPr id="2083" name="Google Shape;2083;p29"/>
            <p:cNvSpPr/>
            <p:nvPr/>
          </p:nvSpPr>
          <p:spPr>
            <a:xfrm>
              <a:off x="2480" y="2137"/>
              <a:ext cx="54" cy="65"/>
            </a:xfrm>
            <a:custGeom>
              <a:rect b="b" l="l" r="r" t="t"/>
              <a:pathLst>
                <a:path extrusionOk="0" h="65" w="54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84" name="Google Shape;2084;p29"/>
            <p:cNvCxnSpPr/>
            <p:nvPr/>
          </p:nvCxnSpPr>
          <p:spPr>
            <a:xfrm>
              <a:off x="2507" y="2008"/>
              <a:ext cx="1" cy="172"/>
            </a:xfrm>
            <a:prstGeom prst="straightConnector1">
              <a:avLst/>
            </a:prstGeom>
            <a:noFill/>
            <a:ln cap="flat" cmpd="sng" w="17450">
              <a:solidFill>
                <a:srgbClr val="44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085" name="Google Shape;2085;p29"/>
          <p:cNvGrpSpPr/>
          <p:nvPr/>
        </p:nvGrpSpPr>
        <p:grpSpPr>
          <a:xfrm>
            <a:off x="5276850" y="4848225"/>
            <a:ext cx="203200" cy="101600"/>
            <a:chOff x="3324" y="2718"/>
            <a:chExt cx="128" cy="64"/>
          </a:xfrm>
        </p:grpSpPr>
        <p:sp>
          <p:nvSpPr>
            <p:cNvPr id="2086" name="Google Shape;2086;p29"/>
            <p:cNvSpPr/>
            <p:nvPr/>
          </p:nvSpPr>
          <p:spPr>
            <a:xfrm>
              <a:off x="3377" y="2718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87" name="Google Shape;2087;p29"/>
            <p:cNvCxnSpPr/>
            <p:nvPr/>
          </p:nvCxnSpPr>
          <p:spPr>
            <a:xfrm flipH="1">
              <a:off x="3324" y="2750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088" name="Google Shape;2088;p29"/>
          <p:cNvSpPr txBox="1"/>
          <p:nvPr/>
        </p:nvSpPr>
        <p:spPr>
          <a:xfrm>
            <a:off x="2684462" y="3568700"/>
            <a:ext cx="6223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440000"/>
                </a:solidFill>
                <a:latin typeface="Arial"/>
                <a:ea typeface="Arial"/>
                <a:cs typeface="Arial"/>
                <a:sym typeface="Arial"/>
              </a:rPr>
              <a:t>Instruction </a:t>
            </a:r>
            <a:endParaRPr/>
          </a:p>
        </p:txBody>
      </p:sp>
      <p:sp>
        <p:nvSpPr>
          <p:cNvPr id="2089" name="Google Shape;2089;p29"/>
          <p:cNvSpPr txBox="1"/>
          <p:nvPr/>
        </p:nvSpPr>
        <p:spPr>
          <a:xfrm>
            <a:off x="3375025" y="3578225"/>
            <a:ext cx="68262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44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cxnSp>
        <p:nvCxnSpPr>
          <p:cNvPr id="2090" name="Google Shape;2090;p29"/>
          <p:cNvCxnSpPr/>
          <p:nvPr/>
        </p:nvCxnSpPr>
        <p:spPr>
          <a:xfrm flipH="1">
            <a:off x="2052637" y="3670300"/>
            <a:ext cx="77787" cy="77787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91" name="Google Shape;2091;p29"/>
          <p:cNvSpPr txBox="1"/>
          <p:nvPr/>
        </p:nvSpPr>
        <p:spPr>
          <a:xfrm>
            <a:off x="2062162" y="3740150"/>
            <a:ext cx="11430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grpSp>
        <p:nvGrpSpPr>
          <p:cNvPr id="2092" name="Google Shape;2092;p29"/>
          <p:cNvGrpSpPr/>
          <p:nvPr/>
        </p:nvGrpSpPr>
        <p:grpSpPr>
          <a:xfrm>
            <a:off x="5080000" y="4633912"/>
            <a:ext cx="169862" cy="554037"/>
            <a:chOff x="3200" y="2583"/>
            <a:chExt cx="107" cy="349"/>
          </a:xfrm>
        </p:grpSpPr>
        <p:sp>
          <p:nvSpPr>
            <p:cNvPr id="2093" name="Google Shape;2093;p29"/>
            <p:cNvSpPr/>
            <p:nvPr/>
          </p:nvSpPr>
          <p:spPr>
            <a:xfrm>
              <a:off x="3200" y="2583"/>
              <a:ext cx="97" cy="339"/>
            </a:xfrm>
            <a:custGeom>
              <a:rect b="b" l="l" r="r" t="t"/>
              <a:pathLst>
                <a:path extrusionOk="0" h="339" w="97">
                  <a:moveTo>
                    <a:pt x="0" y="0"/>
                  </a:moveTo>
                  <a:lnTo>
                    <a:pt x="0" y="339"/>
                  </a:lnTo>
                  <a:lnTo>
                    <a:pt x="97" y="269"/>
                  </a:lnTo>
                  <a:lnTo>
                    <a:pt x="97" y="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4" name="Google Shape;2094;p29"/>
            <p:cNvSpPr/>
            <p:nvPr/>
          </p:nvSpPr>
          <p:spPr>
            <a:xfrm>
              <a:off x="3211" y="2594"/>
              <a:ext cx="96" cy="338"/>
            </a:xfrm>
            <a:custGeom>
              <a:rect b="b" l="l" r="r" t="t"/>
              <a:pathLst>
                <a:path extrusionOk="0" h="338" w="96">
                  <a:moveTo>
                    <a:pt x="0" y="0"/>
                  </a:moveTo>
                  <a:lnTo>
                    <a:pt x="0" y="338"/>
                  </a:lnTo>
                  <a:lnTo>
                    <a:pt x="96" y="269"/>
                  </a:lnTo>
                  <a:lnTo>
                    <a:pt x="96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5" name="Google Shape;2095;p29"/>
            <p:cNvSpPr txBox="1"/>
            <p:nvPr/>
          </p:nvSpPr>
          <p:spPr>
            <a:xfrm>
              <a:off x="3232" y="2664"/>
              <a:ext cx="47" cy="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2096" name="Google Shape;2096;p29"/>
            <p:cNvSpPr txBox="1"/>
            <p:nvPr/>
          </p:nvSpPr>
          <p:spPr>
            <a:xfrm>
              <a:off x="3232" y="2728"/>
              <a:ext cx="40" cy="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097" name="Google Shape;2097;p29"/>
            <p:cNvSpPr txBox="1"/>
            <p:nvPr/>
          </p:nvSpPr>
          <p:spPr>
            <a:xfrm>
              <a:off x="3238" y="2793"/>
              <a:ext cx="37" cy="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</p:grpSp>
      <p:grpSp>
        <p:nvGrpSpPr>
          <p:cNvPr id="2098" name="Google Shape;2098;p29"/>
          <p:cNvGrpSpPr/>
          <p:nvPr/>
        </p:nvGrpSpPr>
        <p:grpSpPr>
          <a:xfrm>
            <a:off x="7885112" y="5154612"/>
            <a:ext cx="776287" cy="101600"/>
            <a:chOff x="4967" y="2911"/>
            <a:chExt cx="489" cy="64"/>
          </a:xfrm>
        </p:grpSpPr>
        <p:sp>
          <p:nvSpPr>
            <p:cNvPr id="2099" name="Google Shape;2099;p29"/>
            <p:cNvSpPr/>
            <p:nvPr/>
          </p:nvSpPr>
          <p:spPr>
            <a:xfrm>
              <a:off x="5381" y="2911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00" name="Google Shape;2100;p29"/>
            <p:cNvCxnSpPr/>
            <p:nvPr/>
          </p:nvCxnSpPr>
          <p:spPr>
            <a:xfrm flipH="1">
              <a:off x="4967" y="2943"/>
              <a:ext cx="45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101" name="Google Shape;2101;p29"/>
          <p:cNvGrpSpPr/>
          <p:nvPr/>
        </p:nvGrpSpPr>
        <p:grpSpPr>
          <a:xfrm>
            <a:off x="8345487" y="5427662"/>
            <a:ext cx="358775" cy="101600"/>
            <a:chOff x="5257" y="3083"/>
            <a:chExt cx="226" cy="64"/>
          </a:xfrm>
        </p:grpSpPr>
        <p:sp>
          <p:nvSpPr>
            <p:cNvPr id="2102" name="Google Shape;2102;p29"/>
            <p:cNvSpPr/>
            <p:nvPr/>
          </p:nvSpPr>
          <p:spPr>
            <a:xfrm>
              <a:off x="5408" y="3083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03" name="Google Shape;2103;p29"/>
            <p:cNvCxnSpPr/>
            <p:nvPr/>
          </p:nvCxnSpPr>
          <p:spPr>
            <a:xfrm flipH="1">
              <a:off x="5257" y="3115"/>
              <a:ext cx="188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104" name="Google Shape;2104;p29"/>
          <p:cNvGrpSpPr/>
          <p:nvPr/>
        </p:nvGrpSpPr>
        <p:grpSpPr>
          <a:xfrm>
            <a:off x="4857750" y="5427662"/>
            <a:ext cx="1884362" cy="101600"/>
            <a:chOff x="3060" y="3083"/>
            <a:chExt cx="1187" cy="64"/>
          </a:xfrm>
        </p:grpSpPr>
        <p:sp>
          <p:nvSpPr>
            <p:cNvPr id="2105" name="Google Shape;2105;p29"/>
            <p:cNvSpPr/>
            <p:nvPr/>
          </p:nvSpPr>
          <p:spPr>
            <a:xfrm>
              <a:off x="4172" y="3083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06" name="Google Shape;2106;p29"/>
            <p:cNvCxnSpPr/>
            <p:nvPr/>
          </p:nvCxnSpPr>
          <p:spPr>
            <a:xfrm flipH="1">
              <a:off x="3060" y="3115"/>
              <a:ext cx="1150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107" name="Google Shape;2107;p29"/>
          <p:cNvCxnSpPr/>
          <p:nvPr/>
        </p:nvCxnSpPr>
        <p:spPr>
          <a:xfrm>
            <a:off x="4857750" y="4745037"/>
            <a:ext cx="1587" cy="7334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08" name="Google Shape;2108;p29"/>
          <p:cNvSpPr/>
          <p:nvPr/>
        </p:nvSpPr>
        <p:spPr>
          <a:xfrm>
            <a:off x="4837112" y="4732337"/>
            <a:ext cx="42862" cy="34925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09" name="Google Shape;2109;p29"/>
          <p:cNvCxnSpPr/>
          <p:nvPr/>
        </p:nvCxnSpPr>
        <p:spPr>
          <a:xfrm flipH="1">
            <a:off x="6503987" y="6016625"/>
            <a:ext cx="184150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10" name="Google Shape;2110;p29"/>
          <p:cNvCxnSpPr/>
          <p:nvPr/>
        </p:nvCxnSpPr>
        <p:spPr>
          <a:xfrm>
            <a:off x="8345487" y="5478462"/>
            <a:ext cx="1587" cy="53816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111" name="Google Shape;2111;p29"/>
          <p:cNvGrpSpPr/>
          <p:nvPr/>
        </p:nvGrpSpPr>
        <p:grpSpPr>
          <a:xfrm>
            <a:off x="5353050" y="3465512"/>
            <a:ext cx="315912" cy="103187"/>
            <a:chOff x="3372" y="1847"/>
            <a:chExt cx="199" cy="65"/>
          </a:xfrm>
        </p:grpSpPr>
        <p:sp>
          <p:nvSpPr>
            <p:cNvPr id="2112" name="Google Shape;2112;p29"/>
            <p:cNvSpPr/>
            <p:nvPr/>
          </p:nvSpPr>
          <p:spPr>
            <a:xfrm>
              <a:off x="3495" y="1847"/>
              <a:ext cx="76" cy="65"/>
            </a:xfrm>
            <a:custGeom>
              <a:rect b="b" l="l" r="r" t="t"/>
              <a:pathLst>
                <a:path extrusionOk="0" h="65" w="76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13" name="Google Shape;2113;p29"/>
            <p:cNvCxnSpPr/>
            <p:nvPr/>
          </p:nvCxnSpPr>
          <p:spPr>
            <a:xfrm flipH="1">
              <a:off x="3372" y="1880"/>
              <a:ext cx="16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14" name="Google Shape;2114;p29"/>
          <p:cNvSpPr/>
          <p:nvPr/>
        </p:nvSpPr>
        <p:spPr>
          <a:xfrm>
            <a:off x="4973637" y="3367087"/>
            <a:ext cx="384175" cy="307975"/>
          </a:xfrm>
          <a:prstGeom prst="roundRect">
            <a:avLst>
              <a:gd fmla="val 9969" name="adj"/>
            </a:avLst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5" name="Google Shape;2115;p29"/>
          <p:cNvSpPr txBox="1"/>
          <p:nvPr/>
        </p:nvSpPr>
        <p:spPr>
          <a:xfrm>
            <a:off x="4994275" y="3422650"/>
            <a:ext cx="27622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&lt;&lt;2</a:t>
            </a:r>
            <a:endParaRPr/>
          </a:p>
        </p:txBody>
      </p:sp>
      <p:grpSp>
        <p:nvGrpSpPr>
          <p:cNvPr id="2116" name="Google Shape;2116;p29"/>
          <p:cNvGrpSpPr/>
          <p:nvPr/>
        </p:nvGrpSpPr>
        <p:grpSpPr>
          <a:xfrm>
            <a:off x="1941512" y="2928937"/>
            <a:ext cx="3727450" cy="101600"/>
            <a:chOff x="1223" y="1509"/>
            <a:chExt cx="2348" cy="64"/>
          </a:xfrm>
        </p:grpSpPr>
        <p:sp>
          <p:nvSpPr>
            <p:cNvPr id="2117" name="Google Shape;2117;p29"/>
            <p:cNvSpPr/>
            <p:nvPr/>
          </p:nvSpPr>
          <p:spPr>
            <a:xfrm>
              <a:off x="3495" y="1509"/>
              <a:ext cx="76" cy="64"/>
            </a:xfrm>
            <a:custGeom>
              <a:rect b="b" l="l" r="r" t="t"/>
              <a:pathLst>
                <a:path extrusionOk="0" h="64" w="76">
                  <a:moveTo>
                    <a:pt x="76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18" name="Google Shape;2118;p29"/>
            <p:cNvCxnSpPr/>
            <p:nvPr/>
          </p:nvCxnSpPr>
          <p:spPr>
            <a:xfrm flipH="1">
              <a:off x="1223" y="1541"/>
              <a:ext cx="2310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19" name="Google Shape;2119;p29"/>
          <p:cNvSpPr txBox="1"/>
          <p:nvPr/>
        </p:nvSpPr>
        <p:spPr>
          <a:xfrm>
            <a:off x="906462" y="3487737"/>
            <a:ext cx="1116012" cy="1074737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0" name="Google Shape;2120;p29"/>
          <p:cNvSpPr txBox="1"/>
          <p:nvPr/>
        </p:nvSpPr>
        <p:spPr>
          <a:xfrm>
            <a:off x="1804987" y="3652837"/>
            <a:ext cx="165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endParaRPr/>
          </a:p>
        </p:txBody>
      </p:sp>
      <p:sp>
        <p:nvSpPr>
          <p:cNvPr id="2121" name="Google Shape;2121;p29"/>
          <p:cNvSpPr txBox="1"/>
          <p:nvPr/>
        </p:nvSpPr>
        <p:spPr>
          <a:xfrm>
            <a:off x="1063625" y="3824287"/>
            <a:ext cx="78898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/>
          </a:p>
        </p:txBody>
      </p:sp>
      <p:sp>
        <p:nvSpPr>
          <p:cNvPr id="2122" name="Google Shape;2122;p29"/>
          <p:cNvSpPr txBox="1"/>
          <p:nvPr/>
        </p:nvSpPr>
        <p:spPr>
          <a:xfrm>
            <a:off x="1166812" y="3978275"/>
            <a:ext cx="58261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sp>
        <p:nvSpPr>
          <p:cNvPr id="2123" name="Google Shape;2123;p29"/>
          <p:cNvSpPr txBox="1"/>
          <p:nvPr/>
        </p:nvSpPr>
        <p:spPr>
          <a:xfrm>
            <a:off x="962025" y="3652837"/>
            <a:ext cx="330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/>
          </a:p>
        </p:txBody>
      </p:sp>
      <p:sp>
        <p:nvSpPr>
          <p:cNvPr id="2124" name="Google Shape;2124;p29"/>
          <p:cNvSpPr txBox="1"/>
          <p:nvPr/>
        </p:nvSpPr>
        <p:spPr>
          <a:xfrm>
            <a:off x="292100" y="3179762"/>
            <a:ext cx="306387" cy="1074737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25" name="Google Shape;2125;p29"/>
          <p:cNvGrpSpPr/>
          <p:nvPr/>
        </p:nvGrpSpPr>
        <p:grpSpPr>
          <a:xfrm>
            <a:off x="57150" y="3662362"/>
            <a:ext cx="239712" cy="101600"/>
            <a:chOff x="36" y="1971"/>
            <a:chExt cx="151" cy="64"/>
          </a:xfrm>
        </p:grpSpPr>
        <p:sp>
          <p:nvSpPr>
            <p:cNvPr id="2126" name="Google Shape;2126;p29"/>
            <p:cNvSpPr/>
            <p:nvPr/>
          </p:nvSpPr>
          <p:spPr>
            <a:xfrm>
              <a:off x="112" y="1971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27" name="Google Shape;2127;p29"/>
            <p:cNvCxnSpPr/>
            <p:nvPr/>
          </p:nvCxnSpPr>
          <p:spPr>
            <a:xfrm flipH="1">
              <a:off x="36" y="2003"/>
              <a:ext cx="11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128" name="Google Shape;2128;p29"/>
          <p:cNvGrpSpPr/>
          <p:nvPr/>
        </p:nvGrpSpPr>
        <p:grpSpPr>
          <a:xfrm>
            <a:off x="595312" y="3662362"/>
            <a:ext cx="314325" cy="101600"/>
            <a:chOff x="375" y="1971"/>
            <a:chExt cx="198" cy="64"/>
          </a:xfrm>
        </p:grpSpPr>
        <p:sp>
          <p:nvSpPr>
            <p:cNvPr id="2129" name="Google Shape;2129;p29"/>
            <p:cNvSpPr/>
            <p:nvPr/>
          </p:nvSpPr>
          <p:spPr>
            <a:xfrm>
              <a:off x="498" y="1971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30" name="Google Shape;2130;p29"/>
            <p:cNvCxnSpPr/>
            <p:nvPr/>
          </p:nvCxnSpPr>
          <p:spPr>
            <a:xfrm flipH="1">
              <a:off x="375" y="2003"/>
              <a:ext cx="16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31" name="Google Shape;2131;p29"/>
          <p:cNvSpPr txBox="1"/>
          <p:nvPr/>
        </p:nvSpPr>
        <p:spPr>
          <a:xfrm>
            <a:off x="339725" y="3363912"/>
            <a:ext cx="211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/>
          </a:p>
        </p:txBody>
      </p:sp>
      <p:grpSp>
        <p:nvGrpSpPr>
          <p:cNvPr id="2132" name="Google Shape;2132;p29"/>
          <p:cNvGrpSpPr/>
          <p:nvPr/>
        </p:nvGrpSpPr>
        <p:grpSpPr>
          <a:xfrm>
            <a:off x="714375" y="2544762"/>
            <a:ext cx="852487" cy="103187"/>
            <a:chOff x="450" y="1267"/>
            <a:chExt cx="537" cy="65"/>
          </a:xfrm>
        </p:grpSpPr>
        <p:sp>
          <p:nvSpPr>
            <p:cNvPr id="2133" name="Google Shape;2133;p29"/>
            <p:cNvSpPr/>
            <p:nvPr/>
          </p:nvSpPr>
          <p:spPr>
            <a:xfrm>
              <a:off x="912" y="1267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34" name="Google Shape;2134;p29"/>
            <p:cNvCxnSpPr/>
            <p:nvPr/>
          </p:nvCxnSpPr>
          <p:spPr>
            <a:xfrm flipH="1">
              <a:off x="450" y="1299"/>
              <a:ext cx="499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35" name="Google Shape;2135;p29"/>
          <p:cNvSpPr txBox="1"/>
          <p:nvPr/>
        </p:nvSpPr>
        <p:spPr>
          <a:xfrm>
            <a:off x="1038225" y="30654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grpSp>
        <p:nvGrpSpPr>
          <p:cNvPr id="2136" name="Google Shape;2136;p29"/>
          <p:cNvGrpSpPr/>
          <p:nvPr/>
        </p:nvGrpSpPr>
        <p:grpSpPr>
          <a:xfrm>
            <a:off x="1174750" y="3082925"/>
            <a:ext cx="392112" cy="101600"/>
            <a:chOff x="740" y="1606"/>
            <a:chExt cx="247" cy="64"/>
          </a:xfrm>
        </p:grpSpPr>
        <p:sp>
          <p:nvSpPr>
            <p:cNvPr id="2137" name="Google Shape;2137;p29"/>
            <p:cNvSpPr/>
            <p:nvPr/>
          </p:nvSpPr>
          <p:spPr>
            <a:xfrm>
              <a:off x="912" y="1606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38" name="Google Shape;2138;p29"/>
            <p:cNvCxnSpPr/>
            <p:nvPr/>
          </p:nvCxnSpPr>
          <p:spPr>
            <a:xfrm flipH="1">
              <a:off x="740" y="1638"/>
              <a:ext cx="209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139" name="Google Shape;2139;p29"/>
          <p:cNvGrpSpPr/>
          <p:nvPr/>
        </p:nvGrpSpPr>
        <p:grpSpPr>
          <a:xfrm>
            <a:off x="1558925" y="2408237"/>
            <a:ext cx="400050" cy="938212"/>
            <a:chOff x="982" y="1181"/>
            <a:chExt cx="252" cy="591"/>
          </a:xfrm>
        </p:grpSpPr>
        <p:sp>
          <p:nvSpPr>
            <p:cNvPr id="2140" name="Google Shape;2140;p29"/>
            <p:cNvSpPr/>
            <p:nvPr/>
          </p:nvSpPr>
          <p:spPr>
            <a:xfrm>
              <a:off x="982" y="1181"/>
              <a:ext cx="241" cy="580"/>
            </a:xfrm>
            <a:custGeom>
              <a:rect b="b" l="l" r="r" t="t"/>
              <a:pathLst>
                <a:path extrusionOk="0" h="580" w="241">
                  <a:moveTo>
                    <a:pt x="0" y="0"/>
                  </a:moveTo>
                  <a:lnTo>
                    <a:pt x="0" y="242"/>
                  </a:lnTo>
                  <a:lnTo>
                    <a:pt x="48" y="290"/>
                  </a:lnTo>
                  <a:lnTo>
                    <a:pt x="0" y="339"/>
                  </a:lnTo>
                  <a:lnTo>
                    <a:pt x="0" y="580"/>
                  </a:lnTo>
                  <a:lnTo>
                    <a:pt x="241" y="435"/>
                  </a:lnTo>
                  <a:lnTo>
                    <a:pt x="241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1" name="Google Shape;2141;p29"/>
            <p:cNvSpPr/>
            <p:nvPr/>
          </p:nvSpPr>
          <p:spPr>
            <a:xfrm>
              <a:off x="992" y="1192"/>
              <a:ext cx="242" cy="580"/>
            </a:xfrm>
            <a:custGeom>
              <a:rect b="b" l="l" r="r" t="t"/>
              <a:pathLst>
                <a:path extrusionOk="0" h="580" w="242">
                  <a:moveTo>
                    <a:pt x="0" y="0"/>
                  </a:moveTo>
                  <a:lnTo>
                    <a:pt x="0" y="242"/>
                  </a:lnTo>
                  <a:lnTo>
                    <a:pt x="49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2" name="Google Shape;2142;p29"/>
            <p:cNvSpPr txBox="1"/>
            <p:nvPr/>
          </p:nvSpPr>
          <p:spPr>
            <a:xfrm>
              <a:off x="1019" y="1326"/>
              <a:ext cx="15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/>
            </a:p>
          </p:txBody>
        </p:sp>
      </p:grpSp>
      <p:cxnSp>
        <p:nvCxnSpPr>
          <p:cNvPr id="2143" name="Google Shape;2143;p29"/>
          <p:cNvCxnSpPr/>
          <p:nvPr/>
        </p:nvCxnSpPr>
        <p:spPr>
          <a:xfrm>
            <a:off x="714375" y="2595562"/>
            <a:ext cx="1587" cy="1117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44" name="Google Shape;2144;p29"/>
          <p:cNvCxnSpPr/>
          <p:nvPr/>
        </p:nvCxnSpPr>
        <p:spPr>
          <a:xfrm>
            <a:off x="57150" y="2212975"/>
            <a:ext cx="1587" cy="15001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45" name="Google Shape;2145;p29"/>
          <p:cNvCxnSpPr/>
          <p:nvPr/>
        </p:nvCxnSpPr>
        <p:spPr>
          <a:xfrm flipH="1">
            <a:off x="1098550" y="2101850"/>
            <a:ext cx="540543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146" name="Google Shape;2146;p29"/>
          <p:cNvGrpSpPr/>
          <p:nvPr/>
        </p:nvGrpSpPr>
        <p:grpSpPr>
          <a:xfrm>
            <a:off x="5659437" y="2792412"/>
            <a:ext cx="401636" cy="938212"/>
            <a:chOff x="3565" y="1423"/>
            <a:chExt cx="253" cy="591"/>
          </a:xfrm>
        </p:grpSpPr>
        <p:sp>
          <p:nvSpPr>
            <p:cNvPr id="2147" name="Google Shape;2147;p29"/>
            <p:cNvSpPr/>
            <p:nvPr/>
          </p:nvSpPr>
          <p:spPr>
            <a:xfrm>
              <a:off x="3565" y="1423"/>
              <a:ext cx="242" cy="580"/>
            </a:xfrm>
            <a:custGeom>
              <a:rect b="b" l="l" r="r" t="t"/>
              <a:pathLst>
                <a:path extrusionOk="0" h="580" w="242">
                  <a:moveTo>
                    <a:pt x="0" y="0"/>
                  </a:moveTo>
                  <a:lnTo>
                    <a:pt x="0" y="242"/>
                  </a:lnTo>
                  <a:lnTo>
                    <a:pt x="49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8" name="Google Shape;2148;p29"/>
            <p:cNvSpPr/>
            <p:nvPr/>
          </p:nvSpPr>
          <p:spPr>
            <a:xfrm>
              <a:off x="3576" y="1434"/>
              <a:ext cx="242" cy="580"/>
            </a:xfrm>
            <a:custGeom>
              <a:rect b="b" l="l" r="r" t="t"/>
              <a:pathLst>
                <a:path extrusionOk="0" h="580" w="242">
                  <a:moveTo>
                    <a:pt x="0" y="0"/>
                  </a:moveTo>
                  <a:lnTo>
                    <a:pt x="0" y="241"/>
                  </a:lnTo>
                  <a:lnTo>
                    <a:pt x="48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9" name="Google Shape;2149;p29"/>
            <p:cNvSpPr txBox="1"/>
            <p:nvPr/>
          </p:nvSpPr>
          <p:spPr>
            <a:xfrm>
              <a:off x="3603" y="1568"/>
              <a:ext cx="15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/>
            </a:p>
          </p:txBody>
        </p:sp>
      </p:grpSp>
      <p:grpSp>
        <p:nvGrpSpPr>
          <p:cNvPr id="2150" name="Google Shape;2150;p29"/>
          <p:cNvGrpSpPr/>
          <p:nvPr/>
        </p:nvGrpSpPr>
        <p:grpSpPr>
          <a:xfrm>
            <a:off x="8686800" y="5053012"/>
            <a:ext cx="169862" cy="554037"/>
            <a:chOff x="5472" y="2847"/>
            <a:chExt cx="107" cy="349"/>
          </a:xfrm>
        </p:grpSpPr>
        <p:sp>
          <p:nvSpPr>
            <p:cNvPr id="2151" name="Google Shape;2151;p29"/>
            <p:cNvSpPr/>
            <p:nvPr/>
          </p:nvSpPr>
          <p:spPr>
            <a:xfrm>
              <a:off x="5472" y="2847"/>
              <a:ext cx="97" cy="338"/>
            </a:xfrm>
            <a:custGeom>
              <a:rect b="b" l="l" r="r" t="t"/>
              <a:pathLst>
                <a:path extrusionOk="0" h="338" w="97">
                  <a:moveTo>
                    <a:pt x="0" y="0"/>
                  </a:moveTo>
                  <a:lnTo>
                    <a:pt x="0" y="338"/>
                  </a:lnTo>
                  <a:lnTo>
                    <a:pt x="97" y="268"/>
                  </a:lnTo>
                  <a:lnTo>
                    <a:pt x="97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52" name="Google Shape;2152;p29"/>
            <p:cNvSpPr/>
            <p:nvPr/>
          </p:nvSpPr>
          <p:spPr>
            <a:xfrm>
              <a:off x="5483" y="2857"/>
              <a:ext cx="96" cy="339"/>
            </a:xfrm>
            <a:custGeom>
              <a:rect b="b" l="l" r="r" t="t"/>
              <a:pathLst>
                <a:path extrusionOk="0" h="339" w="96">
                  <a:moveTo>
                    <a:pt x="0" y="0"/>
                  </a:moveTo>
                  <a:lnTo>
                    <a:pt x="0" y="339"/>
                  </a:lnTo>
                  <a:lnTo>
                    <a:pt x="96" y="269"/>
                  </a:lnTo>
                  <a:lnTo>
                    <a:pt x="96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53" name="Google Shape;2153;p29"/>
            <p:cNvSpPr txBox="1"/>
            <p:nvPr/>
          </p:nvSpPr>
          <p:spPr>
            <a:xfrm>
              <a:off x="5504" y="2927"/>
              <a:ext cx="47" cy="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2154" name="Google Shape;2154;p29"/>
            <p:cNvSpPr txBox="1"/>
            <p:nvPr/>
          </p:nvSpPr>
          <p:spPr>
            <a:xfrm>
              <a:off x="5504" y="2991"/>
              <a:ext cx="40" cy="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155" name="Google Shape;2155;p29"/>
            <p:cNvSpPr txBox="1"/>
            <p:nvPr/>
          </p:nvSpPr>
          <p:spPr>
            <a:xfrm>
              <a:off x="5510" y="3056"/>
              <a:ext cx="37" cy="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</p:grpSp>
      <p:grpSp>
        <p:nvGrpSpPr>
          <p:cNvPr id="2156" name="Google Shape;2156;p29"/>
          <p:cNvGrpSpPr/>
          <p:nvPr/>
        </p:nvGrpSpPr>
        <p:grpSpPr>
          <a:xfrm>
            <a:off x="4738687" y="3465512"/>
            <a:ext cx="204787" cy="103187"/>
            <a:chOff x="2985" y="1847"/>
            <a:chExt cx="129" cy="65"/>
          </a:xfrm>
        </p:grpSpPr>
        <p:sp>
          <p:nvSpPr>
            <p:cNvPr id="2157" name="Google Shape;2157;p29"/>
            <p:cNvSpPr/>
            <p:nvPr/>
          </p:nvSpPr>
          <p:spPr>
            <a:xfrm>
              <a:off x="3039" y="1847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58" name="Google Shape;2158;p29"/>
            <p:cNvCxnSpPr/>
            <p:nvPr/>
          </p:nvCxnSpPr>
          <p:spPr>
            <a:xfrm flipH="1">
              <a:off x="2985" y="1880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59" name="Google Shape;2159;p29"/>
          <p:cNvSpPr/>
          <p:nvPr/>
        </p:nvSpPr>
        <p:spPr>
          <a:xfrm>
            <a:off x="4725987" y="5038725"/>
            <a:ext cx="34925" cy="34925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60" name="Google Shape;2160;p29"/>
          <p:cNvCxnSpPr/>
          <p:nvPr/>
        </p:nvCxnSpPr>
        <p:spPr>
          <a:xfrm flipH="1">
            <a:off x="6043612" y="3252787"/>
            <a:ext cx="460375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161" name="Google Shape;2161;p29"/>
          <p:cNvGrpSpPr/>
          <p:nvPr/>
        </p:nvGrpSpPr>
        <p:grpSpPr>
          <a:xfrm>
            <a:off x="884237" y="1947862"/>
            <a:ext cx="273050" cy="554037"/>
            <a:chOff x="557" y="891"/>
            <a:chExt cx="172" cy="349"/>
          </a:xfrm>
        </p:grpSpPr>
        <p:sp>
          <p:nvSpPr>
            <p:cNvPr id="2162" name="Google Shape;2162;p29"/>
            <p:cNvSpPr/>
            <p:nvPr/>
          </p:nvSpPr>
          <p:spPr>
            <a:xfrm>
              <a:off x="590" y="891"/>
              <a:ext cx="96" cy="339"/>
            </a:xfrm>
            <a:custGeom>
              <a:rect b="b" l="l" r="r" t="t"/>
              <a:pathLst>
                <a:path extrusionOk="0" h="339" w="96">
                  <a:moveTo>
                    <a:pt x="96" y="0"/>
                  </a:moveTo>
                  <a:lnTo>
                    <a:pt x="96" y="339"/>
                  </a:lnTo>
                  <a:lnTo>
                    <a:pt x="0" y="269"/>
                  </a:lnTo>
                  <a:lnTo>
                    <a:pt x="0" y="75"/>
                  </a:lnTo>
                  <a:lnTo>
                    <a:pt x="96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3" name="Google Shape;2163;p29"/>
            <p:cNvSpPr/>
            <p:nvPr/>
          </p:nvSpPr>
          <p:spPr>
            <a:xfrm>
              <a:off x="600" y="902"/>
              <a:ext cx="97" cy="338"/>
            </a:xfrm>
            <a:custGeom>
              <a:rect b="b" l="l" r="r" t="t"/>
              <a:pathLst>
                <a:path extrusionOk="0" h="338" w="97">
                  <a:moveTo>
                    <a:pt x="97" y="0"/>
                  </a:moveTo>
                  <a:lnTo>
                    <a:pt x="97" y="338"/>
                  </a:lnTo>
                  <a:lnTo>
                    <a:pt x="0" y="268"/>
                  </a:lnTo>
                  <a:lnTo>
                    <a:pt x="0" y="75"/>
                  </a:lnTo>
                  <a:lnTo>
                    <a:pt x="97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id="2164" name="Google Shape;2164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7" y="977"/>
              <a:ext cx="172" cy="19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65" name="Google Shape;2165;p29"/>
          <p:cNvCxnSpPr/>
          <p:nvPr/>
        </p:nvCxnSpPr>
        <p:spPr>
          <a:xfrm flipH="1">
            <a:off x="1098550" y="2332037"/>
            <a:ext cx="99695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66" name="Google Shape;2166;p29"/>
          <p:cNvCxnSpPr/>
          <p:nvPr/>
        </p:nvCxnSpPr>
        <p:spPr>
          <a:xfrm flipH="1">
            <a:off x="57150" y="2212975"/>
            <a:ext cx="84455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67" name="Google Shape;2167;p29"/>
          <p:cNvCxnSpPr/>
          <p:nvPr/>
        </p:nvCxnSpPr>
        <p:spPr>
          <a:xfrm>
            <a:off x="2095500" y="2332037"/>
            <a:ext cx="1587" cy="647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68" name="Google Shape;2168;p29"/>
          <p:cNvSpPr/>
          <p:nvPr/>
        </p:nvSpPr>
        <p:spPr>
          <a:xfrm>
            <a:off x="2074862" y="2967037"/>
            <a:ext cx="42862" cy="34925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69" name="Google Shape;2169;p29"/>
          <p:cNvCxnSpPr/>
          <p:nvPr/>
        </p:nvCxnSpPr>
        <p:spPr>
          <a:xfrm>
            <a:off x="6503987" y="2101850"/>
            <a:ext cx="1587" cy="11509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0" name="Google Shape;2170;p29"/>
          <p:cNvCxnSpPr/>
          <p:nvPr/>
        </p:nvCxnSpPr>
        <p:spPr>
          <a:xfrm>
            <a:off x="6503987" y="4557712"/>
            <a:ext cx="1587" cy="34131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1" name="Google Shape;2171;p29"/>
          <p:cNvCxnSpPr/>
          <p:nvPr/>
        </p:nvCxnSpPr>
        <p:spPr>
          <a:xfrm flipH="1">
            <a:off x="2820987" y="3670300"/>
            <a:ext cx="76200" cy="77787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72" name="Google Shape;2172;p29"/>
          <p:cNvSpPr txBox="1"/>
          <p:nvPr/>
        </p:nvSpPr>
        <p:spPr>
          <a:xfrm>
            <a:off x="2828925" y="3740150"/>
            <a:ext cx="11430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cxnSp>
        <p:nvCxnSpPr>
          <p:cNvPr id="2173" name="Google Shape;2173;p29"/>
          <p:cNvCxnSpPr/>
          <p:nvPr/>
        </p:nvCxnSpPr>
        <p:spPr>
          <a:xfrm>
            <a:off x="2286000" y="2057400"/>
            <a:ext cx="0" cy="480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4" name="Google Shape;2174;p29"/>
          <p:cNvCxnSpPr/>
          <p:nvPr/>
        </p:nvCxnSpPr>
        <p:spPr>
          <a:xfrm>
            <a:off x="4518025" y="2057400"/>
            <a:ext cx="0" cy="480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5" name="Google Shape;2175;p29"/>
          <p:cNvCxnSpPr/>
          <p:nvPr/>
        </p:nvCxnSpPr>
        <p:spPr>
          <a:xfrm>
            <a:off x="6248400" y="2057400"/>
            <a:ext cx="0" cy="480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6" name="Google Shape;2176;p29"/>
          <p:cNvCxnSpPr/>
          <p:nvPr/>
        </p:nvCxnSpPr>
        <p:spPr>
          <a:xfrm>
            <a:off x="8077200" y="2057400"/>
            <a:ext cx="0" cy="480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77" name="Google Shape;2177;p29"/>
          <p:cNvSpPr txBox="1"/>
          <p:nvPr/>
        </p:nvSpPr>
        <p:spPr>
          <a:xfrm>
            <a:off x="417512" y="6216650"/>
            <a:ext cx="15049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Instruction Fetch</a:t>
            </a:r>
            <a:endParaRPr/>
          </a:p>
        </p:txBody>
      </p:sp>
      <p:sp>
        <p:nvSpPr>
          <p:cNvPr id="2178" name="Google Shape;2178;p29"/>
          <p:cNvSpPr txBox="1"/>
          <p:nvPr/>
        </p:nvSpPr>
        <p:spPr>
          <a:xfrm>
            <a:off x="2754312" y="6216650"/>
            <a:ext cx="165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Instruction Decode</a:t>
            </a:r>
            <a:endParaRPr/>
          </a:p>
        </p:txBody>
      </p:sp>
      <p:sp>
        <p:nvSpPr>
          <p:cNvPr id="2179" name="Google Shape;2179;p29"/>
          <p:cNvSpPr txBox="1"/>
          <p:nvPr/>
        </p:nvSpPr>
        <p:spPr>
          <a:xfrm>
            <a:off x="4416425" y="6216650"/>
            <a:ext cx="1944687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Execute/ Address Calc</a:t>
            </a:r>
            <a:r>
              <a:rPr b="1" i="0" lang="en-US" sz="14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sp>
        <p:nvSpPr>
          <p:cNvPr id="2180" name="Google Shape;2180;p29"/>
          <p:cNvSpPr txBox="1"/>
          <p:nvPr/>
        </p:nvSpPr>
        <p:spPr>
          <a:xfrm>
            <a:off x="6465887" y="6216650"/>
            <a:ext cx="13620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Memory Access</a:t>
            </a:r>
            <a:endParaRPr/>
          </a:p>
        </p:txBody>
      </p:sp>
      <p:sp>
        <p:nvSpPr>
          <p:cNvPr id="2181" name="Google Shape;2181;p29"/>
          <p:cNvSpPr txBox="1"/>
          <p:nvPr/>
        </p:nvSpPr>
        <p:spPr>
          <a:xfrm>
            <a:off x="8039100" y="6216650"/>
            <a:ext cx="10207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Write Back</a:t>
            </a:r>
            <a:endParaRPr/>
          </a:p>
        </p:txBody>
      </p:sp>
      <p:cxnSp>
        <p:nvCxnSpPr>
          <p:cNvPr id="2182" name="Google Shape;2182;p29"/>
          <p:cNvCxnSpPr/>
          <p:nvPr/>
        </p:nvCxnSpPr>
        <p:spPr>
          <a:xfrm>
            <a:off x="5943600" y="4343400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83" name="Google Shape;2183;p29"/>
          <p:cNvSpPr txBox="1"/>
          <p:nvPr/>
        </p:nvSpPr>
        <p:spPr>
          <a:xfrm>
            <a:off x="6515100" y="4191000"/>
            <a:ext cx="419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3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Pipelined Datapath – Key Idea</a:t>
            </a:r>
            <a:endParaRPr/>
          </a:p>
        </p:txBody>
      </p:sp>
      <p:sp>
        <p:nvSpPr>
          <p:cNvPr id="2189" name="Google Shape;2189;p3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we break the execution into multiple cycles, but keep the extra hardware?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Answer: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may be able to start executing a new instruction at each clock cycle  -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pipelining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…but we shall need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extra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registers to hold data between cycles –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pipeline registers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31"/>
          <p:cNvSpPr txBox="1"/>
          <p:nvPr>
            <p:ph type="title"/>
          </p:nvPr>
        </p:nvSpPr>
        <p:spPr>
          <a:xfrm>
            <a:off x="1150937" y="5334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Pipelined Datapath</a:t>
            </a:r>
            <a:endParaRPr/>
          </a:p>
        </p:txBody>
      </p:sp>
      <p:sp>
        <p:nvSpPr>
          <p:cNvPr id="2195" name="Google Shape;2195;p31"/>
          <p:cNvSpPr txBox="1"/>
          <p:nvPr/>
        </p:nvSpPr>
        <p:spPr>
          <a:xfrm>
            <a:off x="1897062" y="5988050"/>
            <a:ext cx="7699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IF/ID</a:t>
            </a:r>
            <a:endParaRPr/>
          </a:p>
        </p:txBody>
      </p:sp>
      <p:sp>
        <p:nvSpPr>
          <p:cNvPr id="2196" name="Google Shape;2196;p31"/>
          <p:cNvSpPr txBox="1"/>
          <p:nvPr/>
        </p:nvSpPr>
        <p:spPr>
          <a:xfrm>
            <a:off x="1524000" y="1933575"/>
            <a:ext cx="3505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Pipeline registers</a:t>
            </a:r>
            <a:endParaRPr/>
          </a:p>
        </p:txBody>
      </p:sp>
      <p:grpSp>
        <p:nvGrpSpPr>
          <p:cNvPr id="2197" name="Google Shape;2197;p31"/>
          <p:cNvGrpSpPr/>
          <p:nvPr/>
        </p:nvGrpSpPr>
        <p:grpSpPr>
          <a:xfrm>
            <a:off x="2514600" y="2209800"/>
            <a:ext cx="5410200" cy="381000"/>
            <a:chOff x="1584" y="240"/>
            <a:chExt cx="3408" cy="240"/>
          </a:xfrm>
        </p:grpSpPr>
        <p:cxnSp>
          <p:nvCxnSpPr>
            <p:cNvPr id="2198" name="Google Shape;2198;p31"/>
            <p:cNvCxnSpPr/>
            <p:nvPr/>
          </p:nvCxnSpPr>
          <p:spPr>
            <a:xfrm rot="10800000">
              <a:off x="2208" y="240"/>
              <a:ext cx="528" cy="192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199" name="Google Shape;2199;p31"/>
            <p:cNvCxnSpPr/>
            <p:nvPr/>
          </p:nvCxnSpPr>
          <p:spPr>
            <a:xfrm flipH="1" rot="10800000">
              <a:off x="1584" y="240"/>
              <a:ext cx="576" cy="24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200" name="Google Shape;2200;p31"/>
            <p:cNvCxnSpPr/>
            <p:nvPr/>
          </p:nvCxnSpPr>
          <p:spPr>
            <a:xfrm rot="10800000">
              <a:off x="2448" y="240"/>
              <a:ext cx="1392" cy="192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201" name="Google Shape;2201;p31"/>
            <p:cNvCxnSpPr/>
            <p:nvPr/>
          </p:nvCxnSpPr>
          <p:spPr>
            <a:xfrm rot="10800000">
              <a:off x="2640" y="240"/>
              <a:ext cx="2352" cy="24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sp>
        <p:nvSpPr>
          <p:cNvPr id="2202" name="Google Shape;2202;p31"/>
          <p:cNvSpPr txBox="1"/>
          <p:nvPr/>
        </p:nvSpPr>
        <p:spPr>
          <a:xfrm>
            <a:off x="2921000" y="3854450"/>
            <a:ext cx="1381125" cy="1074737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03" name="Google Shape;2203;p31"/>
          <p:cNvGrpSpPr/>
          <p:nvPr/>
        </p:nvGrpSpPr>
        <p:grpSpPr>
          <a:xfrm>
            <a:off x="2686050" y="4337050"/>
            <a:ext cx="238125" cy="101600"/>
            <a:chOff x="1692" y="2732"/>
            <a:chExt cx="150" cy="64"/>
          </a:xfrm>
        </p:grpSpPr>
        <p:sp>
          <p:nvSpPr>
            <p:cNvPr id="2204" name="Google Shape;2204;p31"/>
            <p:cNvSpPr/>
            <p:nvPr/>
          </p:nvSpPr>
          <p:spPr>
            <a:xfrm>
              <a:off x="1767" y="273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05" name="Google Shape;2205;p31"/>
            <p:cNvCxnSpPr/>
            <p:nvPr/>
          </p:nvCxnSpPr>
          <p:spPr>
            <a:xfrm flipH="1">
              <a:off x="1692" y="2764"/>
              <a:ext cx="11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06" name="Google Shape;2206;p31"/>
          <p:cNvGrpSpPr/>
          <p:nvPr/>
        </p:nvGrpSpPr>
        <p:grpSpPr>
          <a:xfrm>
            <a:off x="3189287" y="3551237"/>
            <a:ext cx="85725" cy="307975"/>
            <a:chOff x="2009" y="2237"/>
            <a:chExt cx="54" cy="194"/>
          </a:xfrm>
        </p:grpSpPr>
        <p:sp>
          <p:nvSpPr>
            <p:cNvPr id="2207" name="Google Shape;2207;p31"/>
            <p:cNvSpPr/>
            <p:nvPr/>
          </p:nvSpPr>
          <p:spPr>
            <a:xfrm>
              <a:off x="2009" y="2366"/>
              <a:ext cx="54" cy="65"/>
            </a:xfrm>
            <a:custGeom>
              <a:rect b="b" l="l" r="r" t="t"/>
              <a:pathLst>
                <a:path extrusionOk="0" h="65" w="54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08" name="Google Shape;2208;p31"/>
            <p:cNvCxnSpPr/>
            <p:nvPr/>
          </p:nvCxnSpPr>
          <p:spPr>
            <a:xfrm>
              <a:off x="2036" y="2237"/>
              <a:ext cx="1" cy="172"/>
            </a:xfrm>
            <a:prstGeom prst="straightConnector1">
              <a:avLst/>
            </a:prstGeom>
            <a:noFill/>
            <a:ln cap="flat" cmpd="sng" w="17450">
              <a:solidFill>
                <a:srgbClr val="44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09" name="Google Shape;2209;p31"/>
          <p:cNvGrpSpPr/>
          <p:nvPr/>
        </p:nvGrpSpPr>
        <p:grpSpPr>
          <a:xfrm>
            <a:off x="3573462" y="3551237"/>
            <a:ext cx="84137" cy="307975"/>
            <a:chOff x="2251" y="2237"/>
            <a:chExt cx="53" cy="194"/>
          </a:xfrm>
        </p:grpSpPr>
        <p:sp>
          <p:nvSpPr>
            <p:cNvPr id="2210" name="Google Shape;2210;p31"/>
            <p:cNvSpPr/>
            <p:nvPr/>
          </p:nvSpPr>
          <p:spPr>
            <a:xfrm>
              <a:off x="2251" y="2366"/>
              <a:ext cx="53" cy="65"/>
            </a:xfrm>
            <a:custGeom>
              <a:rect b="b" l="l" r="r" t="t"/>
              <a:pathLst>
                <a:path extrusionOk="0" h="65" w="53">
                  <a:moveTo>
                    <a:pt x="26" y="65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26" y="65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11" name="Google Shape;2211;p31"/>
            <p:cNvCxnSpPr/>
            <p:nvPr/>
          </p:nvCxnSpPr>
          <p:spPr>
            <a:xfrm>
              <a:off x="2277" y="2237"/>
              <a:ext cx="1" cy="172"/>
            </a:xfrm>
            <a:prstGeom prst="straightConnector1">
              <a:avLst/>
            </a:prstGeom>
            <a:noFill/>
            <a:ln cap="flat" cmpd="sng" w="17450">
              <a:solidFill>
                <a:srgbClr val="44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212" name="Google Shape;2212;p31"/>
          <p:cNvCxnSpPr/>
          <p:nvPr/>
        </p:nvCxnSpPr>
        <p:spPr>
          <a:xfrm flipH="1">
            <a:off x="3189287" y="3654425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13" name="Google Shape;2213;p31"/>
          <p:cNvSpPr txBox="1"/>
          <p:nvPr/>
        </p:nvSpPr>
        <p:spPr>
          <a:xfrm>
            <a:off x="3275012" y="3646487"/>
            <a:ext cx="1016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214" name="Google Shape;2214;p31"/>
          <p:cNvCxnSpPr/>
          <p:nvPr/>
        </p:nvCxnSpPr>
        <p:spPr>
          <a:xfrm flipH="1">
            <a:off x="3573462" y="3654425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15" name="Google Shape;2215;p31"/>
          <p:cNvSpPr txBox="1"/>
          <p:nvPr/>
        </p:nvSpPr>
        <p:spPr>
          <a:xfrm>
            <a:off x="3657600" y="3646487"/>
            <a:ext cx="1016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216" name="Google Shape;2216;p31"/>
          <p:cNvCxnSpPr/>
          <p:nvPr/>
        </p:nvCxnSpPr>
        <p:spPr>
          <a:xfrm flipH="1">
            <a:off x="2455862" y="3927475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17" name="Google Shape;2217;p31"/>
          <p:cNvSpPr txBox="1"/>
          <p:nvPr/>
        </p:nvSpPr>
        <p:spPr>
          <a:xfrm>
            <a:off x="2541587" y="3613150"/>
            <a:ext cx="16192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2218" name="Google Shape;2218;p31"/>
          <p:cNvSpPr txBox="1"/>
          <p:nvPr/>
        </p:nvSpPr>
        <p:spPr>
          <a:xfrm>
            <a:off x="4006850" y="4021137"/>
            <a:ext cx="31591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RD1</a:t>
            </a:r>
            <a:endParaRPr/>
          </a:p>
        </p:txBody>
      </p:sp>
      <p:sp>
        <p:nvSpPr>
          <p:cNvPr id="2219" name="Google Shape;2219;p31"/>
          <p:cNvSpPr txBox="1"/>
          <p:nvPr/>
        </p:nvSpPr>
        <p:spPr>
          <a:xfrm>
            <a:off x="4006850" y="4514850"/>
            <a:ext cx="31591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RD2</a:t>
            </a:r>
            <a:endParaRPr/>
          </a:p>
        </p:txBody>
      </p:sp>
      <p:sp>
        <p:nvSpPr>
          <p:cNvPr id="2220" name="Google Shape;2220;p31"/>
          <p:cNvSpPr txBox="1"/>
          <p:nvPr/>
        </p:nvSpPr>
        <p:spPr>
          <a:xfrm>
            <a:off x="3128962" y="3867150"/>
            <a:ext cx="31591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RN1</a:t>
            </a:r>
            <a:endParaRPr/>
          </a:p>
        </p:txBody>
      </p:sp>
      <p:sp>
        <p:nvSpPr>
          <p:cNvPr id="2221" name="Google Shape;2221;p31"/>
          <p:cNvSpPr txBox="1"/>
          <p:nvPr/>
        </p:nvSpPr>
        <p:spPr>
          <a:xfrm>
            <a:off x="3513137" y="3867150"/>
            <a:ext cx="31591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RN2</a:t>
            </a:r>
            <a:endParaRPr/>
          </a:p>
        </p:txBody>
      </p:sp>
      <p:sp>
        <p:nvSpPr>
          <p:cNvPr id="2222" name="Google Shape;2222;p31"/>
          <p:cNvSpPr txBox="1"/>
          <p:nvPr/>
        </p:nvSpPr>
        <p:spPr>
          <a:xfrm>
            <a:off x="3897312" y="3867150"/>
            <a:ext cx="26511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WN</a:t>
            </a:r>
            <a:endParaRPr/>
          </a:p>
        </p:txBody>
      </p:sp>
      <p:sp>
        <p:nvSpPr>
          <p:cNvPr id="2223" name="Google Shape;2223;p31"/>
          <p:cNvSpPr txBox="1"/>
          <p:nvPr/>
        </p:nvSpPr>
        <p:spPr>
          <a:xfrm>
            <a:off x="2976562" y="4327525"/>
            <a:ext cx="26511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WD</a:t>
            </a:r>
            <a:endParaRPr/>
          </a:p>
        </p:txBody>
      </p:sp>
      <p:sp>
        <p:nvSpPr>
          <p:cNvPr id="2224" name="Google Shape;2224;p31"/>
          <p:cNvSpPr txBox="1"/>
          <p:nvPr/>
        </p:nvSpPr>
        <p:spPr>
          <a:xfrm>
            <a:off x="3113087" y="4114800"/>
            <a:ext cx="1057275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File</a:t>
            </a: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5491162" y="3851275"/>
            <a:ext cx="460375" cy="1073150"/>
          </a:xfrm>
          <a:custGeom>
            <a:rect b="b" l="l" r="r" t="t"/>
            <a:pathLst>
              <a:path extrusionOk="0" h="676" w="290">
                <a:moveTo>
                  <a:pt x="0" y="0"/>
                </a:moveTo>
                <a:lnTo>
                  <a:pt x="0" y="290"/>
                </a:lnTo>
                <a:lnTo>
                  <a:pt x="48" y="338"/>
                </a:lnTo>
                <a:lnTo>
                  <a:pt x="0" y="386"/>
                </a:lnTo>
                <a:lnTo>
                  <a:pt x="0" y="676"/>
                </a:lnTo>
                <a:lnTo>
                  <a:pt x="290" y="531"/>
                </a:lnTo>
                <a:lnTo>
                  <a:pt x="290" y="1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6" name="Google Shape;2226;p31"/>
          <p:cNvSpPr/>
          <p:nvPr/>
        </p:nvSpPr>
        <p:spPr>
          <a:xfrm>
            <a:off x="5508625" y="3867150"/>
            <a:ext cx="460375" cy="1074737"/>
          </a:xfrm>
          <a:custGeom>
            <a:rect b="b" l="l" r="r" t="t"/>
            <a:pathLst>
              <a:path extrusionOk="0" h="677" w="290">
                <a:moveTo>
                  <a:pt x="0" y="0"/>
                </a:moveTo>
                <a:lnTo>
                  <a:pt x="0" y="290"/>
                </a:lnTo>
                <a:lnTo>
                  <a:pt x="48" y="339"/>
                </a:lnTo>
                <a:lnTo>
                  <a:pt x="0" y="387"/>
                </a:lnTo>
                <a:lnTo>
                  <a:pt x="0" y="677"/>
                </a:lnTo>
                <a:lnTo>
                  <a:pt x="290" y="532"/>
                </a:lnTo>
                <a:lnTo>
                  <a:pt x="290" y="14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27" name="Google Shape;2227;p31"/>
          <p:cNvGrpSpPr/>
          <p:nvPr/>
        </p:nvGrpSpPr>
        <p:grpSpPr>
          <a:xfrm>
            <a:off x="4297362" y="4029075"/>
            <a:ext cx="1201737" cy="103187"/>
            <a:chOff x="2707" y="2538"/>
            <a:chExt cx="757" cy="65"/>
          </a:xfrm>
        </p:grpSpPr>
        <p:sp>
          <p:nvSpPr>
            <p:cNvPr id="2228" name="Google Shape;2228;p31"/>
            <p:cNvSpPr/>
            <p:nvPr/>
          </p:nvSpPr>
          <p:spPr>
            <a:xfrm>
              <a:off x="3389" y="2538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29" name="Google Shape;2229;p31"/>
            <p:cNvCxnSpPr/>
            <p:nvPr/>
          </p:nvCxnSpPr>
          <p:spPr>
            <a:xfrm flipH="1">
              <a:off x="2707" y="2571"/>
              <a:ext cx="720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230" name="Google Shape;2230;p31"/>
          <p:cNvCxnSpPr/>
          <p:nvPr/>
        </p:nvCxnSpPr>
        <p:spPr>
          <a:xfrm flipH="1">
            <a:off x="5951537" y="4387850"/>
            <a:ext cx="57150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31" name="Google Shape;2231;p31"/>
          <p:cNvSpPr txBox="1"/>
          <p:nvPr/>
        </p:nvSpPr>
        <p:spPr>
          <a:xfrm>
            <a:off x="5559425" y="4114800"/>
            <a:ext cx="40005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/>
          </a:p>
        </p:txBody>
      </p:sp>
      <p:cxnSp>
        <p:nvCxnSpPr>
          <p:cNvPr id="2232" name="Google Shape;2232;p31"/>
          <p:cNvCxnSpPr/>
          <p:nvPr/>
        </p:nvCxnSpPr>
        <p:spPr>
          <a:xfrm flipH="1">
            <a:off x="2686050" y="6340475"/>
            <a:ext cx="6411912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3" name="Google Shape;2233;p31"/>
          <p:cNvCxnSpPr/>
          <p:nvPr/>
        </p:nvCxnSpPr>
        <p:spPr>
          <a:xfrm>
            <a:off x="9097962" y="5189537"/>
            <a:ext cx="1587" cy="11509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4" name="Google Shape;2234;p31"/>
          <p:cNvCxnSpPr/>
          <p:nvPr/>
        </p:nvCxnSpPr>
        <p:spPr>
          <a:xfrm>
            <a:off x="2686050" y="4387850"/>
            <a:ext cx="1587" cy="19526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5" name="Google Shape;2235;p31"/>
          <p:cNvCxnSpPr/>
          <p:nvPr/>
        </p:nvCxnSpPr>
        <p:spPr>
          <a:xfrm flipH="1">
            <a:off x="2038350" y="3543300"/>
            <a:ext cx="1952625" cy="1587"/>
          </a:xfrm>
          <a:prstGeom prst="straightConnector1">
            <a:avLst/>
          </a:prstGeom>
          <a:noFill/>
          <a:ln cap="flat" cmpd="sng" w="25400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236" name="Google Shape;2236;p31"/>
          <p:cNvGrpSpPr/>
          <p:nvPr/>
        </p:nvGrpSpPr>
        <p:grpSpPr>
          <a:xfrm>
            <a:off x="4297362" y="4524375"/>
            <a:ext cx="819150" cy="101600"/>
            <a:chOff x="2707" y="2850"/>
            <a:chExt cx="516" cy="64"/>
          </a:xfrm>
        </p:grpSpPr>
        <p:sp>
          <p:nvSpPr>
            <p:cNvPr id="2237" name="Google Shape;2237;p31"/>
            <p:cNvSpPr/>
            <p:nvPr/>
          </p:nvSpPr>
          <p:spPr>
            <a:xfrm>
              <a:off x="3148" y="2850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38" name="Google Shape;2238;p31"/>
            <p:cNvCxnSpPr/>
            <p:nvPr/>
          </p:nvCxnSpPr>
          <p:spPr>
            <a:xfrm flipH="1">
              <a:off x="2707" y="2882"/>
              <a:ext cx="478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39" name="Google Shape;2239;p31"/>
          <p:cNvGrpSpPr/>
          <p:nvPr/>
        </p:nvGrpSpPr>
        <p:grpSpPr>
          <a:xfrm>
            <a:off x="4757737" y="4830762"/>
            <a:ext cx="358775" cy="103187"/>
            <a:chOff x="2997" y="3043"/>
            <a:chExt cx="226" cy="65"/>
          </a:xfrm>
        </p:grpSpPr>
        <p:sp>
          <p:nvSpPr>
            <p:cNvPr id="2240" name="Google Shape;2240;p31"/>
            <p:cNvSpPr/>
            <p:nvPr/>
          </p:nvSpPr>
          <p:spPr>
            <a:xfrm>
              <a:off x="3148" y="3043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41" name="Google Shape;2241;p31"/>
            <p:cNvCxnSpPr/>
            <p:nvPr/>
          </p:nvCxnSpPr>
          <p:spPr>
            <a:xfrm flipH="1">
              <a:off x="2997" y="3076"/>
              <a:ext cx="188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242" name="Google Shape;2242;p31"/>
          <p:cNvCxnSpPr/>
          <p:nvPr/>
        </p:nvCxnSpPr>
        <p:spPr>
          <a:xfrm>
            <a:off x="4757737" y="3348037"/>
            <a:ext cx="1587" cy="19954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243" name="Google Shape;2243;p31"/>
          <p:cNvGrpSpPr/>
          <p:nvPr/>
        </p:nvGrpSpPr>
        <p:grpSpPr>
          <a:xfrm>
            <a:off x="3884612" y="5005387"/>
            <a:ext cx="263525" cy="728662"/>
            <a:chOff x="2447" y="3153"/>
            <a:chExt cx="166" cy="459"/>
          </a:xfrm>
        </p:grpSpPr>
        <p:sp>
          <p:nvSpPr>
            <p:cNvPr id="2244" name="Google Shape;2244;p31"/>
            <p:cNvSpPr/>
            <p:nvPr/>
          </p:nvSpPr>
          <p:spPr>
            <a:xfrm>
              <a:off x="2447" y="3153"/>
              <a:ext cx="166" cy="436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5" name="Google Shape;2245;p31"/>
            <p:cNvSpPr txBox="1"/>
            <p:nvPr/>
          </p:nvSpPr>
          <p:spPr>
            <a:xfrm>
              <a:off x="2508" y="3172"/>
              <a:ext cx="91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2246" name="Google Shape;2246;p31"/>
            <p:cNvSpPr txBox="1"/>
            <p:nvPr/>
          </p:nvSpPr>
          <p:spPr>
            <a:xfrm>
              <a:off x="2508" y="3253"/>
              <a:ext cx="91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2247" name="Google Shape;2247;p31"/>
            <p:cNvSpPr txBox="1"/>
            <p:nvPr/>
          </p:nvSpPr>
          <p:spPr>
            <a:xfrm>
              <a:off x="2508" y="3333"/>
              <a:ext cx="91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2248" name="Google Shape;2248;p31"/>
            <p:cNvSpPr txBox="1"/>
            <p:nvPr/>
          </p:nvSpPr>
          <p:spPr>
            <a:xfrm>
              <a:off x="2508" y="3414"/>
              <a:ext cx="97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249" name="Google Shape;2249;p31"/>
            <p:cNvSpPr txBox="1"/>
            <p:nvPr/>
          </p:nvSpPr>
          <p:spPr>
            <a:xfrm>
              <a:off x="2508" y="3494"/>
              <a:ext cx="97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</p:grpSp>
      <p:cxnSp>
        <p:nvCxnSpPr>
          <p:cNvPr id="2250" name="Google Shape;2250;p31"/>
          <p:cNvCxnSpPr/>
          <p:nvPr/>
        </p:nvCxnSpPr>
        <p:spPr>
          <a:xfrm flipH="1">
            <a:off x="3606800" y="5308600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51" name="Google Shape;2251;p31"/>
          <p:cNvSpPr txBox="1"/>
          <p:nvPr/>
        </p:nvSpPr>
        <p:spPr>
          <a:xfrm>
            <a:off x="3614737" y="5181600"/>
            <a:ext cx="16192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grpSp>
        <p:nvGrpSpPr>
          <p:cNvPr id="2252" name="Google Shape;2252;p31"/>
          <p:cNvGrpSpPr/>
          <p:nvPr/>
        </p:nvGrpSpPr>
        <p:grpSpPr>
          <a:xfrm>
            <a:off x="2498725" y="5291137"/>
            <a:ext cx="1389062" cy="103187"/>
            <a:chOff x="1574" y="3333"/>
            <a:chExt cx="875" cy="65"/>
          </a:xfrm>
        </p:grpSpPr>
        <p:sp>
          <p:nvSpPr>
            <p:cNvPr id="2253" name="Google Shape;2253;p31"/>
            <p:cNvSpPr/>
            <p:nvPr/>
          </p:nvSpPr>
          <p:spPr>
            <a:xfrm>
              <a:off x="2374" y="3333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54" name="Google Shape;2254;p31"/>
            <p:cNvCxnSpPr/>
            <p:nvPr/>
          </p:nvCxnSpPr>
          <p:spPr>
            <a:xfrm flipH="1">
              <a:off x="1574" y="3366"/>
              <a:ext cx="838" cy="1"/>
            </a:xfrm>
            <a:prstGeom prst="straightConnector1">
              <a:avLst/>
            </a:prstGeom>
            <a:noFill/>
            <a:ln cap="flat" cmpd="sng" w="25400">
              <a:solidFill>
                <a:srgbClr val="44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255" name="Google Shape;2255;p31"/>
          <p:cNvCxnSpPr/>
          <p:nvPr/>
        </p:nvCxnSpPr>
        <p:spPr>
          <a:xfrm flipH="1">
            <a:off x="4221162" y="5308600"/>
            <a:ext cx="76200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56" name="Google Shape;2256;p31"/>
          <p:cNvSpPr txBox="1"/>
          <p:nvPr/>
        </p:nvSpPr>
        <p:spPr>
          <a:xfrm>
            <a:off x="4195762" y="5181600"/>
            <a:ext cx="16192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cxnSp>
        <p:nvCxnSpPr>
          <p:cNvPr id="2257" name="Google Shape;2257;p31"/>
          <p:cNvCxnSpPr/>
          <p:nvPr/>
        </p:nvCxnSpPr>
        <p:spPr>
          <a:xfrm flipH="1">
            <a:off x="4143375" y="5343525"/>
            <a:ext cx="614362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58" name="Google Shape;2258;p31"/>
          <p:cNvCxnSpPr/>
          <p:nvPr/>
        </p:nvCxnSpPr>
        <p:spPr>
          <a:xfrm>
            <a:off x="2498725" y="3543300"/>
            <a:ext cx="1587" cy="1800225"/>
          </a:xfrm>
          <a:prstGeom prst="straightConnector1">
            <a:avLst/>
          </a:prstGeom>
          <a:noFill/>
          <a:ln cap="flat" cmpd="sng" w="25400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59" name="Google Shape;2259;p31"/>
          <p:cNvSpPr txBox="1"/>
          <p:nvPr/>
        </p:nvSpPr>
        <p:spPr>
          <a:xfrm>
            <a:off x="6757987" y="4502150"/>
            <a:ext cx="1150937" cy="1074737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60" name="Google Shape;2260;p31"/>
          <p:cNvCxnSpPr/>
          <p:nvPr/>
        </p:nvCxnSpPr>
        <p:spPr>
          <a:xfrm flipH="1">
            <a:off x="8867775" y="5189537"/>
            <a:ext cx="23018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61" name="Google Shape;2261;p31"/>
          <p:cNvSpPr txBox="1"/>
          <p:nvPr/>
        </p:nvSpPr>
        <p:spPr>
          <a:xfrm>
            <a:off x="7691437" y="4975225"/>
            <a:ext cx="247650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endParaRPr/>
          </a:p>
        </p:txBody>
      </p:sp>
      <p:sp>
        <p:nvSpPr>
          <p:cNvPr id="2262" name="Google Shape;2262;p31"/>
          <p:cNvSpPr txBox="1"/>
          <p:nvPr/>
        </p:nvSpPr>
        <p:spPr>
          <a:xfrm>
            <a:off x="6813550" y="5248275"/>
            <a:ext cx="26511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WD</a:t>
            </a:r>
            <a:endParaRPr/>
          </a:p>
        </p:txBody>
      </p:sp>
      <p:sp>
        <p:nvSpPr>
          <p:cNvPr id="2263" name="Google Shape;2263;p31"/>
          <p:cNvSpPr txBox="1"/>
          <p:nvPr/>
        </p:nvSpPr>
        <p:spPr>
          <a:xfrm>
            <a:off x="7137400" y="4840287"/>
            <a:ext cx="434975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264" name="Google Shape;2264;p31"/>
          <p:cNvSpPr txBox="1"/>
          <p:nvPr/>
        </p:nvSpPr>
        <p:spPr>
          <a:xfrm>
            <a:off x="7018337" y="4994275"/>
            <a:ext cx="725487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grpSp>
        <p:nvGrpSpPr>
          <p:cNvPr id="2265" name="Google Shape;2265;p31"/>
          <p:cNvGrpSpPr/>
          <p:nvPr/>
        </p:nvGrpSpPr>
        <p:grpSpPr>
          <a:xfrm>
            <a:off x="6523037" y="4678362"/>
            <a:ext cx="238125" cy="101600"/>
            <a:chOff x="4109" y="2947"/>
            <a:chExt cx="150" cy="64"/>
          </a:xfrm>
        </p:grpSpPr>
        <p:sp>
          <p:nvSpPr>
            <p:cNvPr id="2266" name="Google Shape;2266;p31"/>
            <p:cNvSpPr/>
            <p:nvPr/>
          </p:nvSpPr>
          <p:spPr>
            <a:xfrm>
              <a:off x="4184" y="294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67" name="Google Shape;2267;p31"/>
            <p:cNvCxnSpPr/>
            <p:nvPr/>
          </p:nvCxnSpPr>
          <p:spPr>
            <a:xfrm flipH="1">
              <a:off x="4109" y="2979"/>
              <a:ext cx="11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268" name="Google Shape;2268;p31"/>
          <p:cNvSpPr txBox="1"/>
          <p:nvPr/>
        </p:nvSpPr>
        <p:spPr>
          <a:xfrm>
            <a:off x="6813550" y="4668837"/>
            <a:ext cx="41751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/>
          </a:p>
        </p:txBody>
      </p:sp>
      <p:cxnSp>
        <p:nvCxnSpPr>
          <p:cNvPr id="2269" name="Google Shape;2269;p31"/>
          <p:cNvCxnSpPr/>
          <p:nvPr/>
        </p:nvCxnSpPr>
        <p:spPr>
          <a:xfrm>
            <a:off x="6523037" y="4387850"/>
            <a:ext cx="1587" cy="145891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70" name="Google Shape;2270;p31"/>
          <p:cNvCxnSpPr/>
          <p:nvPr/>
        </p:nvCxnSpPr>
        <p:spPr>
          <a:xfrm flipH="1">
            <a:off x="3956050" y="3654425"/>
            <a:ext cx="77787" cy="76200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71" name="Google Shape;2271;p31"/>
          <p:cNvSpPr txBox="1"/>
          <p:nvPr/>
        </p:nvSpPr>
        <p:spPr>
          <a:xfrm>
            <a:off x="4041775" y="3646487"/>
            <a:ext cx="101600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2272" name="Google Shape;2272;p31"/>
          <p:cNvGrpSpPr/>
          <p:nvPr/>
        </p:nvGrpSpPr>
        <p:grpSpPr>
          <a:xfrm>
            <a:off x="3956050" y="3551237"/>
            <a:ext cx="85725" cy="307975"/>
            <a:chOff x="2492" y="2237"/>
            <a:chExt cx="54" cy="194"/>
          </a:xfrm>
        </p:grpSpPr>
        <p:sp>
          <p:nvSpPr>
            <p:cNvPr id="2273" name="Google Shape;2273;p31"/>
            <p:cNvSpPr/>
            <p:nvPr/>
          </p:nvSpPr>
          <p:spPr>
            <a:xfrm>
              <a:off x="2492" y="2366"/>
              <a:ext cx="54" cy="65"/>
            </a:xfrm>
            <a:custGeom>
              <a:rect b="b" l="l" r="r" t="t"/>
              <a:pathLst>
                <a:path extrusionOk="0" h="65" w="54">
                  <a:moveTo>
                    <a:pt x="27" y="65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44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74" name="Google Shape;2274;p31"/>
            <p:cNvCxnSpPr/>
            <p:nvPr/>
          </p:nvCxnSpPr>
          <p:spPr>
            <a:xfrm>
              <a:off x="2519" y="2237"/>
              <a:ext cx="1" cy="172"/>
            </a:xfrm>
            <a:prstGeom prst="straightConnector1">
              <a:avLst/>
            </a:prstGeom>
            <a:noFill/>
            <a:ln cap="flat" cmpd="sng" w="17450">
              <a:solidFill>
                <a:srgbClr val="44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75" name="Google Shape;2275;p31"/>
          <p:cNvGrpSpPr/>
          <p:nvPr/>
        </p:nvGrpSpPr>
        <p:grpSpPr>
          <a:xfrm>
            <a:off x="5295900" y="4678362"/>
            <a:ext cx="203200" cy="101600"/>
            <a:chOff x="3336" y="2947"/>
            <a:chExt cx="128" cy="64"/>
          </a:xfrm>
        </p:grpSpPr>
        <p:sp>
          <p:nvSpPr>
            <p:cNvPr id="2276" name="Google Shape;2276;p31"/>
            <p:cNvSpPr/>
            <p:nvPr/>
          </p:nvSpPr>
          <p:spPr>
            <a:xfrm>
              <a:off x="3389" y="2947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77" name="Google Shape;2277;p31"/>
            <p:cNvCxnSpPr/>
            <p:nvPr/>
          </p:nvCxnSpPr>
          <p:spPr>
            <a:xfrm flipH="1">
              <a:off x="3336" y="2979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278" name="Google Shape;2278;p31"/>
          <p:cNvSpPr txBox="1"/>
          <p:nvPr/>
        </p:nvSpPr>
        <p:spPr>
          <a:xfrm>
            <a:off x="2703512" y="3398837"/>
            <a:ext cx="74136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440000"/>
                </a:solidFill>
                <a:latin typeface="Arial"/>
                <a:ea typeface="Arial"/>
                <a:cs typeface="Arial"/>
                <a:sym typeface="Arial"/>
              </a:rPr>
              <a:t>Instruction </a:t>
            </a:r>
            <a:endParaRPr/>
          </a:p>
        </p:txBody>
      </p:sp>
      <p:sp>
        <p:nvSpPr>
          <p:cNvPr id="2279" name="Google Shape;2279;p31"/>
          <p:cNvSpPr txBox="1"/>
          <p:nvPr/>
        </p:nvSpPr>
        <p:spPr>
          <a:xfrm>
            <a:off x="3394075" y="3408362"/>
            <a:ext cx="153987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0000"/>
              </a:buClr>
              <a:buSzPts val="900"/>
              <a:buFont typeface="Courier New"/>
              <a:buNone/>
            </a:pPr>
            <a:r>
              <a:rPr b="1" i="0" lang="en-US" sz="900" u="none">
                <a:solidFill>
                  <a:srgbClr val="44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cxnSp>
        <p:nvCxnSpPr>
          <p:cNvPr id="2280" name="Google Shape;2280;p31"/>
          <p:cNvCxnSpPr/>
          <p:nvPr/>
        </p:nvCxnSpPr>
        <p:spPr>
          <a:xfrm flipH="1">
            <a:off x="2071687" y="3500437"/>
            <a:ext cx="77787" cy="77787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1" name="Google Shape;2281;p31"/>
          <p:cNvSpPr txBox="1"/>
          <p:nvPr/>
        </p:nvSpPr>
        <p:spPr>
          <a:xfrm>
            <a:off x="2081212" y="3570287"/>
            <a:ext cx="16192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grpSp>
        <p:nvGrpSpPr>
          <p:cNvPr id="2282" name="Google Shape;2282;p31"/>
          <p:cNvGrpSpPr/>
          <p:nvPr/>
        </p:nvGrpSpPr>
        <p:grpSpPr>
          <a:xfrm>
            <a:off x="5099050" y="4464050"/>
            <a:ext cx="169862" cy="554037"/>
            <a:chOff x="3212" y="2812"/>
            <a:chExt cx="107" cy="349"/>
          </a:xfrm>
        </p:grpSpPr>
        <p:sp>
          <p:nvSpPr>
            <p:cNvPr id="2283" name="Google Shape;2283;p31"/>
            <p:cNvSpPr/>
            <p:nvPr/>
          </p:nvSpPr>
          <p:spPr>
            <a:xfrm>
              <a:off x="3212" y="2812"/>
              <a:ext cx="97" cy="339"/>
            </a:xfrm>
            <a:custGeom>
              <a:rect b="b" l="l" r="r" t="t"/>
              <a:pathLst>
                <a:path extrusionOk="0" h="339" w="97">
                  <a:moveTo>
                    <a:pt x="0" y="0"/>
                  </a:moveTo>
                  <a:lnTo>
                    <a:pt x="0" y="339"/>
                  </a:lnTo>
                  <a:lnTo>
                    <a:pt x="97" y="269"/>
                  </a:lnTo>
                  <a:lnTo>
                    <a:pt x="97" y="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3223" y="2823"/>
              <a:ext cx="96" cy="338"/>
            </a:xfrm>
            <a:custGeom>
              <a:rect b="b" l="l" r="r" t="t"/>
              <a:pathLst>
                <a:path extrusionOk="0" h="338" w="96">
                  <a:moveTo>
                    <a:pt x="0" y="0"/>
                  </a:moveTo>
                  <a:lnTo>
                    <a:pt x="0" y="338"/>
                  </a:lnTo>
                  <a:lnTo>
                    <a:pt x="96" y="269"/>
                  </a:lnTo>
                  <a:lnTo>
                    <a:pt x="96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5" name="Google Shape;2285;p31"/>
            <p:cNvSpPr txBox="1"/>
            <p:nvPr/>
          </p:nvSpPr>
          <p:spPr>
            <a:xfrm>
              <a:off x="3244" y="2893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2286" name="Google Shape;2286;p31"/>
            <p:cNvSpPr txBox="1"/>
            <p:nvPr/>
          </p:nvSpPr>
          <p:spPr>
            <a:xfrm>
              <a:off x="3244" y="2957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287" name="Google Shape;2287;p31"/>
            <p:cNvSpPr txBox="1"/>
            <p:nvPr/>
          </p:nvSpPr>
          <p:spPr>
            <a:xfrm>
              <a:off x="3250" y="3022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</p:grpSp>
      <p:grpSp>
        <p:nvGrpSpPr>
          <p:cNvPr id="2288" name="Google Shape;2288;p31"/>
          <p:cNvGrpSpPr/>
          <p:nvPr/>
        </p:nvGrpSpPr>
        <p:grpSpPr>
          <a:xfrm>
            <a:off x="7904162" y="4984750"/>
            <a:ext cx="776287" cy="101600"/>
            <a:chOff x="4979" y="3140"/>
            <a:chExt cx="489" cy="64"/>
          </a:xfrm>
        </p:grpSpPr>
        <p:sp>
          <p:nvSpPr>
            <p:cNvPr id="2289" name="Google Shape;2289;p31"/>
            <p:cNvSpPr/>
            <p:nvPr/>
          </p:nvSpPr>
          <p:spPr>
            <a:xfrm>
              <a:off x="5393" y="3140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90" name="Google Shape;2290;p31"/>
            <p:cNvCxnSpPr/>
            <p:nvPr/>
          </p:nvCxnSpPr>
          <p:spPr>
            <a:xfrm flipH="1">
              <a:off x="4979" y="3172"/>
              <a:ext cx="45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91" name="Google Shape;2291;p31"/>
          <p:cNvGrpSpPr/>
          <p:nvPr/>
        </p:nvGrpSpPr>
        <p:grpSpPr>
          <a:xfrm>
            <a:off x="8364537" y="5257800"/>
            <a:ext cx="358775" cy="101600"/>
            <a:chOff x="5269" y="3312"/>
            <a:chExt cx="226" cy="64"/>
          </a:xfrm>
        </p:grpSpPr>
        <p:sp>
          <p:nvSpPr>
            <p:cNvPr id="2292" name="Google Shape;2292;p31"/>
            <p:cNvSpPr/>
            <p:nvPr/>
          </p:nvSpPr>
          <p:spPr>
            <a:xfrm>
              <a:off x="5420" y="331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93" name="Google Shape;2293;p31"/>
            <p:cNvCxnSpPr/>
            <p:nvPr/>
          </p:nvCxnSpPr>
          <p:spPr>
            <a:xfrm flipH="1">
              <a:off x="5269" y="3344"/>
              <a:ext cx="188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94" name="Google Shape;2294;p31"/>
          <p:cNvGrpSpPr/>
          <p:nvPr/>
        </p:nvGrpSpPr>
        <p:grpSpPr>
          <a:xfrm>
            <a:off x="4876800" y="5257800"/>
            <a:ext cx="1884362" cy="101600"/>
            <a:chOff x="3072" y="3312"/>
            <a:chExt cx="1187" cy="64"/>
          </a:xfrm>
        </p:grpSpPr>
        <p:sp>
          <p:nvSpPr>
            <p:cNvPr id="2295" name="Google Shape;2295;p31"/>
            <p:cNvSpPr/>
            <p:nvPr/>
          </p:nvSpPr>
          <p:spPr>
            <a:xfrm>
              <a:off x="4184" y="3312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96" name="Google Shape;2296;p31"/>
            <p:cNvCxnSpPr/>
            <p:nvPr/>
          </p:nvCxnSpPr>
          <p:spPr>
            <a:xfrm flipH="1">
              <a:off x="3072" y="3344"/>
              <a:ext cx="1150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297" name="Google Shape;2297;p31"/>
          <p:cNvCxnSpPr/>
          <p:nvPr/>
        </p:nvCxnSpPr>
        <p:spPr>
          <a:xfrm>
            <a:off x="4876800" y="4575175"/>
            <a:ext cx="1587" cy="7334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98" name="Google Shape;2298;p31"/>
          <p:cNvSpPr/>
          <p:nvPr/>
        </p:nvSpPr>
        <p:spPr>
          <a:xfrm>
            <a:off x="4856162" y="4562475"/>
            <a:ext cx="42862" cy="34925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99" name="Google Shape;2299;p31"/>
          <p:cNvCxnSpPr/>
          <p:nvPr/>
        </p:nvCxnSpPr>
        <p:spPr>
          <a:xfrm flipH="1">
            <a:off x="6523037" y="5846762"/>
            <a:ext cx="184150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00" name="Google Shape;2300;p31"/>
          <p:cNvCxnSpPr/>
          <p:nvPr/>
        </p:nvCxnSpPr>
        <p:spPr>
          <a:xfrm>
            <a:off x="8364537" y="5308600"/>
            <a:ext cx="1587" cy="53816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301" name="Google Shape;2301;p31"/>
          <p:cNvGrpSpPr/>
          <p:nvPr/>
        </p:nvGrpSpPr>
        <p:grpSpPr>
          <a:xfrm>
            <a:off x="5372100" y="3295650"/>
            <a:ext cx="315912" cy="103187"/>
            <a:chOff x="3384" y="2076"/>
            <a:chExt cx="199" cy="65"/>
          </a:xfrm>
        </p:grpSpPr>
        <p:sp>
          <p:nvSpPr>
            <p:cNvPr id="2302" name="Google Shape;2302;p31"/>
            <p:cNvSpPr/>
            <p:nvPr/>
          </p:nvSpPr>
          <p:spPr>
            <a:xfrm>
              <a:off x="3507" y="2076"/>
              <a:ext cx="76" cy="65"/>
            </a:xfrm>
            <a:custGeom>
              <a:rect b="b" l="l" r="r" t="t"/>
              <a:pathLst>
                <a:path extrusionOk="0" h="65" w="76">
                  <a:moveTo>
                    <a:pt x="76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03" name="Google Shape;2303;p31"/>
            <p:cNvCxnSpPr/>
            <p:nvPr/>
          </p:nvCxnSpPr>
          <p:spPr>
            <a:xfrm flipH="1">
              <a:off x="3384" y="2109"/>
              <a:ext cx="16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304" name="Google Shape;2304;p31"/>
          <p:cNvSpPr/>
          <p:nvPr/>
        </p:nvSpPr>
        <p:spPr>
          <a:xfrm>
            <a:off x="4992687" y="3197225"/>
            <a:ext cx="384175" cy="307975"/>
          </a:xfrm>
          <a:prstGeom prst="roundRect">
            <a:avLst>
              <a:gd fmla="val 9969" name="adj"/>
            </a:avLst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5" name="Google Shape;2305;p31"/>
          <p:cNvSpPr txBox="1"/>
          <p:nvPr/>
        </p:nvSpPr>
        <p:spPr>
          <a:xfrm>
            <a:off x="5013325" y="3252787"/>
            <a:ext cx="374650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&lt;&lt;2</a:t>
            </a:r>
            <a:endParaRPr/>
          </a:p>
        </p:txBody>
      </p:sp>
      <p:grpSp>
        <p:nvGrpSpPr>
          <p:cNvPr id="2306" name="Google Shape;2306;p31"/>
          <p:cNvGrpSpPr/>
          <p:nvPr/>
        </p:nvGrpSpPr>
        <p:grpSpPr>
          <a:xfrm>
            <a:off x="1960562" y="2759075"/>
            <a:ext cx="3727450" cy="101600"/>
            <a:chOff x="1235" y="1738"/>
            <a:chExt cx="2348" cy="64"/>
          </a:xfrm>
        </p:grpSpPr>
        <p:sp>
          <p:nvSpPr>
            <p:cNvPr id="2307" name="Google Shape;2307;p31"/>
            <p:cNvSpPr/>
            <p:nvPr/>
          </p:nvSpPr>
          <p:spPr>
            <a:xfrm>
              <a:off x="3507" y="1738"/>
              <a:ext cx="76" cy="64"/>
            </a:xfrm>
            <a:custGeom>
              <a:rect b="b" l="l" r="r" t="t"/>
              <a:pathLst>
                <a:path extrusionOk="0" h="64" w="76">
                  <a:moveTo>
                    <a:pt x="76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08" name="Google Shape;2308;p31"/>
            <p:cNvCxnSpPr/>
            <p:nvPr/>
          </p:nvCxnSpPr>
          <p:spPr>
            <a:xfrm flipH="1">
              <a:off x="1235" y="1770"/>
              <a:ext cx="2310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309" name="Google Shape;2309;p31"/>
          <p:cNvSpPr txBox="1"/>
          <p:nvPr/>
        </p:nvSpPr>
        <p:spPr>
          <a:xfrm>
            <a:off x="925512" y="3317875"/>
            <a:ext cx="1116012" cy="1074737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0" name="Google Shape;2310;p31"/>
          <p:cNvSpPr txBox="1"/>
          <p:nvPr/>
        </p:nvSpPr>
        <p:spPr>
          <a:xfrm>
            <a:off x="1824037" y="3482975"/>
            <a:ext cx="247650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endParaRPr/>
          </a:p>
        </p:txBody>
      </p:sp>
      <p:sp>
        <p:nvSpPr>
          <p:cNvPr id="2311" name="Google Shape;2311;p31"/>
          <p:cNvSpPr txBox="1"/>
          <p:nvPr/>
        </p:nvSpPr>
        <p:spPr>
          <a:xfrm>
            <a:off x="1082675" y="3654425"/>
            <a:ext cx="928687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/>
          </a:p>
        </p:txBody>
      </p:sp>
      <p:sp>
        <p:nvSpPr>
          <p:cNvPr id="2312" name="Google Shape;2312;p31"/>
          <p:cNvSpPr txBox="1"/>
          <p:nvPr/>
        </p:nvSpPr>
        <p:spPr>
          <a:xfrm>
            <a:off x="1185862" y="3808412"/>
            <a:ext cx="725487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sp>
        <p:nvSpPr>
          <p:cNvPr id="2313" name="Google Shape;2313;p31"/>
          <p:cNvSpPr txBox="1"/>
          <p:nvPr/>
        </p:nvSpPr>
        <p:spPr>
          <a:xfrm>
            <a:off x="981075" y="3482975"/>
            <a:ext cx="417512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/>
          </a:p>
        </p:txBody>
      </p:sp>
      <p:sp>
        <p:nvSpPr>
          <p:cNvPr id="2314" name="Google Shape;2314;p31"/>
          <p:cNvSpPr txBox="1"/>
          <p:nvPr/>
        </p:nvSpPr>
        <p:spPr>
          <a:xfrm>
            <a:off x="311150" y="3009900"/>
            <a:ext cx="306387" cy="1074737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15" name="Google Shape;2315;p31"/>
          <p:cNvGrpSpPr/>
          <p:nvPr/>
        </p:nvGrpSpPr>
        <p:grpSpPr>
          <a:xfrm>
            <a:off x="76200" y="3492500"/>
            <a:ext cx="239712" cy="101600"/>
            <a:chOff x="48" y="2200"/>
            <a:chExt cx="151" cy="64"/>
          </a:xfrm>
        </p:grpSpPr>
        <p:sp>
          <p:nvSpPr>
            <p:cNvPr id="2316" name="Google Shape;2316;p31"/>
            <p:cNvSpPr/>
            <p:nvPr/>
          </p:nvSpPr>
          <p:spPr>
            <a:xfrm>
              <a:off x="124" y="2200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17" name="Google Shape;2317;p31"/>
            <p:cNvCxnSpPr/>
            <p:nvPr/>
          </p:nvCxnSpPr>
          <p:spPr>
            <a:xfrm flipH="1">
              <a:off x="48" y="2232"/>
              <a:ext cx="113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318" name="Google Shape;2318;p31"/>
          <p:cNvGrpSpPr/>
          <p:nvPr/>
        </p:nvGrpSpPr>
        <p:grpSpPr>
          <a:xfrm>
            <a:off x="614362" y="3492500"/>
            <a:ext cx="314325" cy="101600"/>
            <a:chOff x="387" y="2200"/>
            <a:chExt cx="198" cy="64"/>
          </a:xfrm>
        </p:grpSpPr>
        <p:sp>
          <p:nvSpPr>
            <p:cNvPr id="2319" name="Google Shape;2319;p31"/>
            <p:cNvSpPr/>
            <p:nvPr/>
          </p:nvSpPr>
          <p:spPr>
            <a:xfrm>
              <a:off x="510" y="2200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20" name="Google Shape;2320;p31"/>
            <p:cNvCxnSpPr/>
            <p:nvPr/>
          </p:nvCxnSpPr>
          <p:spPr>
            <a:xfrm flipH="1">
              <a:off x="387" y="2232"/>
              <a:ext cx="16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321" name="Google Shape;2321;p31"/>
          <p:cNvSpPr txBox="1"/>
          <p:nvPr/>
        </p:nvSpPr>
        <p:spPr>
          <a:xfrm>
            <a:off x="358775" y="3194050"/>
            <a:ext cx="306387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/>
          </a:p>
        </p:txBody>
      </p:sp>
      <p:grpSp>
        <p:nvGrpSpPr>
          <p:cNvPr id="2322" name="Google Shape;2322;p31"/>
          <p:cNvGrpSpPr/>
          <p:nvPr/>
        </p:nvGrpSpPr>
        <p:grpSpPr>
          <a:xfrm>
            <a:off x="733425" y="2374900"/>
            <a:ext cx="852487" cy="103187"/>
            <a:chOff x="462" y="1496"/>
            <a:chExt cx="537" cy="65"/>
          </a:xfrm>
        </p:grpSpPr>
        <p:sp>
          <p:nvSpPr>
            <p:cNvPr id="2323" name="Google Shape;2323;p31"/>
            <p:cNvSpPr/>
            <p:nvPr/>
          </p:nvSpPr>
          <p:spPr>
            <a:xfrm>
              <a:off x="924" y="1496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2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24" name="Google Shape;2324;p31"/>
            <p:cNvCxnSpPr/>
            <p:nvPr/>
          </p:nvCxnSpPr>
          <p:spPr>
            <a:xfrm flipH="1">
              <a:off x="462" y="1528"/>
              <a:ext cx="499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325" name="Google Shape;2325;p31"/>
          <p:cNvSpPr txBox="1"/>
          <p:nvPr/>
        </p:nvSpPr>
        <p:spPr>
          <a:xfrm>
            <a:off x="1057275" y="2895600"/>
            <a:ext cx="128587" cy="18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grpSp>
        <p:nvGrpSpPr>
          <p:cNvPr id="2326" name="Google Shape;2326;p31"/>
          <p:cNvGrpSpPr/>
          <p:nvPr/>
        </p:nvGrpSpPr>
        <p:grpSpPr>
          <a:xfrm>
            <a:off x="1193800" y="2913062"/>
            <a:ext cx="392112" cy="101600"/>
            <a:chOff x="752" y="1835"/>
            <a:chExt cx="247" cy="64"/>
          </a:xfrm>
        </p:grpSpPr>
        <p:sp>
          <p:nvSpPr>
            <p:cNvPr id="2327" name="Google Shape;2327;p31"/>
            <p:cNvSpPr/>
            <p:nvPr/>
          </p:nvSpPr>
          <p:spPr>
            <a:xfrm>
              <a:off x="924" y="1835"/>
              <a:ext cx="75" cy="64"/>
            </a:xfrm>
            <a:custGeom>
              <a:rect b="b" l="l" r="r" t="t"/>
              <a:pathLst>
                <a:path extrusionOk="0" h="64" w="75">
                  <a:moveTo>
                    <a:pt x="75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7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28" name="Google Shape;2328;p31"/>
            <p:cNvCxnSpPr/>
            <p:nvPr/>
          </p:nvCxnSpPr>
          <p:spPr>
            <a:xfrm flipH="1">
              <a:off x="752" y="1867"/>
              <a:ext cx="209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329" name="Google Shape;2329;p31"/>
          <p:cNvGrpSpPr/>
          <p:nvPr/>
        </p:nvGrpSpPr>
        <p:grpSpPr>
          <a:xfrm>
            <a:off x="1577975" y="2238375"/>
            <a:ext cx="400050" cy="938212"/>
            <a:chOff x="994" y="1410"/>
            <a:chExt cx="252" cy="591"/>
          </a:xfrm>
        </p:grpSpPr>
        <p:sp>
          <p:nvSpPr>
            <p:cNvPr id="2330" name="Google Shape;2330;p31"/>
            <p:cNvSpPr/>
            <p:nvPr/>
          </p:nvSpPr>
          <p:spPr>
            <a:xfrm>
              <a:off x="994" y="1410"/>
              <a:ext cx="241" cy="580"/>
            </a:xfrm>
            <a:custGeom>
              <a:rect b="b" l="l" r="r" t="t"/>
              <a:pathLst>
                <a:path extrusionOk="0" h="580" w="241">
                  <a:moveTo>
                    <a:pt x="0" y="0"/>
                  </a:moveTo>
                  <a:lnTo>
                    <a:pt x="0" y="242"/>
                  </a:lnTo>
                  <a:lnTo>
                    <a:pt x="48" y="290"/>
                  </a:lnTo>
                  <a:lnTo>
                    <a:pt x="0" y="339"/>
                  </a:lnTo>
                  <a:lnTo>
                    <a:pt x="0" y="580"/>
                  </a:lnTo>
                  <a:lnTo>
                    <a:pt x="241" y="435"/>
                  </a:lnTo>
                  <a:lnTo>
                    <a:pt x="241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1004" y="1421"/>
              <a:ext cx="242" cy="580"/>
            </a:xfrm>
            <a:custGeom>
              <a:rect b="b" l="l" r="r" t="t"/>
              <a:pathLst>
                <a:path extrusionOk="0" h="580" w="242">
                  <a:moveTo>
                    <a:pt x="0" y="0"/>
                  </a:moveTo>
                  <a:lnTo>
                    <a:pt x="0" y="242"/>
                  </a:lnTo>
                  <a:lnTo>
                    <a:pt x="49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2" name="Google Shape;2332;p31"/>
            <p:cNvSpPr txBox="1"/>
            <p:nvPr/>
          </p:nvSpPr>
          <p:spPr>
            <a:xfrm>
              <a:off x="1031" y="1555"/>
              <a:ext cx="204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/>
            </a:p>
          </p:txBody>
        </p:sp>
      </p:grpSp>
      <p:cxnSp>
        <p:nvCxnSpPr>
          <p:cNvPr id="2333" name="Google Shape;2333;p31"/>
          <p:cNvCxnSpPr/>
          <p:nvPr/>
        </p:nvCxnSpPr>
        <p:spPr>
          <a:xfrm>
            <a:off x="733425" y="2425700"/>
            <a:ext cx="1587" cy="1117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34" name="Google Shape;2334;p31"/>
          <p:cNvCxnSpPr/>
          <p:nvPr/>
        </p:nvCxnSpPr>
        <p:spPr>
          <a:xfrm>
            <a:off x="76200" y="2043112"/>
            <a:ext cx="1587" cy="15001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35" name="Google Shape;2335;p31"/>
          <p:cNvCxnSpPr/>
          <p:nvPr/>
        </p:nvCxnSpPr>
        <p:spPr>
          <a:xfrm flipH="1">
            <a:off x="1117600" y="1931987"/>
            <a:ext cx="5405437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336" name="Google Shape;2336;p31"/>
          <p:cNvGrpSpPr/>
          <p:nvPr/>
        </p:nvGrpSpPr>
        <p:grpSpPr>
          <a:xfrm>
            <a:off x="5678487" y="2622550"/>
            <a:ext cx="401637" cy="938212"/>
            <a:chOff x="3577" y="1652"/>
            <a:chExt cx="253" cy="591"/>
          </a:xfrm>
        </p:grpSpPr>
        <p:sp>
          <p:nvSpPr>
            <p:cNvPr id="2337" name="Google Shape;2337;p31"/>
            <p:cNvSpPr/>
            <p:nvPr/>
          </p:nvSpPr>
          <p:spPr>
            <a:xfrm>
              <a:off x="3577" y="1652"/>
              <a:ext cx="242" cy="580"/>
            </a:xfrm>
            <a:custGeom>
              <a:rect b="b" l="l" r="r" t="t"/>
              <a:pathLst>
                <a:path extrusionOk="0" h="580" w="242">
                  <a:moveTo>
                    <a:pt x="0" y="0"/>
                  </a:moveTo>
                  <a:lnTo>
                    <a:pt x="0" y="242"/>
                  </a:lnTo>
                  <a:lnTo>
                    <a:pt x="49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3588" y="1663"/>
              <a:ext cx="242" cy="580"/>
            </a:xfrm>
            <a:custGeom>
              <a:rect b="b" l="l" r="r" t="t"/>
              <a:pathLst>
                <a:path extrusionOk="0" h="580" w="242">
                  <a:moveTo>
                    <a:pt x="0" y="0"/>
                  </a:moveTo>
                  <a:lnTo>
                    <a:pt x="0" y="241"/>
                  </a:lnTo>
                  <a:lnTo>
                    <a:pt x="48" y="290"/>
                  </a:lnTo>
                  <a:lnTo>
                    <a:pt x="0" y="338"/>
                  </a:lnTo>
                  <a:lnTo>
                    <a:pt x="0" y="580"/>
                  </a:lnTo>
                  <a:lnTo>
                    <a:pt x="242" y="435"/>
                  </a:lnTo>
                  <a:lnTo>
                    <a:pt x="242" y="14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9" name="Google Shape;2339;p31"/>
            <p:cNvSpPr txBox="1"/>
            <p:nvPr/>
          </p:nvSpPr>
          <p:spPr>
            <a:xfrm>
              <a:off x="3615" y="1797"/>
              <a:ext cx="204" cy="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/>
            </a:p>
          </p:txBody>
        </p:sp>
      </p:grpSp>
      <p:grpSp>
        <p:nvGrpSpPr>
          <p:cNvPr id="2340" name="Google Shape;2340;p31"/>
          <p:cNvGrpSpPr/>
          <p:nvPr/>
        </p:nvGrpSpPr>
        <p:grpSpPr>
          <a:xfrm>
            <a:off x="8705850" y="4883150"/>
            <a:ext cx="169862" cy="554037"/>
            <a:chOff x="5484" y="3076"/>
            <a:chExt cx="107" cy="349"/>
          </a:xfrm>
        </p:grpSpPr>
        <p:sp>
          <p:nvSpPr>
            <p:cNvPr id="2341" name="Google Shape;2341;p31"/>
            <p:cNvSpPr/>
            <p:nvPr/>
          </p:nvSpPr>
          <p:spPr>
            <a:xfrm>
              <a:off x="5484" y="3076"/>
              <a:ext cx="97" cy="338"/>
            </a:xfrm>
            <a:custGeom>
              <a:rect b="b" l="l" r="r" t="t"/>
              <a:pathLst>
                <a:path extrusionOk="0" h="338" w="97">
                  <a:moveTo>
                    <a:pt x="0" y="0"/>
                  </a:moveTo>
                  <a:lnTo>
                    <a:pt x="0" y="338"/>
                  </a:lnTo>
                  <a:lnTo>
                    <a:pt x="97" y="268"/>
                  </a:lnTo>
                  <a:lnTo>
                    <a:pt x="97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5495" y="3086"/>
              <a:ext cx="96" cy="339"/>
            </a:xfrm>
            <a:custGeom>
              <a:rect b="b" l="l" r="r" t="t"/>
              <a:pathLst>
                <a:path extrusionOk="0" h="339" w="96">
                  <a:moveTo>
                    <a:pt x="0" y="0"/>
                  </a:moveTo>
                  <a:lnTo>
                    <a:pt x="0" y="339"/>
                  </a:lnTo>
                  <a:lnTo>
                    <a:pt x="96" y="269"/>
                  </a:lnTo>
                  <a:lnTo>
                    <a:pt x="96" y="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3" name="Google Shape;2343;p31"/>
            <p:cNvSpPr txBox="1"/>
            <p:nvPr/>
          </p:nvSpPr>
          <p:spPr>
            <a:xfrm>
              <a:off x="5516" y="3156"/>
              <a:ext cx="75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2344" name="Google Shape;2344;p31"/>
            <p:cNvSpPr txBox="1"/>
            <p:nvPr/>
          </p:nvSpPr>
          <p:spPr>
            <a:xfrm>
              <a:off x="5516" y="3220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345" name="Google Shape;2345;p31"/>
            <p:cNvSpPr txBox="1"/>
            <p:nvPr/>
          </p:nvSpPr>
          <p:spPr>
            <a:xfrm>
              <a:off x="5522" y="3285"/>
              <a:ext cx="6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</p:grpSp>
      <p:grpSp>
        <p:nvGrpSpPr>
          <p:cNvPr id="2346" name="Google Shape;2346;p31"/>
          <p:cNvGrpSpPr/>
          <p:nvPr/>
        </p:nvGrpSpPr>
        <p:grpSpPr>
          <a:xfrm>
            <a:off x="4757737" y="3295650"/>
            <a:ext cx="204787" cy="103187"/>
            <a:chOff x="2997" y="2076"/>
            <a:chExt cx="129" cy="65"/>
          </a:xfrm>
        </p:grpSpPr>
        <p:sp>
          <p:nvSpPr>
            <p:cNvPr id="2347" name="Google Shape;2347;p31"/>
            <p:cNvSpPr/>
            <p:nvPr/>
          </p:nvSpPr>
          <p:spPr>
            <a:xfrm>
              <a:off x="3051" y="2076"/>
              <a:ext cx="75" cy="65"/>
            </a:xfrm>
            <a:custGeom>
              <a:rect b="b" l="l" r="r" t="t"/>
              <a:pathLst>
                <a:path extrusionOk="0" h="65" w="75">
                  <a:moveTo>
                    <a:pt x="75" y="3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7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48" name="Google Shape;2348;p31"/>
            <p:cNvCxnSpPr/>
            <p:nvPr/>
          </p:nvCxnSpPr>
          <p:spPr>
            <a:xfrm flipH="1">
              <a:off x="2997" y="2109"/>
              <a:ext cx="91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349" name="Google Shape;2349;p31"/>
          <p:cNvSpPr/>
          <p:nvPr/>
        </p:nvSpPr>
        <p:spPr>
          <a:xfrm>
            <a:off x="4745037" y="4868862"/>
            <a:ext cx="34925" cy="34925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50" name="Google Shape;2350;p31"/>
          <p:cNvCxnSpPr/>
          <p:nvPr/>
        </p:nvCxnSpPr>
        <p:spPr>
          <a:xfrm flipH="1">
            <a:off x="6062662" y="3082925"/>
            <a:ext cx="460375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351" name="Google Shape;2351;p31"/>
          <p:cNvGrpSpPr/>
          <p:nvPr/>
        </p:nvGrpSpPr>
        <p:grpSpPr>
          <a:xfrm>
            <a:off x="903287" y="1778000"/>
            <a:ext cx="273050" cy="554037"/>
            <a:chOff x="569" y="1120"/>
            <a:chExt cx="172" cy="349"/>
          </a:xfrm>
        </p:grpSpPr>
        <p:sp>
          <p:nvSpPr>
            <p:cNvPr id="2352" name="Google Shape;2352;p31"/>
            <p:cNvSpPr/>
            <p:nvPr/>
          </p:nvSpPr>
          <p:spPr>
            <a:xfrm>
              <a:off x="602" y="1120"/>
              <a:ext cx="96" cy="339"/>
            </a:xfrm>
            <a:custGeom>
              <a:rect b="b" l="l" r="r" t="t"/>
              <a:pathLst>
                <a:path extrusionOk="0" h="339" w="96">
                  <a:moveTo>
                    <a:pt x="96" y="0"/>
                  </a:moveTo>
                  <a:lnTo>
                    <a:pt x="96" y="339"/>
                  </a:lnTo>
                  <a:lnTo>
                    <a:pt x="0" y="269"/>
                  </a:lnTo>
                  <a:lnTo>
                    <a:pt x="0" y="75"/>
                  </a:lnTo>
                  <a:lnTo>
                    <a:pt x="96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612" y="1131"/>
              <a:ext cx="97" cy="338"/>
            </a:xfrm>
            <a:custGeom>
              <a:rect b="b" l="l" r="r" t="t"/>
              <a:pathLst>
                <a:path extrusionOk="0" h="338" w="97">
                  <a:moveTo>
                    <a:pt x="97" y="0"/>
                  </a:moveTo>
                  <a:lnTo>
                    <a:pt x="97" y="338"/>
                  </a:lnTo>
                  <a:lnTo>
                    <a:pt x="0" y="268"/>
                  </a:lnTo>
                  <a:lnTo>
                    <a:pt x="0" y="75"/>
                  </a:lnTo>
                  <a:lnTo>
                    <a:pt x="97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id="2354" name="Google Shape;2354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9" y="1206"/>
              <a:ext cx="172" cy="19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55" name="Google Shape;2355;p31"/>
          <p:cNvCxnSpPr/>
          <p:nvPr/>
        </p:nvCxnSpPr>
        <p:spPr>
          <a:xfrm flipH="1">
            <a:off x="1117600" y="2162175"/>
            <a:ext cx="99695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56" name="Google Shape;2356;p31"/>
          <p:cNvCxnSpPr/>
          <p:nvPr/>
        </p:nvCxnSpPr>
        <p:spPr>
          <a:xfrm flipH="1">
            <a:off x="76200" y="2043112"/>
            <a:ext cx="844550" cy="15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57" name="Google Shape;2357;p31"/>
          <p:cNvCxnSpPr/>
          <p:nvPr/>
        </p:nvCxnSpPr>
        <p:spPr>
          <a:xfrm>
            <a:off x="2114550" y="2162175"/>
            <a:ext cx="1587" cy="647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58" name="Google Shape;2358;p31"/>
          <p:cNvSpPr/>
          <p:nvPr/>
        </p:nvSpPr>
        <p:spPr>
          <a:xfrm>
            <a:off x="2093912" y="2797175"/>
            <a:ext cx="42862" cy="34925"/>
          </a:xfrm>
          <a:prstGeom prst="ellipse">
            <a:avLst/>
          </a:prstGeom>
          <a:solidFill>
            <a:srgbClr val="44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59" name="Google Shape;2359;p31"/>
          <p:cNvCxnSpPr/>
          <p:nvPr/>
        </p:nvCxnSpPr>
        <p:spPr>
          <a:xfrm>
            <a:off x="6523037" y="1931987"/>
            <a:ext cx="1587" cy="11509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60" name="Google Shape;2360;p31"/>
          <p:cNvCxnSpPr/>
          <p:nvPr/>
        </p:nvCxnSpPr>
        <p:spPr>
          <a:xfrm>
            <a:off x="6523037" y="4387850"/>
            <a:ext cx="1587" cy="34131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61" name="Google Shape;2361;p31"/>
          <p:cNvCxnSpPr/>
          <p:nvPr/>
        </p:nvCxnSpPr>
        <p:spPr>
          <a:xfrm flipH="1">
            <a:off x="2840037" y="3500437"/>
            <a:ext cx="76200" cy="77787"/>
          </a:xfrm>
          <a:prstGeom prst="straightConnector1">
            <a:avLst/>
          </a:prstGeom>
          <a:noFill/>
          <a:ln cap="flat" cmpd="sng" w="9525">
            <a:solidFill>
              <a:srgbClr val="44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62" name="Google Shape;2362;p31"/>
          <p:cNvSpPr txBox="1"/>
          <p:nvPr/>
        </p:nvSpPr>
        <p:spPr>
          <a:xfrm>
            <a:off x="2847975" y="3570287"/>
            <a:ext cx="16192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2363" name="Google Shape;2363;p31"/>
          <p:cNvSpPr txBox="1"/>
          <p:nvPr/>
        </p:nvSpPr>
        <p:spPr>
          <a:xfrm>
            <a:off x="4133850" y="5988050"/>
            <a:ext cx="819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ID/EX</a:t>
            </a:r>
            <a:endParaRPr/>
          </a:p>
        </p:txBody>
      </p:sp>
      <p:sp>
        <p:nvSpPr>
          <p:cNvPr id="2364" name="Google Shape;2364;p31"/>
          <p:cNvSpPr txBox="1"/>
          <p:nvPr/>
        </p:nvSpPr>
        <p:spPr>
          <a:xfrm>
            <a:off x="5803900" y="5988050"/>
            <a:ext cx="10541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EX/MEM</a:t>
            </a:r>
            <a:endParaRPr/>
          </a:p>
        </p:txBody>
      </p:sp>
      <p:sp>
        <p:nvSpPr>
          <p:cNvPr id="2365" name="Google Shape;2365;p31"/>
          <p:cNvSpPr txBox="1"/>
          <p:nvPr/>
        </p:nvSpPr>
        <p:spPr>
          <a:xfrm>
            <a:off x="7548562" y="5988050"/>
            <a:ext cx="11382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MEM/WB</a:t>
            </a:r>
            <a:endParaRPr/>
          </a:p>
        </p:txBody>
      </p:sp>
      <p:sp>
        <p:nvSpPr>
          <p:cNvPr id="2366" name="Google Shape;2366;p31"/>
          <p:cNvSpPr txBox="1"/>
          <p:nvPr/>
        </p:nvSpPr>
        <p:spPr>
          <a:xfrm>
            <a:off x="2209800" y="2438400"/>
            <a:ext cx="152400" cy="35814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7" name="Google Shape;2367;p31"/>
          <p:cNvSpPr txBox="1"/>
          <p:nvPr/>
        </p:nvSpPr>
        <p:spPr>
          <a:xfrm>
            <a:off x="4441825" y="2438400"/>
            <a:ext cx="152400" cy="35814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8" name="Google Shape;2368;p31"/>
          <p:cNvSpPr txBox="1"/>
          <p:nvPr/>
        </p:nvSpPr>
        <p:spPr>
          <a:xfrm>
            <a:off x="6172200" y="2438400"/>
            <a:ext cx="152400" cy="35814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9" name="Google Shape;2369;p31"/>
          <p:cNvSpPr txBox="1"/>
          <p:nvPr/>
        </p:nvSpPr>
        <p:spPr>
          <a:xfrm>
            <a:off x="8001000" y="2438400"/>
            <a:ext cx="152400" cy="35814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70" name="Google Shape;2370;p31"/>
          <p:cNvCxnSpPr/>
          <p:nvPr/>
        </p:nvCxnSpPr>
        <p:spPr>
          <a:xfrm>
            <a:off x="5943600" y="4191000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71" name="Google Shape;2371;p31"/>
          <p:cNvCxnSpPr/>
          <p:nvPr/>
        </p:nvCxnSpPr>
        <p:spPr>
          <a:xfrm>
            <a:off x="6324600" y="4191000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72" name="Google Shape;2372;p31"/>
          <p:cNvSpPr txBox="1"/>
          <p:nvPr/>
        </p:nvSpPr>
        <p:spPr>
          <a:xfrm>
            <a:off x="6515100" y="4038600"/>
            <a:ext cx="419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</a:t>
            </a:r>
            <a:endParaRPr/>
          </a:p>
        </p:txBody>
      </p:sp>
      <p:sp>
        <p:nvSpPr>
          <p:cNvPr id="2373" name="Google Shape;2373;p31"/>
          <p:cNvSpPr txBox="1"/>
          <p:nvPr/>
        </p:nvSpPr>
        <p:spPr>
          <a:xfrm>
            <a:off x="2336800" y="2895600"/>
            <a:ext cx="7064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64 bits</a:t>
            </a:r>
            <a:endParaRPr/>
          </a:p>
        </p:txBody>
      </p:sp>
      <p:sp>
        <p:nvSpPr>
          <p:cNvPr id="2374" name="Google Shape;2374;p31"/>
          <p:cNvSpPr txBox="1"/>
          <p:nvPr/>
        </p:nvSpPr>
        <p:spPr>
          <a:xfrm>
            <a:off x="6324600" y="3154362"/>
            <a:ext cx="7064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 bits</a:t>
            </a:r>
            <a:endParaRPr/>
          </a:p>
        </p:txBody>
      </p:sp>
      <p:sp>
        <p:nvSpPr>
          <p:cNvPr id="2375" name="Google Shape;2375;p31"/>
          <p:cNvSpPr txBox="1"/>
          <p:nvPr/>
        </p:nvSpPr>
        <p:spPr>
          <a:xfrm>
            <a:off x="8153400" y="3154362"/>
            <a:ext cx="7064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64 bits</a:t>
            </a:r>
            <a:endParaRPr/>
          </a:p>
        </p:txBody>
      </p:sp>
      <p:sp>
        <p:nvSpPr>
          <p:cNvPr id="2376" name="Google Shape;2376;p31"/>
          <p:cNvSpPr txBox="1"/>
          <p:nvPr/>
        </p:nvSpPr>
        <p:spPr>
          <a:xfrm>
            <a:off x="4572000" y="2895600"/>
            <a:ext cx="8032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128 bits</a:t>
            </a:r>
            <a:endParaRPr/>
          </a:p>
        </p:txBody>
      </p:sp>
      <p:sp>
        <p:nvSpPr>
          <p:cNvPr id="2377" name="Google Shape;2377;p31"/>
          <p:cNvSpPr txBox="1"/>
          <p:nvPr/>
        </p:nvSpPr>
        <p:spPr>
          <a:xfrm>
            <a:off x="4114800" y="1949450"/>
            <a:ext cx="38560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wide enough to hold data coming 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p3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Pipelined Example</a:t>
            </a:r>
            <a:endParaRPr/>
          </a:p>
        </p:txBody>
      </p:sp>
      <p:sp>
        <p:nvSpPr>
          <p:cNvPr id="2383" name="Google Shape;2383;p3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instruction sequence: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  $t0,  10($t1)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sw  $t3, 20($t4)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add $t5,  $t6,  $t7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sub $t8,  $t9,  $t10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143000" y="1524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Pipelining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143000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 work ASAP!! Do not waste time!</a:t>
            </a:r>
            <a:endParaRPr/>
          </a:p>
        </p:txBody>
      </p:sp>
      <p:pic>
        <p:nvPicPr>
          <p:cNvPr descr="F0601"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752600"/>
            <a:ext cx="4953000" cy="46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685800" y="3838575"/>
            <a:ext cx="67516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 30 min. each task – wash, dry, fold, store – and  that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separate tasks use separate hardware and so can be overlapped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5345112" y="5181600"/>
            <a:ext cx="1131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Pipelined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5227637" y="2330450"/>
            <a:ext cx="15541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pipelined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33"/>
          <p:cNvSpPr txBox="1"/>
          <p:nvPr/>
        </p:nvSpPr>
        <p:spPr>
          <a:xfrm>
            <a:off x="1981200" y="2590800"/>
            <a:ext cx="271462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9" name="Google Shape;2389;p33"/>
          <p:cNvSpPr txBox="1"/>
          <p:nvPr/>
        </p:nvSpPr>
        <p:spPr>
          <a:xfrm>
            <a:off x="2079625" y="2116137"/>
            <a:ext cx="130175" cy="533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0" name="Google Shape;2390;p33"/>
          <p:cNvSpPr txBox="1"/>
          <p:nvPr/>
        </p:nvSpPr>
        <p:spPr>
          <a:xfrm>
            <a:off x="1600200" y="2286000"/>
            <a:ext cx="381000" cy="914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1" name="Google Shape;2391;p33"/>
          <p:cNvSpPr txBox="1"/>
          <p:nvPr/>
        </p:nvSpPr>
        <p:spPr>
          <a:xfrm>
            <a:off x="1143000" y="2081212"/>
            <a:ext cx="990600" cy="20478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2" name="Google Shape;2392;p33"/>
          <p:cNvSpPr txBox="1"/>
          <p:nvPr/>
        </p:nvSpPr>
        <p:spPr>
          <a:xfrm>
            <a:off x="762000" y="2362200"/>
            <a:ext cx="8382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3" name="Google Shape;2393;p33"/>
          <p:cNvSpPr txBox="1"/>
          <p:nvPr/>
        </p:nvSpPr>
        <p:spPr>
          <a:xfrm>
            <a:off x="685800" y="2362200"/>
            <a:ext cx="152400" cy="1295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4" name="Google Shape;2394;p33"/>
          <p:cNvSpPr txBox="1"/>
          <p:nvPr/>
        </p:nvSpPr>
        <p:spPr>
          <a:xfrm>
            <a:off x="-33337" y="1981200"/>
            <a:ext cx="9906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5" name="Google Shape;2395;p33"/>
          <p:cNvSpPr txBox="1"/>
          <p:nvPr/>
        </p:nvSpPr>
        <p:spPr>
          <a:xfrm>
            <a:off x="609600" y="3657600"/>
            <a:ext cx="3048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6" name="Google Shape;2396;p33"/>
          <p:cNvSpPr txBox="1"/>
          <p:nvPr/>
        </p:nvSpPr>
        <p:spPr>
          <a:xfrm>
            <a:off x="152400" y="3657600"/>
            <a:ext cx="1524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7" name="Google Shape;2397;p33"/>
          <p:cNvSpPr txBox="1"/>
          <p:nvPr/>
        </p:nvSpPr>
        <p:spPr>
          <a:xfrm>
            <a:off x="0" y="2122487"/>
            <a:ext cx="152400" cy="1676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8" name="Google Shape;2398;p33"/>
          <p:cNvSpPr txBox="1"/>
          <p:nvPr/>
        </p:nvSpPr>
        <p:spPr>
          <a:xfrm>
            <a:off x="304800" y="3200400"/>
            <a:ext cx="152400" cy="11001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9" name="Google Shape;2399;p33"/>
          <p:cNvSpPr txBox="1"/>
          <p:nvPr/>
        </p:nvSpPr>
        <p:spPr>
          <a:xfrm>
            <a:off x="457200" y="3200400"/>
            <a:ext cx="152400" cy="10890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0" name="Google Shape;2400;p33"/>
          <p:cNvSpPr txBox="1"/>
          <p:nvPr/>
        </p:nvSpPr>
        <p:spPr>
          <a:xfrm flipH="1">
            <a:off x="1600200" y="3503612"/>
            <a:ext cx="457200" cy="1066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1" name="Google Shape;2401;p33"/>
          <p:cNvSpPr txBox="1"/>
          <p:nvPr/>
        </p:nvSpPr>
        <p:spPr>
          <a:xfrm>
            <a:off x="2057400" y="3657600"/>
            <a:ext cx="228600" cy="152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2" name="Google Shape;2402;p3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Single-Clock-Cycle Diagram: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Clock Cycle 1</a:t>
            </a:r>
            <a:endParaRPr/>
          </a:p>
        </p:txBody>
      </p:sp>
      <p:sp>
        <p:nvSpPr>
          <p:cNvPr id="2403" name="Google Shape;2403;p33"/>
          <p:cNvSpPr txBox="1"/>
          <p:nvPr/>
        </p:nvSpPr>
        <p:spPr>
          <a:xfrm>
            <a:off x="44958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4" name="Google Shape;2404;p33"/>
          <p:cNvSpPr txBox="1"/>
          <p:nvPr/>
        </p:nvSpPr>
        <p:spPr>
          <a:xfrm>
            <a:off x="4503737" y="2209800"/>
            <a:ext cx="76200" cy="3810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5" name="Google Shape;2405;p33"/>
          <p:cNvSpPr txBox="1"/>
          <p:nvPr/>
        </p:nvSpPr>
        <p:spPr>
          <a:xfrm>
            <a:off x="4495800" y="2187575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6" name="Google Shape;2406;p33"/>
          <p:cNvSpPr txBox="1"/>
          <p:nvPr/>
        </p:nvSpPr>
        <p:spPr>
          <a:xfrm>
            <a:off x="62484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7" name="Google Shape;2407;p33"/>
          <p:cNvSpPr txBox="1"/>
          <p:nvPr/>
        </p:nvSpPr>
        <p:spPr>
          <a:xfrm>
            <a:off x="6256337" y="2209800"/>
            <a:ext cx="76200" cy="3810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8" name="Google Shape;2408;p33"/>
          <p:cNvSpPr txBox="1"/>
          <p:nvPr/>
        </p:nvSpPr>
        <p:spPr>
          <a:xfrm>
            <a:off x="6248400" y="2187575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9" name="Google Shape;2409;p33"/>
          <p:cNvSpPr txBox="1"/>
          <p:nvPr/>
        </p:nvSpPr>
        <p:spPr>
          <a:xfrm>
            <a:off x="81534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0" name="Google Shape;2410;p33"/>
          <p:cNvSpPr txBox="1"/>
          <p:nvPr/>
        </p:nvSpPr>
        <p:spPr>
          <a:xfrm>
            <a:off x="8161337" y="2209800"/>
            <a:ext cx="76200" cy="3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1" name="Google Shape;2411;p33"/>
          <p:cNvSpPr txBox="1"/>
          <p:nvPr/>
        </p:nvSpPr>
        <p:spPr>
          <a:xfrm>
            <a:off x="8153400" y="2187575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2" name="Google Shape;2412;p33"/>
          <p:cNvSpPr txBox="1"/>
          <p:nvPr/>
        </p:nvSpPr>
        <p:spPr>
          <a:xfrm>
            <a:off x="2243137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3" name="Google Shape;2413;p33"/>
          <p:cNvSpPr txBox="1"/>
          <p:nvPr/>
        </p:nvSpPr>
        <p:spPr>
          <a:xfrm>
            <a:off x="2263775" y="2209800"/>
            <a:ext cx="76200" cy="3810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4" name="Google Shape;2414;p33"/>
          <p:cNvSpPr txBox="1"/>
          <p:nvPr/>
        </p:nvSpPr>
        <p:spPr>
          <a:xfrm>
            <a:off x="2247900" y="2187575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15" name="Google Shape;2415;p33"/>
          <p:cNvCxnSpPr/>
          <p:nvPr/>
        </p:nvCxnSpPr>
        <p:spPr>
          <a:xfrm>
            <a:off x="228600" y="1700212"/>
            <a:ext cx="190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416" name="Google Shape;2416;p33"/>
          <p:cNvSpPr txBox="1"/>
          <p:nvPr/>
        </p:nvSpPr>
        <p:spPr>
          <a:xfrm>
            <a:off x="914400" y="1416050"/>
            <a:ext cx="500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LW</a:t>
            </a:r>
            <a:endParaRPr/>
          </a:p>
        </p:txBody>
      </p:sp>
      <p:pic>
        <p:nvPicPr>
          <p:cNvPr id="2417" name="Google Shape;241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34"/>
          <p:cNvSpPr txBox="1"/>
          <p:nvPr/>
        </p:nvSpPr>
        <p:spPr>
          <a:xfrm>
            <a:off x="4267200" y="3698875"/>
            <a:ext cx="2286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3" name="Google Shape;2423;p34"/>
          <p:cNvSpPr txBox="1"/>
          <p:nvPr/>
        </p:nvSpPr>
        <p:spPr>
          <a:xfrm>
            <a:off x="4267200" y="4214812"/>
            <a:ext cx="2286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4" name="Google Shape;2424;p34"/>
          <p:cNvSpPr txBox="1"/>
          <p:nvPr/>
        </p:nvSpPr>
        <p:spPr>
          <a:xfrm>
            <a:off x="2590800" y="4987925"/>
            <a:ext cx="1981200" cy="12065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5" name="Google Shape;2425;p34"/>
          <p:cNvSpPr txBox="1"/>
          <p:nvPr/>
        </p:nvSpPr>
        <p:spPr>
          <a:xfrm>
            <a:off x="2514600" y="5638800"/>
            <a:ext cx="19812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6" name="Google Shape;2426;p34"/>
          <p:cNvSpPr txBox="1"/>
          <p:nvPr/>
        </p:nvSpPr>
        <p:spPr>
          <a:xfrm>
            <a:off x="2590800" y="3886200"/>
            <a:ext cx="474662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7" name="Google Shape;2427;p34"/>
          <p:cNvSpPr txBox="1"/>
          <p:nvPr/>
        </p:nvSpPr>
        <p:spPr>
          <a:xfrm>
            <a:off x="2362200" y="3657600"/>
            <a:ext cx="6858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8" name="Google Shape;2428;p34"/>
          <p:cNvSpPr txBox="1"/>
          <p:nvPr/>
        </p:nvSpPr>
        <p:spPr>
          <a:xfrm>
            <a:off x="2438400" y="3733800"/>
            <a:ext cx="152400" cy="2057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9" name="Google Shape;2429;p34"/>
          <p:cNvSpPr txBox="1"/>
          <p:nvPr/>
        </p:nvSpPr>
        <p:spPr>
          <a:xfrm>
            <a:off x="3886200" y="4718050"/>
            <a:ext cx="3048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0" name="Google Shape;2430;p34"/>
          <p:cNvSpPr txBox="1"/>
          <p:nvPr/>
        </p:nvSpPr>
        <p:spPr>
          <a:xfrm flipH="1">
            <a:off x="3851275" y="3540125"/>
            <a:ext cx="457200" cy="1066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1" name="Google Shape;2431;p34"/>
          <p:cNvSpPr txBox="1"/>
          <p:nvPr/>
        </p:nvSpPr>
        <p:spPr>
          <a:xfrm>
            <a:off x="1981200" y="2590800"/>
            <a:ext cx="271462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2" name="Google Shape;2432;p34"/>
          <p:cNvSpPr txBox="1"/>
          <p:nvPr/>
        </p:nvSpPr>
        <p:spPr>
          <a:xfrm>
            <a:off x="2112962" y="2116137"/>
            <a:ext cx="130175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3" name="Google Shape;2433;p34"/>
          <p:cNvSpPr txBox="1"/>
          <p:nvPr/>
        </p:nvSpPr>
        <p:spPr>
          <a:xfrm>
            <a:off x="1633537" y="2286000"/>
            <a:ext cx="3810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4" name="Google Shape;2434;p34"/>
          <p:cNvSpPr txBox="1"/>
          <p:nvPr/>
        </p:nvSpPr>
        <p:spPr>
          <a:xfrm>
            <a:off x="1176337" y="2081212"/>
            <a:ext cx="990600" cy="204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5" name="Google Shape;2435;p34"/>
          <p:cNvSpPr txBox="1"/>
          <p:nvPr/>
        </p:nvSpPr>
        <p:spPr>
          <a:xfrm>
            <a:off x="795337" y="2362200"/>
            <a:ext cx="8382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6" name="Google Shape;2436;p34"/>
          <p:cNvSpPr txBox="1"/>
          <p:nvPr/>
        </p:nvSpPr>
        <p:spPr>
          <a:xfrm>
            <a:off x="719137" y="2362200"/>
            <a:ext cx="152400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7" name="Google Shape;2437;p34"/>
          <p:cNvSpPr txBox="1"/>
          <p:nvPr/>
        </p:nvSpPr>
        <p:spPr>
          <a:xfrm>
            <a:off x="0" y="1981200"/>
            <a:ext cx="9906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8" name="Google Shape;2438;p34"/>
          <p:cNvSpPr txBox="1"/>
          <p:nvPr/>
        </p:nvSpPr>
        <p:spPr>
          <a:xfrm>
            <a:off x="642937" y="3657600"/>
            <a:ext cx="3048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9" name="Google Shape;2439;p34"/>
          <p:cNvSpPr txBox="1"/>
          <p:nvPr/>
        </p:nvSpPr>
        <p:spPr>
          <a:xfrm>
            <a:off x="185737" y="3657600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0" name="Google Shape;2440;p34"/>
          <p:cNvSpPr txBox="1"/>
          <p:nvPr/>
        </p:nvSpPr>
        <p:spPr>
          <a:xfrm>
            <a:off x="33337" y="2122487"/>
            <a:ext cx="152400" cy="16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1" name="Google Shape;2441;p34"/>
          <p:cNvSpPr txBox="1"/>
          <p:nvPr/>
        </p:nvSpPr>
        <p:spPr>
          <a:xfrm>
            <a:off x="338137" y="3200400"/>
            <a:ext cx="152400" cy="1100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2" name="Google Shape;2442;p34"/>
          <p:cNvSpPr txBox="1"/>
          <p:nvPr/>
        </p:nvSpPr>
        <p:spPr>
          <a:xfrm>
            <a:off x="490537" y="3200400"/>
            <a:ext cx="152400" cy="1089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3" name="Google Shape;2443;p34"/>
          <p:cNvSpPr txBox="1"/>
          <p:nvPr/>
        </p:nvSpPr>
        <p:spPr>
          <a:xfrm flipH="1">
            <a:off x="1633537" y="3503612"/>
            <a:ext cx="457200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44" name="Google Shape;244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5" name="Google Shape;2445;p34"/>
          <p:cNvSpPr txBox="1"/>
          <p:nvPr/>
        </p:nvSpPr>
        <p:spPr>
          <a:xfrm>
            <a:off x="2090737" y="3657600"/>
            <a:ext cx="2286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6" name="Google Shape;2446;p34"/>
          <p:cNvSpPr txBox="1"/>
          <p:nvPr/>
        </p:nvSpPr>
        <p:spPr>
          <a:xfrm>
            <a:off x="2297112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7" name="Google Shape;2447;p3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Single-Clock-Cycle Diagram: 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Clock Cycle 2</a:t>
            </a:r>
            <a:endParaRPr/>
          </a:p>
        </p:txBody>
      </p:sp>
      <p:sp>
        <p:nvSpPr>
          <p:cNvPr id="2448" name="Google Shape;2448;p34"/>
          <p:cNvSpPr txBox="1"/>
          <p:nvPr/>
        </p:nvSpPr>
        <p:spPr>
          <a:xfrm>
            <a:off x="44958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9" name="Google Shape;2449;p34"/>
          <p:cNvSpPr txBox="1"/>
          <p:nvPr/>
        </p:nvSpPr>
        <p:spPr>
          <a:xfrm>
            <a:off x="4503737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0" name="Google Shape;2450;p34"/>
          <p:cNvSpPr txBox="1"/>
          <p:nvPr/>
        </p:nvSpPr>
        <p:spPr>
          <a:xfrm>
            <a:off x="4495800" y="2209800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1" name="Google Shape;2451;p34"/>
          <p:cNvSpPr txBox="1"/>
          <p:nvPr/>
        </p:nvSpPr>
        <p:spPr>
          <a:xfrm>
            <a:off x="62484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2" name="Google Shape;2452;p34"/>
          <p:cNvSpPr txBox="1"/>
          <p:nvPr/>
        </p:nvSpPr>
        <p:spPr>
          <a:xfrm>
            <a:off x="6256337" y="2209800"/>
            <a:ext cx="76200" cy="3810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3" name="Google Shape;2453;p34"/>
          <p:cNvSpPr txBox="1"/>
          <p:nvPr/>
        </p:nvSpPr>
        <p:spPr>
          <a:xfrm>
            <a:off x="6248400" y="2187575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4" name="Google Shape;2454;p34"/>
          <p:cNvSpPr txBox="1"/>
          <p:nvPr/>
        </p:nvSpPr>
        <p:spPr>
          <a:xfrm>
            <a:off x="81534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5" name="Google Shape;2455;p34"/>
          <p:cNvSpPr txBox="1"/>
          <p:nvPr/>
        </p:nvSpPr>
        <p:spPr>
          <a:xfrm>
            <a:off x="8161337" y="2209800"/>
            <a:ext cx="76200" cy="3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6" name="Google Shape;2456;p34"/>
          <p:cNvSpPr txBox="1"/>
          <p:nvPr/>
        </p:nvSpPr>
        <p:spPr>
          <a:xfrm>
            <a:off x="8153400" y="2187575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7" name="Google Shape;2457;p34"/>
          <p:cNvSpPr txBox="1"/>
          <p:nvPr/>
        </p:nvSpPr>
        <p:spPr>
          <a:xfrm>
            <a:off x="2260600" y="2209800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8" name="Google Shape;2458;p34"/>
          <p:cNvSpPr txBox="1"/>
          <p:nvPr/>
        </p:nvSpPr>
        <p:spPr>
          <a:xfrm>
            <a:off x="2268537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9" name="Google Shape;2459;p34"/>
          <p:cNvSpPr txBox="1"/>
          <p:nvPr/>
        </p:nvSpPr>
        <p:spPr>
          <a:xfrm>
            <a:off x="2316162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0" name="Google Shape;2460;p34"/>
          <p:cNvSpPr txBox="1"/>
          <p:nvPr/>
        </p:nvSpPr>
        <p:spPr>
          <a:xfrm>
            <a:off x="2251075" y="2209800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61" name="Google Shape;2461;p34"/>
          <p:cNvCxnSpPr/>
          <p:nvPr/>
        </p:nvCxnSpPr>
        <p:spPr>
          <a:xfrm>
            <a:off x="2438400" y="1700212"/>
            <a:ext cx="190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462" name="Google Shape;2462;p34"/>
          <p:cNvSpPr txBox="1"/>
          <p:nvPr/>
        </p:nvSpPr>
        <p:spPr>
          <a:xfrm>
            <a:off x="3124200" y="1416050"/>
            <a:ext cx="500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LW</a:t>
            </a:r>
            <a:endParaRPr/>
          </a:p>
        </p:txBody>
      </p:sp>
      <p:cxnSp>
        <p:nvCxnSpPr>
          <p:cNvPr id="2463" name="Google Shape;2463;p34"/>
          <p:cNvCxnSpPr/>
          <p:nvPr/>
        </p:nvCxnSpPr>
        <p:spPr>
          <a:xfrm>
            <a:off x="228600" y="1700212"/>
            <a:ext cx="190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464" name="Google Shape;2464;p34"/>
          <p:cNvSpPr txBox="1"/>
          <p:nvPr/>
        </p:nvSpPr>
        <p:spPr>
          <a:xfrm>
            <a:off x="909637" y="1416050"/>
            <a:ext cx="511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35"/>
          <p:cNvSpPr txBox="1"/>
          <p:nvPr/>
        </p:nvSpPr>
        <p:spPr>
          <a:xfrm>
            <a:off x="4767262" y="4486275"/>
            <a:ext cx="338137" cy="17303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0" name="Google Shape;2470;p35"/>
          <p:cNvSpPr txBox="1"/>
          <p:nvPr/>
        </p:nvSpPr>
        <p:spPr>
          <a:xfrm>
            <a:off x="4594225" y="4970462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1" name="Google Shape;2471;p35"/>
          <p:cNvSpPr txBox="1"/>
          <p:nvPr/>
        </p:nvSpPr>
        <p:spPr>
          <a:xfrm>
            <a:off x="5334000" y="43434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2" name="Google Shape;2472;p35"/>
          <p:cNvSpPr txBox="1"/>
          <p:nvPr/>
        </p:nvSpPr>
        <p:spPr>
          <a:xfrm>
            <a:off x="5105400" y="4162425"/>
            <a:ext cx="228600" cy="533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3" name="Google Shape;2473;p35"/>
          <p:cNvSpPr txBox="1"/>
          <p:nvPr/>
        </p:nvSpPr>
        <p:spPr>
          <a:xfrm>
            <a:off x="4729162" y="4495800"/>
            <a:ext cx="147637" cy="6318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4" name="Google Shape;2474;p35"/>
          <p:cNvSpPr txBox="1"/>
          <p:nvPr/>
        </p:nvSpPr>
        <p:spPr>
          <a:xfrm>
            <a:off x="4648200" y="3702050"/>
            <a:ext cx="9144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5" name="Google Shape;2475;p35"/>
          <p:cNvSpPr txBox="1"/>
          <p:nvPr/>
        </p:nvSpPr>
        <p:spPr>
          <a:xfrm>
            <a:off x="1981200" y="2590800"/>
            <a:ext cx="271462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6" name="Google Shape;2476;p35"/>
          <p:cNvSpPr txBox="1"/>
          <p:nvPr/>
        </p:nvSpPr>
        <p:spPr>
          <a:xfrm>
            <a:off x="2112962" y="2116137"/>
            <a:ext cx="130175" cy="533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7" name="Google Shape;2477;p35"/>
          <p:cNvSpPr txBox="1"/>
          <p:nvPr/>
        </p:nvSpPr>
        <p:spPr>
          <a:xfrm>
            <a:off x="1633537" y="2286000"/>
            <a:ext cx="381000" cy="914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8" name="Google Shape;2478;p35"/>
          <p:cNvSpPr txBox="1"/>
          <p:nvPr/>
        </p:nvSpPr>
        <p:spPr>
          <a:xfrm>
            <a:off x="1176337" y="2081212"/>
            <a:ext cx="990600" cy="20478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9" name="Google Shape;2479;p35"/>
          <p:cNvSpPr txBox="1"/>
          <p:nvPr/>
        </p:nvSpPr>
        <p:spPr>
          <a:xfrm>
            <a:off x="795337" y="2362200"/>
            <a:ext cx="83820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0" name="Google Shape;2480;p35"/>
          <p:cNvSpPr txBox="1"/>
          <p:nvPr/>
        </p:nvSpPr>
        <p:spPr>
          <a:xfrm>
            <a:off x="719137" y="2362200"/>
            <a:ext cx="152400" cy="1295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1" name="Google Shape;2481;p35"/>
          <p:cNvSpPr txBox="1"/>
          <p:nvPr/>
        </p:nvSpPr>
        <p:spPr>
          <a:xfrm>
            <a:off x="0" y="1981200"/>
            <a:ext cx="99060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2" name="Google Shape;2482;p35"/>
          <p:cNvSpPr txBox="1"/>
          <p:nvPr/>
        </p:nvSpPr>
        <p:spPr>
          <a:xfrm>
            <a:off x="642937" y="3657600"/>
            <a:ext cx="30480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3" name="Google Shape;2483;p35"/>
          <p:cNvSpPr txBox="1"/>
          <p:nvPr/>
        </p:nvSpPr>
        <p:spPr>
          <a:xfrm>
            <a:off x="185737" y="3657600"/>
            <a:ext cx="15240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4" name="Google Shape;2484;p35"/>
          <p:cNvSpPr txBox="1"/>
          <p:nvPr/>
        </p:nvSpPr>
        <p:spPr>
          <a:xfrm>
            <a:off x="33337" y="2122487"/>
            <a:ext cx="152400" cy="1676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5" name="Google Shape;2485;p35"/>
          <p:cNvSpPr txBox="1"/>
          <p:nvPr/>
        </p:nvSpPr>
        <p:spPr>
          <a:xfrm>
            <a:off x="338137" y="3200400"/>
            <a:ext cx="152400" cy="110013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6" name="Google Shape;2486;p35"/>
          <p:cNvSpPr txBox="1"/>
          <p:nvPr/>
        </p:nvSpPr>
        <p:spPr>
          <a:xfrm>
            <a:off x="490537" y="3200400"/>
            <a:ext cx="152400" cy="1089025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7" name="Google Shape;2487;p35"/>
          <p:cNvSpPr txBox="1"/>
          <p:nvPr/>
        </p:nvSpPr>
        <p:spPr>
          <a:xfrm flipH="1">
            <a:off x="1633537" y="3503612"/>
            <a:ext cx="457200" cy="10668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8" name="Google Shape;2488;p35"/>
          <p:cNvSpPr txBox="1"/>
          <p:nvPr/>
        </p:nvSpPr>
        <p:spPr>
          <a:xfrm>
            <a:off x="2090737" y="3657600"/>
            <a:ext cx="22860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9" name="Google Shape;2489;p35"/>
          <p:cNvSpPr txBox="1"/>
          <p:nvPr/>
        </p:nvSpPr>
        <p:spPr>
          <a:xfrm>
            <a:off x="4267200" y="3698875"/>
            <a:ext cx="2286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0" name="Google Shape;2490;p35"/>
          <p:cNvSpPr txBox="1"/>
          <p:nvPr/>
        </p:nvSpPr>
        <p:spPr>
          <a:xfrm>
            <a:off x="4267200" y="4214812"/>
            <a:ext cx="2286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1" name="Google Shape;2491;p35"/>
          <p:cNvSpPr txBox="1"/>
          <p:nvPr/>
        </p:nvSpPr>
        <p:spPr>
          <a:xfrm>
            <a:off x="2590800" y="4987925"/>
            <a:ext cx="1981200" cy="12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2" name="Google Shape;2492;p35"/>
          <p:cNvSpPr txBox="1"/>
          <p:nvPr/>
        </p:nvSpPr>
        <p:spPr>
          <a:xfrm>
            <a:off x="2590800" y="3886200"/>
            <a:ext cx="474662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3" name="Google Shape;2493;p35"/>
          <p:cNvSpPr txBox="1"/>
          <p:nvPr/>
        </p:nvSpPr>
        <p:spPr>
          <a:xfrm>
            <a:off x="2362200" y="3657600"/>
            <a:ext cx="6858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4" name="Google Shape;2494;p35"/>
          <p:cNvSpPr txBox="1"/>
          <p:nvPr/>
        </p:nvSpPr>
        <p:spPr>
          <a:xfrm>
            <a:off x="2438400" y="3733800"/>
            <a:ext cx="1524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5" name="Google Shape;2495;p35"/>
          <p:cNvSpPr txBox="1"/>
          <p:nvPr/>
        </p:nvSpPr>
        <p:spPr>
          <a:xfrm>
            <a:off x="3886200" y="4718050"/>
            <a:ext cx="304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6" name="Google Shape;2496;p35"/>
          <p:cNvSpPr txBox="1"/>
          <p:nvPr/>
        </p:nvSpPr>
        <p:spPr>
          <a:xfrm flipH="1">
            <a:off x="3851275" y="3540125"/>
            <a:ext cx="457200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7" name="Google Shape;2497;p35"/>
          <p:cNvSpPr txBox="1"/>
          <p:nvPr/>
        </p:nvSpPr>
        <p:spPr>
          <a:xfrm flipH="1">
            <a:off x="5468937" y="3540125"/>
            <a:ext cx="609600" cy="108902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8" name="Google Shape;2498;p35"/>
          <p:cNvSpPr txBox="1"/>
          <p:nvPr/>
        </p:nvSpPr>
        <p:spPr>
          <a:xfrm>
            <a:off x="4648200" y="5638800"/>
            <a:ext cx="16002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99" name="Google Shape;24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0" name="Google Shape;2500;p35"/>
          <p:cNvSpPr txBox="1"/>
          <p:nvPr/>
        </p:nvSpPr>
        <p:spPr>
          <a:xfrm>
            <a:off x="5943600" y="4040187"/>
            <a:ext cx="3048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1" name="Google Shape;2501;p3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Single-Clock-Cycle Diagram: 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Clock Cycle 3</a:t>
            </a:r>
            <a:endParaRPr/>
          </a:p>
        </p:txBody>
      </p:sp>
      <p:cxnSp>
        <p:nvCxnSpPr>
          <p:cNvPr id="2502" name="Google Shape;2502;p35"/>
          <p:cNvCxnSpPr/>
          <p:nvPr/>
        </p:nvCxnSpPr>
        <p:spPr>
          <a:xfrm>
            <a:off x="4800600" y="1711325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503" name="Google Shape;2503;p35"/>
          <p:cNvSpPr txBox="1"/>
          <p:nvPr/>
        </p:nvSpPr>
        <p:spPr>
          <a:xfrm>
            <a:off x="5181600" y="1416050"/>
            <a:ext cx="500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LW</a:t>
            </a:r>
            <a:endParaRPr/>
          </a:p>
        </p:txBody>
      </p:sp>
      <p:sp>
        <p:nvSpPr>
          <p:cNvPr id="2504" name="Google Shape;2504;p35"/>
          <p:cNvSpPr txBox="1"/>
          <p:nvPr/>
        </p:nvSpPr>
        <p:spPr>
          <a:xfrm>
            <a:off x="44958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5" name="Google Shape;2505;p35"/>
          <p:cNvSpPr txBox="1"/>
          <p:nvPr/>
        </p:nvSpPr>
        <p:spPr>
          <a:xfrm>
            <a:off x="4495800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6" name="Google Shape;2506;p35"/>
          <p:cNvSpPr txBox="1"/>
          <p:nvPr/>
        </p:nvSpPr>
        <p:spPr>
          <a:xfrm>
            <a:off x="4572000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7" name="Google Shape;2507;p35"/>
          <p:cNvSpPr txBox="1"/>
          <p:nvPr/>
        </p:nvSpPr>
        <p:spPr>
          <a:xfrm>
            <a:off x="4495800" y="2209800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8" name="Google Shape;2508;p35"/>
          <p:cNvSpPr txBox="1"/>
          <p:nvPr/>
        </p:nvSpPr>
        <p:spPr>
          <a:xfrm>
            <a:off x="62484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9" name="Google Shape;2509;p35"/>
          <p:cNvSpPr txBox="1"/>
          <p:nvPr/>
        </p:nvSpPr>
        <p:spPr>
          <a:xfrm>
            <a:off x="6256337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0" name="Google Shape;2510;p35"/>
          <p:cNvSpPr txBox="1"/>
          <p:nvPr/>
        </p:nvSpPr>
        <p:spPr>
          <a:xfrm>
            <a:off x="6248400" y="2187575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1" name="Google Shape;2511;p35"/>
          <p:cNvSpPr txBox="1"/>
          <p:nvPr/>
        </p:nvSpPr>
        <p:spPr>
          <a:xfrm>
            <a:off x="81534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2" name="Google Shape;2512;p35"/>
          <p:cNvSpPr txBox="1"/>
          <p:nvPr/>
        </p:nvSpPr>
        <p:spPr>
          <a:xfrm>
            <a:off x="8161337" y="2209800"/>
            <a:ext cx="76200" cy="3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3" name="Google Shape;2513;p35"/>
          <p:cNvSpPr txBox="1"/>
          <p:nvPr/>
        </p:nvSpPr>
        <p:spPr>
          <a:xfrm>
            <a:off x="8153400" y="2187575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4" name="Google Shape;2514;p35"/>
          <p:cNvSpPr txBox="1"/>
          <p:nvPr/>
        </p:nvSpPr>
        <p:spPr>
          <a:xfrm>
            <a:off x="22606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5" name="Google Shape;2515;p35"/>
          <p:cNvSpPr txBox="1"/>
          <p:nvPr/>
        </p:nvSpPr>
        <p:spPr>
          <a:xfrm>
            <a:off x="2251075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6" name="Google Shape;2516;p35"/>
          <p:cNvSpPr txBox="1"/>
          <p:nvPr/>
        </p:nvSpPr>
        <p:spPr>
          <a:xfrm>
            <a:off x="2316162" y="2192337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7" name="Google Shape;2517;p35"/>
          <p:cNvSpPr txBox="1"/>
          <p:nvPr/>
        </p:nvSpPr>
        <p:spPr>
          <a:xfrm>
            <a:off x="2316162" y="2192337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8" name="Google Shape;2518;p35"/>
          <p:cNvSpPr txBox="1"/>
          <p:nvPr/>
        </p:nvSpPr>
        <p:spPr>
          <a:xfrm>
            <a:off x="2247900" y="2174875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519" name="Google Shape;2519;p35"/>
          <p:cNvCxnSpPr/>
          <p:nvPr/>
        </p:nvCxnSpPr>
        <p:spPr>
          <a:xfrm>
            <a:off x="2438400" y="1700212"/>
            <a:ext cx="190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520" name="Google Shape;2520;p35"/>
          <p:cNvSpPr txBox="1"/>
          <p:nvPr/>
        </p:nvSpPr>
        <p:spPr>
          <a:xfrm>
            <a:off x="3119437" y="1416050"/>
            <a:ext cx="511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</a:t>
            </a:r>
            <a:endParaRPr/>
          </a:p>
        </p:txBody>
      </p:sp>
      <p:cxnSp>
        <p:nvCxnSpPr>
          <p:cNvPr id="2521" name="Google Shape;2521;p35"/>
          <p:cNvCxnSpPr/>
          <p:nvPr/>
        </p:nvCxnSpPr>
        <p:spPr>
          <a:xfrm>
            <a:off x="228600" y="1700212"/>
            <a:ext cx="190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522" name="Google Shape;2522;p35"/>
          <p:cNvSpPr txBox="1"/>
          <p:nvPr/>
        </p:nvSpPr>
        <p:spPr>
          <a:xfrm>
            <a:off x="854075" y="1416050"/>
            <a:ext cx="622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6"/>
          <p:cNvSpPr txBox="1"/>
          <p:nvPr/>
        </p:nvSpPr>
        <p:spPr>
          <a:xfrm>
            <a:off x="4648200" y="4191000"/>
            <a:ext cx="381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28" name="Google Shape;2528;p36"/>
          <p:cNvSpPr txBox="1"/>
          <p:nvPr/>
        </p:nvSpPr>
        <p:spPr>
          <a:xfrm>
            <a:off x="4876800" y="4343400"/>
            <a:ext cx="147637" cy="631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29" name="Google Shape;2529;p36"/>
          <p:cNvSpPr txBox="1"/>
          <p:nvPr/>
        </p:nvSpPr>
        <p:spPr>
          <a:xfrm>
            <a:off x="4876800" y="4953000"/>
            <a:ext cx="1404937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530" name="Google Shape;2530;p36"/>
          <p:cNvGrpSpPr/>
          <p:nvPr/>
        </p:nvGrpSpPr>
        <p:grpSpPr>
          <a:xfrm>
            <a:off x="-38100" y="1981200"/>
            <a:ext cx="2400300" cy="4038600"/>
            <a:chOff x="0" y="1248"/>
            <a:chExt cx="1512" cy="2544"/>
          </a:xfrm>
        </p:grpSpPr>
        <p:sp>
          <p:nvSpPr>
            <p:cNvPr id="2531" name="Google Shape;2531;p36"/>
            <p:cNvSpPr txBox="1"/>
            <p:nvPr/>
          </p:nvSpPr>
          <p:spPr>
            <a:xfrm>
              <a:off x="1248" y="1632"/>
              <a:ext cx="171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2" name="Google Shape;2532;p36"/>
            <p:cNvSpPr txBox="1"/>
            <p:nvPr/>
          </p:nvSpPr>
          <p:spPr>
            <a:xfrm>
              <a:off x="1331" y="1333"/>
              <a:ext cx="82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3" name="Google Shape;2533;p36"/>
            <p:cNvSpPr txBox="1"/>
            <p:nvPr/>
          </p:nvSpPr>
          <p:spPr>
            <a:xfrm>
              <a:off x="1029" y="1440"/>
              <a:ext cx="240" cy="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4" name="Google Shape;2534;p36"/>
            <p:cNvSpPr txBox="1"/>
            <p:nvPr/>
          </p:nvSpPr>
          <p:spPr>
            <a:xfrm>
              <a:off x="741" y="1311"/>
              <a:ext cx="624" cy="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5" name="Google Shape;2535;p36"/>
            <p:cNvSpPr txBox="1"/>
            <p:nvPr/>
          </p:nvSpPr>
          <p:spPr>
            <a:xfrm>
              <a:off x="501" y="1488"/>
              <a:ext cx="528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6" name="Google Shape;2536;p36"/>
            <p:cNvSpPr txBox="1"/>
            <p:nvPr/>
          </p:nvSpPr>
          <p:spPr>
            <a:xfrm>
              <a:off x="453" y="1488"/>
              <a:ext cx="96" cy="8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7" name="Google Shape;2537;p36"/>
            <p:cNvSpPr txBox="1"/>
            <p:nvPr/>
          </p:nvSpPr>
          <p:spPr>
            <a:xfrm>
              <a:off x="0" y="1248"/>
              <a:ext cx="62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8" name="Google Shape;2538;p36"/>
            <p:cNvSpPr txBox="1"/>
            <p:nvPr/>
          </p:nvSpPr>
          <p:spPr>
            <a:xfrm>
              <a:off x="405" y="2304"/>
              <a:ext cx="192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9" name="Google Shape;2539;p36"/>
            <p:cNvSpPr txBox="1"/>
            <p:nvPr/>
          </p:nvSpPr>
          <p:spPr>
            <a:xfrm>
              <a:off x="117" y="2304"/>
              <a:ext cx="96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40" name="Google Shape;2540;p36"/>
            <p:cNvSpPr txBox="1"/>
            <p:nvPr/>
          </p:nvSpPr>
          <p:spPr>
            <a:xfrm>
              <a:off x="21" y="1337"/>
              <a:ext cx="96" cy="10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41" name="Google Shape;2541;p36"/>
            <p:cNvSpPr txBox="1"/>
            <p:nvPr/>
          </p:nvSpPr>
          <p:spPr>
            <a:xfrm>
              <a:off x="213" y="2016"/>
              <a:ext cx="96" cy="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42" name="Google Shape;2542;p36"/>
            <p:cNvSpPr txBox="1"/>
            <p:nvPr/>
          </p:nvSpPr>
          <p:spPr>
            <a:xfrm>
              <a:off x="309" y="2016"/>
              <a:ext cx="96" cy="6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43" name="Google Shape;2543;p36"/>
            <p:cNvSpPr txBox="1"/>
            <p:nvPr/>
          </p:nvSpPr>
          <p:spPr>
            <a:xfrm flipH="1">
              <a:off x="1029" y="2207"/>
              <a:ext cx="288" cy="6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44" name="Google Shape;2544;p36"/>
            <p:cNvSpPr txBox="1"/>
            <p:nvPr/>
          </p:nvSpPr>
          <p:spPr>
            <a:xfrm>
              <a:off x="1317" y="2304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45" name="Google Shape;2545;p36"/>
            <p:cNvSpPr txBox="1"/>
            <p:nvPr/>
          </p:nvSpPr>
          <p:spPr>
            <a:xfrm>
              <a:off x="1418" y="1392"/>
              <a:ext cx="48" cy="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46" name="Google Shape;2546;p36"/>
            <p:cNvSpPr txBox="1"/>
            <p:nvPr/>
          </p:nvSpPr>
          <p:spPr>
            <a:xfrm>
              <a:off x="1416" y="1370"/>
              <a:ext cx="96" cy="2400"/>
            </a:xfrm>
            <a:prstGeom prst="rect">
              <a:avLst/>
            </a:prstGeom>
            <a:solidFill>
              <a:srgbClr val="FFFF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547" name="Google Shape;2547;p36"/>
          <p:cNvSpPr txBox="1"/>
          <p:nvPr/>
        </p:nvSpPr>
        <p:spPr>
          <a:xfrm>
            <a:off x="4767262" y="4486275"/>
            <a:ext cx="338137" cy="173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8" name="Google Shape;2548;p36"/>
          <p:cNvSpPr txBox="1"/>
          <p:nvPr/>
        </p:nvSpPr>
        <p:spPr>
          <a:xfrm>
            <a:off x="4267200" y="3692525"/>
            <a:ext cx="22860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9" name="Google Shape;2549;p36"/>
          <p:cNvSpPr txBox="1"/>
          <p:nvPr/>
        </p:nvSpPr>
        <p:spPr>
          <a:xfrm>
            <a:off x="4267200" y="4208462"/>
            <a:ext cx="22860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0" name="Google Shape;2550;p36"/>
          <p:cNvSpPr txBox="1"/>
          <p:nvPr/>
        </p:nvSpPr>
        <p:spPr>
          <a:xfrm>
            <a:off x="2590800" y="4981575"/>
            <a:ext cx="1981200" cy="12065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1" name="Google Shape;2551;p36"/>
          <p:cNvSpPr txBox="1"/>
          <p:nvPr/>
        </p:nvSpPr>
        <p:spPr>
          <a:xfrm>
            <a:off x="2514600" y="5632450"/>
            <a:ext cx="198120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2" name="Google Shape;2552;p36"/>
          <p:cNvSpPr txBox="1"/>
          <p:nvPr/>
        </p:nvSpPr>
        <p:spPr>
          <a:xfrm>
            <a:off x="2590800" y="3879850"/>
            <a:ext cx="474662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3" name="Google Shape;2553;p36"/>
          <p:cNvSpPr txBox="1"/>
          <p:nvPr/>
        </p:nvSpPr>
        <p:spPr>
          <a:xfrm>
            <a:off x="2362200" y="3651250"/>
            <a:ext cx="68580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4" name="Google Shape;2554;p36"/>
          <p:cNvSpPr txBox="1"/>
          <p:nvPr/>
        </p:nvSpPr>
        <p:spPr>
          <a:xfrm>
            <a:off x="2438400" y="3727450"/>
            <a:ext cx="152400" cy="2057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5" name="Google Shape;2555;p36"/>
          <p:cNvSpPr txBox="1"/>
          <p:nvPr/>
        </p:nvSpPr>
        <p:spPr>
          <a:xfrm>
            <a:off x="3886200" y="4711700"/>
            <a:ext cx="304800" cy="6858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6" name="Google Shape;2556;p36"/>
          <p:cNvSpPr txBox="1"/>
          <p:nvPr/>
        </p:nvSpPr>
        <p:spPr>
          <a:xfrm flipH="1">
            <a:off x="3851275" y="3533775"/>
            <a:ext cx="457200" cy="10668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7" name="Google Shape;2557;p36"/>
          <p:cNvSpPr txBox="1"/>
          <p:nvPr/>
        </p:nvSpPr>
        <p:spPr>
          <a:xfrm>
            <a:off x="4594225" y="4970462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8" name="Google Shape;2558;p36"/>
          <p:cNvSpPr txBox="1"/>
          <p:nvPr/>
        </p:nvSpPr>
        <p:spPr>
          <a:xfrm>
            <a:off x="5334000" y="4343400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9" name="Google Shape;2559;p36"/>
          <p:cNvSpPr txBox="1"/>
          <p:nvPr/>
        </p:nvSpPr>
        <p:spPr>
          <a:xfrm>
            <a:off x="5105400" y="4162425"/>
            <a:ext cx="228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0" name="Google Shape;2560;p36"/>
          <p:cNvSpPr txBox="1"/>
          <p:nvPr/>
        </p:nvSpPr>
        <p:spPr>
          <a:xfrm flipH="1">
            <a:off x="5468937" y="3540125"/>
            <a:ext cx="609600" cy="1089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1" name="Google Shape;2561;p36"/>
          <p:cNvSpPr txBox="1"/>
          <p:nvPr/>
        </p:nvSpPr>
        <p:spPr>
          <a:xfrm>
            <a:off x="4729162" y="4495800"/>
            <a:ext cx="147637" cy="631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2" name="Google Shape;2562;p36"/>
          <p:cNvSpPr txBox="1"/>
          <p:nvPr/>
        </p:nvSpPr>
        <p:spPr>
          <a:xfrm>
            <a:off x="4648200" y="3702050"/>
            <a:ext cx="9144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3" name="Google Shape;2563;p36"/>
          <p:cNvSpPr txBox="1"/>
          <p:nvPr/>
        </p:nvSpPr>
        <p:spPr>
          <a:xfrm>
            <a:off x="5943600" y="4040187"/>
            <a:ext cx="3048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4" name="Google Shape;2564;p36"/>
          <p:cNvSpPr txBox="1"/>
          <p:nvPr/>
        </p:nvSpPr>
        <p:spPr>
          <a:xfrm>
            <a:off x="6411912" y="4003675"/>
            <a:ext cx="2286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5" name="Google Shape;2565;p36"/>
          <p:cNvSpPr txBox="1"/>
          <p:nvPr/>
        </p:nvSpPr>
        <p:spPr>
          <a:xfrm>
            <a:off x="6477000" y="4114800"/>
            <a:ext cx="152400" cy="381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6" name="Google Shape;2566;p36"/>
          <p:cNvSpPr txBox="1"/>
          <p:nvPr/>
        </p:nvSpPr>
        <p:spPr>
          <a:xfrm>
            <a:off x="6554787" y="4360862"/>
            <a:ext cx="2286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7" name="Google Shape;2567;p36"/>
          <p:cNvSpPr txBox="1"/>
          <p:nvPr/>
        </p:nvSpPr>
        <p:spPr>
          <a:xfrm>
            <a:off x="6400800" y="5638800"/>
            <a:ext cx="17526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8" name="Google Shape;2568;p36"/>
          <p:cNvSpPr txBox="1"/>
          <p:nvPr/>
        </p:nvSpPr>
        <p:spPr>
          <a:xfrm>
            <a:off x="8001000" y="4668837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9" name="Google Shape;2569;p36"/>
          <p:cNvSpPr txBox="1"/>
          <p:nvPr/>
        </p:nvSpPr>
        <p:spPr>
          <a:xfrm flipH="1">
            <a:off x="7467600" y="4191000"/>
            <a:ext cx="533400" cy="1066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70" name="Google Shape;25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1" name="Google Shape;2571;p3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Single-Clock-Cycle Diagram: 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Clock Cycle 4</a:t>
            </a:r>
            <a:endParaRPr/>
          </a:p>
        </p:txBody>
      </p:sp>
      <p:sp>
        <p:nvSpPr>
          <p:cNvPr id="2572" name="Google Shape;2572;p36"/>
          <p:cNvSpPr txBox="1"/>
          <p:nvPr/>
        </p:nvSpPr>
        <p:spPr>
          <a:xfrm>
            <a:off x="4495800" y="2189162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3" name="Google Shape;2573;p36"/>
          <p:cNvSpPr txBox="1"/>
          <p:nvPr/>
        </p:nvSpPr>
        <p:spPr>
          <a:xfrm>
            <a:off x="4495800" y="2209800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4" name="Google Shape;2574;p36"/>
          <p:cNvSpPr txBox="1"/>
          <p:nvPr/>
        </p:nvSpPr>
        <p:spPr>
          <a:xfrm>
            <a:off x="6318250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5" name="Google Shape;2575;p36"/>
          <p:cNvSpPr txBox="1"/>
          <p:nvPr/>
        </p:nvSpPr>
        <p:spPr>
          <a:xfrm>
            <a:off x="6248400" y="2209800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6" name="Google Shape;2576;p36"/>
          <p:cNvSpPr txBox="1"/>
          <p:nvPr/>
        </p:nvSpPr>
        <p:spPr>
          <a:xfrm>
            <a:off x="81534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7" name="Google Shape;2577;p36"/>
          <p:cNvSpPr txBox="1"/>
          <p:nvPr/>
        </p:nvSpPr>
        <p:spPr>
          <a:xfrm>
            <a:off x="8161337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8" name="Google Shape;2578;p36"/>
          <p:cNvSpPr txBox="1"/>
          <p:nvPr/>
        </p:nvSpPr>
        <p:spPr>
          <a:xfrm>
            <a:off x="8153400" y="2209800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9" name="Google Shape;2579;p36"/>
          <p:cNvSpPr txBox="1"/>
          <p:nvPr/>
        </p:nvSpPr>
        <p:spPr>
          <a:xfrm>
            <a:off x="2209800" y="2133600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0" name="Google Shape;2580;p36"/>
          <p:cNvSpPr txBox="1"/>
          <p:nvPr/>
        </p:nvSpPr>
        <p:spPr>
          <a:xfrm>
            <a:off x="6256337" y="2232025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581" name="Google Shape;2581;p36"/>
          <p:cNvCxnSpPr/>
          <p:nvPr/>
        </p:nvCxnSpPr>
        <p:spPr>
          <a:xfrm>
            <a:off x="6553200" y="1752600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582" name="Google Shape;2582;p36"/>
          <p:cNvSpPr txBox="1"/>
          <p:nvPr/>
        </p:nvSpPr>
        <p:spPr>
          <a:xfrm>
            <a:off x="6934200" y="1416050"/>
            <a:ext cx="500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LW</a:t>
            </a:r>
            <a:endParaRPr/>
          </a:p>
        </p:txBody>
      </p:sp>
      <p:cxnSp>
        <p:nvCxnSpPr>
          <p:cNvPr id="2583" name="Google Shape;2583;p36"/>
          <p:cNvCxnSpPr/>
          <p:nvPr/>
        </p:nvCxnSpPr>
        <p:spPr>
          <a:xfrm>
            <a:off x="4800600" y="1711325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584" name="Google Shape;2584;p36"/>
          <p:cNvSpPr txBox="1"/>
          <p:nvPr/>
        </p:nvSpPr>
        <p:spPr>
          <a:xfrm>
            <a:off x="5176837" y="1416050"/>
            <a:ext cx="511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</a:t>
            </a:r>
            <a:endParaRPr/>
          </a:p>
        </p:txBody>
      </p:sp>
      <p:cxnSp>
        <p:nvCxnSpPr>
          <p:cNvPr id="2585" name="Google Shape;2585;p36"/>
          <p:cNvCxnSpPr/>
          <p:nvPr/>
        </p:nvCxnSpPr>
        <p:spPr>
          <a:xfrm>
            <a:off x="2438400" y="1700212"/>
            <a:ext cx="190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586" name="Google Shape;2586;p36"/>
          <p:cNvSpPr txBox="1"/>
          <p:nvPr/>
        </p:nvSpPr>
        <p:spPr>
          <a:xfrm>
            <a:off x="3063875" y="1416050"/>
            <a:ext cx="622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endParaRPr/>
          </a:p>
        </p:txBody>
      </p:sp>
      <p:sp>
        <p:nvSpPr>
          <p:cNvPr id="2587" name="Google Shape;2587;p36"/>
          <p:cNvSpPr txBox="1"/>
          <p:nvPr/>
        </p:nvSpPr>
        <p:spPr>
          <a:xfrm>
            <a:off x="6248400" y="2209800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8" name="Google Shape;2588;p36"/>
          <p:cNvSpPr txBox="1"/>
          <p:nvPr/>
        </p:nvSpPr>
        <p:spPr>
          <a:xfrm>
            <a:off x="4495800" y="220345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9" name="Google Shape;2589;p36"/>
          <p:cNvSpPr txBox="1"/>
          <p:nvPr/>
        </p:nvSpPr>
        <p:spPr>
          <a:xfrm>
            <a:off x="4554537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0" name="Google Shape;2590;p36"/>
          <p:cNvSpPr txBox="1"/>
          <p:nvPr/>
        </p:nvSpPr>
        <p:spPr>
          <a:xfrm>
            <a:off x="4554537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1" name="Google Shape;2591;p36"/>
          <p:cNvSpPr txBox="1"/>
          <p:nvPr/>
        </p:nvSpPr>
        <p:spPr>
          <a:xfrm>
            <a:off x="2316162" y="2185987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2" name="Google Shape;2592;p36"/>
          <p:cNvSpPr txBox="1"/>
          <p:nvPr/>
        </p:nvSpPr>
        <p:spPr>
          <a:xfrm>
            <a:off x="2286000" y="2185987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3" name="Google Shape;2593;p36"/>
          <p:cNvSpPr txBox="1"/>
          <p:nvPr/>
        </p:nvSpPr>
        <p:spPr>
          <a:xfrm>
            <a:off x="2209800" y="21844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4" name="Google Shape;2594;p36"/>
          <p:cNvSpPr txBox="1"/>
          <p:nvPr/>
        </p:nvSpPr>
        <p:spPr>
          <a:xfrm>
            <a:off x="2209800" y="2174875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595" name="Google Shape;2595;p36"/>
          <p:cNvCxnSpPr/>
          <p:nvPr/>
        </p:nvCxnSpPr>
        <p:spPr>
          <a:xfrm>
            <a:off x="228600" y="1719262"/>
            <a:ext cx="190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596" name="Google Shape;2596;p36"/>
          <p:cNvSpPr txBox="1"/>
          <p:nvPr/>
        </p:nvSpPr>
        <p:spPr>
          <a:xfrm>
            <a:off x="858837" y="1435100"/>
            <a:ext cx="6111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p37"/>
          <p:cNvSpPr txBox="1"/>
          <p:nvPr/>
        </p:nvSpPr>
        <p:spPr>
          <a:xfrm>
            <a:off x="2590800" y="4981575"/>
            <a:ext cx="1981200" cy="1206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2" name="Google Shape;2602;p37"/>
          <p:cNvSpPr txBox="1"/>
          <p:nvPr/>
        </p:nvSpPr>
        <p:spPr>
          <a:xfrm>
            <a:off x="4267200" y="3692525"/>
            <a:ext cx="2286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3" name="Google Shape;2603;p37"/>
          <p:cNvSpPr txBox="1"/>
          <p:nvPr/>
        </p:nvSpPr>
        <p:spPr>
          <a:xfrm>
            <a:off x="4267200" y="4208462"/>
            <a:ext cx="2286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4" name="Google Shape;2604;p37"/>
          <p:cNvSpPr txBox="1"/>
          <p:nvPr/>
        </p:nvSpPr>
        <p:spPr>
          <a:xfrm>
            <a:off x="2514600" y="5632450"/>
            <a:ext cx="19812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5" name="Google Shape;2605;p37"/>
          <p:cNvSpPr txBox="1"/>
          <p:nvPr/>
        </p:nvSpPr>
        <p:spPr>
          <a:xfrm>
            <a:off x="2590800" y="3879850"/>
            <a:ext cx="474662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6" name="Google Shape;2606;p37"/>
          <p:cNvSpPr txBox="1"/>
          <p:nvPr/>
        </p:nvSpPr>
        <p:spPr>
          <a:xfrm>
            <a:off x="2362200" y="3651250"/>
            <a:ext cx="6858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7" name="Google Shape;2607;p37"/>
          <p:cNvSpPr txBox="1"/>
          <p:nvPr/>
        </p:nvSpPr>
        <p:spPr>
          <a:xfrm>
            <a:off x="2438400" y="3727450"/>
            <a:ext cx="152400" cy="20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8" name="Google Shape;2608;p37"/>
          <p:cNvSpPr txBox="1"/>
          <p:nvPr/>
        </p:nvSpPr>
        <p:spPr>
          <a:xfrm>
            <a:off x="3886200" y="4711700"/>
            <a:ext cx="3048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9" name="Google Shape;2609;p37"/>
          <p:cNvSpPr txBox="1"/>
          <p:nvPr/>
        </p:nvSpPr>
        <p:spPr>
          <a:xfrm flipH="1">
            <a:off x="3851275" y="3533775"/>
            <a:ext cx="457200" cy="106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0" name="Google Shape;2610;p37"/>
          <p:cNvSpPr txBox="1"/>
          <p:nvPr/>
        </p:nvSpPr>
        <p:spPr>
          <a:xfrm>
            <a:off x="4648200" y="5638800"/>
            <a:ext cx="160020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1" name="Google Shape;2611;p37"/>
          <p:cNvSpPr txBox="1"/>
          <p:nvPr/>
        </p:nvSpPr>
        <p:spPr>
          <a:xfrm>
            <a:off x="4594225" y="4191000"/>
            <a:ext cx="587375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2" name="Google Shape;2612;p37"/>
          <p:cNvSpPr txBox="1"/>
          <p:nvPr/>
        </p:nvSpPr>
        <p:spPr>
          <a:xfrm>
            <a:off x="5334000" y="4343400"/>
            <a:ext cx="15240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3" name="Google Shape;2613;p37"/>
          <p:cNvSpPr txBox="1"/>
          <p:nvPr/>
        </p:nvSpPr>
        <p:spPr>
          <a:xfrm>
            <a:off x="5105400" y="4162425"/>
            <a:ext cx="228600" cy="533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4" name="Google Shape;2614;p37"/>
          <p:cNvSpPr txBox="1"/>
          <p:nvPr/>
        </p:nvSpPr>
        <p:spPr>
          <a:xfrm flipH="1">
            <a:off x="5468937" y="3540125"/>
            <a:ext cx="609600" cy="1089025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5" name="Google Shape;2615;p37"/>
          <p:cNvSpPr txBox="1"/>
          <p:nvPr/>
        </p:nvSpPr>
        <p:spPr>
          <a:xfrm>
            <a:off x="4572000" y="3692525"/>
            <a:ext cx="89535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6" name="Google Shape;2616;p37"/>
          <p:cNvSpPr txBox="1"/>
          <p:nvPr/>
        </p:nvSpPr>
        <p:spPr>
          <a:xfrm>
            <a:off x="5943600" y="4040187"/>
            <a:ext cx="30480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7" name="Google Shape;2617;p37"/>
          <p:cNvSpPr txBox="1"/>
          <p:nvPr/>
        </p:nvSpPr>
        <p:spPr>
          <a:xfrm>
            <a:off x="6411912" y="4003675"/>
            <a:ext cx="2286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8" name="Google Shape;2618;p37"/>
          <p:cNvSpPr txBox="1"/>
          <p:nvPr/>
        </p:nvSpPr>
        <p:spPr>
          <a:xfrm>
            <a:off x="6477000" y="4114800"/>
            <a:ext cx="1524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9" name="Google Shape;2619;p37"/>
          <p:cNvSpPr txBox="1"/>
          <p:nvPr/>
        </p:nvSpPr>
        <p:spPr>
          <a:xfrm>
            <a:off x="6554787" y="4360862"/>
            <a:ext cx="303212" cy="134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0" name="Google Shape;2620;p37"/>
          <p:cNvSpPr txBox="1"/>
          <p:nvPr/>
        </p:nvSpPr>
        <p:spPr>
          <a:xfrm>
            <a:off x="6400800" y="4935537"/>
            <a:ext cx="457200" cy="1698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1" name="Google Shape;2621;p37"/>
          <p:cNvSpPr txBox="1"/>
          <p:nvPr/>
        </p:nvSpPr>
        <p:spPr>
          <a:xfrm flipH="1">
            <a:off x="6805612" y="4198937"/>
            <a:ext cx="533400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2" name="Google Shape;2622;p37"/>
          <p:cNvSpPr txBox="1"/>
          <p:nvPr/>
        </p:nvSpPr>
        <p:spPr>
          <a:xfrm>
            <a:off x="2819400" y="4402137"/>
            <a:ext cx="381000" cy="9366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3" name="Google Shape;2623;p37"/>
          <p:cNvSpPr txBox="1"/>
          <p:nvPr/>
        </p:nvSpPr>
        <p:spPr>
          <a:xfrm>
            <a:off x="2760662" y="4378325"/>
            <a:ext cx="152400" cy="1905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4" name="Google Shape;2624;p37"/>
          <p:cNvSpPr txBox="1"/>
          <p:nvPr/>
        </p:nvSpPr>
        <p:spPr>
          <a:xfrm>
            <a:off x="8382000" y="5715000"/>
            <a:ext cx="152400" cy="457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5" name="Google Shape;2625;p37"/>
          <p:cNvSpPr txBox="1"/>
          <p:nvPr/>
        </p:nvSpPr>
        <p:spPr>
          <a:xfrm>
            <a:off x="8229600" y="5640387"/>
            <a:ext cx="304800" cy="15081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6" name="Google Shape;2626;p37"/>
          <p:cNvSpPr txBox="1"/>
          <p:nvPr/>
        </p:nvSpPr>
        <p:spPr>
          <a:xfrm>
            <a:off x="2590800" y="6019800"/>
            <a:ext cx="5867400" cy="1174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7" name="Google Shape;2627;p37"/>
          <p:cNvSpPr txBox="1"/>
          <p:nvPr/>
        </p:nvSpPr>
        <p:spPr>
          <a:xfrm flipH="1">
            <a:off x="3082925" y="3563937"/>
            <a:ext cx="457200" cy="1066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8" name="Google Shape;2628;p37"/>
          <p:cNvSpPr txBox="1"/>
          <p:nvPr/>
        </p:nvSpPr>
        <p:spPr>
          <a:xfrm>
            <a:off x="2590800" y="4114800"/>
            <a:ext cx="5334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9" name="Google Shape;2629;p37"/>
          <p:cNvSpPr txBox="1"/>
          <p:nvPr/>
        </p:nvSpPr>
        <p:spPr>
          <a:xfrm>
            <a:off x="2590800" y="4114800"/>
            <a:ext cx="152400" cy="1905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0" name="Google Shape;2630;p37"/>
          <p:cNvSpPr txBox="1"/>
          <p:nvPr/>
        </p:nvSpPr>
        <p:spPr>
          <a:xfrm>
            <a:off x="8874125" y="4824412"/>
            <a:ext cx="304800" cy="15081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1" name="Google Shape;2631;p37"/>
          <p:cNvSpPr txBox="1"/>
          <p:nvPr/>
        </p:nvSpPr>
        <p:spPr>
          <a:xfrm>
            <a:off x="9026525" y="4848225"/>
            <a:ext cx="152400" cy="14001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2" name="Google Shape;2632;p37"/>
          <p:cNvSpPr txBox="1"/>
          <p:nvPr/>
        </p:nvSpPr>
        <p:spPr>
          <a:xfrm>
            <a:off x="2819400" y="6154737"/>
            <a:ext cx="6324600" cy="152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3" name="Google Shape;2633;p37"/>
          <p:cNvSpPr txBox="1"/>
          <p:nvPr/>
        </p:nvSpPr>
        <p:spPr>
          <a:xfrm>
            <a:off x="8188325" y="4683125"/>
            <a:ext cx="533400" cy="13176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4" name="Google Shape;2634;p37"/>
          <p:cNvSpPr txBox="1"/>
          <p:nvPr/>
        </p:nvSpPr>
        <p:spPr>
          <a:xfrm flipH="1">
            <a:off x="8739187" y="4572000"/>
            <a:ext cx="2286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5" name="Google Shape;2635;p3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Single-Clock-Cycle Diagram: 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Clock Cycle 5</a:t>
            </a:r>
            <a:endParaRPr/>
          </a:p>
        </p:txBody>
      </p:sp>
      <p:sp>
        <p:nvSpPr>
          <p:cNvPr id="2636" name="Google Shape;2636;p37"/>
          <p:cNvSpPr txBox="1"/>
          <p:nvPr/>
        </p:nvSpPr>
        <p:spPr>
          <a:xfrm>
            <a:off x="44958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7" name="Google Shape;2637;p37"/>
          <p:cNvSpPr txBox="1"/>
          <p:nvPr/>
        </p:nvSpPr>
        <p:spPr>
          <a:xfrm>
            <a:off x="452120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8" name="Google Shape;2638;p37"/>
          <p:cNvSpPr txBox="1"/>
          <p:nvPr/>
        </p:nvSpPr>
        <p:spPr>
          <a:xfrm>
            <a:off x="4570412" y="2201862"/>
            <a:ext cx="76200" cy="3810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39" name="Google Shape;263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0" name="Google Shape;2640;p37"/>
          <p:cNvSpPr txBox="1"/>
          <p:nvPr/>
        </p:nvSpPr>
        <p:spPr>
          <a:xfrm>
            <a:off x="62484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1" name="Google Shape;2641;p37"/>
          <p:cNvSpPr txBox="1"/>
          <p:nvPr/>
        </p:nvSpPr>
        <p:spPr>
          <a:xfrm>
            <a:off x="6256337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2" name="Google Shape;2642;p37"/>
          <p:cNvSpPr txBox="1"/>
          <p:nvPr/>
        </p:nvSpPr>
        <p:spPr>
          <a:xfrm>
            <a:off x="81534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3" name="Google Shape;2643;p37"/>
          <p:cNvSpPr txBox="1"/>
          <p:nvPr/>
        </p:nvSpPr>
        <p:spPr>
          <a:xfrm>
            <a:off x="8212137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4" name="Google Shape;2644;p37"/>
          <p:cNvSpPr txBox="1"/>
          <p:nvPr/>
        </p:nvSpPr>
        <p:spPr>
          <a:xfrm>
            <a:off x="8153400" y="2209800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5" name="Google Shape;2645;p37"/>
          <p:cNvSpPr txBox="1"/>
          <p:nvPr/>
        </p:nvSpPr>
        <p:spPr>
          <a:xfrm>
            <a:off x="2316162" y="2192337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6" name="Google Shape;2646;p37"/>
          <p:cNvSpPr txBox="1"/>
          <p:nvPr/>
        </p:nvSpPr>
        <p:spPr>
          <a:xfrm>
            <a:off x="2247900" y="2174875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47" name="Google Shape;2647;p37"/>
          <p:cNvCxnSpPr/>
          <p:nvPr/>
        </p:nvCxnSpPr>
        <p:spPr>
          <a:xfrm>
            <a:off x="8305800" y="1700212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648" name="Google Shape;2648;p37"/>
          <p:cNvSpPr txBox="1"/>
          <p:nvPr/>
        </p:nvSpPr>
        <p:spPr>
          <a:xfrm>
            <a:off x="8458200" y="1416050"/>
            <a:ext cx="500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LW</a:t>
            </a:r>
            <a:endParaRPr/>
          </a:p>
        </p:txBody>
      </p:sp>
      <p:sp>
        <p:nvSpPr>
          <p:cNvPr id="2649" name="Google Shape;2649;p37"/>
          <p:cNvSpPr txBox="1"/>
          <p:nvPr/>
        </p:nvSpPr>
        <p:spPr>
          <a:xfrm>
            <a:off x="6318250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50" name="Google Shape;2650;p37"/>
          <p:cNvCxnSpPr/>
          <p:nvPr/>
        </p:nvCxnSpPr>
        <p:spPr>
          <a:xfrm>
            <a:off x="6553200" y="1700212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651" name="Google Shape;2651;p37"/>
          <p:cNvSpPr txBox="1"/>
          <p:nvPr/>
        </p:nvSpPr>
        <p:spPr>
          <a:xfrm>
            <a:off x="6929437" y="1416050"/>
            <a:ext cx="511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</a:t>
            </a:r>
            <a:endParaRPr/>
          </a:p>
        </p:txBody>
      </p:sp>
      <p:sp>
        <p:nvSpPr>
          <p:cNvPr id="2652" name="Google Shape;2652;p37"/>
          <p:cNvSpPr txBox="1"/>
          <p:nvPr/>
        </p:nvSpPr>
        <p:spPr>
          <a:xfrm>
            <a:off x="2325687" y="2181225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3" name="Google Shape;2653;p37"/>
          <p:cNvSpPr txBox="1"/>
          <p:nvPr/>
        </p:nvSpPr>
        <p:spPr>
          <a:xfrm>
            <a:off x="6248400" y="2187575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54" name="Google Shape;2654;p37"/>
          <p:cNvCxnSpPr/>
          <p:nvPr/>
        </p:nvCxnSpPr>
        <p:spPr>
          <a:xfrm>
            <a:off x="4800600" y="1711325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655" name="Google Shape;2655;p37"/>
          <p:cNvSpPr txBox="1"/>
          <p:nvPr/>
        </p:nvSpPr>
        <p:spPr>
          <a:xfrm>
            <a:off x="5121275" y="1416050"/>
            <a:ext cx="622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endParaRPr/>
          </a:p>
        </p:txBody>
      </p:sp>
      <p:cxnSp>
        <p:nvCxnSpPr>
          <p:cNvPr id="2656" name="Google Shape;2656;p37"/>
          <p:cNvCxnSpPr/>
          <p:nvPr/>
        </p:nvCxnSpPr>
        <p:spPr>
          <a:xfrm>
            <a:off x="2895600" y="1711325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657" name="Google Shape;2657;p37"/>
          <p:cNvSpPr txBox="1"/>
          <p:nvPr/>
        </p:nvSpPr>
        <p:spPr>
          <a:xfrm>
            <a:off x="3221037" y="1416050"/>
            <a:ext cx="6111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</a:t>
            </a:r>
            <a:endParaRPr/>
          </a:p>
        </p:txBody>
      </p:sp>
      <p:sp>
        <p:nvSpPr>
          <p:cNvPr id="2658" name="Google Shape;2658;p37"/>
          <p:cNvSpPr txBox="1"/>
          <p:nvPr/>
        </p:nvSpPr>
        <p:spPr>
          <a:xfrm>
            <a:off x="2252662" y="2173287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9" name="Google Shape;2659;p37"/>
          <p:cNvSpPr txBox="1"/>
          <p:nvPr/>
        </p:nvSpPr>
        <p:spPr>
          <a:xfrm>
            <a:off x="4495800" y="2189162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38"/>
          <p:cNvSpPr txBox="1"/>
          <p:nvPr/>
        </p:nvSpPr>
        <p:spPr>
          <a:xfrm>
            <a:off x="4648200" y="5638800"/>
            <a:ext cx="16002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5" name="Google Shape;2665;p38"/>
          <p:cNvSpPr txBox="1"/>
          <p:nvPr/>
        </p:nvSpPr>
        <p:spPr>
          <a:xfrm>
            <a:off x="4594225" y="4191000"/>
            <a:ext cx="587375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6" name="Google Shape;2666;p38"/>
          <p:cNvSpPr txBox="1"/>
          <p:nvPr/>
        </p:nvSpPr>
        <p:spPr>
          <a:xfrm>
            <a:off x="5334000" y="4343400"/>
            <a:ext cx="1524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7" name="Google Shape;2667;p38"/>
          <p:cNvSpPr txBox="1"/>
          <p:nvPr/>
        </p:nvSpPr>
        <p:spPr>
          <a:xfrm>
            <a:off x="5105400" y="4162425"/>
            <a:ext cx="2286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8" name="Google Shape;2668;p38"/>
          <p:cNvSpPr txBox="1"/>
          <p:nvPr/>
        </p:nvSpPr>
        <p:spPr>
          <a:xfrm flipH="1">
            <a:off x="5468937" y="3540125"/>
            <a:ext cx="609600" cy="1089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9" name="Google Shape;2669;p38"/>
          <p:cNvSpPr txBox="1"/>
          <p:nvPr/>
        </p:nvSpPr>
        <p:spPr>
          <a:xfrm>
            <a:off x="5943600" y="4040187"/>
            <a:ext cx="3048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0" name="Google Shape;2670;p38"/>
          <p:cNvSpPr txBox="1"/>
          <p:nvPr/>
        </p:nvSpPr>
        <p:spPr>
          <a:xfrm>
            <a:off x="6400800" y="5638800"/>
            <a:ext cx="175260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1" name="Google Shape;2671;p38"/>
          <p:cNvSpPr txBox="1"/>
          <p:nvPr/>
        </p:nvSpPr>
        <p:spPr>
          <a:xfrm>
            <a:off x="6411912" y="4003675"/>
            <a:ext cx="22860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2" name="Google Shape;2672;p38"/>
          <p:cNvSpPr txBox="1"/>
          <p:nvPr/>
        </p:nvSpPr>
        <p:spPr>
          <a:xfrm>
            <a:off x="6511925" y="4114800"/>
            <a:ext cx="152400" cy="15240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3" name="Google Shape;2673;p38"/>
          <p:cNvSpPr txBox="1"/>
          <p:nvPr/>
        </p:nvSpPr>
        <p:spPr>
          <a:xfrm>
            <a:off x="6554787" y="5486400"/>
            <a:ext cx="1598612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4" name="Google Shape;2674;p3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Single-Clock-Cycle Diagram: 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Clock Cycle 6</a:t>
            </a:r>
            <a:endParaRPr/>
          </a:p>
        </p:txBody>
      </p:sp>
      <p:sp>
        <p:nvSpPr>
          <p:cNvPr id="2675" name="Google Shape;2675;p38"/>
          <p:cNvSpPr txBox="1"/>
          <p:nvPr/>
        </p:nvSpPr>
        <p:spPr>
          <a:xfrm>
            <a:off x="44958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6" name="Google Shape;2676;p38"/>
          <p:cNvSpPr txBox="1"/>
          <p:nvPr/>
        </p:nvSpPr>
        <p:spPr>
          <a:xfrm>
            <a:off x="4554537" y="21971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77" name="Google Shape;267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8" name="Google Shape;2678;p38"/>
          <p:cNvSpPr txBox="1"/>
          <p:nvPr/>
        </p:nvSpPr>
        <p:spPr>
          <a:xfrm>
            <a:off x="62484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9" name="Google Shape;2679;p38"/>
          <p:cNvSpPr txBox="1"/>
          <p:nvPr/>
        </p:nvSpPr>
        <p:spPr>
          <a:xfrm>
            <a:off x="81534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0" name="Google Shape;2680;p38"/>
          <p:cNvSpPr txBox="1"/>
          <p:nvPr/>
        </p:nvSpPr>
        <p:spPr>
          <a:xfrm>
            <a:off x="22606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1" name="Google Shape;2681;p38"/>
          <p:cNvSpPr txBox="1"/>
          <p:nvPr/>
        </p:nvSpPr>
        <p:spPr>
          <a:xfrm>
            <a:off x="4495800" y="2184400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82" name="Google Shape;2682;p38"/>
          <p:cNvCxnSpPr/>
          <p:nvPr/>
        </p:nvCxnSpPr>
        <p:spPr>
          <a:xfrm>
            <a:off x="8305800" y="1700212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683" name="Google Shape;2683;p38"/>
          <p:cNvSpPr txBox="1"/>
          <p:nvPr/>
        </p:nvSpPr>
        <p:spPr>
          <a:xfrm>
            <a:off x="8453437" y="1416050"/>
            <a:ext cx="511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</a:t>
            </a:r>
            <a:endParaRPr/>
          </a:p>
        </p:txBody>
      </p:sp>
      <p:sp>
        <p:nvSpPr>
          <p:cNvPr id="2684" name="Google Shape;2684;p38"/>
          <p:cNvSpPr txBox="1"/>
          <p:nvPr/>
        </p:nvSpPr>
        <p:spPr>
          <a:xfrm>
            <a:off x="6318250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85" name="Google Shape;2685;p38"/>
          <p:cNvCxnSpPr/>
          <p:nvPr/>
        </p:nvCxnSpPr>
        <p:spPr>
          <a:xfrm>
            <a:off x="6553200" y="1700212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686" name="Google Shape;2686;p38"/>
          <p:cNvSpPr txBox="1"/>
          <p:nvPr/>
        </p:nvSpPr>
        <p:spPr>
          <a:xfrm>
            <a:off x="6873875" y="1416050"/>
            <a:ext cx="622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endParaRPr/>
          </a:p>
        </p:txBody>
      </p:sp>
      <p:sp>
        <p:nvSpPr>
          <p:cNvPr id="2687" name="Google Shape;2687;p38"/>
          <p:cNvSpPr txBox="1"/>
          <p:nvPr/>
        </p:nvSpPr>
        <p:spPr>
          <a:xfrm>
            <a:off x="8229600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8" name="Google Shape;2688;p38"/>
          <p:cNvSpPr txBox="1"/>
          <p:nvPr/>
        </p:nvSpPr>
        <p:spPr>
          <a:xfrm>
            <a:off x="624840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9" name="Google Shape;2689;p38"/>
          <p:cNvSpPr txBox="1"/>
          <p:nvPr/>
        </p:nvSpPr>
        <p:spPr>
          <a:xfrm>
            <a:off x="6248400" y="2187575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0" name="Google Shape;2690;p38"/>
          <p:cNvSpPr txBox="1"/>
          <p:nvPr/>
        </p:nvSpPr>
        <p:spPr>
          <a:xfrm>
            <a:off x="8153400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1" name="Google Shape;2691;p38"/>
          <p:cNvSpPr txBox="1"/>
          <p:nvPr/>
        </p:nvSpPr>
        <p:spPr>
          <a:xfrm>
            <a:off x="8153400" y="2209800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92" name="Google Shape;2692;p38"/>
          <p:cNvCxnSpPr/>
          <p:nvPr/>
        </p:nvCxnSpPr>
        <p:spPr>
          <a:xfrm>
            <a:off x="4800600" y="1700212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693" name="Google Shape;2693;p38"/>
          <p:cNvSpPr txBox="1"/>
          <p:nvPr/>
        </p:nvSpPr>
        <p:spPr>
          <a:xfrm>
            <a:off x="5126037" y="1416050"/>
            <a:ext cx="6111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39"/>
          <p:cNvSpPr txBox="1"/>
          <p:nvPr/>
        </p:nvSpPr>
        <p:spPr>
          <a:xfrm>
            <a:off x="6411912" y="4003675"/>
            <a:ext cx="2286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9" name="Google Shape;2699;p39"/>
          <p:cNvSpPr txBox="1"/>
          <p:nvPr/>
        </p:nvSpPr>
        <p:spPr>
          <a:xfrm>
            <a:off x="6511925" y="4114800"/>
            <a:ext cx="152400" cy="152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0" name="Google Shape;2700;p39"/>
          <p:cNvSpPr txBox="1"/>
          <p:nvPr/>
        </p:nvSpPr>
        <p:spPr>
          <a:xfrm>
            <a:off x="6554787" y="5486400"/>
            <a:ext cx="1598612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1" name="Google Shape;2701;p39"/>
          <p:cNvSpPr txBox="1"/>
          <p:nvPr/>
        </p:nvSpPr>
        <p:spPr>
          <a:xfrm>
            <a:off x="8228012" y="5454650"/>
            <a:ext cx="304800" cy="150812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2" name="Google Shape;2702;p39"/>
          <p:cNvSpPr txBox="1"/>
          <p:nvPr/>
        </p:nvSpPr>
        <p:spPr>
          <a:xfrm>
            <a:off x="8382000" y="4953000"/>
            <a:ext cx="152400" cy="6096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3" name="Google Shape;2703;p39"/>
          <p:cNvSpPr txBox="1"/>
          <p:nvPr/>
        </p:nvSpPr>
        <p:spPr>
          <a:xfrm>
            <a:off x="2819400" y="4402137"/>
            <a:ext cx="381000" cy="93662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4" name="Google Shape;2704;p39"/>
          <p:cNvSpPr txBox="1"/>
          <p:nvPr/>
        </p:nvSpPr>
        <p:spPr>
          <a:xfrm>
            <a:off x="2760662" y="4378325"/>
            <a:ext cx="152400" cy="19050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5" name="Google Shape;2705;p39"/>
          <p:cNvSpPr txBox="1"/>
          <p:nvPr/>
        </p:nvSpPr>
        <p:spPr>
          <a:xfrm>
            <a:off x="8382000" y="5715000"/>
            <a:ext cx="152400" cy="41275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6" name="Google Shape;2706;p39"/>
          <p:cNvSpPr txBox="1"/>
          <p:nvPr/>
        </p:nvSpPr>
        <p:spPr>
          <a:xfrm>
            <a:off x="8229600" y="5640387"/>
            <a:ext cx="304800" cy="150812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7" name="Google Shape;2707;p39"/>
          <p:cNvSpPr txBox="1"/>
          <p:nvPr/>
        </p:nvSpPr>
        <p:spPr>
          <a:xfrm>
            <a:off x="2590800" y="6019800"/>
            <a:ext cx="5867400" cy="117475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8" name="Google Shape;2708;p39"/>
          <p:cNvSpPr txBox="1"/>
          <p:nvPr/>
        </p:nvSpPr>
        <p:spPr>
          <a:xfrm flipH="1">
            <a:off x="3082925" y="3563937"/>
            <a:ext cx="457200" cy="10668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9" name="Google Shape;2709;p39"/>
          <p:cNvSpPr txBox="1"/>
          <p:nvPr/>
        </p:nvSpPr>
        <p:spPr>
          <a:xfrm>
            <a:off x="2590800" y="4114800"/>
            <a:ext cx="53340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0" name="Google Shape;2710;p39"/>
          <p:cNvSpPr txBox="1"/>
          <p:nvPr/>
        </p:nvSpPr>
        <p:spPr>
          <a:xfrm>
            <a:off x="2590800" y="4114800"/>
            <a:ext cx="152400" cy="19050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1" name="Google Shape;2711;p39"/>
          <p:cNvSpPr txBox="1"/>
          <p:nvPr/>
        </p:nvSpPr>
        <p:spPr>
          <a:xfrm>
            <a:off x="8874125" y="4824412"/>
            <a:ext cx="304800" cy="150812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2" name="Google Shape;2712;p39"/>
          <p:cNvSpPr txBox="1"/>
          <p:nvPr/>
        </p:nvSpPr>
        <p:spPr>
          <a:xfrm>
            <a:off x="9026525" y="4848225"/>
            <a:ext cx="152400" cy="1400175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3" name="Google Shape;2713;p39"/>
          <p:cNvSpPr txBox="1"/>
          <p:nvPr/>
        </p:nvSpPr>
        <p:spPr>
          <a:xfrm>
            <a:off x="2819400" y="6154737"/>
            <a:ext cx="6324600" cy="152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4" name="Google Shape;2714;p39"/>
          <p:cNvSpPr txBox="1"/>
          <p:nvPr/>
        </p:nvSpPr>
        <p:spPr>
          <a:xfrm>
            <a:off x="8458200" y="4941887"/>
            <a:ext cx="263525" cy="131762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5" name="Google Shape;2715;p39"/>
          <p:cNvSpPr txBox="1"/>
          <p:nvPr/>
        </p:nvSpPr>
        <p:spPr>
          <a:xfrm flipH="1">
            <a:off x="8740775" y="4538662"/>
            <a:ext cx="228600" cy="6096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6" name="Google Shape;2716;p3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Single-Clock-Cycle Diagram: 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Clock Cycle 7</a:t>
            </a:r>
            <a:endParaRPr/>
          </a:p>
        </p:txBody>
      </p:sp>
      <p:sp>
        <p:nvSpPr>
          <p:cNvPr id="2717" name="Google Shape;2717;p39"/>
          <p:cNvSpPr txBox="1"/>
          <p:nvPr/>
        </p:nvSpPr>
        <p:spPr>
          <a:xfrm>
            <a:off x="44958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18" name="Google Shape;271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9" name="Google Shape;2719;p39"/>
          <p:cNvSpPr txBox="1"/>
          <p:nvPr/>
        </p:nvSpPr>
        <p:spPr>
          <a:xfrm>
            <a:off x="4554537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0" name="Google Shape;2720;p39"/>
          <p:cNvSpPr txBox="1"/>
          <p:nvPr/>
        </p:nvSpPr>
        <p:spPr>
          <a:xfrm>
            <a:off x="4495800" y="2209800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1" name="Google Shape;2721;p39"/>
          <p:cNvSpPr txBox="1"/>
          <p:nvPr/>
        </p:nvSpPr>
        <p:spPr>
          <a:xfrm>
            <a:off x="62484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2" name="Google Shape;2722;p39"/>
          <p:cNvSpPr txBox="1"/>
          <p:nvPr/>
        </p:nvSpPr>
        <p:spPr>
          <a:xfrm>
            <a:off x="631825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3" name="Google Shape;2723;p39"/>
          <p:cNvSpPr txBox="1"/>
          <p:nvPr/>
        </p:nvSpPr>
        <p:spPr>
          <a:xfrm>
            <a:off x="6248400" y="2187575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4" name="Google Shape;2724;p39"/>
          <p:cNvSpPr txBox="1"/>
          <p:nvPr/>
        </p:nvSpPr>
        <p:spPr>
          <a:xfrm>
            <a:off x="81534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5" name="Google Shape;2725;p39"/>
          <p:cNvSpPr txBox="1"/>
          <p:nvPr/>
        </p:nvSpPr>
        <p:spPr>
          <a:xfrm>
            <a:off x="8229600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6" name="Google Shape;2726;p39"/>
          <p:cNvSpPr txBox="1"/>
          <p:nvPr/>
        </p:nvSpPr>
        <p:spPr>
          <a:xfrm>
            <a:off x="22606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7" name="Google Shape;2727;p39"/>
          <p:cNvSpPr txBox="1"/>
          <p:nvPr/>
        </p:nvSpPr>
        <p:spPr>
          <a:xfrm>
            <a:off x="2316162" y="2192337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8" name="Google Shape;2728;p39"/>
          <p:cNvSpPr txBox="1"/>
          <p:nvPr/>
        </p:nvSpPr>
        <p:spPr>
          <a:xfrm>
            <a:off x="2247900" y="2174875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29" name="Google Shape;2729;p39"/>
          <p:cNvCxnSpPr/>
          <p:nvPr/>
        </p:nvCxnSpPr>
        <p:spPr>
          <a:xfrm>
            <a:off x="8305800" y="1727200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730" name="Google Shape;2730;p39"/>
          <p:cNvSpPr txBox="1"/>
          <p:nvPr/>
        </p:nvSpPr>
        <p:spPr>
          <a:xfrm>
            <a:off x="8397875" y="1390650"/>
            <a:ext cx="622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endParaRPr/>
          </a:p>
        </p:txBody>
      </p:sp>
      <p:sp>
        <p:nvSpPr>
          <p:cNvPr id="2731" name="Google Shape;2731;p39"/>
          <p:cNvSpPr txBox="1"/>
          <p:nvPr/>
        </p:nvSpPr>
        <p:spPr>
          <a:xfrm>
            <a:off x="815340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2" name="Google Shape;2732;p39"/>
          <p:cNvSpPr txBox="1"/>
          <p:nvPr/>
        </p:nvSpPr>
        <p:spPr>
          <a:xfrm>
            <a:off x="8153400" y="2209800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33" name="Google Shape;2733;p39"/>
          <p:cNvCxnSpPr/>
          <p:nvPr/>
        </p:nvCxnSpPr>
        <p:spPr>
          <a:xfrm>
            <a:off x="6553200" y="1700212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734" name="Google Shape;2734;p39"/>
          <p:cNvSpPr txBox="1"/>
          <p:nvPr/>
        </p:nvSpPr>
        <p:spPr>
          <a:xfrm>
            <a:off x="6878637" y="1416050"/>
            <a:ext cx="6111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40"/>
          <p:cNvSpPr txBox="1"/>
          <p:nvPr/>
        </p:nvSpPr>
        <p:spPr>
          <a:xfrm>
            <a:off x="8228012" y="5454650"/>
            <a:ext cx="304800" cy="150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0" name="Google Shape;2740;p40"/>
          <p:cNvSpPr txBox="1"/>
          <p:nvPr/>
        </p:nvSpPr>
        <p:spPr>
          <a:xfrm>
            <a:off x="8382000" y="4953000"/>
            <a:ext cx="1524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1" name="Google Shape;2741;p40"/>
          <p:cNvSpPr txBox="1"/>
          <p:nvPr/>
        </p:nvSpPr>
        <p:spPr>
          <a:xfrm>
            <a:off x="2819400" y="4402137"/>
            <a:ext cx="381000" cy="936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2" name="Google Shape;2742;p40"/>
          <p:cNvSpPr txBox="1"/>
          <p:nvPr/>
        </p:nvSpPr>
        <p:spPr>
          <a:xfrm>
            <a:off x="2760662" y="4378325"/>
            <a:ext cx="152400" cy="1905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3" name="Google Shape;2743;p40"/>
          <p:cNvSpPr txBox="1"/>
          <p:nvPr/>
        </p:nvSpPr>
        <p:spPr>
          <a:xfrm>
            <a:off x="8382000" y="5715000"/>
            <a:ext cx="152400" cy="4127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4" name="Google Shape;2744;p40"/>
          <p:cNvSpPr txBox="1"/>
          <p:nvPr/>
        </p:nvSpPr>
        <p:spPr>
          <a:xfrm>
            <a:off x="8229600" y="5640387"/>
            <a:ext cx="304800" cy="150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5" name="Google Shape;2745;p40"/>
          <p:cNvSpPr txBox="1"/>
          <p:nvPr/>
        </p:nvSpPr>
        <p:spPr>
          <a:xfrm>
            <a:off x="2590800" y="6019800"/>
            <a:ext cx="5867400" cy="1174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6" name="Google Shape;2746;p40"/>
          <p:cNvSpPr txBox="1"/>
          <p:nvPr/>
        </p:nvSpPr>
        <p:spPr>
          <a:xfrm flipH="1">
            <a:off x="3082925" y="3563937"/>
            <a:ext cx="457200" cy="106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7" name="Google Shape;2747;p40"/>
          <p:cNvSpPr txBox="1"/>
          <p:nvPr/>
        </p:nvSpPr>
        <p:spPr>
          <a:xfrm>
            <a:off x="2590800" y="4114800"/>
            <a:ext cx="5334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8" name="Google Shape;2748;p40"/>
          <p:cNvSpPr txBox="1"/>
          <p:nvPr/>
        </p:nvSpPr>
        <p:spPr>
          <a:xfrm>
            <a:off x="2590800" y="4114800"/>
            <a:ext cx="152400" cy="1905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9" name="Google Shape;2749;p40"/>
          <p:cNvSpPr txBox="1"/>
          <p:nvPr/>
        </p:nvSpPr>
        <p:spPr>
          <a:xfrm>
            <a:off x="8874125" y="4824412"/>
            <a:ext cx="304800" cy="150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0" name="Google Shape;2750;p40"/>
          <p:cNvSpPr txBox="1"/>
          <p:nvPr/>
        </p:nvSpPr>
        <p:spPr>
          <a:xfrm>
            <a:off x="9026525" y="4848225"/>
            <a:ext cx="152400" cy="14001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1" name="Google Shape;2751;p40"/>
          <p:cNvSpPr txBox="1"/>
          <p:nvPr/>
        </p:nvSpPr>
        <p:spPr>
          <a:xfrm>
            <a:off x="2819400" y="6154737"/>
            <a:ext cx="63246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2" name="Google Shape;2752;p40"/>
          <p:cNvSpPr txBox="1"/>
          <p:nvPr/>
        </p:nvSpPr>
        <p:spPr>
          <a:xfrm>
            <a:off x="8153400" y="4903787"/>
            <a:ext cx="263525" cy="1317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3" name="Google Shape;2753;p40"/>
          <p:cNvSpPr txBox="1"/>
          <p:nvPr/>
        </p:nvSpPr>
        <p:spPr>
          <a:xfrm flipH="1">
            <a:off x="8740775" y="4538662"/>
            <a:ext cx="2286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4" name="Google Shape;2754;p4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Single-Clock-Cycle Diagram: 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Clock Cycle 8</a:t>
            </a:r>
            <a:endParaRPr/>
          </a:p>
        </p:txBody>
      </p:sp>
      <p:sp>
        <p:nvSpPr>
          <p:cNvPr id="2755" name="Google Shape;2755;p40"/>
          <p:cNvSpPr txBox="1"/>
          <p:nvPr/>
        </p:nvSpPr>
        <p:spPr>
          <a:xfrm>
            <a:off x="44958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56" name="Google Shape;27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" y="1733550"/>
            <a:ext cx="9140825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7" name="Google Shape;2757;p40"/>
          <p:cNvSpPr txBox="1"/>
          <p:nvPr/>
        </p:nvSpPr>
        <p:spPr>
          <a:xfrm>
            <a:off x="4554537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8" name="Google Shape;2758;p40"/>
          <p:cNvSpPr txBox="1"/>
          <p:nvPr/>
        </p:nvSpPr>
        <p:spPr>
          <a:xfrm>
            <a:off x="4495800" y="2209800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9" name="Google Shape;2759;p40"/>
          <p:cNvSpPr txBox="1"/>
          <p:nvPr/>
        </p:nvSpPr>
        <p:spPr>
          <a:xfrm>
            <a:off x="62484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0" name="Google Shape;2760;p40"/>
          <p:cNvSpPr txBox="1"/>
          <p:nvPr/>
        </p:nvSpPr>
        <p:spPr>
          <a:xfrm>
            <a:off x="6248400" y="2187575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1" name="Google Shape;2761;p40"/>
          <p:cNvSpPr txBox="1"/>
          <p:nvPr/>
        </p:nvSpPr>
        <p:spPr>
          <a:xfrm>
            <a:off x="81534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2" name="Google Shape;2762;p40"/>
          <p:cNvSpPr txBox="1"/>
          <p:nvPr/>
        </p:nvSpPr>
        <p:spPr>
          <a:xfrm>
            <a:off x="822960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3" name="Google Shape;2763;p40"/>
          <p:cNvSpPr txBox="1"/>
          <p:nvPr/>
        </p:nvSpPr>
        <p:spPr>
          <a:xfrm>
            <a:off x="2260600" y="2189162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4" name="Google Shape;2764;p40"/>
          <p:cNvSpPr txBox="1"/>
          <p:nvPr/>
        </p:nvSpPr>
        <p:spPr>
          <a:xfrm>
            <a:off x="2316162" y="2192337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5" name="Google Shape;2765;p40"/>
          <p:cNvSpPr txBox="1"/>
          <p:nvPr/>
        </p:nvSpPr>
        <p:spPr>
          <a:xfrm>
            <a:off x="2247900" y="2174875"/>
            <a:ext cx="152400" cy="381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66" name="Google Shape;2766;p40"/>
          <p:cNvCxnSpPr/>
          <p:nvPr/>
        </p:nvCxnSpPr>
        <p:spPr>
          <a:xfrm>
            <a:off x="8305800" y="1727200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767" name="Google Shape;2767;p40"/>
          <p:cNvSpPr txBox="1"/>
          <p:nvPr/>
        </p:nvSpPr>
        <p:spPr>
          <a:xfrm>
            <a:off x="8402637" y="1390650"/>
            <a:ext cx="6111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</a:t>
            </a:r>
            <a:endParaRPr/>
          </a:p>
        </p:txBody>
      </p:sp>
      <p:sp>
        <p:nvSpPr>
          <p:cNvPr id="2768" name="Google Shape;2768;p40"/>
          <p:cNvSpPr txBox="1"/>
          <p:nvPr/>
        </p:nvSpPr>
        <p:spPr>
          <a:xfrm>
            <a:off x="8153400" y="2171700"/>
            <a:ext cx="152400" cy="381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4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Alternative View – 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Multiple-Clock-Cycle Diagram</a:t>
            </a:r>
            <a:endParaRPr/>
          </a:p>
        </p:txBody>
      </p:sp>
      <p:grpSp>
        <p:nvGrpSpPr>
          <p:cNvPr id="2774" name="Google Shape;2774;p41"/>
          <p:cNvGrpSpPr/>
          <p:nvPr/>
        </p:nvGrpSpPr>
        <p:grpSpPr>
          <a:xfrm>
            <a:off x="381000" y="2005012"/>
            <a:ext cx="7966075" cy="3460750"/>
            <a:chOff x="240" y="1263"/>
            <a:chExt cx="5018" cy="2180"/>
          </a:xfrm>
        </p:grpSpPr>
        <p:sp>
          <p:nvSpPr>
            <p:cNvPr id="2775" name="Google Shape;2775;p41"/>
            <p:cNvSpPr txBox="1"/>
            <p:nvPr/>
          </p:nvSpPr>
          <p:spPr>
            <a:xfrm>
              <a:off x="2905" y="1508"/>
              <a:ext cx="114" cy="234"/>
            </a:xfrm>
            <a:prstGeom prst="rect">
              <a:avLst/>
            </a:prstGeom>
            <a:solidFill>
              <a:srgbClr val="FFCC99"/>
            </a:solidFill>
            <a:ln cap="flat" cmpd="sng" w="15875">
              <a:solidFill>
                <a:srgbClr val="FFCC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6" name="Google Shape;2776;p41"/>
            <p:cNvSpPr txBox="1"/>
            <p:nvPr/>
          </p:nvSpPr>
          <p:spPr>
            <a:xfrm>
              <a:off x="3325" y="1508"/>
              <a:ext cx="115" cy="234"/>
            </a:xfrm>
            <a:prstGeom prst="rect">
              <a:avLst/>
            </a:prstGeom>
            <a:solidFill>
              <a:srgbClr val="FFCC99"/>
            </a:solidFill>
            <a:ln cap="flat" cmpd="sng" w="15875">
              <a:solidFill>
                <a:srgbClr val="FFCC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7" name="Google Shape;2777;p41"/>
            <p:cNvSpPr txBox="1"/>
            <p:nvPr/>
          </p:nvSpPr>
          <p:spPr>
            <a:xfrm>
              <a:off x="1757" y="1508"/>
              <a:ext cx="120" cy="234"/>
            </a:xfrm>
            <a:prstGeom prst="rect">
              <a:avLst/>
            </a:prstGeom>
            <a:solidFill>
              <a:srgbClr val="FF9966"/>
            </a:solidFill>
            <a:ln cap="flat" cmpd="sng" w="15875">
              <a:solidFill>
                <a:srgbClr val="FF99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8" name="Google Shape;2778;p41"/>
            <p:cNvSpPr txBox="1"/>
            <p:nvPr/>
          </p:nvSpPr>
          <p:spPr>
            <a:xfrm>
              <a:off x="1196" y="1508"/>
              <a:ext cx="119" cy="234"/>
            </a:xfrm>
            <a:prstGeom prst="rect">
              <a:avLst/>
            </a:prstGeom>
            <a:solidFill>
              <a:srgbClr val="FF9966"/>
            </a:solidFill>
            <a:ln cap="flat" cmpd="sng" w="15875">
              <a:solidFill>
                <a:srgbClr val="FF99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9" name="Google Shape;2779;p41"/>
            <p:cNvSpPr/>
            <p:nvPr/>
          </p:nvSpPr>
          <p:spPr>
            <a:xfrm>
              <a:off x="2198" y="1409"/>
              <a:ext cx="234" cy="421"/>
            </a:xfrm>
            <a:custGeom>
              <a:rect b="b" l="l" r="r" t="t"/>
              <a:pathLst>
                <a:path extrusionOk="0" h="421" w="234">
                  <a:moveTo>
                    <a:pt x="0" y="0"/>
                  </a:moveTo>
                  <a:lnTo>
                    <a:pt x="0" y="166"/>
                  </a:lnTo>
                  <a:lnTo>
                    <a:pt x="47" y="213"/>
                  </a:lnTo>
                  <a:lnTo>
                    <a:pt x="0" y="260"/>
                  </a:lnTo>
                  <a:lnTo>
                    <a:pt x="0" y="421"/>
                  </a:lnTo>
                  <a:lnTo>
                    <a:pt x="234" y="307"/>
                  </a:lnTo>
                  <a:lnTo>
                    <a:pt x="234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0" name="Google Shape;2780;p41"/>
            <p:cNvSpPr txBox="1"/>
            <p:nvPr/>
          </p:nvSpPr>
          <p:spPr>
            <a:xfrm>
              <a:off x="1645" y="1511"/>
              <a:ext cx="229" cy="228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781" name="Google Shape;2781;p41"/>
            <p:cNvCxnSpPr/>
            <p:nvPr/>
          </p:nvCxnSpPr>
          <p:spPr>
            <a:xfrm flipH="1">
              <a:off x="1315" y="1622"/>
              <a:ext cx="328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82" name="Google Shape;2782;p41"/>
            <p:cNvCxnSpPr/>
            <p:nvPr/>
          </p:nvCxnSpPr>
          <p:spPr>
            <a:xfrm flipH="1">
              <a:off x="2084" y="1716"/>
              <a:ext cx="9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83" name="Google Shape;2783;p41"/>
            <p:cNvCxnSpPr/>
            <p:nvPr/>
          </p:nvCxnSpPr>
          <p:spPr>
            <a:xfrm flipH="1">
              <a:off x="2084" y="1529"/>
              <a:ext cx="120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84" name="Google Shape;2784;p41"/>
            <p:cNvCxnSpPr/>
            <p:nvPr/>
          </p:nvCxnSpPr>
          <p:spPr>
            <a:xfrm flipH="1">
              <a:off x="1570" y="1555"/>
              <a:ext cx="73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85" name="Google Shape;2785;p41"/>
            <p:cNvCxnSpPr/>
            <p:nvPr/>
          </p:nvCxnSpPr>
          <p:spPr>
            <a:xfrm>
              <a:off x="1570" y="1555"/>
              <a:ext cx="1" cy="67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86" name="Google Shape;2786;p41"/>
            <p:cNvSpPr txBox="1"/>
            <p:nvPr/>
          </p:nvSpPr>
          <p:spPr>
            <a:xfrm>
              <a:off x="1084" y="1511"/>
              <a:ext cx="228" cy="228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7" name="Google Shape;2787;p41"/>
            <p:cNvSpPr txBox="1"/>
            <p:nvPr/>
          </p:nvSpPr>
          <p:spPr>
            <a:xfrm>
              <a:off x="1170" y="1564"/>
              <a:ext cx="125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</a:t>
              </a:r>
              <a:endParaRPr/>
            </a:p>
          </p:txBody>
        </p:sp>
        <p:sp>
          <p:nvSpPr>
            <p:cNvPr id="2788" name="Google Shape;2788;p41"/>
            <p:cNvSpPr txBox="1"/>
            <p:nvPr/>
          </p:nvSpPr>
          <p:spPr>
            <a:xfrm>
              <a:off x="1679" y="1564"/>
              <a:ext cx="208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</a:t>
              </a:r>
              <a:endParaRPr/>
            </a:p>
          </p:txBody>
        </p:sp>
        <p:sp>
          <p:nvSpPr>
            <p:cNvPr id="2789" name="Google Shape;2789;p41"/>
            <p:cNvSpPr txBox="1"/>
            <p:nvPr/>
          </p:nvSpPr>
          <p:spPr>
            <a:xfrm>
              <a:off x="2256" y="1564"/>
              <a:ext cx="187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</a:t>
              </a:r>
              <a:endParaRPr/>
            </a:p>
          </p:txBody>
        </p:sp>
        <p:sp>
          <p:nvSpPr>
            <p:cNvPr id="2790" name="Google Shape;2790;p41"/>
            <p:cNvSpPr txBox="1"/>
            <p:nvPr/>
          </p:nvSpPr>
          <p:spPr>
            <a:xfrm>
              <a:off x="2741" y="1511"/>
              <a:ext cx="275" cy="228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91" name="Google Shape;2791;p41"/>
            <p:cNvSpPr txBox="1"/>
            <p:nvPr/>
          </p:nvSpPr>
          <p:spPr>
            <a:xfrm>
              <a:off x="2827" y="1564"/>
              <a:ext cx="161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DM</a:t>
              </a:r>
              <a:endParaRPr/>
            </a:p>
          </p:txBody>
        </p:sp>
        <p:sp>
          <p:nvSpPr>
            <p:cNvPr id="2792" name="Google Shape;2792;p41"/>
            <p:cNvSpPr txBox="1"/>
            <p:nvPr/>
          </p:nvSpPr>
          <p:spPr>
            <a:xfrm>
              <a:off x="3328" y="1511"/>
              <a:ext cx="229" cy="228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793" name="Google Shape;2793;p41"/>
            <p:cNvCxnSpPr/>
            <p:nvPr/>
          </p:nvCxnSpPr>
          <p:spPr>
            <a:xfrm flipH="1">
              <a:off x="3206" y="1622"/>
              <a:ext cx="120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94" name="Google Shape;2794;p41"/>
            <p:cNvSpPr txBox="1"/>
            <p:nvPr/>
          </p:nvSpPr>
          <p:spPr>
            <a:xfrm>
              <a:off x="3362" y="1564"/>
              <a:ext cx="208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</a:t>
              </a:r>
              <a:endParaRPr/>
            </a:p>
          </p:txBody>
        </p:sp>
        <p:cxnSp>
          <p:nvCxnSpPr>
            <p:cNvPr id="2795" name="Google Shape;2795;p41"/>
            <p:cNvCxnSpPr/>
            <p:nvPr/>
          </p:nvCxnSpPr>
          <p:spPr>
            <a:xfrm flipH="1">
              <a:off x="2437" y="1622"/>
              <a:ext cx="115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96" name="Google Shape;2796;p41"/>
            <p:cNvSpPr txBox="1"/>
            <p:nvPr/>
          </p:nvSpPr>
          <p:spPr>
            <a:xfrm>
              <a:off x="240" y="1560"/>
              <a:ext cx="629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lw $t0, 10($t1)</a:t>
              </a:r>
              <a:endParaRPr/>
            </a:p>
          </p:txBody>
        </p:sp>
        <p:sp>
          <p:nvSpPr>
            <p:cNvPr id="2797" name="Google Shape;2797;p41"/>
            <p:cNvSpPr txBox="1"/>
            <p:nvPr/>
          </p:nvSpPr>
          <p:spPr>
            <a:xfrm>
              <a:off x="240" y="2100"/>
              <a:ext cx="655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 $t3, 20($t4)</a:t>
              </a:r>
              <a:endParaRPr/>
            </a:p>
          </p:txBody>
        </p:sp>
        <p:sp>
          <p:nvSpPr>
            <p:cNvPr id="2798" name="Google Shape;2798;p41"/>
            <p:cNvSpPr txBox="1"/>
            <p:nvPr/>
          </p:nvSpPr>
          <p:spPr>
            <a:xfrm>
              <a:off x="240" y="2589"/>
              <a:ext cx="720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 $t5, $t6, $t7</a:t>
              </a:r>
              <a:endParaRPr/>
            </a:p>
          </p:txBody>
        </p:sp>
        <p:sp>
          <p:nvSpPr>
            <p:cNvPr id="2799" name="Google Shape;2799;p41"/>
            <p:cNvSpPr txBox="1"/>
            <p:nvPr/>
          </p:nvSpPr>
          <p:spPr>
            <a:xfrm>
              <a:off x="1427" y="1412"/>
              <a:ext cx="88" cy="441"/>
            </a:xfrm>
            <a:prstGeom prst="rect">
              <a:avLst/>
            </a:pr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00" name="Google Shape;2800;p41"/>
            <p:cNvCxnSpPr/>
            <p:nvPr/>
          </p:nvCxnSpPr>
          <p:spPr>
            <a:xfrm flipH="1">
              <a:off x="1876" y="1622"/>
              <a:ext cx="115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01" name="Google Shape;2801;p41"/>
            <p:cNvSpPr txBox="1"/>
            <p:nvPr/>
          </p:nvSpPr>
          <p:spPr>
            <a:xfrm>
              <a:off x="1988" y="1412"/>
              <a:ext cx="88" cy="441"/>
            </a:xfrm>
            <a:prstGeom prst="rect">
              <a:avLst/>
            </a:pr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02" name="Google Shape;2802;p41"/>
            <p:cNvCxnSpPr/>
            <p:nvPr/>
          </p:nvCxnSpPr>
          <p:spPr>
            <a:xfrm flipH="1">
              <a:off x="2084" y="1716"/>
              <a:ext cx="120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03" name="Google Shape;2803;p41"/>
            <p:cNvCxnSpPr/>
            <p:nvPr/>
          </p:nvCxnSpPr>
          <p:spPr>
            <a:xfrm flipH="1">
              <a:off x="2645" y="1622"/>
              <a:ext cx="9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04" name="Google Shape;2804;p41"/>
            <p:cNvSpPr txBox="1"/>
            <p:nvPr/>
          </p:nvSpPr>
          <p:spPr>
            <a:xfrm>
              <a:off x="2549" y="1438"/>
              <a:ext cx="88" cy="436"/>
            </a:xfrm>
            <a:prstGeom prst="rect">
              <a:avLst/>
            </a:pr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05" name="Google Shape;2805;p41"/>
            <p:cNvCxnSpPr/>
            <p:nvPr/>
          </p:nvCxnSpPr>
          <p:spPr>
            <a:xfrm>
              <a:off x="2692" y="1622"/>
              <a:ext cx="1" cy="187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06" name="Google Shape;2806;p41"/>
            <p:cNvCxnSpPr/>
            <p:nvPr/>
          </p:nvCxnSpPr>
          <p:spPr>
            <a:xfrm flipH="1">
              <a:off x="2692" y="1809"/>
              <a:ext cx="37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07" name="Google Shape;2807;p41"/>
            <p:cNvCxnSpPr/>
            <p:nvPr/>
          </p:nvCxnSpPr>
          <p:spPr>
            <a:xfrm flipH="1">
              <a:off x="3019" y="1622"/>
              <a:ext cx="9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08" name="Google Shape;2808;p41"/>
            <p:cNvCxnSpPr/>
            <p:nvPr/>
          </p:nvCxnSpPr>
          <p:spPr>
            <a:xfrm>
              <a:off x="3066" y="1695"/>
              <a:ext cx="1" cy="114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09" name="Google Shape;2809;p41"/>
            <p:cNvCxnSpPr/>
            <p:nvPr/>
          </p:nvCxnSpPr>
          <p:spPr>
            <a:xfrm flipH="1">
              <a:off x="3066" y="1695"/>
              <a:ext cx="47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10" name="Google Shape;2810;p41"/>
            <p:cNvSpPr txBox="1"/>
            <p:nvPr/>
          </p:nvSpPr>
          <p:spPr>
            <a:xfrm>
              <a:off x="3110" y="1438"/>
              <a:ext cx="88" cy="436"/>
            </a:xfrm>
            <a:prstGeom prst="rect">
              <a:avLst/>
            </a:pr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11" name="Google Shape;2811;p41"/>
            <p:cNvSpPr txBox="1"/>
            <p:nvPr/>
          </p:nvSpPr>
          <p:spPr>
            <a:xfrm>
              <a:off x="1118" y="1263"/>
              <a:ext cx="213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CC 1</a:t>
              </a:r>
              <a:endParaRPr/>
            </a:p>
          </p:txBody>
        </p:sp>
        <p:sp>
          <p:nvSpPr>
            <p:cNvPr id="2812" name="Google Shape;2812;p41"/>
            <p:cNvSpPr txBox="1"/>
            <p:nvPr/>
          </p:nvSpPr>
          <p:spPr>
            <a:xfrm>
              <a:off x="1658" y="1263"/>
              <a:ext cx="213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CC 2</a:t>
              </a:r>
              <a:endParaRPr/>
            </a:p>
          </p:txBody>
        </p:sp>
        <p:sp>
          <p:nvSpPr>
            <p:cNvPr id="2813" name="Google Shape;2813;p41"/>
            <p:cNvSpPr txBox="1"/>
            <p:nvPr/>
          </p:nvSpPr>
          <p:spPr>
            <a:xfrm>
              <a:off x="2193" y="1263"/>
              <a:ext cx="213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CC 3</a:t>
              </a:r>
              <a:endParaRPr/>
            </a:p>
          </p:txBody>
        </p:sp>
        <p:sp>
          <p:nvSpPr>
            <p:cNvPr id="2814" name="Google Shape;2814;p41"/>
            <p:cNvSpPr txBox="1"/>
            <p:nvPr/>
          </p:nvSpPr>
          <p:spPr>
            <a:xfrm>
              <a:off x="2733" y="1263"/>
              <a:ext cx="213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CC 4</a:t>
              </a:r>
              <a:endParaRPr/>
            </a:p>
          </p:txBody>
        </p:sp>
        <p:sp>
          <p:nvSpPr>
            <p:cNvPr id="2815" name="Google Shape;2815;p41"/>
            <p:cNvSpPr txBox="1"/>
            <p:nvPr/>
          </p:nvSpPr>
          <p:spPr>
            <a:xfrm>
              <a:off x="3269" y="1263"/>
              <a:ext cx="213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CC 5</a:t>
              </a:r>
              <a:endParaRPr/>
            </a:p>
          </p:txBody>
        </p:sp>
        <p:sp>
          <p:nvSpPr>
            <p:cNvPr id="2816" name="Google Shape;2816;p41"/>
            <p:cNvSpPr txBox="1"/>
            <p:nvPr/>
          </p:nvSpPr>
          <p:spPr>
            <a:xfrm>
              <a:off x="3856" y="1263"/>
              <a:ext cx="213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CC 6</a:t>
              </a:r>
              <a:endParaRPr/>
            </a:p>
          </p:txBody>
        </p:sp>
        <p:sp>
          <p:nvSpPr>
            <p:cNvPr id="2817" name="Google Shape;2817;p41"/>
            <p:cNvSpPr txBox="1"/>
            <p:nvPr/>
          </p:nvSpPr>
          <p:spPr>
            <a:xfrm>
              <a:off x="4391" y="1263"/>
              <a:ext cx="213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CC 7</a:t>
              </a:r>
              <a:endParaRPr/>
            </a:p>
          </p:txBody>
        </p:sp>
        <p:sp>
          <p:nvSpPr>
            <p:cNvPr id="2818" name="Google Shape;2818;p41"/>
            <p:cNvSpPr txBox="1"/>
            <p:nvPr/>
          </p:nvSpPr>
          <p:spPr>
            <a:xfrm>
              <a:off x="3299" y="2043"/>
              <a:ext cx="120" cy="234"/>
            </a:xfrm>
            <a:prstGeom prst="rect">
              <a:avLst/>
            </a:prstGeom>
            <a:solidFill>
              <a:srgbClr val="FF9966"/>
            </a:solidFill>
            <a:ln cap="flat" cmpd="sng" w="15875">
              <a:solidFill>
                <a:srgbClr val="FF99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19" name="Google Shape;2819;p41"/>
            <p:cNvSpPr txBox="1"/>
            <p:nvPr/>
          </p:nvSpPr>
          <p:spPr>
            <a:xfrm>
              <a:off x="2318" y="2043"/>
              <a:ext cx="120" cy="234"/>
            </a:xfrm>
            <a:prstGeom prst="rect">
              <a:avLst/>
            </a:prstGeom>
            <a:solidFill>
              <a:srgbClr val="FF9966"/>
            </a:solidFill>
            <a:ln cap="flat" cmpd="sng" w="15875">
              <a:solidFill>
                <a:srgbClr val="FF99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20" name="Google Shape;2820;p41"/>
            <p:cNvSpPr txBox="1"/>
            <p:nvPr/>
          </p:nvSpPr>
          <p:spPr>
            <a:xfrm>
              <a:off x="1757" y="2043"/>
              <a:ext cx="120" cy="234"/>
            </a:xfrm>
            <a:prstGeom prst="rect">
              <a:avLst/>
            </a:prstGeom>
            <a:solidFill>
              <a:srgbClr val="FF9966"/>
            </a:solidFill>
            <a:ln cap="flat" cmpd="sng" w="15875">
              <a:solidFill>
                <a:srgbClr val="FF99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21" name="Google Shape;2821;p41"/>
            <p:cNvSpPr/>
            <p:nvPr/>
          </p:nvSpPr>
          <p:spPr>
            <a:xfrm>
              <a:off x="2759" y="1944"/>
              <a:ext cx="234" cy="421"/>
            </a:xfrm>
            <a:custGeom>
              <a:rect b="b" l="l" r="r" t="t"/>
              <a:pathLst>
                <a:path extrusionOk="0" h="421" w="234">
                  <a:moveTo>
                    <a:pt x="0" y="0"/>
                  </a:moveTo>
                  <a:lnTo>
                    <a:pt x="0" y="166"/>
                  </a:lnTo>
                  <a:lnTo>
                    <a:pt x="47" y="213"/>
                  </a:lnTo>
                  <a:lnTo>
                    <a:pt x="0" y="260"/>
                  </a:lnTo>
                  <a:lnTo>
                    <a:pt x="0" y="421"/>
                  </a:lnTo>
                  <a:lnTo>
                    <a:pt x="234" y="307"/>
                  </a:lnTo>
                  <a:lnTo>
                    <a:pt x="234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22" name="Google Shape;2822;p41"/>
            <p:cNvSpPr txBox="1"/>
            <p:nvPr/>
          </p:nvSpPr>
          <p:spPr>
            <a:xfrm>
              <a:off x="2206" y="2046"/>
              <a:ext cx="229" cy="228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23" name="Google Shape;2823;p41"/>
            <p:cNvCxnSpPr/>
            <p:nvPr/>
          </p:nvCxnSpPr>
          <p:spPr>
            <a:xfrm flipH="1">
              <a:off x="1876" y="2162"/>
              <a:ext cx="328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24" name="Google Shape;2824;p41"/>
            <p:cNvCxnSpPr/>
            <p:nvPr/>
          </p:nvCxnSpPr>
          <p:spPr>
            <a:xfrm flipH="1">
              <a:off x="2645" y="2256"/>
              <a:ext cx="9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25" name="Google Shape;2825;p41"/>
            <p:cNvCxnSpPr/>
            <p:nvPr/>
          </p:nvCxnSpPr>
          <p:spPr>
            <a:xfrm flipH="1">
              <a:off x="2645" y="2069"/>
              <a:ext cx="120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26" name="Google Shape;2826;p41"/>
            <p:cNvCxnSpPr/>
            <p:nvPr/>
          </p:nvCxnSpPr>
          <p:spPr>
            <a:xfrm flipH="1">
              <a:off x="2131" y="2090"/>
              <a:ext cx="73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27" name="Google Shape;2827;p41"/>
            <p:cNvCxnSpPr/>
            <p:nvPr/>
          </p:nvCxnSpPr>
          <p:spPr>
            <a:xfrm>
              <a:off x="2131" y="2090"/>
              <a:ext cx="1" cy="72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28" name="Google Shape;2828;p41"/>
            <p:cNvSpPr txBox="1"/>
            <p:nvPr/>
          </p:nvSpPr>
          <p:spPr>
            <a:xfrm>
              <a:off x="1645" y="2046"/>
              <a:ext cx="229" cy="228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29" name="Google Shape;2829;p41"/>
            <p:cNvSpPr txBox="1"/>
            <p:nvPr/>
          </p:nvSpPr>
          <p:spPr>
            <a:xfrm>
              <a:off x="1731" y="2105"/>
              <a:ext cx="125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</a:t>
              </a:r>
              <a:endParaRPr/>
            </a:p>
          </p:txBody>
        </p:sp>
        <p:sp>
          <p:nvSpPr>
            <p:cNvPr id="2830" name="Google Shape;2830;p41"/>
            <p:cNvSpPr txBox="1"/>
            <p:nvPr/>
          </p:nvSpPr>
          <p:spPr>
            <a:xfrm>
              <a:off x="2240" y="2105"/>
              <a:ext cx="208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</a:t>
              </a:r>
              <a:endParaRPr/>
            </a:p>
          </p:txBody>
        </p:sp>
        <p:sp>
          <p:nvSpPr>
            <p:cNvPr id="2831" name="Google Shape;2831;p41"/>
            <p:cNvSpPr txBox="1"/>
            <p:nvPr/>
          </p:nvSpPr>
          <p:spPr>
            <a:xfrm>
              <a:off x="2817" y="2105"/>
              <a:ext cx="187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</a:t>
              </a:r>
              <a:endParaRPr/>
            </a:p>
          </p:txBody>
        </p:sp>
        <p:sp>
          <p:nvSpPr>
            <p:cNvPr id="2832" name="Google Shape;2832;p41"/>
            <p:cNvSpPr txBox="1"/>
            <p:nvPr/>
          </p:nvSpPr>
          <p:spPr>
            <a:xfrm>
              <a:off x="3302" y="2046"/>
              <a:ext cx="275" cy="228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33" name="Google Shape;2833;p41"/>
            <p:cNvSpPr txBox="1"/>
            <p:nvPr/>
          </p:nvSpPr>
          <p:spPr>
            <a:xfrm>
              <a:off x="3388" y="2105"/>
              <a:ext cx="161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DM</a:t>
              </a:r>
              <a:endParaRPr/>
            </a:p>
          </p:txBody>
        </p:sp>
        <p:sp>
          <p:nvSpPr>
            <p:cNvPr id="2834" name="Google Shape;2834;p41"/>
            <p:cNvSpPr txBox="1"/>
            <p:nvPr/>
          </p:nvSpPr>
          <p:spPr>
            <a:xfrm>
              <a:off x="3864" y="2046"/>
              <a:ext cx="228" cy="228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35" name="Google Shape;2835;p41"/>
            <p:cNvCxnSpPr/>
            <p:nvPr/>
          </p:nvCxnSpPr>
          <p:spPr>
            <a:xfrm flipH="1">
              <a:off x="3767" y="2162"/>
              <a:ext cx="9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36" name="Google Shape;2836;p41"/>
            <p:cNvSpPr txBox="1"/>
            <p:nvPr/>
          </p:nvSpPr>
          <p:spPr>
            <a:xfrm>
              <a:off x="3897" y="2105"/>
              <a:ext cx="208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</a:t>
              </a:r>
              <a:endParaRPr/>
            </a:p>
          </p:txBody>
        </p:sp>
        <p:cxnSp>
          <p:nvCxnSpPr>
            <p:cNvPr id="2837" name="Google Shape;2837;p41"/>
            <p:cNvCxnSpPr/>
            <p:nvPr/>
          </p:nvCxnSpPr>
          <p:spPr>
            <a:xfrm flipH="1">
              <a:off x="2998" y="2162"/>
              <a:ext cx="115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38" name="Google Shape;2838;p41"/>
            <p:cNvSpPr txBox="1"/>
            <p:nvPr/>
          </p:nvSpPr>
          <p:spPr>
            <a:xfrm>
              <a:off x="1988" y="1926"/>
              <a:ext cx="88" cy="441"/>
            </a:xfrm>
            <a:prstGeom prst="rect">
              <a:avLst/>
            </a:pr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39" name="Google Shape;2839;p41"/>
            <p:cNvCxnSpPr/>
            <p:nvPr/>
          </p:nvCxnSpPr>
          <p:spPr>
            <a:xfrm flipH="1">
              <a:off x="2437" y="2162"/>
              <a:ext cx="115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40" name="Google Shape;2840;p41"/>
            <p:cNvSpPr txBox="1"/>
            <p:nvPr/>
          </p:nvSpPr>
          <p:spPr>
            <a:xfrm>
              <a:off x="2549" y="1952"/>
              <a:ext cx="88" cy="436"/>
            </a:xfrm>
            <a:prstGeom prst="rect">
              <a:avLst/>
            </a:pr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41" name="Google Shape;2841;p41"/>
            <p:cNvCxnSpPr/>
            <p:nvPr/>
          </p:nvCxnSpPr>
          <p:spPr>
            <a:xfrm flipH="1">
              <a:off x="2645" y="2256"/>
              <a:ext cx="120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2" name="Google Shape;2842;p41"/>
            <p:cNvCxnSpPr/>
            <p:nvPr/>
          </p:nvCxnSpPr>
          <p:spPr>
            <a:xfrm flipH="1">
              <a:off x="3206" y="2162"/>
              <a:ext cx="9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43" name="Google Shape;2843;p41"/>
            <p:cNvSpPr txBox="1"/>
            <p:nvPr/>
          </p:nvSpPr>
          <p:spPr>
            <a:xfrm>
              <a:off x="3110" y="1952"/>
              <a:ext cx="88" cy="436"/>
            </a:xfrm>
            <a:prstGeom prst="rect">
              <a:avLst/>
            </a:pr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44" name="Google Shape;2844;p41"/>
            <p:cNvCxnSpPr/>
            <p:nvPr/>
          </p:nvCxnSpPr>
          <p:spPr>
            <a:xfrm>
              <a:off x="3253" y="2162"/>
              <a:ext cx="1" cy="187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5" name="Google Shape;2845;p41"/>
            <p:cNvCxnSpPr/>
            <p:nvPr/>
          </p:nvCxnSpPr>
          <p:spPr>
            <a:xfrm flipH="1">
              <a:off x="3253" y="2349"/>
              <a:ext cx="37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6" name="Google Shape;2846;p41"/>
            <p:cNvCxnSpPr/>
            <p:nvPr/>
          </p:nvCxnSpPr>
          <p:spPr>
            <a:xfrm flipH="1">
              <a:off x="3580" y="2162"/>
              <a:ext cx="9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7" name="Google Shape;2847;p41"/>
            <p:cNvCxnSpPr/>
            <p:nvPr/>
          </p:nvCxnSpPr>
          <p:spPr>
            <a:xfrm>
              <a:off x="3627" y="2230"/>
              <a:ext cx="1" cy="119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8" name="Google Shape;2848;p41"/>
            <p:cNvCxnSpPr/>
            <p:nvPr/>
          </p:nvCxnSpPr>
          <p:spPr>
            <a:xfrm flipH="1">
              <a:off x="3627" y="2230"/>
              <a:ext cx="47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49" name="Google Shape;2849;p41"/>
            <p:cNvSpPr txBox="1"/>
            <p:nvPr/>
          </p:nvSpPr>
          <p:spPr>
            <a:xfrm>
              <a:off x="3671" y="1973"/>
              <a:ext cx="88" cy="441"/>
            </a:xfrm>
            <a:prstGeom prst="rect">
              <a:avLst/>
            </a:pr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50" name="Google Shape;2850;p41"/>
            <p:cNvSpPr txBox="1"/>
            <p:nvPr/>
          </p:nvSpPr>
          <p:spPr>
            <a:xfrm>
              <a:off x="4422" y="2557"/>
              <a:ext cx="119" cy="234"/>
            </a:xfrm>
            <a:prstGeom prst="rect">
              <a:avLst/>
            </a:prstGeom>
            <a:solidFill>
              <a:srgbClr val="FFCC99"/>
            </a:solidFill>
            <a:ln cap="flat" cmpd="sng" w="15875">
              <a:solidFill>
                <a:srgbClr val="FFCC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51" name="Google Shape;2851;p41"/>
            <p:cNvSpPr txBox="1"/>
            <p:nvPr/>
          </p:nvSpPr>
          <p:spPr>
            <a:xfrm>
              <a:off x="2879" y="2557"/>
              <a:ext cx="120" cy="234"/>
            </a:xfrm>
            <a:prstGeom prst="rect">
              <a:avLst/>
            </a:prstGeom>
            <a:solidFill>
              <a:srgbClr val="FF9966"/>
            </a:solidFill>
            <a:ln cap="flat" cmpd="sng" w="15875">
              <a:solidFill>
                <a:srgbClr val="FF99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52" name="Google Shape;2852;p41"/>
            <p:cNvSpPr txBox="1"/>
            <p:nvPr/>
          </p:nvSpPr>
          <p:spPr>
            <a:xfrm>
              <a:off x="2318" y="2557"/>
              <a:ext cx="120" cy="234"/>
            </a:xfrm>
            <a:prstGeom prst="rect">
              <a:avLst/>
            </a:prstGeom>
            <a:solidFill>
              <a:srgbClr val="FF9966"/>
            </a:solidFill>
            <a:ln cap="flat" cmpd="sng" w="15875">
              <a:solidFill>
                <a:srgbClr val="FF99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53" name="Google Shape;2853;p41"/>
            <p:cNvSpPr/>
            <p:nvPr/>
          </p:nvSpPr>
          <p:spPr>
            <a:xfrm>
              <a:off x="3320" y="2459"/>
              <a:ext cx="234" cy="420"/>
            </a:xfrm>
            <a:custGeom>
              <a:rect b="b" l="l" r="r" t="t"/>
              <a:pathLst>
                <a:path extrusionOk="0" h="420" w="234">
                  <a:moveTo>
                    <a:pt x="0" y="0"/>
                  </a:moveTo>
                  <a:lnTo>
                    <a:pt x="0" y="166"/>
                  </a:lnTo>
                  <a:lnTo>
                    <a:pt x="47" y="213"/>
                  </a:lnTo>
                  <a:lnTo>
                    <a:pt x="0" y="259"/>
                  </a:lnTo>
                  <a:lnTo>
                    <a:pt x="0" y="420"/>
                  </a:lnTo>
                  <a:lnTo>
                    <a:pt x="234" y="306"/>
                  </a:lnTo>
                  <a:lnTo>
                    <a:pt x="234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54" name="Google Shape;2854;p41"/>
            <p:cNvSpPr txBox="1"/>
            <p:nvPr/>
          </p:nvSpPr>
          <p:spPr>
            <a:xfrm>
              <a:off x="2767" y="2560"/>
              <a:ext cx="229" cy="228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55" name="Google Shape;2855;p41"/>
            <p:cNvCxnSpPr/>
            <p:nvPr/>
          </p:nvCxnSpPr>
          <p:spPr>
            <a:xfrm flipH="1">
              <a:off x="2437" y="2677"/>
              <a:ext cx="328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56" name="Google Shape;2856;p41"/>
            <p:cNvCxnSpPr/>
            <p:nvPr/>
          </p:nvCxnSpPr>
          <p:spPr>
            <a:xfrm flipH="1">
              <a:off x="3206" y="2770"/>
              <a:ext cx="9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57" name="Google Shape;2857;p41"/>
            <p:cNvCxnSpPr/>
            <p:nvPr/>
          </p:nvCxnSpPr>
          <p:spPr>
            <a:xfrm flipH="1">
              <a:off x="3206" y="2583"/>
              <a:ext cx="120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58" name="Google Shape;2858;p41"/>
            <p:cNvCxnSpPr/>
            <p:nvPr/>
          </p:nvCxnSpPr>
          <p:spPr>
            <a:xfrm flipH="1">
              <a:off x="2692" y="2604"/>
              <a:ext cx="73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59" name="Google Shape;2859;p41"/>
            <p:cNvCxnSpPr/>
            <p:nvPr/>
          </p:nvCxnSpPr>
          <p:spPr>
            <a:xfrm>
              <a:off x="2692" y="2604"/>
              <a:ext cx="1" cy="73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60" name="Google Shape;2860;p41"/>
            <p:cNvSpPr txBox="1"/>
            <p:nvPr/>
          </p:nvSpPr>
          <p:spPr>
            <a:xfrm>
              <a:off x="2206" y="2560"/>
              <a:ext cx="229" cy="228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1" name="Google Shape;2861;p41"/>
            <p:cNvSpPr txBox="1"/>
            <p:nvPr/>
          </p:nvSpPr>
          <p:spPr>
            <a:xfrm>
              <a:off x="2292" y="2619"/>
              <a:ext cx="125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</a:t>
              </a:r>
              <a:endParaRPr/>
            </a:p>
          </p:txBody>
        </p:sp>
        <p:sp>
          <p:nvSpPr>
            <p:cNvPr id="2862" name="Google Shape;2862;p41"/>
            <p:cNvSpPr txBox="1"/>
            <p:nvPr/>
          </p:nvSpPr>
          <p:spPr>
            <a:xfrm>
              <a:off x="2801" y="2619"/>
              <a:ext cx="208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</a:t>
              </a:r>
              <a:endParaRPr/>
            </a:p>
          </p:txBody>
        </p:sp>
        <p:sp>
          <p:nvSpPr>
            <p:cNvPr id="2863" name="Google Shape;2863;p41"/>
            <p:cNvSpPr txBox="1"/>
            <p:nvPr/>
          </p:nvSpPr>
          <p:spPr>
            <a:xfrm>
              <a:off x="3378" y="2619"/>
              <a:ext cx="187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</a:t>
              </a:r>
              <a:endParaRPr/>
            </a:p>
          </p:txBody>
        </p:sp>
        <p:sp>
          <p:nvSpPr>
            <p:cNvPr id="2864" name="Google Shape;2864;p41"/>
            <p:cNvSpPr txBox="1"/>
            <p:nvPr/>
          </p:nvSpPr>
          <p:spPr>
            <a:xfrm>
              <a:off x="3864" y="2560"/>
              <a:ext cx="274" cy="228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5" name="Google Shape;2865;p41"/>
            <p:cNvSpPr txBox="1"/>
            <p:nvPr/>
          </p:nvSpPr>
          <p:spPr>
            <a:xfrm>
              <a:off x="3949" y="2619"/>
              <a:ext cx="161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DM</a:t>
              </a:r>
              <a:endParaRPr/>
            </a:p>
          </p:txBody>
        </p:sp>
        <p:sp>
          <p:nvSpPr>
            <p:cNvPr id="2866" name="Google Shape;2866;p41"/>
            <p:cNvSpPr txBox="1"/>
            <p:nvPr/>
          </p:nvSpPr>
          <p:spPr>
            <a:xfrm>
              <a:off x="4425" y="2560"/>
              <a:ext cx="228" cy="228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67" name="Google Shape;2867;p41"/>
            <p:cNvCxnSpPr/>
            <p:nvPr/>
          </p:nvCxnSpPr>
          <p:spPr>
            <a:xfrm flipH="1">
              <a:off x="4328" y="2677"/>
              <a:ext cx="9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68" name="Google Shape;2868;p41"/>
            <p:cNvSpPr txBox="1"/>
            <p:nvPr/>
          </p:nvSpPr>
          <p:spPr>
            <a:xfrm>
              <a:off x="4458" y="2619"/>
              <a:ext cx="208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</a:t>
              </a:r>
              <a:endParaRPr/>
            </a:p>
          </p:txBody>
        </p:sp>
        <p:cxnSp>
          <p:nvCxnSpPr>
            <p:cNvPr id="2869" name="Google Shape;2869;p41"/>
            <p:cNvCxnSpPr/>
            <p:nvPr/>
          </p:nvCxnSpPr>
          <p:spPr>
            <a:xfrm flipH="1">
              <a:off x="3559" y="2677"/>
              <a:ext cx="115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70" name="Google Shape;2870;p41"/>
            <p:cNvSpPr txBox="1"/>
            <p:nvPr/>
          </p:nvSpPr>
          <p:spPr>
            <a:xfrm>
              <a:off x="2549" y="2441"/>
              <a:ext cx="88" cy="441"/>
            </a:xfrm>
            <a:prstGeom prst="rect">
              <a:avLst/>
            </a:pr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71" name="Google Shape;2871;p41"/>
            <p:cNvCxnSpPr/>
            <p:nvPr/>
          </p:nvCxnSpPr>
          <p:spPr>
            <a:xfrm flipH="1">
              <a:off x="2998" y="2677"/>
              <a:ext cx="115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72" name="Google Shape;2872;p41"/>
            <p:cNvSpPr txBox="1"/>
            <p:nvPr/>
          </p:nvSpPr>
          <p:spPr>
            <a:xfrm>
              <a:off x="3110" y="2467"/>
              <a:ext cx="88" cy="436"/>
            </a:xfrm>
            <a:prstGeom prst="rect">
              <a:avLst/>
            </a:pr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73" name="Google Shape;2873;p41"/>
            <p:cNvCxnSpPr/>
            <p:nvPr/>
          </p:nvCxnSpPr>
          <p:spPr>
            <a:xfrm flipH="1">
              <a:off x="3206" y="2770"/>
              <a:ext cx="120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74" name="Google Shape;2874;p41"/>
            <p:cNvCxnSpPr/>
            <p:nvPr/>
          </p:nvCxnSpPr>
          <p:spPr>
            <a:xfrm flipH="1">
              <a:off x="3767" y="2677"/>
              <a:ext cx="9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75" name="Google Shape;2875;p41"/>
            <p:cNvSpPr txBox="1"/>
            <p:nvPr/>
          </p:nvSpPr>
          <p:spPr>
            <a:xfrm>
              <a:off x="3671" y="2467"/>
              <a:ext cx="88" cy="436"/>
            </a:xfrm>
            <a:prstGeom prst="rect">
              <a:avLst/>
            </a:pr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76" name="Google Shape;2876;p41"/>
            <p:cNvCxnSpPr/>
            <p:nvPr/>
          </p:nvCxnSpPr>
          <p:spPr>
            <a:xfrm>
              <a:off x="3814" y="2677"/>
              <a:ext cx="1" cy="187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77" name="Google Shape;2877;p41"/>
            <p:cNvCxnSpPr/>
            <p:nvPr/>
          </p:nvCxnSpPr>
          <p:spPr>
            <a:xfrm flipH="1">
              <a:off x="3814" y="2864"/>
              <a:ext cx="37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78" name="Google Shape;2878;p41"/>
            <p:cNvCxnSpPr/>
            <p:nvPr/>
          </p:nvCxnSpPr>
          <p:spPr>
            <a:xfrm flipH="1">
              <a:off x="4141" y="2677"/>
              <a:ext cx="9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79" name="Google Shape;2879;p41"/>
            <p:cNvCxnSpPr/>
            <p:nvPr/>
          </p:nvCxnSpPr>
          <p:spPr>
            <a:xfrm>
              <a:off x="4188" y="2744"/>
              <a:ext cx="1" cy="12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80" name="Google Shape;2880;p41"/>
            <p:cNvCxnSpPr/>
            <p:nvPr/>
          </p:nvCxnSpPr>
          <p:spPr>
            <a:xfrm flipH="1">
              <a:off x="4188" y="2744"/>
              <a:ext cx="47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81" name="Google Shape;2881;p41"/>
            <p:cNvSpPr txBox="1"/>
            <p:nvPr/>
          </p:nvSpPr>
          <p:spPr>
            <a:xfrm>
              <a:off x="4232" y="2487"/>
              <a:ext cx="88" cy="441"/>
            </a:xfrm>
            <a:prstGeom prst="rect">
              <a:avLst/>
            </a:pr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82" name="Google Shape;2882;p41"/>
            <p:cNvSpPr txBox="1"/>
            <p:nvPr/>
          </p:nvSpPr>
          <p:spPr>
            <a:xfrm>
              <a:off x="240" y="3103"/>
              <a:ext cx="213" cy="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sub</a:t>
              </a:r>
              <a:endParaRPr/>
            </a:p>
          </p:txBody>
        </p:sp>
        <p:sp>
          <p:nvSpPr>
            <p:cNvPr id="2883" name="Google Shape;2883;p41"/>
            <p:cNvSpPr txBox="1"/>
            <p:nvPr/>
          </p:nvSpPr>
          <p:spPr>
            <a:xfrm>
              <a:off x="411" y="3103"/>
              <a:ext cx="602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$t8, $t9, $t10</a:t>
              </a:r>
              <a:endParaRPr/>
            </a:p>
          </p:txBody>
        </p:sp>
        <p:sp>
          <p:nvSpPr>
            <p:cNvPr id="2884" name="Google Shape;2884;p41"/>
            <p:cNvSpPr txBox="1"/>
            <p:nvPr/>
          </p:nvSpPr>
          <p:spPr>
            <a:xfrm>
              <a:off x="4983" y="3071"/>
              <a:ext cx="119" cy="235"/>
            </a:xfrm>
            <a:prstGeom prst="rect">
              <a:avLst/>
            </a:prstGeom>
            <a:solidFill>
              <a:srgbClr val="FFCC99"/>
            </a:solidFill>
            <a:ln cap="flat" cmpd="sng" w="15875">
              <a:solidFill>
                <a:srgbClr val="FFCC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85" name="Google Shape;2885;p41"/>
            <p:cNvSpPr txBox="1"/>
            <p:nvPr/>
          </p:nvSpPr>
          <p:spPr>
            <a:xfrm>
              <a:off x="3440" y="3071"/>
              <a:ext cx="120" cy="235"/>
            </a:xfrm>
            <a:prstGeom prst="rect">
              <a:avLst/>
            </a:prstGeom>
            <a:solidFill>
              <a:srgbClr val="FF9966"/>
            </a:solidFill>
            <a:ln cap="flat" cmpd="sng" w="15875">
              <a:solidFill>
                <a:srgbClr val="FF99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86" name="Google Shape;2886;p41"/>
            <p:cNvSpPr txBox="1"/>
            <p:nvPr/>
          </p:nvSpPr>
          <p:spPr>
            <a:xfrm>
              <a:off x="2879" y="3071"/>
              <a:ext cx="120" cy="235"/>
            </a:xfrm>
            <a:prstGeom prst="rect">
              <a:avLst/>
            </a:prstGeom>
            <a:solidFill>
              <a:srgbClr val="FF9966"/>
            </a:solidFill>
            <a:ln cap="flat" cmpd="sng" w="15875">
              <a:solidFill>
                <a:srgbClr val="FF99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3881" y="2973"/>
              <a:ext cx="234" cy="421"/>
            </a:xfrm>
            <a:custGeom>
              <a:rect b="b" l="l" r="r" t="t"/>
              <a:pathLst>
                <a:path extrusionOk="0" h="421" w="234">
                  <a:moveTo>
                    <a:pt x="0" y="0"/>
                  </a:moveTo>
                  <a:lnTo>
                    <a:pt x="0" y="166"/>
                  </a:lnTo>
                  <a:lnTo>
                    <a:pt x="47" y="213"/>
                  </a:lnTo>
                  <a:lnTo>
                    <a:pt x="0" y="260"/>
                  </a:lnTo>
                  <a:lnTo>
                    <a:pt x="0" y="421"/>
                  </a:lnTo>
                  <a:lnTo>
                    <a:pt x="234" y="306"/>
                  </a:lnTo>
                  <a:lnTo>
                    <a:pt x="234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88" name="Google Shape;2888;p41"/>
            <p:cNvSpPr txBox="1"/>
            <p:nvPr/>
          </p:nvSpPr>
          <p:spPr>
            <a:xfrm>
              <a:off x="3328" y="3074"/>
              <a:ext cx="229" cy="229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89" name="Google Shape;2889;p41"/>
            <p:cNvCxnSpPr/>
            <p:nvPr/>
          </p:nvCxnSpPr>
          <p:spPr>
            <a:xfrm flipH="1">
              <a:off x="2998" y="3191"/>
              <a:ext cx="328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90" name="Google Shape;2890;p41"/>
            <p:cNvCxnSpPr/>
            <p:nvPr/>
          </p:nvCxnSpPr>
          <p:spPr>
            <a:xfrm flipH="1">
              <a:off x="3767" y="3285"/>
              <a:ext cx="9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91" name="Google Shape;2891;p41"/>
            <p:cNvCxnSpPr/>
            <p:nvPr/>
          </p:nvCxnSpPr>
          <p:spPr>
            <a:xfrm flipH="1">
              <a:off x="3767" y="3098"/>
              <a:ext cx="120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92" name="Google Shape;2892;p41"/>
            <p:cNvCxnSpPr/>
            <p:nvPr/>
          </p:nvCxnSpPr>
          <p:spPr>
            <a:xfrm flipH="1">
              <a:off x="3253" y="3118"/>
              <a:ext cx="73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93" name="Google Shape;2893;p41"/>
            <p:cNvCxnSpPr/>
            <p:nvPr/>
          </p:nvCxnSpPr>
          <p:spPr>
            <a:xfrm>
              <a:off x="3253" y="3118"/>
              <a:ext cx="1" cy="73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94" name="Google Shape;2894;p41"/>
            <p:cNvSpPr txBox="1"/>
            <p:nvPr/>
          </p:nvSpPr>
          <p:spPr>
            <a:xfrm>
              <a:off x="2767" y="3074"/>
              <a:ext cx="229" cy="229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95" name="Google Shape;2895;p41"/>
            <p:cNvSpPr txBox="1"/>
            <p:nvPr/>
          </p:nvSpPr>
          <p:spPr>
            <a:xfrm>
              <a:off x="2853" y="3133"/>
              <a:ext cx="125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</a:t>
              </a:r>
              <a:endParaRPr/>
            </a:p>
          </p:txBody>
        </p:sp>
        <p:sp>
          <p:nvSpPr>
            <p:cNvPr id="2896" name="Google Shape;2896;p41"/>
            <p:cNvSpPr txBox="1"/>
            <p:nvPr/>
          </p:nvSpPr>
          <p:spPr>
            <a:xfrm>
              <a:off x="3362" y="3133"/>
              <a:ext cx="208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</a:t>
              </a:r>
              <a:endParaRPr/>
            </a:p>
          </p:txBody>
        </p:sp>
        <p:sp>
          <p:nvSpPr>
            <p:cNvPr id="2897" name="Google Shape;2897;p41"/>
            <p:cNvSpPr txBox="1"/>
            <p:nvPr/>
          </p:nvSpPr>
          <p:spPr>
            <a:xfrm>
              <a:off x="3939" y="3133"/>
              <a:ext cx="187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</a:t>
              </a:r>
              <a:endParaRPr/>
            </a:p>
          </p:txBody>
        </p:sp>
        <p:sp>
          <p:nvSpPr>
            <p:cNvPr id="2898" name="Google Shape;2898;p41"/>
            <p:cNvSpPr txBox="1"/>
            <p:nvPr/>
          </p:nvSpPr>
          <p:spPr>
            <a:xfrm>
              <a:off x="4425" y="3074"/>
              <a:ext cx="274" cy="229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99" name="Google Shape;2899;p41"/>
            <p:cNvSpPr txBox="1"/>
            <p:nvPr/>
          </p:nvSpPr>
          <p:spPr>
            <a:xfrm>
              <a:off x="4510" y="3133"/>
              <a:ext cx="161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DM</a:t>
              </a:r>
              <a:endParaRPr/>
            </a:p>
          </p:txBody>
        </p:sp>
        <p:sp>
          <p:nvSpPr>
            <p:cNvPr id="2900" name="Google Shape;2900;p41"/>
            <p:cNvSpPr txBox="1"/>
            <p:nvPr/>
          </p:nvSpPr>
          <p:spPr>
            <a:xfrm>
              <a:off x="4986" y="3074"/>
              <a:ext cx="228" cy="229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901" name="Google Shape;2901;p41"/>
            <p:cNvCxnSpPr/>
            <p:nvPr/>
          </p:nvCxnSpPr>
          <p:spPr>
            <a:xfrm flipH="1">
              <a:off x="4889" y="3191"/>
              <a:ext cx="9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02" name="Google Shape;2902;p41"/>
            <p:cNvSpPr txBox="1"/>
            <p:nvPr/>
          </p:nvSpPr>
          <p:spPr>
            <a:xfrm>
              <a:off x="5019" y="3133"/>
              <a:ext cx="208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</a:t>
              </a:r>
              <a:endParaRPr/>
            </a:p>
          </p:txBody>
        </p:sp>
        <p:cxnSp>
          <p:nvCxnSpPr>
            <p:cNvPr id="2903" name="Google Shape;2903;p41"/>
            <p:cNvCxnSpPr/>
            <p:nvPr/>
          </p:nvCxnSpPr>
          <p:spPr>
            <a:xfrm flipH="1">
              <a:off x="4120" y="3191"/>
              <a:ext cx="115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04" name="Google Shape;2904;p41"/>
            <p:cNvSpPr txBox="1"/>
            <p:nvPr/>
          </p:nvSpPr>
          <p:spPr>
            <a:xfrm>
              <a:off x="3110" y="2955"/>
              <a:ext cx="88" cy="441"/>
            </a:xfrm>
            <a:prstGeom prst="rect">
              <a:avLst/>
            </a:pr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905" name="Google Shape;2905;p41"/>
            <p:cNvCxnSpPr/>
            <p:nvPr/>
          </p:nvCxnSpPr>
          <p:spPr>
            <a:xfrm flipH="1">
              <a:off x="3559" y="3191"/>
              <a:ext cx="115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06" name="Google Shape;2906;p41"/>
            <p:cNvSpPr txBox="1"/>
            <p:nvPr/>
          </p:nvSpPr>
          <p:spPr>
            <a:xfrm>
              <a:off x="3671" y="2981"/>
              <a:ext cx="88" cy="436"/>
            </a:xfrm>
            <a:prstGeom prst="rect">
              <a:avLst/>
            </a:pr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907" name="Google Shape;2907;p41"/>
            <p:cNvCxnSpPr/>
            <p:nvPr/>
          </p:nvCxnSpPr>
          <p:spPr>
            <a:xfrm flipH="1">
              <a:off x="3767" y="3285"/>
              <a:ext cx="120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08" name="Google Shape;2908;p41"/>
            <p:cNvCxnSpPr/>
            <p:nvPr/>
          </p:nvCxnSpPr>
          <p:spPr>
            <a:xfrm flipH="1">
              <a:off x="4328" y="3191"/>
              <a:ext cx="9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09" name="Google Shape;2909;p41"/>
            <p:cNvSpPr txBox="1"/>
            <p:nvPr/>
          </p:nvSpPr>
          <p:spPr>
            <a:xfrm>
              <a:off x="4232" y="2981"/>
              <a:ext cx="88" cy="436"/>
            </a:xfrm>
            <a:prstGeom prst="rect">
              <a:avLst/>
            </a:pr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910" name="Google Shape;2910;p41"/>
            <p:cNvCxnSpPr/>
            <p:nvPr/>
          </p:nvCxnSpPr>
          <p:spPr>
            <a:xfrm>
              <a:off x="4375" y="3191"/>
              <a:ext cx="1" cy="187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11" name="Google Shape;2911;p41"/>
            <p:cNvCxnSpPr/>
            <p:nvPr/>
          </p:nvCxnSpPr>
          <p:spPr>
            <a:xfrm flipH="1">
              <a:off x="4375" y="3378"/>
              <a:ext cx="37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12" name="Google Shape;2912;p41"/>
            <p:cNvCxnSpPr/>
            <p:nvPr/>
          </p:nvCxnSpPr>
          <p:spPr>
            <a:xfrm flipH="1">
              <a:off x="4702" y="3191"/>
              <a:ext cx="94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13" name="Google Shape;2913;p41"/>
            <p:cNvCxnSpPr/>
            <p:nvPr/>
          </p:nvCxnSpPr>
          <p:spPr>
            <a:xfrm>
              <a:off x="4749" y="3259"/>
              <a:ext cx="1" cy="119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14" name="Google Shape;2914;p41"/>
            <p:cNvCxnSpPr/>
            <p:nvPr/>
          </p:nvCxnSpPr>
          <p:spPr>
            <a:xfrm flipH="1">
              <a:off x="4749" y="3259"/>
              <a:ext cx="47" cy="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15" name="Google Shape;2915;p41"/>
            <p:cNvSpPr txBox="1"/>
            <p:nvPr/>
          </p:nvSpPr>
          <p:spPr>
            <a:xfrm>
              <a:off x="4793" y="3002"/>
              <a:ext cx="88" cy="441"/>
            </a:xfrm>
            <a:prstGeom prst="rect">
              <a:avLst/>
            </a:prstGeom>
            <a:solidFill>
              <a:srgbClr val="FF99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6" name="Google Shape;2916;p41"/>
            <p:cNvSpPr txBox="1"/>
            <p:nvPr/>
          </p:nvSpPr>
          <p:spPr>
            <a:xfrm>
              <a:off x="5045" y="1263"/>
              <a:ext cx="213" cy="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CC 8</a:t>
              </a:r>
              <a:endParaRPr/>
            </a:p>
          </p:txBody>
        </p:sp>
      </p:grpSp>
      <p:sp>
        <p:nvSpPr>
          <p:cNvPr id="2917" name="Google Shape;2917;p41"/>
          <p:cNvSpPr txBox="1"/>
          <p:nvPr/>
        </p:nvSpPr>
        <p:spPr>
          <a:xfrm>
            <a:off x="6629400" y="2071687"/>
            <a:ext cx="1092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axis</a:t>
            </a:r>
            <a:endParaRPr/>
          </a:p>
        </p:txBody>
      </p:sp>
      <p:cxnSp>
        <p:nvCxnSpPr>
          <p:cNvPr id="2918" name="Google Shape;2918;p41"/>
          <p:cNvCxnSpPr/>
          <p:nvPr/>
        </p:nvCxnSpPr>
        <p:spPr>
          <a:xfrm>
            <a:off x="7696200" y="2286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762000" y="152400"/>
            <a:ext cx="8174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Pipelined vs. Single-Cycle Instruction Execution: the Plan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1143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2254250" y="3460750"/>
            <a:ext cx="6638925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498725" y="2579687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2528887" y="25796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2587625" y="2579687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2643187" y="2579687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2673350" y="2579687"/>
            <a:ext cx="38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2706687" y="25796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2770187" y="2579687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2820987" y="2579687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2851150" y="2579687"/>
            <a:ext cx="254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2876550" y="25796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2936875" y="25796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2995612" y="3063875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2628900" y="270986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2659062" y="27098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2720975" y="270986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2751137" y="270986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2803525" y="27098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4619625" y="2952750"/>
            <a:ext cx="63500" cy="63500"/>
          </a:xfrm>
          <a:custGeom>
            <a:rect b="b" l="l" r="r" t="t"/>
            <a:pathLst>
              <a:path extrusionOk="0" h="40" w="40">
                <a:moveTo>
                  <a:pt x="0" y="40"/>
                </a:moveTo>
                <a:lnTo>
                  <a:pt x="3" y="0"/>
                </a:lnTo>
                <a:lnTo>
                  <a:pt x="40" y="21"/>
                </a:lnTo>
                <a:lnTo>
                  <a:pt x="3" y="4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2473325" y="2524125"/>
            <a:ext cx="555625" cy="369887"/>
          </a:xfrm>
          <a:custGeom>
            <a:rect b="b" l="l" r="r" t="t"/>
            <a:pathLst>
              <a:path extrusionOk="0" h="233" w="350">
                <a:moveTo>
                  <a:pt x="347" y="231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3073400" y="2643187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3154362" y="26431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3213100" y="26431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3028950" y="2524125"/>
            <a:ext cx="277812" cy="369887"/>
          </a:xfrm>
          <a:custGeom>
            <a:rect b="b" l="l" r="r" t="t"/>
            <a:pathLst>
              <a:path extrusionOk="0" h="233" w="175">
                <a:moveTo>
                  <a:pt x="172" y="231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3487737" y="2643187"/>
            <a:ext cx="76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3562350" y="26431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3621087" y="2643187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3306762" y="2524125"/>
            <a:ext cx="554037" cy="369887"/>
          </a:xfrm>
          <a:custGeom>
            <a:rect b="b" l="l" r="r" t="t"/>
            <a:pathLst>
              <a:path extrusionOk="0" h="233" w="349">
                <a:moveTo>
                  <a:pt x="347" y="231"/>
                </a:moveTo>
                <a:lnTo>
                  <a:pt x="349" y="0"/>
                </a:lnTo>
                <a:lnTo>
                  <a:pt x="0" y="0"/>
                </a:lnTo>
                <a:lnTo>
                  <a:pt x="0" y="233"/>
                </a:lnTo>
                <a:lnTo>
                  <a:pt x="349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4024312" y="2579687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4102100" y="25796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4160837" y="2579687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4191000" y="25796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4252912" y="3063875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3968750" y="27098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4027487" y="270986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4083050" y="270986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4138612" y="27098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4198937" y="270986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4249737" y="270986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3860800" y="2524125"/>
            <a:ext cx="555625" cy="369887"/>
          </a:xfrm>
          <a:custGeom>
            <a:rect b="b" l="l" r="r" t="t"/>
            <a:pathLst>
              <a:path extrusionOk="0" h="233" w="350">
                <a:moveTo>
                  <a:pt x="348" y="231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4460875" y="2643187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4541837" y="26431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71" name="Google Shape;171;p16"/>
          <p:cNvSpPr txBox="1"/>
          <p:nvPr/>
        </p:nvSpPr>
        <p:spPr>
          <a:xfrm>
            <a:off x="4602162" y="264318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416425" y="2524125"/>
            <a:ext cx="277812" cy="369887"/>
          </a:xfrm>
          <a:custGeom>
            <a:rect b="b" l="l" r="r" t="t"/>
            <a:pathLst>
              <a:path extrusionOk="0" h="233" w="175">
                <a:moveTo>
                  <a:pt x="173" y="231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3" name="Google Shape;173;p16"/>
          <p:cNvCxnSpPr/>
          <p:nvPr/>
        </p:nvCxnSpPr>
        <p:spPr>
          <a:xfrm flipH="1">
            <a:off x="2525712" y="2982912"/>
            <a:ext cx="2120900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" name="Google Shape;174;p16"/>
          <p:cNvSpPr/>
          <p:nvPr/>
        </p:nvSpPr>
        <p:spPr>
          <a:xfrm>
            <a:off x="2481262" y="2952750"/>
            <a:ext cx="58737" cy="63500"/>
          </a:xfrm>
          <a:custGeom>
            <a:rect b="b" l="l" r="r" t="t"/>
            <a:pathLst>
              <a:path extrusionOk="0" h="40" w="37">
                <a:moveTo>
                  <a:pt x="37" y="40"/>
                </a:moveTo>
                <a:lnTo>
                  <a:pt x="37" y="0"/>
                </a:lnTo>
                <a:lnTo>
                  <a:pt x="0" y="21"/>
                </a:lnTo>
                <a:lnTo>
                  <a:pt x="37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3457575" y="301625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76" name="Google Shape;176;p16"/>
          <p:cNvSpPr txBox="1"/>
          <p:nvPr/>
        </p:nvSpPr>
        <p:spPr>
          <a:xfrm>
            <a:off x="3529012" y="3016250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3562350" y="301625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3632200" y="3016250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4719637" y="2949575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4749800" y="29495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4808537" y="2949575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4864100" y="2949575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4894262" y="2949575"/>
            <a:ext cx="38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4927600" y="29495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4989512" y="2949575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86" name="Google Shape;186;p16"/>
          <p:cNvSpPr txBox="1"/>
          <p:nvPr/>
        </p:nvSpPr>
        <p:spPr>
          <a:xfrm>
            <a:off x="5041900" y="2949575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5072062" y="2949575"/>
            <a:ext cx="254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5097462" y="29495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89" name="Google Shape;189;p16"/>
          <p:cNvSpPr txBox="1"/>
          <p:nvPr/>
        </p:nvSpPr>
        <p:spPr>
          <a:xfrm>
            <a:off x="5156200" y="29495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5216525" y="3433762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4849812" y="3079750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4879975" y="3079750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4941887" y="3079750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4972050" y="3079750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5022850" y="3079750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6840537" y="3324225"/>
            <a:ext cx="63500" cy="61912"/>
          </a:xfrm>
          <a:custGeom>
            <a:rect b="b" l="l" r="r" t="t"/>
            <a:pathLst>
              <a:path extrusionOk="0" h="39" w="40">
                <a:moveTo>
                  <a:pt x="0" y="39"/>
                </a:moveTo>
                <a:lnTo>
                  <a:pt x="2" y="0"/>
                </a:lnTo>
                <a:lnTo>
                  <a:pt x="40" y="21"/>
                </a:lnTo>
                <a:lnTo>
                  <a:pt x="2" y="39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7740650" y="3686175"/>
            <a:ext cx="61912" cy="63500"/>
          </a:xfrm>
          <a:custGeom>
            <a:rect b="b" l="l" r="r" t="t"/>
            <a:pathLst>
              <a:path extrusionOk="0" h="40" w="39">
                <a:moveTo>
                  <a:pt x="0" y="40"/>
                </a:moveTo>
                <a:lnTo>
                  <a:pt x="0" y="0"/>
                </a:lnTo>
                <a:lnTo>
                  <a:pt x="39" y="21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4694237" y="2894012"/>
            <a:ext cx="555625" cy="369887"/>
          </a:xfrm>
          <a:custGeom>
            <a:rect b="b" l="l" r="r" t="t"/>
            <a:pathLst>
              <a:path extrusionOk="0" h="233" w="350">
                <a:moveTo>
                  <a:pt x="347" y="231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5294312" y="3013075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5375275" y="30130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5434012" y="30130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5249862" y="2894012"/>
            <a:ext cx="277812" cy="369887"/>
          </a:xfrm>
          <a:custGeom>
            <a:rect b="b" l="l" r="r" t="t"/>
            <a:pathLst>
              <a:path extrusionOk="0" h="233" w="175">
                <a:moveTo>
                  <a:pt x="172" y="231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5708650" y="3013075"/>
            <a:ext cx="76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5781675" y="30130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5842000" y="3013075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5527675" y="2894012"/>
            <a:ext cx="554037" cy="369887"/>
          </a:xfrm>
          <a:custGeom>
            <a:rect b="b" l="l" r="r" t="t"/>
            <a:pathLst>
              <a:path extrusionOk="0" h="233" w="349">
                <a:moveTo>
                  <a:pt x="347" y="231"/>
                </a:moveTo>
                <a:lnTo>
                  <a:pt x="349" y="0"/>
                </a:lnTo>
                <a:lnTo>
                  <a:pt x="0" y="0"/>
                </a:lnTo>
                <a:lnTo>
                  <a:pt x="0" y="233"/>
                </a:lnTo>
                <a:lnTo>
                  <a:pt x="349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245225" y="2949575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6323012" y="29495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6381750" y="2949575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6411912" y="29495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6473825" y="3433762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6189662" y="3079750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6248400" y="3079750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14" name="Google Shape;214;p16"/>
          <p:cNvSpPr txBox="1"/>
          <p:nvPr/>
        </p:nvSpPr>
        <p:spPr>
          <a:xfrm>
            <a:off x="6303962" y="3079750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6359525" y="3079750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216" name="Google Shape;216;p16"/>
          <p:cNvSpPr txBox="1"/>
          <p:nvPr/>
        </p:nvSpPr>
        <p:spPr>
          <a:xfrm>
            <a:off x="6418262" y="3079750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6470650" y="3079750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6081712" y="2894012"/>
            <a:ext cx="555625" cy="369887"/>
          </a:xfrm>
          <a:custGeom>
            <a:rect b="b" l="l" r="r" t="t"/>
            <a:pathLst>
              <a:path extrusionOk="0" h="233" w="350">
                <a:moveTo>
                  <a:pt x="348" y="231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6681787" y="3013075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6762750" y="30130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221" name="Google Shape;221;p16"/>
          <p:cNvSpPr txBox="1"/>
          <p:nvPr/>
        </p:nvSpPr>
        <p:spPr>
          <a:xfrm>
            <a:off x="6823075" y="30130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6637337" y="2894012"/>
            <a:ext cx="277812" cy="369887"/>
          </a:xfrm>
          <a:custGeom>
            <a:rect b="b" l="l" r="r" t="t"/>
            <a:pathLst>
              <a:path extrusionOk="0" h="233" w="175">
                <a:moveTo>
                  <a:pt x="172" y="231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3" name="Google Shape;223;p16"/>
          <p:cNvCxnSpPr/>
          <p:nvPr/>
        </p:nvCxnSpPr>
        <p:spPr>
          <a:xfrm flipH="1">
            <a:off x="4746625" y="3352800"/>
            <a:ext cx="2119312" cy="4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4" name="Google Shape;224;p16"/>
          <p:cNvSpPr/>
          <p:nvPr/>
        </p:nvSpPr>
        <p:spPr>
          <a:xfrm>
            <a:off x="4702175" y="3324225"/>
            <a:ext cx="58737" cy="61912"/>
          </a:xfrm>
          <a:custGeom>
            <a:rect b="b" l="l" r="r" t="t"/>
            <a:pathLst>
              <a:path extrusionOk="0" h="39" w="37">
                <a:moveTo>
                  <a:pt x="37" y="39"/>
                </a:moveTo>
                <a:lnTo>
                  <a:pt x="37" y="0"/>
                </a:lnTo>
                <a:lnTo>
                  <a:pt x="0" y="21"/>
                </a:lnTo>
                <a:lnTo>
                  <a:pt x="37" y="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5678487" y="33861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5748337" y="3386137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7" name="Google Shape;227;p16"/>
          <p:cNvSpPr txBox="1"/>
          <p:nvPr/>
        </p:nvSpPr>
        <p:spPr>
          <a:xfrm>
            <a:off x="5781675" y="33861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5853112" y="3386137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29" name="Google Shape;229;p16"/>
          <p:cNvSpPr txBox="1"/>
          <p:nvPr/>
        </p:nvSpPr>
        <p:spPr>
          <a:xfrm>
            <a:off x="6940550" y="331946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30" name="Google Shape;230;p16"/>
          <p:cNvSpPr txBox="1"/>
          <p:nvPr/>
        </p:nvSpPr>
        <p:spPr>
          <a:xfrm>
            <a:off x="6970712" y="33194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31" name="Google Shape;231;p16"/>
          <p:cNvSpPr txBox="1"/>
          <p:nvPr/>
        </p:nvSpPr>
        <p:spPr>
          <a:xfrm>
            <a:off x="7029450" y="331946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2" name="Google Shape;232;p16"/>
          <p:cNvSpPr txBox="1"/>
          <p:nvPr/>
        </p:nvSpPr>
        <p:spPr>
          <a:xfrm>
            <a:off x="7085012" y="331946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33" name="Google Shape;233;p16"/>
          <p:cNvSpPr txBox="1"/>
          <p:nvPr/>
        </p:nvSpPr>
        <p:spPr>
          <a:xfrm>
            <a:off x="7115175" y="3319462"/>
            <a:ext cx="38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234" name="Google Shape;234;p16"/>
          <p:cNvSpPr txBox="1"/>
          <p:nvPr/>
        </p:nvSpPr>
        <p:spPr>
          <a:xfrm>
            <a:off x="7148512" y="33194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235" name="Google Shape;235;p16"/>
          <p:cNvSpPr txBox="1"/>
          <p:nvPr/>
        </p:nvSpPr>
        <p:spPr>
          <a:xfrm>
            <a:off x="7210425" y="331946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36" name="Google Shape;236;p16"/>
          <p:cNvSpPr txBox="1"/>
          <p:nvPr/>
        </p:nvSpPr>
        <p:spPr>
          <a:xfrm>
            <a:off x="7262812" y="331946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37" name="Google Shape;237;p16"/>
          <p:cNvSpPr txBox="1"/>
          <p:nvPr/>
        </p:nvSpPr>
        <p:spPr>
          <a:xfrm>
            <a:off x="7292975" y="3319462"/>
            <a:ext cx="254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38" name="Google Shape;238;p16"/>
          <p:cNvSpPr txBox="1"/>
          <p:nvPr/>
        </p:nvSpPr>
        <p:spPr>
          <a:xfrm>
            <a:off x="7318375" y="33194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239" name="Google Shape;239;p16"/>
          <p:cNvSpPr txBox="1"/>
          <p:nvPr/>
        </p:nvSpPr>
        <p:spPr>
          <a:xfrm>
            <a:off x="7377112" y="33194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40" name="Google Shape;240;p16"/>
          <p:cNvSpPr txBox="1"/>
          <p:nvPr/>
        </p:nvSpPr>
        <p:spPr>
          <a:xfrm>
            <a:off x="7437437" y="3803650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7070725" y="3449637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42" name="Google Shape;242;p16"/>
          <p:cNvSpPr txBox="1"/>
          <p:nvPr/>
        </p:nvSpPr>
        <p:spPr>
          <a:xfrm>
            <a:off x="7099300" y="344963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243" name="Google Shape;243;p16"/>
          <p:cNvSpPr txBox="1"/>
          <p:nvPr/>
        </p:nvSpPr>
        <p:spPr>
          <a:xfrm>
            <a:off x="7162800" y="3449637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44" name="Google Shape;244;p16"/>
          <p:cNvSpPr txBox="1"/>
          <p:nvPr/>
        </p:nvSpPr>
        <p:spPr>
          <a:xfrm>
            <a:off x="7192962" y="3449637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45" name="Google Shape;245;p16"/>
          <p:cNvSpPr txBox="1"/>
          <p:nvPr/>
        </p:nvSpPr>
        <p:spPr>
          <a:xfrm>
            <a:off x="7243762" y="344963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6915150" y="3263900"/>
            <a:ext cx="555625" cy="369887"/>
          </a:xfrm>
          <a:custGeom>
            <a:rect b="b" l="l" r="r" t="t"/>
            <a:pathLst>
              <a:path extrusionOk="0" h="233" w="350">
                <a:moveTo>
                  <a:pt x="347" y="231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7" name="Google Shape;247;p16"/>
          <p:cNvCxnSpPr/>
          <p:nvPr/>
        </p:nvCxnSpPr>
        <p:spPr>
          <a:xfrm flipH="1">
            <a:off x="6965950" y="3722687"/>
            <a:ext cx="407987" cy="4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8" name="Google Shape;248;p16"/>
          <p:cNvCxnSpPr/>
          <p:nvPr/>
        </p:nvCxnSpPr>
        <p:spPr>
          <a:xfrm flipH="1">
            <a:off x="7673975" y="3722687"/>
            <a:ext cx="80962" cy="4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9" name="Google Shape;249;p16"/>
          <p:cNvSpPr/>
          <p:nvPr/>
        </p:nvSpPr>
        <p:spPr>
          <a:xfrm>
            <a:off x="6921500" y="3694112"/>
            <a:ext cx="60325" cy="61912"/>
          </a:xfrm>
          <a:custGeom>
            <a:rect b="b" l="l" r="r" t="t"/>
            <a:pathLst>
              <a:path extrusionOk="0" h="39" w="38">
                <a:moveTo>
                  <a:pt x="38" y="39"/>
                </a:moveTo>
                <a:lnTo>
                  <a:pt x="38" y="0"/>
                </a:lnTo>
                <a:lnTo>
                  <a:pt x="0" y="21"/>
                </a:lnTo>
                <a:lnTo>
                  <a:pt x="38" y="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7199312" y="3752850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1" name="Google Shape;251;p16"/>
          <p:cNvSpPr txBox="1"/>
          <p:nvPr/>
        </p:nvSpPr>
        <p:spPr>
          <a:xfrm>
            <a:off x="7232650" y="375285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52" name="Google Shape;252;p16"/>
          <p:cNvSpPr txBox="1"/>
          <p:nvPr/>
        </p:nvSpPr>
        <p:spPr>
          <a:xfrm>
            <a:off x="7304087" y="3752850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3" name="Google Shape;253;p16"/>
          <p:cNvSpPr txBox="1"/>
          <p:nvPr/>
        </p:nvSpPr>
        <p:spPr>
          <a:xfrm>
            <a:off x="7337425" y="375285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54" name="Google Shape;254;p16"/>
          <p:cNvSpPr txBox="1"/>
          <p:nvPr/>
        </p:nvSpPr>
        <p:spPr>
          <a:xfrm>
            <a:off x="7404100" y="3752850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55" name="Google Shape;255;p16"/>
          <p:cNvSpPr txBox="1"/>
          <p:nvPr/>
        </p:nvSpPr>
        <p:spPr>
          <a:xfrm>
            <a:off x="2081212" y="2220912"/>
            <a:ext cx="7778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56" name="Google Shape;256;p16"/>
          <p:cNvSpPr txBox="1"/>
          <p:nvPr/>
        </p:nvSpPr>
        <p:spPr>
          <a:xfrm>
            <a:off x="2155825" y="2220912"/>
            <a:ext cx="285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57" name="Google Shape;257;p16"/>
          <p:cNvSpPr txBox="1"/>
          <p:nvPr/>
        </p:nvSpPr>
        <p:spPr>
          <a:xfrm>
            <a:off x="2181225" y="2220912"/>
            <a:ext cx="1063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258" name="Google Shape;258;p16"/>
          <p:cNvSpPr txBox="1"/>
          <p:nvPr/>
        </p:nvSpPr>
        <p:spPr>
          <a:xfrm>
            <a:off x="2284412" y="22209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259" name="Google Shape;259;p16"/>
          <p:cNvSpPr txBox="1"/>
          <p:nvPr/>
        </p:nvSpPr>
        <p:spPr>
          <a:xfrm>
            <a:off x="1519237" y="2635250"/>
            <a:ext cx="285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1544637" y="2635250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1633537" y="2635250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2" name="Google Shape;262;p16"/>
          <p:cNvSpPr txBox="1"/>
          <p:nvPr/>
        </p:nvSpPr>
        <p:spPr>
          <a:xfrm>
            <a:off x="1666875" y="263525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263" name="Google Shape;263;p16"/>
          <p:cNvSpPr txBox="1"/>
          <p:nvPr/>
        </p:nvSpPr>
        <p:spPr>
          <a:xfrm>
            <a:off x="1736725" y="263525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64" name="Google Shape;264;p16"/>
          <p:cNvSpPr txBox="1"/>
          <p:nvPr/>
        </p:nvSpPr>
        <p:spPr>
          <a:xfrm>
            <a:off x="1803400" y="2635250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1839912" y="2635250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6" name="Google Shape;266;p16"/>
          <p:cNvSpPr txBox="1"/>
          <p:nvPr/>
        </p:nvSpPr>
        <p:spPr>
          <a:xfrm>
            <a:off x="1873250" y="263525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67" name="Google Shape;267;p16"/>
          <p:cNvSpPr txBox="1"/>
          <p:nvPr/>
        </p:nvSpPr>
        <p:spPr>
          <a:xfrm>
            <a:off x="1939925" y="263525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68" name="Google Shape;268;p16"/>
          <p:cNvSpPr txBox="1"/>
          <p:nvPr/>
        </p:nvSpPr>
        <p:spPr>
          <a:xfrm>
            <a:off x="2011362" y="263525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69" name="Google Shape;269;p16"/>
          <p:cNvSpPr txBox="1"/>
          <p:nvPr/>
        </p:nvSpPr>
        <p:spPr>
          <a:xfrm>
            <a:off x="2081212" y="2635250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270" name="Google Shape;270;p16"/>
          <p:cNvSpPr txBox="1"/>
          <p:nvPr/>
        </p:nvSpPr>
        <p:spPr>
          <a:xfrm>
            <a:off x="2122487" y="263525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271" name="Google Shape;271;p16"/>
          <p:cNvSpPr txBox="1"/>
          <p:nvPr/>
        </p:nvSpPr>
        <p:spPr>
          <a:xfrm>
            <a:off x="2189162" y="263525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72" name="Google Shape;272;p16"/>
          <p:cNvSpPr txBox="1"/>
          <p:nvPr/>
        </p:nvSpPr>
        <p:spPr>
          <a:xfrm>
            <a:off x="2259012" y="2635250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73" name="Google Shape;273;p16"/>
          <p:cNvSpPr txBox="1"/>
          <p:nvPr/>
        </p:nvSpPr>
        <p:spPr>
          <a:xfrm>
            <a:off x="1519237" y="3005137"/>
            <a:ext cx="285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274" name="Google Shape;274;p16"/>
          <p:cNvSpPr txBox="1"/>
          <p:nvPr/>
        </p:nvSpPr>
        <p:spPr>
          <a:xfrm>
            <a:off x="1544637" y="3005137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275" name="Google Shape;275;p16"/>
          <p:cNvSpPr txBox="1"/>
          <p:nvPr/>
        </p:nvSpPr>
        <p:spPr>
          <a:xfrm>
            <a:off x="1633537" y="3005137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6" name="Google Shape;276;p16"/>
          <p:cNvSpPr txBox="1"/>
          <p:nvPr/>
        </p:nvSpPr>
        <p:spPr>
          <a:xfrm>
            <a:off x="1666875" y="30051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1736725" y="30051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8" name="Google Shape;278;p16"/>
          <p:cNvSpPr txBox="1"/>
          <p:nvPr/>
        </p:nvSpPr>
        <p:spPr>
          <a:xfrm>
            <a:off x="1803400" y="3005137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279" name="Google Shape;279;p16"/>
          <p:cNvSpPr txBox="1"/>
          <p:nvPr/>
        </p:nvSpPr>
        <p:spPr>
          <a:xfrm>
            <a:off x="1839912" y="3005137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0" name="Google Shape;280;p16"/>
          <p:cNvSpPr txBox="1"/>
          <p:nvPr/>
        </p:nvSpPr>
        <p:spPr>
          <a:xfrm>
            <a:off x="1873250" y="30051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1" name="Google Shape;281;p16"/>
          <p:cNvSpPr txBox="1"/>
          <p:nvPr/>
        </p:nvSpPr>
        <p:spPr>
          <a:xfrm>
            <a:off x="1939925" y="30051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82" name="Google Shape;282;p16"/>
          <p:cNvSpPr txBox="1"/>
          <p:nvPr/>
        </p:nvSpPr>
        <p:spPr>
          <a:xfrm>
            <a:off x="2011362" y="30051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2081212" y="3005137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284" name="Google Shape;284;p16"/>
          <p:cNvSpPr txBox="1"/>
          <p:nvPr/>
        </p:nvSpPr>
        <p:spPr>
          <a:xfrm>
            <a:off x="2122487" y="30051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285" name="Google Shape;285;p16"/>
          <p:cNvSpPr txBox="1"/>
          <p:nvPr/>
        </p:nvSpPr>
        <p:spPr>
          <a:xfrm>
            <a:off x="2189162" y="30051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86" name="Google Shape;286;p16"/>
          <p:cNvSpPr txBox="1"/>
          <p:nvPr/>
        </p:nvSpPr>
        <p:spPr>
          <a:xfrm>
            <a:off x="2259012" y="3005137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87" name="Google Shape;287;p16"/>
          <p:cNvSpPr txBox="1"/>
          <p:nvPr/>
        </p:nvSpPr>
        <p:spPr>
          <a:xfrm>
            <a:off x="1519237" y="3375025"/>
            <a:ext cx="285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288" name="Google Shape;288;p16"/>
          <p:cNvSpPr txBox="1"/>
          <p:nvPr/>
        </p:nvSpPr>
        <p:spPr>
          <a:xfrm>
            <a:off x="1544637" y="3375025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289" name="Google Shape;289;p16"/>
          <p:cNvSpPr txBox="1"/>
          <p:nvPr/>
        </p:nvSpPr>
        <p:spPr>
          <a:xfrm>
            <a:off x="1633537" y="3375025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0" name="Google Shape;290;p16"/>
          <p:cNvSpPr txBox="1"/>
          <p:nvPr/>
        </p:nvSpPr>
        <p:spPr>
          <a:xfrm>
            <a:off x="1666875" y="337502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291" name="Google Shape;291;p16"/>
          <p:cNvSpPr txBox="1"/>
          <p:nvPr/>
        </p:nvSpPr>
        <p:spPr>
          <a:xfrm>
            <a:off x="1736725" y="337502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92" name="Google Shape;292;p16"/>
          <p:cNvSpPr txBox="1"/>
          <p:nvPr/>
        </p:nvSpPr>
        <p:spPr>
          <a:xfrm>
            <a:off x="1803400" y="3375025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293" name="Google Shape;293;p16"/>
          <p:cNvSpPr txBox="1"/>
          <p:nvPr/>
        </p:nvSpPr>
        <p:spPr>
          <a:xfrm>
            <a:off x="1839912" y="3375025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4" name="Google Shape;294;p16"/>
          <p:cNvSpPr txBox="1"/>
          <p:nvPr/>
        </p:nvSpPr>
        <p:spPr>
          <a:xfrm>
            <a:off x="1873250" y="337502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95" name="Google Shape;295;p16"/>
          <p:cNvSpPr txBox="1"/>
          <p:nvPr/>
        </p:nvSpPr>
        <p:spPr>
          <a:xfrm>
            <a:off x="1939925" y="337502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2011362" y="337502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2081212" y="3375025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2122487" y="337502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299" name="Google Shape;299;p16"/>
          <p:cNvSpPr txBox="1"/>
          <p:nvPr/>
        </p:nvSpPr>
        <p:spPr>
          <a:xfrm>
            <a:off x="2189162" y="337502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2259012" y="3375025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301" name="Google Shape;301;p16"/>
          <p:cNvCxnSpPr/>
          <p:nvPr/>
        </p:nvCxnSpPr>
        <p:spPr>
          <a:xfrm>
            <a:off x="1392237" y="2646362"/>
            <a:ext cx="4762" cy="100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2" name="Google Shape;302;p16"/>
          <p:cNvSpPr/>
          <p:nvPr/>
        </p:nvSpPr>
        <p:spPr>
          <a:xfrm>
            <a:off x="1363662" y="3571875"/>
            <a:ext cx="61912" cy="61912"/>
          </a:xfrm>
          <a:custGeom>
            <a:rect b="b" l="l" r="r" t="t"/>
            <a:pathLst>
              <a:path extrusionOk="0" h="39" w="39">
                <a:moveTo>
                  <a:pt x="39" y="0"/>
                </a:moveTo>
                <a:lnTo>
                  <a:pt x="0" y="0"/>
                </a:lnTo>
                <a:lnTo>
                  <a:pt x="21" y="39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3" name="Google Shape;303;p16"/>
          <p:cNvCxnSpPr/>
          <p:nvPr/>
        </p:nvCxnSpPr>
        <p:spPr>
          <a:xfrm>
            <a:off x="2481262" y="2298700"/>
            <a:ext cx="5214937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4" name="Google Shape;304;p16"/>
          <p:cNvSpPr/>
          <p:nvPr/>
        </p:nvSpPr>
        <p:spPr>
          <a:xfrm>
            <a:off x="7680325" y="2268537"/>
            <a:ext cx="63500" cy="63500"/>
          </a:xfrm>
          <a:custGeom>
            <a:rect b="b" l="l" r="r" t="t"/>
            <a:pathLst>
              <a:path extrusionOk="0" h="40" w="40">
                <a:moveTo>
                  <a:pt x="0" y="0"/>
                </a:moveTo>
                <a:lnTo>
                  <a:pt x="0" y="40"/>
                </a:lnTo>
                <a:lnTo>
                  <a:pt x="40" y="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5" name="Google Shape;305;p16"/>
          <p:cNvCxnSpPr/>
          <p:nvPr/>
        </p:nvCxnSpPr>
        <p:spPr>
          <a:xfrm flipH="1" rot="10800000">
            <a:off x="3013075" y="2301875"/>
            <a:ext cx="4762" cy="587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6" name="Google Shape;306;p16"/>
          <p:cNvSpPr txBox="1"/>
          <p:nvPr/>
        </p:nvSpPr>
        <p:spPr>
          <a:xfrm>
            <a:off x="2976562" y="21066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307" name="Google Shape;307;p16"/>
          <p:cNvCxnSpPr/>
          <p:nvPr/>
        </p:nvCxnSpPr>
        <p:spPr>
          <a:xfrm flipH="1" rot="10800000">
            <a:off x="3568700" y="2301875"/>
            <a:ext cx="4762" cy="587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8" name="Google Shape;308;p16"/>
          <p:cNvSpPr txBox="1"/>
          <p:nvPr/>
        </p:nvSpPr>
        <p:spPr>
          <a:xfrm>
            <a:off x="3532187" y="21066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309" name="Google Shape;309;p16"/>
          <p:cNvCxnSpPr/>
          <p:nvPr/>
        </p:nvCxnSpPr>
        <p:spPr>
          <a:xfrm flipH="1" rot="10800000">
            <a:off x="4124325" y="2301875"/>
            <a:ext cx="3175" cy="587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0" name="Google Shape;310;p16"/>
          <p:cNvSpPr txBox="1"/>
          <p:nvPr/>
        </p:nvSpPr>
        <p:spPr>
          <a:xfrm>
            <a:off x="4087812" y="21066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311" name="Google Shape;311;p16"/>
          <p:cNvCxnSpPr/>
          <p:nvPr/>
        </p:nvCxnSpPr>
        <p:spPr>
          <a:xfrm flipH="1" rot="10800000">
            <a:off x="4679950" y="2301875"/>
            <a:ext cx="3175" cy="587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2" name="Google Shape;312;p16"/>
          <p:cNvSpPr txBox="1"/>
          <p:nvPr/>
        </p:nvSpPr>
        <p:spPr>
          <a:xfrm>
            <a:off x="4641850" y="21066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313" name="Google Shape;313;p16"/>
          <p:cNvCxnSpPr/>
          <p:nvPr/>
        </p:nvCxnSpPr>
        <p:spPr>
          <a:xfrm flipH="1" rot="10800000">
            <a:off x="5233987" y="2301875"/>
            <a:ext cx="4762" cy="587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4" name="Google Shape;314;p16"/>
          <p:cNvSpPr txBox="1"/>
          <p:nvPr/>
        </p:nvSpPr>
        <p:spPr>
          <a:xfrm>
            <a:off x="5160962" y="21066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15" name="Google Shape;315;p16"/>
          <p:cNvSpPr txBox="1"/>
          <p:nvPr/>
        </p:nvSpPr>
        <p:spPr>
          <a:xfrm>
            <a:off x="5230812" y="21066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316" name="Google Shape;316;p16"/>
          <p:cNvCxnSpPr/>
          <p:nvPr/>
        </p:nvCxnSpPr>
        <p:spPr>
          <a:xfrm flipH="1" rot="10800000">
            <a:off x="5789612" y="2301875"/>
            <a:ext cx="3175" cy="587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7" name="Google Shape;317;p16"/>
          <p:cNvSpPr txBox="1"/>
          <p:nvPr/>
        </p:nvSpPr>
        <p:spPr>
          <a:xfrm>
            <a:off x="5715000" y="21066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18" name="Google Shape;318;p16"/>
          <p:cNvSpPr txBox="1"/>
          <p:nvPr/>
        </p:nvSpPr>
        <p:spPr>
          <a:xfrm>
            <a:off x="5786437" y="21066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19" name="Google Shape;319;p16"/>
          <p:cNvSpPr txBox="1"/>
          <p:nvPr/>
        </p:nvSpPr>
        <p:spPr>
          <a:xfrm>
            <a:off x="6262687" y="21066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20" name="Google Shape;320;p16"/>
          <p:cNvSpPr txBox="1"/>
          <p:nvPr/>
        </p:nvSpPr>
        <p:spPr>
          <a:xfrm>
            <a:off x="6329362" y="21066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321" name="Google Shape;321;p16"/>
          <p:cNvCxnSpPr/>
          <p:nvPr/>
        </p:nvCxnSpPr>
        <p:spPr>
          <a:xfrm flipH="1" rot="10800000">
            <a:off x="6337300" y="2301875"/>
            <a:ext cx="1587" cy="587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2" name="Google Shape;322;p16"/>
          <p:cNvCxnSpPr/>
          <p:nvPr/>
        </p:nvCxnSpPr>
        <p:spPr>
          <a:xfrm flipH="1" rot="10800000">
            <a:off x="6892925" y="2301875"/>
            <a:ext cx="1587" cy="587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3" name="Google Shape;323;p16"/>
          <p:cNvCxnSpPr/>
          <p:nvPr/>
        </p:nvCxnSpPr>
        <p:spPr>
          <a:xfrm flipH="1" rot="10800000">
            <a:off x="7448550" y="2301875"/>
            <a:ext cx="1587" cy="587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4" name="Google Shape;324;p16"/>
          <p:cNvSpPr txBox="1"/>
          <p:nvPr/>
        </p:nvSpPr>
        <p:spPr>
          <a:xfrm>
            <a:off x="6818312" y="21066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25" name="Google Shape;325;p16"/>
          <p:cNvSpPr txBox="1"/>
          <p:nvPr/>
        </p:nvSpPr>
        <p:spPr>
          <a:xfrm>
            <a:off x="6884987" y="21066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26" name="Google Shape;326;p16"/>
          <p:cNvSpPr txBox="1"/>
          <p:nvPr/>
        </p:nvSpPr>
        <p:spPr>
          <a:xfrm>
            <a:off x="7362825" y="21066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27" name="Google Shape;327;p16"/>
          <p:cNvSpPr txBox="1"/>
          <p:nvPr/>
        </p:nvSpPr>
        <p:spPr>
          <a:xfrm>
            <a:off x="7432675" y="21066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6745287" y="4814887"/>
            <a:ext cx="61912" cy="61912"/>
          </a:xfrm>
          <a:custGeom>
            <a:rect b="b" l="l" r="r" t="t"/>
            <a:pathLst>
              <a:path extrusionOk="0" h="39" w="39">
                <a:moveTo>
                  <a:pt x="0" y="0"/>
                </a:moveTo>
                <a:lnTo>
                  <a:pt x="0" y="39"/>
                </a:lnTo>
                <a:lnTo>
                  <a:pt x="39" y="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29" name="Google Shape;329;p16"/>
          <p:cNvCxnSpPr/>
          <p:nvPr/>
        </p:nvCxnSpPr>
        <p:spPr>
          <a:xfrm>
            <a:off x="2481262" y="4848225"/>
            <a:ext cx="4278312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0" name="Google Shape;330;p16"/>
          <p:cNvCxnSpPr/>
          <p:nvPr/>
        </p:nvCxnSpPr>
        <p:spPr>
          <a:xfrm flipH="1" rot="10800000">
            <a:off x="3013075" y="4832350"/>
            <a:ext cx="4762" cy="603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1" name="Google Shape;331;p16"/>
          <p:cNvSpPr txBox="1"/>
          <p:nvPr/>
        </p:nvSpPr>
        <p:spPr>
          <a:xfrm>
            <a:off x="2976562" y="463708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332" name="Google Shape;332;p16"/>
          <p:cNvCxnSpPr/>
          <p:nvPr/>
        </p:nvCxnSpPr>
        <p:spPr>
          <a:xfrm flipH="1" rot="10800000">
            <a:off x="3568700" y="4832350"/>
            <a:ext cx="4762" cy="603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3" name="Google Shape;333;p16"/>
          <p:cNvSpPr txBox="1"/>
          <p:nvPr/>
        </p:nvSpPr>
        <p:spPr>
          <a:xfrm>
            <a:off x="3532187" y="463708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334" name="Google Shape;334;p16"/>
          <p:cNvCxnSpPr/>
          <p:nvPr/>
        </p:nvCxnSpPr>
        <p:spPr>
          <a:xfrm flipH="1" rot="10800000">
            <a:off x="4124325" y="4832350"/>
            <a:ext cx="3175" cy="603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5" name="Google Shape;335;p16"/>
          <p:cNvSpPr txBox="1"/>
          <p:nvPr/>
        </p:nvSpPr>
        <p:spPr>
          <a:xfrm>
            <a:off x="4087812" y="463708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336" name="Google Shape;336;p16"/>
          <p:cNvCxnSpPr/>
          <p:nvPr/>
        </p:nvCxnSpPr>
        <p:spPr>
          <a:xfrm flipH="1" rot="10800000">
            <a:off x="4679950" y="4832350"/>
            <a:ext cx="3175" cy="603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7" name="Google Shape;337;p16"/>
          <p:cNvSpPr txBox="1"/>
          <p:nvPr/>
        </p:nvSpPr>
        <p:spPr>
          <a:xfrm>
            <a:off x="4641850" y="463708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338" name="Google Shape;338;p16"/>
          <p:cNvCxnSpPr/>
          <p:nvPr/>
        </p:nvCxnSpPr>
        <p:spPr>
          <a:xfrm flipH="1" rot="10800000">
            <a:off x="5233987" y="4832350"/>
            <a:ext cx="4762" cy="603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9" name="Google Shape;339;p16"/>
          <p:cNvSpPr txBox="1"/>
          <p:nvPr/>
        </p:nvSpPr>
        <p:spPr>
          <a:xfrm>
            <a:off x="5160962" y="463708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0" name="Google Shape;340;p16"/>
          <p:cNvSpPr txBox="1"/>
          <p:nvPr/>
        </p:nvSpPr>
        <p:spPr>
          <a:xfrm>
            <a:off x="5230812" y="463708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341" name="Google Shape;341;p16"/>
          <p:cNvCxnSpPr/>
          <p:nvPr/>
        </p:nvCxnSpPr>
        <p:spPr>
          <a:xfrm flipH="1" rot="10800000">
            <a:off x="5789612" y="4832350"/>
            <a:ext cx="3175" cy="603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2" name="Google Shape;342;p16"/>
          <p:cNvCxnSpPr/>
          <p:nvPr/>
        </p:nvCxnSpPr>
        <p:spPr>
          <a:xfrm flipH="1" rot="10800000">
            <a:off x="6334125" y="4832350"/>
            <a:ext cx="1587" cy="603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3" name="Google Shape;343;p16"/>
          <p:cNvSpPr txBox="1"/>
          <p:nvPr/>
        </p:nvSpPr>
        <p:spPr>
          <a:xfrm>
            <a:off x="5715000" y="463708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4" name="Google Shape;344;p16"/>
          <p:cNvSpPr txBox="1"/>
          <p:nvPr/>
        </p:nvSpPr>
        <p:spPr>
          <a:xfrm>
            <a:off x="5786437" y="463708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45" name="Google Shape;345;p16"/>
          <p:cNvSpPr txBox="1"/>
          <p:nvPr/>
        </p:nvSpPr>
        <p:spPr>
          <a:xfrm>
            <a:off x="6262687" y="46339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6" name="Google Shape;346;p16"/>
          <p:cNvSpPr txBox="1"/>
          <p:nvPr/>
        </p:nvSpPr>
        <p:spPr>
          <a:xfrm>
            <a:off x="6329362" y="46339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47" name="Google Shape;347;p16"/>
          <p:cNvSpPr txBox="1"/>
          <p:nvPr/>
        </p:nvSpPr>
        <p:spPr>
          <a:xfrm>
            <a:off x="7466012" y="3554412"/>
            <a:ext cx="5238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48" name="Google Shape;348;p16"/>
          <p:cNvSpPr txBox="1"/>
          <p:nvPr/>
        </p:nvSpPr>
        <p:spPr>
          <a:xfrm>
            <a:off x="7518400" y="3554412"/>
            <a:ext cx="5238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49" name="Google Shape;349;p16"/>
          <p:cNvSpPr txBox="1"/>
          <p:nvPr/>
        </p:nvSpPr>
        <p:spPr>
          <a:xfrm>
            <a:off x="7569200" y="3554412"/>
            <a:ext cx="5238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50" name="Google Shape;350;p16"/>
          <p:cNvSpPr txBox="1"/>
          <p:nvPr/>
        </p:nvSpPr>
        <p:spPr>
          <a:xfrm>
            <a:off x="1344612" y="1981200"/>
            <a:ext cx="8413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351" name="Google Shape;351;p16"/>
          <p:cNvSpPr txBox="1"/>
          <p:nvPr/>
        </p:nvSpPr>
        <p:spPr>
          <a:xfrm>
            <a:off x="1430337" y="1981200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1470025" y="19812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353" name="Google Shape;353;p16"/>
          <p:cNvSpPr txBox="1"/>
          <p:nvPr/>
        </p:nvSpPr>
        <p:spPr>
          <a:xfrm>
            <a:off x="1536700" y="19812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354" name="Google Shape;354;p16"/>
          <p:cNvSpPr txBox="1"/>
          <p:nvPr/>
        </p:nvSpPr>
        <p:spPr>
          <a:xfrm>
            <a:off x="1608137" y="1981200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55" name="Google Shape;355;p16"/>
          <p:cNvSpPr txBox="1"/>
          <p:nvPr/>
        </p:nvSpPr>
        <p:spPr>
          <a:xfrm>
            <a:off x="1647825" y="19812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56" name="Google Shape;356;p16"/>
          <p:cNvSpPr txBox="1"/>
          <p:nvPr/>
        </p:nvSpPr>
        <p:spPr>
          <a:xfrm>
            <a:off x="1714500" y="1981200"/>
            <a:ext cx="1063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357" name="Google Shape;357;p16"/>
          <p:cNvSpPr txBox="1"/>
          <p:nvPr/>
        </p:nvSpPr>
        <p:spPr>
          <a:xfrm>
            <a:off x="1817687" y="2446337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1344612" y="212566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359" name="Google Shape;359;p16"/>
          <p:cNvSpPr txBox="1"/>
          <p:nvPr/>
        </p:nvSpPr>
        <p:spPr>
          <a:xfrm>
            <a:off x="1414462" y="2125662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60" name="Google Shape;360;p16"/>
          <p:cNvSpPr txBox="1"/>
          <p:nvPr/>
        </p:nvSpPr>
        <p:spPr>
          <a:xfrm>
            <a:off x="1477962" y="212566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361" name="Google Shape;361;p16"/>
          <p:cNvSpPr txBox="1"/>
          <p:nvPr/>
        </p:nvSpPr>
        <p:spPr>
          <a:xfrm>
            <a:off x="1544637" y="2125662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62" name="Google Shape;362;p16"/>
          <p:cNvSpPr txBox="1"/>
          <p:nvPr/>
        </p:nvSpPr>
        <p:spPr>
          <a:xfrm>
            <a:off x="1608137" y="212566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363" name="Google Shape;363;p16"/>
          <p:cNvSpPr txBox="1"/>
          <p:nvPr/>
        </p:nvSpPr>
        <p:spPr>
          <a:xfrm>
            <a:off x="1673225" y="2125662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64" name="Google Shape;364;p16"/>
          <p:cNvSpPr txBox="1"/>
          <p:nvPr/>
        </p:nvSpPr>
        <p:spPr>
          <a:xfrm>
            <a:off x="1711325" y="2125662"/>
            <a:ext cx="285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365" name="Google Shape;365;p16"/>
          <p:cNvSpPr txBox="1"/>
          <p:nvPr/>
        </p:nvSpPr>
        <p:spPr>
          <a:xfrm>
            <a:off x="1736725" y="212566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366" name="Google Shape;366;p16"/>
          <p:cNvSpPr txBox="1"/>
          <p:nvPr/>
        </p:nvSpPr>
        <p:spPr>
          <a:xfrm>
            <a:off x="1803400" y="212566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67" name="Google Shape;367;p16"/>
          <p:cNvSpPr txBox="1"/>
          <p:nvPr/>
        </p:nvSpPr>
        <p:spPr>
          <a:xfrm>
            <a:off x="1873250" y="2125662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8" name="Google Shape;368;p16"/>
          <p:cNvSpPr txBox="1"/>
          <p:nvPr/>
        </p:nvSpPr>
        <p:spPr>
          <a:xfrm>
            <a:off x="1344612" y="22733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369" name="Google Shape;369;p16"/>
          <p:cNvSpPr txBox="1"/>
          <p:nvPr/>
        </p:nvSpPr>
        <p:spPr>
          <a:xfrm>
            <a:off x="1414462" y="2273300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70" name="Google Shape;370;p16"/>
          <p:cNvSpPr txBox="1"/>
          <p:nvPr/>
        </p:nvSpPr>
        <p:spPr>
          <a:xfrm>
            <a:off x="1455737" y="22733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371" name="Google Shape;371;p16"/>
          <p:cNvSpPr txBox="1"/>
          <p:nvPr/>
        </p:nvSpPr>
        <p:spPr>
          <a:xfrm>
            <a:off x="1525587" y="22733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372" name="Google Shape;372;p16"/>
          <p:cNvSpPr txBox="1"/>
          <p:nvPr/>
        </p:nvSpPr>
        <p:spPr>
          <a:xfrm>
            <a:off x="1592262" y="2273300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73" name="Google Shape;373;p16"/>
          <p:cNvSpPr txBox="1"/>
          <p:nvPr/>
        </p:nvSpPr>
        <p:spPr>
          <a:xfrm>
            <a:off x="1633537" y="2738437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4" name="Google Shape;374;p16"/>
          <p:cNvSpPr txBox="1"/>
          <p:nvPr/>
        </p:nvSpPr>
        <p:spPr>
          <a:xfrm>
            <a:off x="1344612" y="2420937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375" name="Google Shape;375;p16"/>
          <p:cNvSpPr txBox="1"/>
          <p:nvPr/>
        </p:nvSpPr>
        <p:spPr>
          <a:xfrm>
            <a:off x="1385887" y="2420937"/>
            <a:ext cx="285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376" name="Google Shape;376;p16"/>
          <p:cNvSpPr txBox="1"/>
          <p:nvPr/>
        </p:nvSpPr>
        <p:spPr>
          <a:xfrm>
            <a:off x="1414462" y="24209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77" name="Google Shape;377;p16"/>
          <p:cNvSpPr txBox="1"/>
          <p:nvPr/>
        </p:nvSpPr>
        <p:spPr>
          <a:xfrm>
            <a:off x="1481137" y="2420937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78" name="Google Shape;378;p16"/>
          <p:cNvSpPr txBox="1"/>
          <p:nvPr/>
        </p:nvSpPr>
        <p:spPr>
          <a:xfrm>
            <a:off x="1519237" y="2420937"/>
            <a:ext cx="285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379" name="Google Shape;379;p16"/>
          <p:cNvSpPr txBox="1"/>
          <p:nvPr/>
        </p:nvSpPr>
        <p:spPr>
          <a:xfrm>
            <a:off x="1544637" y="24209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80" name="Google Shape;380;p16"/>
          <p:cNvSpPr txBox="1"/>
          <p:nvPr/>
        </p:nvSpPr>
        <p:spPr>
          <a:xfrm>
            <a:off x="1614487" y="2420937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81" name="Google Shape;381;p16"/>
          <p:cNvSpPr txBox="1"/>
          <p:nvPr/>
        </p:nvSpPr>
        <p:spPr>
          <a:xfrm>
            <a:off x="1673225" y="2420937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82" name="Google Shape;382;p16"/>
          <p:cNvSpPr txBox="1"/>
          <p:nvPr/>
        </p:nvSpPr>
        <p:spPr>
          <a:xfrm>
            <a:off x="1706562" y="2420937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83" name="Google Shape;383;p16"/>
          <p:cNvSpPr txBox="1"/>
          <p:nvPr/>
        </p:nvSpPr>
        <p:spPr>
          <a:xfrm>
            <a:off x="1751012" y="24209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384" name="Google Shape;384;p16"/>
          <p:cNvSpPr txBox="1"/>
          <p:nvPr/>
        </p:nvSpPr>
        <p:spPr>
          <a:xfrm>
            <a:off x="1817687" y="2420937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85" name="Google Shape;385;p16"/>
          <p:cNvSpPr txBox="1"/>
          <p:nvPr/>
        </p:nvSpPr>
        <p:spPr>
          <a:xfrm>
            <a:off x="1881187" y="2420937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86" name="Google Shape;386;p16"/>
          <p:cNvSpPr txBox="1"/>
          <p:nvPr/>
        </p:nvSpPr>
        <p:spPr>
          <a:xfrm>
            <a:off x="1914525" y="2420937"/>
            <a:ext cx="285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387" name="Google Shape;387;p16"/>
          <p:cNvSpPr txBox="1"/>
          <p:nvPr/>
        </p:nvSpPr>
        <p:spPr>
          <a:xfrm>
            <a:off x="1939925" y="24209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388" name="Google Shape;388;p16"/>
          <p:cNvSpPr txBox="1"/>
          <p:nvPr/>
        </p:nvSpPr>
        <p:spPr>
          <a:xfrm>
            <a:off x="2011362" y="24209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89" name="Google Shape;389;p16"/>
          <p:cNvSpPr txBox="1"/>
          <p:nvPr/>
        </p:nvSpPr>
        <p:spPr>
          <a:xfrm>
            <a:off x="2078037" y="2420937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90" name="Google Shape;390;p16"/>
          <p:cNvSpPr txBox="1"/>
          <p:nvPr/>
        </p:nvSpPr>
        <p:spPr>
          <a:xfrm>
            <a:off x="2139950" y="2420937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91" name="Google Shape;391;p16"/>
          <p:cNvSpPr txBox="1"/>
          <p:nvPr/>
        </p:nvSpPr>
        <p:spPr>
          <a:xfrm>
            <a:off x="2506662" y="5095875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392" name="Google Shape;392;p16"/>
          <p:cNvSpPr txBox="1"/>
          <p:nvPr/>
        </p:nvSpPr>
        <p:spPr>
          <a:xfrm>
            <a:off x="2536825" y="50958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93" name="Google Shape;393;p16"/>
          <p:cNvSpPr txBox="1"/>
          <p:nvPr/>
        </p:nvSpPr>
        <p:spPr>
          <a:xfrm>
            <a:off x="2595562" y="5095875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94" name="Google Shape;394;p16"/>
          <p:cNvSpPr txBox="1"/>
          <p:nvPr/>
        </p:nvSpPr>
        <p:spPr>
          <a:xfrm>
            <a:off x="2651125" y="5095875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95" name="Google Shape;395;p16"/>
          <p:cNvSpPr txBox="1"/>
          <p:nvPr/>
        </p:nvSpPr>
        <p:spPr>
          <a:xfrm>
            <a:off x="2681287" y="5095875"/>
            <a:ext cx="38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96" name="Google Shape;396;p16"/>
          <p:cNvSpPr txBox="1"/>
          <p:nvPr/>
        </p:nvSpPr>
        <p:spPr>
          <a:xfrm>
            <a:off x="2717800" y="50958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397" name="Google Shape;397;p16"/>
          <p:cNvSpPr txBox="1"/>
          <p:nvPr/>
        </p:nvSpPr>
        <p:spPr>
          <a:xfrm>
            <a:off x="2776537" y="5095875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98" name="Google Shape;398;p16"/>
          <p:cNvSpPr txBox="1"/>
          <p:nvPr/>
        </p:nvSpPr>
        <p:spPr>
          <a:xfrm>
            <a:off x="2832100" y="5095875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99" name="Google Shape;399;p16"/>
          <p:cNvSpPr txBox="1"/>
          <p:nvPr/>
        </p:nvSpPr>
        <p:spPr>
          <a:xfrm>
            <a:off x="2862262" y="5095875"/>
            <a:ext cx="254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400" name="Google Shape;400;p16"/>
          <p:cNvSpPr txBox="1"/>
          <p:nvPr/>
        </p:nvSpPr>
        <p:spPr>
          <a:xfrm>
            <a:off x="2884487" y="50958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401" name="Google Shape;401;p16"/>
          <p:cNvSpPr txBox="1"/>
          <p:nvPr/>
        </p:nvSpPr>
        <p:spPr>
          <a:xfrm>
            <a:off x="2943225" y="50958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02" name="Google Shape;402;p16"/>
          <p:cNvSpPr txBox="1"/>
          <p:nvPr/>
        </p:nvSpPr>
        <p:spPr>
          <a:xfrm>
            <a:off x="3006725" y="5095875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16"/>
          <p:cNvSpPr txBox="1"/>
          <p:nvPr/>
        </p:nvSpPr>
        <p:spPr>
          <a:xfrm>
            <a:off x="2640012" y="5229225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404" name="Google Shape;404;p16"/>
          <p:cNvSpPr txBox="1"/>
          <p:nvPr/>
        </p:nvSpPr>
        <p:spPr>
          <a:xfrm>
            <a:off x="2670175" y="522922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405" name="Google Shape;405;p16"/>
          <p:cNvSpPr txBox="1"/>
          <p:nvPr/>
        </p:nvSpPr>
        <p:spPr>
          <a:xfrm>
            <a:off x="2728912" y="5229225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406" name="Google Shape;406;p16"/>
          <p:cNvSpPr txBox="1"/>
          <p:nvPr/>
        </p:nvSpPr>
        <p:spPr>
          <a:xfrm>
            <a:off x="2759075" y="5229225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407" name="Google Shape;407;p16"/>
          <p:cNvSpPr txBox="1"/>
          <p:nvPr/>
        </p:nvSpPr>
        <p:spPr>
          <a:xfrm>
            <a:off x="2814637" y="522922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08" name="Google Shape;408;p16"/>
          <p:cNvSpPr/>
          <p:nvPr/>
        </p:nvSpPr>
        <p:spPr>
          <a:xfrm>
            <a:off x="2965450" y="5473700"/>
            <a:ext cx="63500" cy="58737"/>
          </a:xfrm>
          <a:custGeom>
            <a:rect b="b" l="l" r="r" t="t"/>
            <a:pathLst>
              <a:path extrusionOk="0" h="37" w="40">
                <a:moveTo>
                  <a:pt x="0" y="37"/>
                </a:moveTo>
                <a:lnTo>
                  <a:pt x="0" y="0"/>
                </a:lnTo>
                <a:lnTo>
                  <a:pt x="40" y="18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9" name="Google Shape;409;p16"/>
          <p:cNvSpPr/>
          <p:nvPr/>
        </p:nvSpPr>
        <p:spPr>
          <a:xfrm>
            <a:off x="2481262" y="5040312"/>
            <a:ext cx="554037" cy="369887"/>
          </a:xfrm>
          <a:custGeom>
            <a:rect b="b" l="l" r="r" t="t"/>
            <a:pathLst>
              <a:path extrusionOk="0" h="233" w="349">
                <a:moveTo>
                  <a:pt x="347" y="233"/>
                </a:moveTo>
                <a:lnTo>
                  <a:pt x="349" y="0"/>
                </a:lnTo>
                <a:lnTo>
                  <a:pt x="0" y="0"/>
                </a:lnTo>
                <a:lnTo>
                  <a:pt x="0" y="233"/>
                </a:lnTo>
                <a:lnTo>
                  <a:pt x="349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Google Shape;410;p16"/>
          <p:cNvSpPr txBox="1"/>
          <p:nvPr/>
        </p:nvSpPr>
        <p:spPr>
          <a:xfrm>
            <a:off x="3351212" y="5162550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411" name="Google Shape;411;p16"/>
          <p:cNvSpPr txBox="1"/>
          <p:nvPr/>
        </p:nvSpPr>
        <p:spPr>
          <a:xfrm>
            <a:off x="3429000" y="5162550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412" name="Google Shape;412;p16"/>
          <p:cNvSpPr txBox="1"/>
          <p:nvPr/>
        </p:nvSpPr>
        <p:spPr>
          <a:xfrm>
            <a:off x="3487737" y="5162550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413" name="Google Shape;413;p16"/>
          <p:cNvSpPr/>
          <p:nvPr/>
        </p:nvSpPr>
        <p:spPr>
          <a:xfrm>
            <a:off x="3313112" y="5040312"/>
            <a:ext cx="277812" cy="369887"/>
          </a:xfrm>
          <a:custGeom>
            <a:rect b="b" l="l" r="r" t="t"/>
            <a:pathLst>
              <a:path extrusionOk="0" h="233" w="175">
                <a:moveTo>
                  <a:pt x="173" y="233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4" name="Google Shape;414;p16"/>
          <p:cNvSpPr txBox="1"/>
          <p:nvPr/>
        </p:nvSpPr>
        <p:spPr>
          <a:xfrm>
            <a:off x="3776662" y="5162550"/>
            <a:ext cx="76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15" name="Google Shape;415;p16"/>
          <p:cNvSpPr txBox="1"/>
          <p:nvPr/>
        </p:nvSpPr>
        <p:spPr>
          <a:xfrm>
            <a:off x="3846512" y="5162550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416" name="Google Shape;416;p16"/>
          <p:cNvSpPr txBox="1"/>
          <p:nvPr/>
        </p:nvSpPr>
        <p:spPr>
          <a:xfrm>
            <a:off x="3905250" y="5162550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417" name="Google Shape;417;p16"/>
          <p:cNvSpPr/>
          <p:nvPr/>
        </p:nvSpPr>
        <p:spPr>
          <a:xfrm>
            <a:off x="3590925" y="5040312"/>
            <a:ext cx="555625" cy="369887"/>
          </a:xfrm>
          <a:custGeom>
            <a:rect b="b" l="l" r="r" t="t"/>
            <a:pathLst>
              <a:path extrusionOk="0" h="233" w="350">
                <a:moveTo>
                  <a:pt x="348" y="233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8" name="Google Shape;418;p16"/>
          <p:cNvSpPr txBox="1"/>
          <p:nvPr/>
        </p:nvSpPr>
        <p:spPr>
          <a:xfrm>
            <a:off x="4308475" y="5095875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419" name="Google Shape;419;p16"/>
          <p:cNvSpPr txBox="1"/>
          <p:nvPr/>
        </p:nvSpPr>
        <p:spPr>
          <a:xfrm>
            <a:off x="4386262" y="50958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20" name="Google Shape;420;p16"/>
          <p:cNvSpPr txBox="1"/>
          <p:nvPr/>
        </p:nvSpPr>
        <p:spPr>
          <a:xfrm>
            <a:off x="4449762" y="5095875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421" name="Google Shape;421;p16"/>
          <p:cNvSpPr txBox="1"/>
          <p:nvPr/>
        </p:nvSpPr>
        <p:spPr>
          <a:xfrm>
            <a:off x="4479925" y="509587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22" name="Google Shape;422;p16"/>
          <p:cNvSpPr txBox="1"/>
          <p:nvPr/>
        </p:nvSpPr>
        <p:spPr>
          <a:xfrm>
            <a:off x="4538662" y="5095875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16"/>
          <p:cNvSpPr txBox="1"/>
          <p:nvPr/>
        </p:nvSpPr>
        <p:spPr>
          <a:xfrm>
            <a:off x="4257675" y="522922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24" name="Google Shape;424;p16"/>
          <p:cNvSpPr txBox="1"/>
          <p:nvPr/>
        </p:nvSpPr>
        <p:spPr>
          <a:xfrm>
            <a:off x="4316412" y="5229225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425" name="Google Shape;425;p16"/>
          <p:cNvSpPr txBox="1"/>
          <p:nvPr/>
        </p:nvSpPr>
        <p:spPr>
          <a:xfrm>
            <a:off x="4368800" y="5229225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426" name="Google Shape;426;p16"/>
          <p:cNvSpPr txBox="1"/>
          <p:nvPr/>
        </p:nvSpPr>
        <p:spPr>
          <a:xfrm>
            <a:off x="4424362" y="5229225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427" name="Google Shape;427;p16"/>
          <p:cNvSpPr txBox="1"/>
          <p:nvPr/>
        </p:nvSpPr>
        <p:spPr>
          <a:xfrm>
            <a:off x="4483100" y="5229225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28" name="Google Shape;428;p16"/>
          <p:cNvSpPr txBox="1"/>
          <p:nvPr/>
        </p:nvSpPr>
        <p:spPr>
          <a:xfrm>
            <a:off x="4538662" y="5229225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29" name="Google Shape;429;p16"/>
          <p:cNvSpPr/>
          <p:nvPr/>
        </p:nvSpPr>
        <p:spPr>
          <a:xfrm>
            <a:off x="4146550" y="5040312"/>
            <a:ext cx="555625" cy="369887"/>
          </a:xfrm>
          <a:custGeom>
            <a:rect b="b" l="l" r="r" t="t"/>
            <a:pathLst>
              <a:path extrusionOk="0" h="233" w="350">
                <a:moveTo>
                  <a:pt x="347" y="233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0" name="Google Shape;430;p16"/>
          <p:cNvSpPr txBox="1"/>
          <p:nvPr/>
        </p:nvSpPr>
        <p:spPr>
          <a:xfrm>
            <a:off x="4749800" y="5162550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431" name="Google Shape;431;p16"/>
          <p:cNvSpPr txBox="1"/>
          <p:nvPr/>
        </p:nvSpPr>
        <p:spPr>
          <a:xfrm>
            <a:off x="4827587" y="5162550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432" name="Google Shape;432;p16"/>
          <p:cNvSpPr txBox="1"/>
          <p:nvPr/>
        </p:nvSpPr>
        <p:spPr>
          <a:xfrm>
            <a:off x="4886325" y="5162550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433" name="Google Shape;433;p16"/>
          <p:cNvSpPr/>
          <p:nvPr/>
        </p:nvSpPr>
        <p:spPr>
          <a:xfrm>
            <a:off x="4702175" y="5040312"/>
            <a:ext cx="276225" cy="369887"/>
          </a:xfrm>
          <a:custGeom>
            <a:rect b="b" l="l" r="r" t="t"/>
            <a:pathLst>
              <a:path extrusionOk="0" h="233" w="174">
                <a:moveTo>
                  <a:pt x="172" y="233"/>
                </a:moveTo>
                <a:lnTo>
                  <a:pt x="174" y="0"/>
                </a:lnTo>
                <a:lnTo>
                  <a:pt x="0" y="0"/>
                </a:lnTo>
                <a:lnTo>
                  <a:pt x="0" y="233"/>
                </a:lnTo>
                <a:lnTo>
                  <a:pt x="174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34" name="Google Shape;434;p16"/>
          <p:cNvCxnSpPr/>
          <p:nvPr/>
        </p:nvCxnSpPr>
        <p:spPr>
          <a:xfrm flipH="1">
            <a:off x="2536825" y="5502275"/>
            <a:ext cx="4508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5" name="Google Shape;435;p16"/>
          <p:cNvSpPr/>
          <p:nvPr/>
        </p:nvSpPr>
        <p:spPr>
          <a:xfrm>
            <a:off x="2487612" y="5473700"/>
            <a:ext cx="63500" cy="58737"/>
          </a:xfrm>
          <a:custGeom>
            <a:rect b="b" l="l" r="r" t="t"/>
            <a:pathLst>
              <a:path extrusionOk="0" h="37" w="40">
                <a:moveTo>
                  <a:pt x="38" y="37"/>
                </a:moveTo>
                <a:lnTo>
                  <a:pt x="40" y="0"/>
                </a:lnTo>
                <a:lnTo>
                  <a:pt x="0" y="18"/>
                </a:lnTo>
                <a:lnTo>
                  <a:pt x="40" y="37"/>
                </a:lnTo>
                <a:lnTo>
                  <a:pt x="38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p16"/>
          <p:cNvSpPr txBox="1"/>
          <p:nvPr/>
        </p:nvSpPr>
        <p:spPr>
          <a:xfrm>
            <a:off x="2155825" y="4740275"/>
            <a:ext cx="7778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437" name="Google Shape;437;p16"/>
          <p:cNvSpPr txBox="1"/>
          <p:nvPr/>
        </p:nvSpPr>
        <p:spPr>
          <a:xfrm>
            <a:off x="2228850" y="4740275"/>
            <a:ext cx="285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438" name="Google Shape;438;p16"/>
          <p:cNvSpPr txBox="1"/>
          <p:nvPr/>
        </p:nvSpPr>
        <p:spPr>
          <a:xfrm>
            <a:off x="2259012" y="4740275"/>
            <a:ext cx="1063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439" name="Google Shape;439;p16"/>
          <p:cNvSpPr txBox="1"/>
          <p:nvPr/>
        </p:nvSpPr>
        <p:spPr>
          <a:xfrm>
            <a:off x="2359025" y="474027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440" name="Google Shape;440;p16"/>
          <p:cNvSpPr txBox="1"/>
          <p:nvPr/>
        </p:nvSpPr>
        <p:spPr>
          <a:xfrm>
            <a:off x="1525587" y="5151437"/>
            <a:ext cx="285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441" name="Google Shape;441;p16"/>
          <p:cNvSpPr txBox="1"/>
          <p:nvPr/>
        </p:nvSpPr>
        <p:spPr>
          <a:xfrm>
            <a:off x="1552575" y="5151437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442" name="Google Shape;442;p16"/>
          <p:cNvSpPr txBox="1"/>
          <p:nvPr/>
        </p:nvSpPr>
        <p:spPr>
          <a:xfrm>
            <a:off x="1644650" y="5151437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43" name="Google Shape;443;p16"/>
          <p:cNvSpPr txBox="1"/>
          <p:nvPr/>
        </p:nvSpPr>
        <p:spPr>
          <a:xfrm>
            <a:off x="1677987" y="51514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444" name="Google Shape;444;p16"/>
          <p:cNvSpPr txBox="1"/>
          <p:nvPr/>
        </p:nvSpPr>
        <p:spPr>
          <a:xfrm>
            <a:off x="1744662" y="51514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45" name="Google Shape;445;p16"/>
          <p:cNvSpPr txBox="1"/>
          <p:nvPr/>
        </p:nvSpPr>
        <p:spPr>
          <a:xfrm>
            <a:off x="1814512" y="5151437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446" name="Google Shape;446;p16"/>
          <p:cNvSpPr txBox="1"/>
          <p:nvPr/>
        </p:nvSpPr>
        <p:spPr>
          <a:xfrm>
            <a:off x="1847850" y="5151437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47" name="Google Shape;447;p16"/>
          <p:cNvSpPr txBox="1"/>
          <p:nvPr/>
        </p:nvSpPr>
        <p:spPr>
          <a:xfrm>
            <a:off x="1881187" y="51514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48" name="Google Shape;448;p16"/>
          <p:cNvSpPr txBox="1"/>
          <p:nvPr/>
        </p:nvSpPr>
        <p:spPr>
          <a:xfrm>
            <a:off x="1951037" y="51514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49" name="Google Shape;449;p16"/>
          <p:cNvSpPr txBox="1"/>
          <p:nvPr/>
        </p:nvSpPr>
        <p:spPr>
          <a:xfrm>
            <a:off x="2017712" y="51514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50" name="Google Shape;450;p16"/>
          <p:cNvSpPr txBox="1"/>
          <p:nvPr/>
        </p:nvSpPr>
        <p:spPr>
          <a:xfrm>
            <a:off x="2089150" y="5151437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451" name="Google Shape;451;p16"/>
          <p:cNvSpPr txBox="1"/>
          <p:nvPr/>
        </p:nvSpPr>
        <p:spPr>
          <a:xfrm>
            <a:off x="2128837" y="51514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452" name="Google Shape;452;p16"/>
          <p:cNvSpPr txBox="1"/>
          <p:nvPr/>
        </p:nvSpPr>
        <p:spPr>
          <a:xfrm>
            <a:off x="2200275" y="51514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53" name="Google Shape;453;p16"/>
          <p:cNvSpPr txBox="1"/>
          <p:nvPr/>
        </p:nvSpPr>
        <p:spPr>
          <a:xfrm>
            <a:off x="2266950" y="5151437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454" name="Google Shape;454;p16"/>
          <p:cNvSpPr txBox="1"/>
          <p:nvPr/>
        </p:nvSpPr>
        <p:spPr>
          <a:xfrm>
            <a:off x="1525587" y="5521325"/>
            <a:ext cx="285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455" name="Google Shape;455;p16"/>
          <p:cNvSpPr txBox="1"/>
          <p:nvPr/>
        </p:nvSpPr>
        <p:spPr>
          <a:xfrm>
            <a:off x="1552575" y="5521325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456" name="Google Shape;456;p16"/>
          <p:cNvSpPr txBox="1"/>
          <p:nvPr/>
        </p:nvSpPr>
        <p:spPr>
          <a:xfrm>
            <a:off x="1644650" y="5521325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57" name="Google Shape;457;p16"/>
          <p:cNvSpPr txBox="1"/>
          <p:nvPr/>
        </p:nvSpPr>
        <p:spPr>
          <a:xfrm>
            <a:off x="1677987" y="552132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458" name="Google Shape;458;p16"/>
          <p:cNvSpPr txBox="1"/>
          <p:nvPr/>
        </p:nvSpPr>
        <p:spPr>
          <a:xfrm>
            <a:off x="1744662" y="552132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59" name="Google Shape;459;p16"/>
          <p:cNvSpPr txBox="1"/>
          <p:nvPr/>
        </p:nvSpPr>
        <p:spPr>
          <a:xfrm>
            <a:off x="1814512" y="5521325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460" name="Google Shape;460;p16"/>
          <p:cNvSpPr txBox="1"/>
          <p:nvPr/>
        </p:nvSpPr>
        <p:spPr>
          <a:xfrm>
            <a:off x="1847850" y="5521325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61" name="Google Shape;461;p16"/>
          <p:cNvSpPr txBox="1"/>
          <p:nvPr/>
        </p:nvSpPr>
        <p:spPr>
          <a:xfrm>
            <a:off x="1881187" y="552132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62" name="Google Shape;462;p16"/>
          <p:cNvSpPr txBox="1"/>
          <p:nvPr/>
        </p:nvSpPr>
        <p:spPr>
          <a:xfrm>
            <a:off x="1951037" y="552132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63" name="Google Shape;463;p16"/>
          <p:cNvSpPr txBox="1"/>
          <p:nvPr/>
        </p:nvSpPr>
        <p:spPr>
          <a:xfrm>
            <a:off x="2017712" y="552132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64" name="Google Shape;464;p16"/>
          <p:cNvSpPr txBox="1"/>
          <p:nvPr/>
        </p:nvSpPr>
        <p:spPr>
          <a:xfrm>
            <a:off x="2089150" y="5521325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465" name="Google Shape;465;p16"/>
          <p:cNvSpPr txBox="1"/>
          <p:nvPr/>
        </p:nvSpPr>
        <p:spPr>
          <a:xfrm>
            <a:off x="2128837" y="552132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466" name="Google Shape;466;p16"/>
          <p:cNvSpPr txBox="1"/>
          <p:nvPr/>
        </p:nvSpPr>
        <p:spPr>
          <a:xfrm>
            <a:off x="2200275" y="552132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67" name="Google Shape;467;p16"/>
          <p:cNvSpPr txBox="1"/>
          <p:nvPr/>
        </p:nvSpPr>
        <p:spPr>
          <a:xfrm>
            <a:off x="2266950" y="5521325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468" name="Google Shape;468;p16"/>
          <p:cNvSpPr txBox="1"/>
          <p:nvPr/>
        </p:nvSpPr>
        <p:spPr>
          <a:xfrm>
            <a:off x="1525587" y="5891212"/>
            <a:ext cx="285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469" name="Google Shape;469;p16"/>
          <p:cNvSpPr txBox="1"/>
          <p:nvPr/>
        </p:nvSpPr>
        <p:spPr>
          <a:xfrm>
            <a:off x="1552575" y="5891212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470" name="Google Shape;470;p16"/>
          <p:cNvSpPr txBox="1"/>
          <p:nvPr/>
        </p:nvSpPr>
        <p:spPr>
          <a:xfrm>
            <a:off x="1644650" y="5891212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71" name="Google Shape;471;p16"/>
          <p:cNvSpPr txBox="1"/>
          <p:nvPr/>
        </p:nvSpPr>
        <p:spPr>
          <a:xfrm>
            <a:off x="1677987" y="58912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472" name="Google Shape;472;p16"/>
          <p:cNvSpPr txBox="1"/>
          <p:nvPr/>
        </p:nvSpPr>
        <p:spPr>
          <a:xfrm>
            <a:off x="1744662" y="58912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73" name="Google Shape;473;p16"/>
          <p:cNvSpPr txBox="1"/>
          <p:nvPr/>
        </p:nvSpPr>
        <p:spPr>
          <a:xfrm>
            <a:off x="1814512" y="5891212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474" name="Google Shape;474;p16"/>
          <p:cNvSpPr txBox="1"/>
          <p:nvPr/>
        </p:nvSpPr>
        <p:spPr>
          <a:xfrm>
            <a:off x="1847850" y="5891212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75" name="Google Shape;475;p16"/>
          <p:cNvSpPr txBox="1"/>
          <p:nvPr/>
        </p:nvSpPr>
        <p:spPr>
          <a:xfrm>
            <a:off x="1881187" y="58912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76" name="Google Shape;476;p16"/>
          <p:cNvSpPr txBox="1"/>
          <p:nvPr/>
        </p:nvSpPr>
        <p:spPr>
          <a:xfrm>
            <a:off x="1951037" y="58912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77" name="Google Shape;477;p16"/>
          <p:cNvSpPr txBox="1"/>
          <p:nvPr/>
        </p:nvSpPr>
        <p:spPr>
          <a:xfrm>
            <a:off x="2017712" y="58912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78" name="Google Shape;478;p16"/>
          <p:cNvSpPr txBox="1"/>
          <p:nvPr/>
        </p:nvSpPr>
        <p:spPr>
          <a:xfrm>
            <a:off x="2089150" y="5891212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479" name="Google Shape;479;p16"/>
          <p:cNvSpPr txBox="1"/>
          <p:nvPr/>
        </p:nvSpPr>
        <p:spPr>
          <a:xfrm>
            <a:off x="2128837" y="58912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480" name="Google Shape;480;p16"/>
          <p:cNvSpPr txBox="1"/>
          <p:nvPr/>
        </p:nvSpPr>
        <p:spPr>
          <a:xfrm>
            <a:off x="2200275" y="58912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81" name="Google Shape;481;p16"/>
          <p:cNvSpPr txBox="1"/>
          <p:nvPr/>
        </p:nvSpPr>
        <p:spPr>
          <a:xfrm>
            <a:off x="2266950" y="5891212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482" name="Google Shape;482;p16"/>
          <p:cNvCxnSpPr/>
          <p:nvPr/>
        </p:nvCxnSpPr>
        <p:spPr>
          <a:xfrm>
            <a:off x="1400175" y="5165725"/>
            <a:ext cx="1587" cy="9366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3" name="Google Shape;483;p16"/>
          <p:cNvSpPr/>
          <p:nvPr/>
        </p:nvSpPr>
        <p:spPr>
          <a:xfrm>
            <a:off x="1370012" y="6088062"/>
            <a:ext cx="63500" cy="61912"/>
          </a:xfrm>
          <a:custGeom>
            <a:rect b="b" l="l" r="r" t="t"/>
            <a:pathLst>
              <a:path extrusionOk="0" h="39" w="40">
                <a:moveTo>
                  <a:pt x="38" y="0"/>
                </a:moveTo>
                <a:lnTo>
                  <a:pt x="0" y="0"/>
                </a:lnTo>
                <a:lnTo>
                  <a:pt x="19" y="39"/>
                </a:lnTo>
                <a:lnTo>
                  <a:pt x="40" y="0"/>
                </a:lnTo>
                <a:lnTo>
                  <a:pt x="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4" name="Google Shape;484;p16"/>
          <p:cNvSpPr txBox="1"/>
          <p:nvPr/>
        </p:nvSpPr>
        <p:spPr>
          <a:xfrm>
            <a:off x="2636837" y="55324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85" name="Google Shape;485;p16"/>
          <p:cNvSpPr txBox="1"/>
          <p:nvPr/>
        </p:nvSpPr>
        <p:spPr>
          <a:xfrm>
            <a:off x="2703512" y="5532437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86" name="Google Shape;486;p16"/>
          <p:cNvSpPr txBox="1"/>
          <p:nvPr/>
        </p:nvSpPr>
        <p:spPr>
          <a:xfrm>
            <a:off x="2740025" y="55324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2806700" y="5532437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88" name="Google Shape;488;p16"/>
          <p:cNvSpPr txBox="1"/>
          <p:nvPr/>
        </p:nvSpPr>
        <p:spPr>
          <a:xfrm>
            <a:off x="3062287" y="546576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489" name="Google Shape;489;p16"/>
          <p:cNvSpPr txBox="1"/>
          <p:nvPr/>
        </p:nvSpPr>
        <p:spPr>
          <a:xfrm>
            <a:off x="3090862" y="54657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90" name="Google Shape;490;p16"/>
          <p:cNvSpPr txBox="1"/>
          <p:nvPr/>
        </p:nvSpPr>
        <p:spPr>
          <a:xfrm>
            <a:off x="3151187" y="546576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91" name="Google Shape;491;p16"/>
          <p:cNvSpPr txBox="1"/>
          <p:nvPr/>
        </p:nvSpPr>
        <p:spPr>
          <a:xfrm>
            <a:off x="3206750" y="546576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492" name="Google Shape;492;p16"/>
          <p:cNvSpPr txBox="1"/>
          <p:nvPr/>
        </p:nvSpPr>
        <p:spPr>
          <a:xfrm>
            <a:off x="3235325" y="5465762"/>
            <a:ext cx="381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493" name="Google Shape;493;p16"/>
          <p:cNvSpPr txBox="1"/>
          <p:nvPr/>
        </p:nvSpPr>
        <p:spPr>
          <a:xfrm>
            <a:off x="3273425" y="54657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494" name="Google Shape;494;p16"/>
          <p:cNvSpPr txBox="1"/>
          <p:nvPr/>
        </p:nvSpPr>
        <p:spPr>
          <a:xfrm>
            <a:off x="3332162" y="546576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495" name="Google Shape;495;p16"/>
          <p:cNvSpPr txBox="1"/>
          <p:nvPr/>
        </p:nvSpPr>
        <p:spPr>
          <a:xfrm>
            <a:off x="3387725" y="546576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496" name="Google Shape;496;p16"/>
          <p:cNvSpPr txBox="1"/>
          <p:nvPr/>
        </p:nvSpPr>
        <p:spPr>
          <a:xfrm>
            <a:off x="3417887" y="5465762"/>
            <a:ext cx="254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497" name="Google Shape;497;p16"/>
          <p:cNvSpPr txBox="1"/>
          <p:nvPr/>
        </p:nvSpPr>
        <p:spPr>
          <a:xfrm>
            <a:off x="3440112" y="54657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498" name="Google Shape;498;p16"/>
          <p:cNvSpPr txBox="1"/>
          <p:nvPr/>
        </p:nvSpPr>
        <p:spPr>
          <a:xfrm>
            <a:off x="3498850" y="54657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99" name="Google Shape;499;p16"/>
          <p:cNvSpPr txBox="1"/>
          <p:nvPr/>
        </p:nvSpPr>
        <p:spPr>
          <a:xfrm>
            <a:off x="3562350" y="5465762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16"/>
          <p:cNvSpPr txBox="1"/>
          <p:nvPr/>
        </p:nvSpPr>
        <p:spPr>
          <a:xfrm>
            <a:off x="3195637" y="559911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501" name="Google Shape;501;p16"/>
          <p:cNvSpPr txBox="1"/>
          <p:nvPr/>
        </p:nvSpPr>
        <p:spPr>
          <a:xfrm>
            <a:off x="3224212" y="55991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502" name="Google Shape;502;p16"/>
          <p:cNvSpPr txBox="1"/>
          <p:nvPr/>
        </p:nvSpPr>
        <p:spPr>
          <a:xfrm>
            <a:off x="3284537" y="559911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503" name="Google Shape;503;p16"/>
          <p:cNvSpPr txBox="1"/>
          <p:nvPr/>
        </p:nvSpPr>
        <p:spPr>
          <a:xfrm>
            <a:off x="3313112" y="559911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04" name="Google Shape;504;p16"/>
          <p:cNvSpPr txBox="1"/>
          <p:nvPr/>
        </p:nvSpPr>
        <p:spPr>
          <a:xfrm>
            <a:off x="3368675" y="55991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05" name="Google Shape;505;p16"/>
          <p:cNvSpPr/>
          <p:nvPr/>
        </p:nvSpPr>
        <p:spPr>
          <a:xfrm>
            <a:off x="3521075" y="5843587"/>
            <a:ext cx="63500" cy="58737"/>
          </a:xfrm>
          <a:custGeom>
            <a:rect b="b" l="l" r="r" t="t"/>
            <a:pathLst>
              <a:path extrusionOk="0" h="37" w="40">
                <a:moveTo>
                  <a:pt x="0" y="37"/>
                </a:moveTo>
                <a:lnTo>
                  <a:pt x="0" y="0"/>
                </a:lnTo>
                <a:lnTo>
                  <a:pt x="40" y="18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6" name="Google Shape;506;p16"/>
          <p:cNvSpPr/>
          <p:nvPr/>
        </p:nvSpPr>
        <p:spPr>
          <a:xfrm>
            <a:off x="3035300" y="5410200"/>
            <a:ext cx="555625" cy="369887"/>
          </a:xfrm>
          <a:custGeom>
            <a:rect b="b" l="l" r="r" t="t"/>
            <a:pathLst>
              <a:path extrusionOk="0" h="233" w="350">
                <a:moveTo>
                  <a:pt x="348" y="233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7" name="Google Shape;507;p16"/>
          <p:cNvSpPr txBox="1"/>
          <p:nvPr/>
        </p:nvSpPr>
        <p:spPr>
          <a:xfrm>
            <a:off x="3905250" y="5532437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508" name="Google Shape;508;p16"/>
          <p:cNvSpPr txBox="1"/>
          <p:nvPr/>
        </p:nvSpPr>
        <p:spPr>
          <a:xfrm>
            <a:off x="3983037" y="553243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509" name="Google Shape;509;p16"/>
          <p:cNvSpPr txBox="1"/>
          <p:nvPr/>
        </p:nvSpPr>
        <p:spPr>
          <a:xfrm>
            <a:off x="4043362" y="553243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510" name="Google Shape;510;p16"/>
          <p:cNvSpPr/>
          <p:nvPr/>
        </p:nvSpPr>
        <p:spPr>
          <a:xfrm>
            <a:off x="3868737" y="5410200"/>
            <a:ext cx="277812" cy="369887"/>
          </a:xfrm>
          <a:custGeom>
            <a:rect b="b" l="l" r="r" t="t"/>
            <a:pathLst>
              <a:path extrusionOk="0" h="233" w="175">
                <a:moveTo>
                  <a:pt x="173" y="233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1" name="Google Shape;511;p16"/>
          <p:cNvSpPr txBox="1"/>
          <p:nvPr/>
        </p:nvSpPr>
        <p:spPr>
          <a:xfrm>
            <a:off x="4330700" y="5532437"/>
            <a:ext cx="762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12" name="Google Shape;512;p16"/>
          <p:cNvSpPr txBox="1"/>
          <p:nvPr/>
        </p:nvSpPr>
        <p:spPr>
          <a:xfrm>
            <a:off x="4402137" y="553243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513" name="Google Shape;513;p16"/>
          <p:cNvSpPr txBox="1"/>
          <p:nvPr/>
        </p:nvSpPr>
        <p:spPr>
          <a:xfrm>
            <a:off x="4460875" y="5532437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514" name="Google Shape;514;p16"/>
          <p:cNvSpPr/>
          <p:nvPr/>
        </p:nvSpPr>
        <p:spPr>
          <a:xfrm>
            <a:off x="4146550" y="5410200"/>
            <a:ext cx="555625" cy="369887"/>
          </a:xfrm>
          <a:custGeom>
            <a:rect b="b" l="l" r="r" t="t"/>
            <a:pathLst>
              <a:path extrusionOk="0" h="233" w="350">
                <a:moveTo>
                  <a:pt x="347" y="233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5" name="Google Shape;515;p16"/>
          <p:cNvSpPr txBox="1"/>
          <p:nvPr/>
        </p:nvSpPr>
        <p:spPr>
          <a:xfrm>
            <a:off x="4864100" y="5465762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516" name="Google Shape;516;p16"/>
          <p:cNvSpPr txBox="1"/>
          <p:nvPr/>
        </p:nvSpPr>
        <p:spPr>
          <a:xfrm>
            <a:off x="4941887" y="54657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17" name="Google Shape;517;p16"/>
          <p:cNvSpPr txBox="1"/>
          <p:nvPr/>
        </p:nvSpPr>
        <p:spPr>
          <a:xfrm>
            <a:off x="5005387" y="5465762"/>
            <a:ext cx="317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518" name="Google Shape;518;p16"/>
          <p:cNvSpPr txBox="1"/>
          <p:nvPr/>
        </p:nvSpPr>
        <p:spPr>
          <a:xfrm>
            <a:off x="5033962" y="546576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19" name="Google Shape;519;p16"/>
          <p:cNvSpPr txBox="1"/>
          <p:nvPr/>
        </p:nvSpPr>
        <p:spPr>
          <a:xfrm>
            <a:off x="5094287" y="5465762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0" name="Google Shape;520;p16"/>
          <p:cNvSpPr txBox="1"/>
          <p:nvPr/>
        </p:nvSpPr>
        <p:spPr>
          <a:xfrm>
            <a:off x="4813300" y="55991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21" name="Google Shape;521;p16"/>
          <p:cNvSpPr txBox="1"/>
          <p:nvPr/>
        </p:nvSpPr>
        <p:spPr>
          <a:xfrm>
            <a:off x="4872037" y="559911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22" name="Google Shape;522;p16"/>
          <p:cNvSpPr txBox="1"/>
          <p:nvPr/>
        </p:nvSpPr>
        <p:spPr>
          <a:xfrm>
            <a:off x="4922837" y="559911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23" name="Google Shape;523;p16"/>
          <p:cNvSpPr txBox="1"/>
          <p:nvPr/>
        </p:nvSpPr>
        <p:spPr>
          <a:xfrm>
            <a:off x="4978400" y="5599112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524" name="Google Shape;524;p16"/>
          <p:cNvSpPr txBox="1"/>
          <p:nvPr/>
        </p:nvSpPr>
        <p:spPr>
          <a:xfrm>
            <a:off x="5038725" y="559911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525" name="Google Shape;525;p16"/>
          <p:cNvSpPr txBox="1"/>
          <p:nvPr/>
        </p:nvSpPr>
        <p:spPr>
          <a:xfrm>
            <a:off x="5094287" y="5599112"/>
            <a:ext cx="571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526" name="Google Shape;526;p16"/>
          <p:cNvSpPr/>
          <p:nvPr/>
        </p:nvSpPr>
        <p:spPr>
          <a:xfrm>
            <a:off x="4702175" y="5410200"/>
            <a:ext cx="554037" cy="369887"/>
          </a:xfrm>
          <a:custGeom>
            <a:rect b="b" l="l" r="r" t="t"/>
            <a:pathLst>
              <a:path extrusionOk="0" h="233" w="349">
                <a:moveTo>
                  <a:pt x="347" y="233"/>
                </a:moveTo>
                <a:lnTo>
                  <a:pt x="349" y="0"/>
                </a:lnTo>
                <a:lnTo>
                  <a:pt x="0" y="0"/>
                </a:lnTo>
                <a:lnTo>
                  <a:pt x="0" y="233"/>
                </a:lnTo>
                <a:lnTo>
                  <a:pt x="349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16"/>
          <p:cNvSpPr txBox="1"/>
          <p:nvPr/>
        </p:nvSpPr>
        <p:spPr>
          <a:xfrm>
            <a:off x="5305425" y="5532437"/>
            <a:ext cx="825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528" name="Google Shape;528;p16"/>
          <p:cNvSpPr txBox="1"/>
          <p:nvPr/>
        </p:nvSpPr>
        <p:spPr>
          <a:xfrm>
            <a:off x="5383212" y="553243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529" name="Google Shape;529;p16"/>
          <p:cNvSpPr txBox="1"/>
          <p:nvPr/>
        </p:nvSpPr>
        <p:spPr>
          <a:xfrm>
            <a:off x="5441950" y="5532437"/>
            <a:ext cx="63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530" name="Google Shape;530;p16"/>
          <p:cNvSpPr/>
          <p:nvPr/>
        </p:nvSpPr>
        <p:spPr>
          <a:xfrm>
            <a:off x="5256212" y="5410200"/>
            <a:ext cx="277812" cy="369887"/>
          </a:xfrm>
          <a:custGeom>
            <a:rect b="b" l="l" r="r" t="t"/>
            <a:pathLst>
              <a:path extrusionOk="0" h="233" w="175">
                <a:moveTo>
                  <a:pt x="173" y="233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1" name="Google Shape;531;p16"/>
          <p:cNvCxnSpPr/>
          <p:nvPr/>
        </p:nvCxnSpPr>
        <p:spPr>
          <a:xfrm flipH="1">
            <a:off x="3090862" y="5872162"/>
            <a:ext cx="4524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2" name="Google Shape;532;p16"/>
          <p:cNvSpPr/>
          <p:nvPr/>
        </p:nvSpPr>
        <p:spPr>
          <a:xfrm>
            <a:off x="3043237" y="5843587"/>
            <a:ext cx="63500" cy="58737"/>
          </a:xfrm>
          <a:custGeom>
            <a:rect b="b" l="l" r="r" t="t"/>
            <a:pathLst>
              <a:path extrusionOk="0" h="37" w="40">
                <a:moveTo>
                  <a:pt x="37" y="37"/>
                </a:moveTo>
                <a:lnTo>
                  <a:pt x="40" y="0"/>
                </a:lnTo>
                <a:lnTo>
                  <a:pt x="0" y="18"/>
                </a:lnTo>
                <a:lnTo>
                  <a:pt x="40" y="37"/>
                </a:lnTo>
                <a:lnTo>
                  <a:pt x="3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16"/>
          <p:cNvSpPr txBox="1"/>
          <p:nvPr/>
        </p:nvSpPr>
        <p:spPr>
          <a:xfrm>
            <a:off x="3190875" y="5902325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34" name="Google Shape;534;p16"/>
          <p:cNvSpPr txBox="1"/>
          <p:nvPr/>
        </p:nvSpPr>
        <p:spPr>
          <a:xfrm>
            <a:off x="3257550" y="5902325"/>
            <a:ext cx="8890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35" name="Google Shape;535;p16"/>
          <p:cNvSpPr txBox="1"/>
          <p:nvPr/>
        </p:nvSpPr>
        <p:spPr>
          <a:xfrm>
            <a:off x="3295650" y="5902325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36" name="Google Shape;536;p16"/>
          <p:cNvSpPr txBox="1"/>
          <p:nvPr/>
        </p:nvSpPr>
        <p:spPr>
          <a:xfrm>
            <a:off x="3362325" y="5902325"/>
            <a:ext cx="11906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537" name="Google Shape;537;p16"/>
          <p:cNvSpPr txBox="1"/>
          <p:nvPr/>
        </p:nvSpPr>
        <p:spPr>
          <a:xfrm>
            <a:off x="3616325" y="5835650"/>
            <a:ext cx="857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538" name="Google Shape;538;p16"/>
          <p:cNvSpPr txBox="1"/>
          <p:nvPr/>
        </p:nvSpPr>
        <p:spPr>
          <a:xfrm>
            <a:off x="3646487" y="5835650"/>
            <a:ext cx="11430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39" name="Google Shape;539;p16"/>
          <p:cNvSpPr txBox="1"/>
          <p:nvPr/>
        </p:nvSpPr>
        <p:spPr>
          <a:xfrm>
            <a:off x="3705225" y="5835650"/>
            <a:ext cx="10795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540" name="Google Shape;540;p16"/>
          <p:cNvSpPr txBox="1"/>
          <p:nvPr/>
        </p:nvSpPr>
        <p:spPr>
          <a:xfrm>
            <a:off x="3760787" y="5835650"/>
            <a:ext cx="857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541" name="Google Shape;541;p16"/>
          <p:cNvSpPr txBox="1"/>
          <p:nvPr/>
        </p:nvSpPr>
        <p:spPr>
          <a:xfrm>
            <a:off x="3790950" y="5835650"/>
            <a:ext cx="8890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542" name="Google Shape;542;p16"/>
          <p:cNvSpPr txBox="1"/>
          <p:nvPr/>
        </p:nvSpPr>
        <p:spPr>
          <a:xfrm>
            <a:off x="3827462" y="5835650"/>
            <a:ext cx="11430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543" name="Google Shape;543;p16"/>
          <p:cNvSpPr txBox="1"/>
          <p:nvPr/>
        </p:nvSpPr>
        <p:spPr>
          <a:xfrm>
            <a:off x="3887787" y="5835650"/>
            <a:ext cx="1111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44" name="Google Shape;544;p16"/>
          <p:cNvSpPr txBox="1"/>
          <p:nvPr/>
        </p:nvSpPr>
        <p:spPr>
          <a:xfrm>
            <a:off x="3943350" y="5835650"/>
            <a:ext cx="857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545" name="Google Shape;545;p16"/>
          <p:cNvSpPr txBox="1"/>
          <p:nvPr/>
        </p:nvSpPr>
        <p:spPr>
          <a:xfrm>
            <a:off x="3971925" y="5835650"/>
            <a:ext cx="77787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546" name="Google Shape;546;p16"/>
          <p:cNvSpPr txBox="1"/>
          <p:nvPr/>
        </p:nvSpPr>
        <p:spPr>
          <a:xfrm>
            <a:off x="3994150" y="5835650"/>
            <a:ext cx="1111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547" name="Google Shape;547;p16"/>
          <p:cNvSpPr txBox="1"/>
          <p:nvPr/>
        </p:nvSpPr>
        <p:spPr>
          <a:xfrm>
            <a:off x="4054475" y="5835650"/>
            <a:ext cx="11430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48" name="Google Shape;548;p16"/>
          <p:cNvSpPr txBox="1"/>
          <p:nvPr/>
        </p:nvSpPr>
        <p:spPr>
          <a:xfrm>
            <a:off x="4116387" y="5835650"/>
            <a:ext cx="1365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9" name="Google Shape;549;p16"/>
          <p:cNvSpPr txBox="1"/>
          <p:nvPr/>
        </p:nvSpPr>
        <p:spPr>
          <a:xfrm>
            <a:off x="3749675" y="5969000"/>
            <a:ext cx="80962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550" name="Google Shape;550;p16"/>
          <p:cNvSpPr txBox="1"/>
          <p:nvPr/>
        </p:nvSpPr>
        <p:spPr>
          <a:xfrm>
            <a:off x="3779837" y="5969000"/>
            <a:ext cx="1111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551" name="Google Shape;551;p16"/>
          <p:cNvSpPr txBox="1"/>
          <p:nvPr/>
        </p:nvSpPr>
        <p:spPr>
          <a:xfrm>
            <a:off x="3838575" y="5969000"/>
            <a:ext cx="857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552" name="Google Shape;552;p16"/>
          <p:cNvSpPr txBox="1"/>
          <p:nvPr/>
        </p:nvSpPr>
        <p:spPr>
          <a:xfrm>
            <a:off x="3868737" y="5969000"/>
            <a:ext cx="1111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53" name="Google Shape;553;p16"/>
          <p:cNvSpPr txBox="1"/>
          <p:nvPr/>
        </p:nvSpPr>
        <p:spPr>
          <a:xfrm>
            <a:off x="3924300" y="5969000"/>
            <a:ext cx="11430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54" name="Google Shape;554;p16"/>
          <p:cNvSpPr/>
          <p:nvPr/>
        </p:nvSpPr>
        <p:spPr>
          <a:xfrm>
            <a:off x="3590925" y="5780087"/>
            <a:ext cx="555625" cy="369887"/>
          </a:xfrm>
          <a:custGeom>
            <a:rect b="b" l="l" r="r" t="t"/>
            <a:pathLst>
              <a:path extrusionOk="0" h="233" w="350">
                <a:moveTo>
                  <a:pt x="348" y="233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5" name="Google Shape;555;p16"/>
          <p:cNvSpPr txBox="1"/>
          <p:nvPr/>
        </p:nvSpPr>
        <p:spPr>
          <a:xfrm>
            <a:off x="4460875" y="5902325"/>
            <a:ext cx="13335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556" name="Google Shape;556;p16"/>
          <p:cNvSpPr txBox="1"/>
          <p:nvPr/>
        </p:nvSpPr>
        <p:spPr>
          <a:xfrm>
            <a:off x="4538662" y="5902325"/>
            <a:ext cx="1111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557" name="Google Shape;557;p16"/>
          <p:cNvSpPr txBox="1"/>
          <p:nvPr/>
        </p:nvSpPr>
        <p:spPr>
          <a:xfrm>
            <a:off x="4597400" y="5902325"/>
            <a:ext cx="11430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558" name="Google Shape;558;p16"/>
          <p:cNvSpPr/>
          <p:nvPr/>
        </p:nvSpPr>
        <p:spPr>
          <a:xfrm>
            <a:off x="4424362" y="5780087"/>
            <a:ext cx="277812" cy="369887"/>
          </a:xfrm>
          <a:custGeom>
            <a:rect b="b" l="l" r="r" t="t"/>
            <a:pathLst>
              <a:path extrusionOk="0" h="233" w="175">
                <a:moveTo>
                  <a:pt x="172" y="233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9" name="Google Shape;559;p16"/>
          <p:cNvSpPr txBox="1"/>
          <p:nvPr/>
        </p:nvSpPr>
        <p:spPr>
          <a:xfrm>
            <a:off x="4886325" y="5902325"/>
            <a:ext cx="13017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60" name="Google Shape;560;p16"/>
          <p:cNvSpPr txBox="1"/>
          <p:nvPr/>
        </p:nvSpPr>
        <p:spPr>
          <a:xfrm>
            <a:off x="4956175" y="5902325"/>
            <a:ext cx="11430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561" name="Google Shape;561;p16"/>
          <p:cNvSpPr txBox="1"/>
          <p:nvPr/>
        </p:nvSpPr>
        <p:spPr>
          <a:xfrm>
            <a:off x="5016500" y="5902325"/>
            <a:ext cx="13335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562" name="Google Shape;562;p16"/>
          <p:cNvSpPr/>
          <p:nvPr/>
        </p:nvSpPr>
        <p:spPr>
          <a:xfrm>
            <a:off x="4702175" y="5780087"/>
            <a:ext cx="554037" cy="369887"/>
          </a:xfrm>
          <a:custGeom>
            <a:rect b="b" l="l" r="r" t="t"/>
            <a:pathLst>
              <a:path extrusionOk="0" h="233" w="349">
                <a:moveTo>
                  <a:pt x="347" y="233"/>
                </a:moveTo>
                <a:lnTo>
                  <a:pt x="349" y="0"/>
                </a:lnTo>
                <a:lnTo>
                  <a:pt x="0" y="0"/>
                </a:lnTo>
                <a:lnTo>
                  <a:pt x="0" y="233"/>
                </a:lnTo>
                <a:lnTo>
                  <a:pt x="349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3" name="Google Shape;563;p16"/>
          <p:cNvSpPr txBox="1"/>
          <p:nvPr/>
        </p:nvSpPr>
        <p:spPr>
          <a:xfrm>
            <a:off x="5419725" y="5835650"/>
            <a:ext cx="13335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564" name="Google Shape;564;p16"/>
          <p:cNvSpPr txBox="1"/>
          <p:nvPr/>
        </p:nvSpPr>
        <p:spPr>
          <a:xfrm>
            <a:off x="5497512" y="5835650"/>
            <a:ext cx="1111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65" name="Google Shape;565;p16"/>
          <p:cNvSpPr txBox="1"/>
          <p:nvPr/>
        </p:nvSpPr>
        <p:spPr>
          <a:xfrm>
            <a:off x="5559425" y="5835650"/>
            <a:ext cx="857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566" name="Google Shape;566;p16"/>
          <p:cNvSpPr txBox="1"/>
          <p:nvPr/>
        </p:nvSpPr>
        <p:spPr>
          <a:xfrm>
            <a:off x="5589587" y="5835650"/>
            <a:ext cx="1111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67" name="Google Shape;567;p16"/>
          <p:cNvSpPr txBox="1"/>
          <p:nvPr/>
        </p:nvSpPr>
        <p:spPr>
          <a:xfrm>
            <a:off x="5648325" y="5835650"/>
            <a:ext cx="1365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8" name="Google Shape;568;p16"/>
          <p:cNvSpPr txBox="1"/>
          <p:nvPr/>
        </p:nvSpPr>
        <p:spPr>
          <a:xfrm>
            <a:off x="5367337" y="5969000"/>
            <a:ext cx="1111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69" name="Google Shape;569;p16"/>
          <p:cNvSpPr txBox="1"/>
          <p:nvPr/>
        </p:nvSpPr>
        <p:spPr>
          <a:xfrm>
            <a:off x="5427662" y="5969000"/>
            <a:ext cx="1111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70" name="Google Shape;570;p16"/>
          <p:cNvSpPr txBox="1"/>
          <p:nvPr/>
        </p:nvSpPr>
        <p:spPr>
          <a:xfrm>
            <a:off x="5478462" y="5969000"/>
            <a:ext cx="1111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71" name="Google Shape;571;p16"/>
          <p:cNvSpPr txBox="1"/>
          <p:nvPr/>
        </p:nvSpPr>
        <p:spPr>
          <a:xfrm>
            <a:off x="5534025" y="5969000"/>
            <a:ext cx="1111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572" name="Google Shape;572;p16"/>
          <p:cNvSpPr txBox="1"/>
          <p:nvPr/>
        </p:nvSpPr>
        <p:spPr>
          <a:xfrm>
            <a:off x="5592762" y="5969000"/>
            <a:ext cx="10795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573" name="Google Shape;573;p16"/>
          <p:cNvSpPr txBox="1"/>
          <p:nvPr/>
        </p:nvSpPr>
        <p:spPr>
          <a:xfrm>
            <a:off x="5648325" y="5969000"/>
            <a:ext cx="10795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574" name="Google Shape;574;p16"/>
          <p:cNvSpPr/>
          <p:nvPr/>
        </p:nvSpPr>
        <p:spPr>
          <a:xfrm>
            <a:off x="5256212" y="5780087"/>
            <a:ext cx="555625" cy="369887"/>
          </a:xfrm>
          <a:custGeom>
            <a:rect b="b" l="l" r="r" t="t"/>
            <a:pathLst>
              <a:path extrusionOk="0" h="233" w="350">
                <a:moveTo>
                  <a:pt x="348" y="233"/>
                </a:moveTo>
                <a:lnTo>
                  <a:pt x="350" y="0"/>
                </a:lnTo>
                <a:lnTo>
                  <a:pt x="0" y="0"/>
                </a:lnTo>
                <a:lnTo>
                  <a:pt x="0" y="233"/>
                </a:lnTo>
                <a:lnTo>
                  <a:pt x="350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5" name="Google Shape;575;p16"/>
          <p:cNvSpPr txBox="1"/>
          <p:nvPr/>
        </p:nvSpPr>
        <p:spPr>
          <a:xfrm>
            <a:off x="5859462" y="5902325"/>
            <a:ext cx="13335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576" name="Google Shape;576;p16"/>
          <p:cNvSpPr txBox="1"/>
          <p:nvPr/>
        </p:nvSpPr>
        <p:spPr>
          <a:xfrm>
            <a:off x="5937250" y="5902325"/>
            <a:ext cx="1111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577" name="Google Shape;577;p16"/>
          <p:cNvSpPr txBox="1"/>
          <p:nvPr/>
        </p:nvSpPr>
        <p:spPr>
          <a:xfrm>
            <a:off x="5997575" y="5902325"/>
            <a:ext cx="114300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578" name="Google Shape;578;p16"/>
          <p:cNvSpPr/>
          <p:nvPr/>
        </p:nvSpPr>
        <p:spPr>
          <a:xfrm>
            <a:off x="5811837" y="5780087"/>
            <a:ext cx="277812" cy="369887"/>
          </a:xfrm>
          <a:custGeom>
            <a:rect b="b" l="l" r="r" t="t"/>
            <a:pathLst>
              <a:path extrusionOk="0" h="233" w="175">
                <a:moveTo>
                  <a:pt x="173" y="233"/>
                </a:moveTo>
                <a:lnTo>
                  <a:pt x="175" y="0"/>
                </a:lnTo>
                <a:lnTo>
                  <a:pt x="0" y="0"/>
                </a:lnTo>
                <a:lnTo>
                  <a:pt x="0" y="233"/>
                </a:lnTo>
                <a:lnTo>
                  <a:pt x="175" y="233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9" name="Google Shape;579;p16"/>
          <p:cNvSpPr/>
          <p:nvPr/>
        </p:nvSpPr>
        <p:spPr>
          <a:xfrm>
            <a:off x="4076700" y="6213475"/>
            <a:ext cx="61912" cy="58737"/>
          </a:xfrm>
          <a:custGeom>
            <a:rect b="b" l="l" r="r" t="t"/>
            <a:pathLst>
              <a:path extrusionOk="0" h="37" w="39">
                <a:moveTo>
                  <a:pt x="0" y="37"/>
                </a:moveTo>
                <a:lnTo>
                  <a:pt x="0" y="0"/>
                </a:lnTo>
                <a:lnTo>
                  <a:pt x="39" y="18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0" name="Google Shape;580;p16"/>
          <p:cNvCxnSpPr/>
          <p:nvPr/>
        </p:nvCxnSpPr>
        <p:spPr>
          <a:xfrm flipH="1">
            <a:off x="3646487" y="6242050"/>
            <a:ext cx="4524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1" name="Google Shape;581;p16"/>
          <p:cNvSpPr/>
          <p:nvPr/>
        </p:nvSpPr>
        <p:spPr>
          <a:xfrm>
            <a:off x="3598862" y="6213475"/>
            <a:ext cx="61912" cy="58737"/>
          </a:xfrm>
          <a:custGeom>
            <a:rect b="b" l="l" r="r" t="t"/>
            <a:pathLst>
              <a:path extrusionOk="0" h="37" w="39">
                <a:moveTo>
                  <a:pt x="37" y="37"/>
                </a:moveTo>
                <a:lnTo>
                  <a:pt x="39" y="0"/>
                </a:lnTo>
                <a:lnTo>
                  <a:pt x="0" y="18"/>
                </a:lnTo>
                <a:lnTo>
                  <a:pt x="39" y="37"/>
                </a:lnTo>
                <a:lnTo>
                  <a:pt x="3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2" name="Google Shape;582;p16"/>
          <p:cNvSpPr txBox="1"/>
          <p:nvPr/>
        </p:nvSpPr>
        <p:spPr>
          <a:xfrm>
            <a:off x="3746500" y="6272212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83" name="Google Shape;583;p16"/>
          <p:cNvSpPr txBox="1"/>
          <p:nvPr/>
        </p:nvSpPr>
        <p:spPr>
          <a:xfrm>
            <a:off x="3813175" y="6272212"/>
            <a:ext cx="8890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84" name="Google Shape;584;p16"/>
          <p:cNvSpPr txBox="1"/>
          <p:nvPr/>
        </p:nvSpPr>
        <p:spPr>
          <a:xfrm>
            <a:off x="3849687" y="6272212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85" name="Google Shape;585;p16"/>
          <p:cNvSpPr txBox="1"/>
          <p:nvPr/>
        </p:nvSpPr>
        <p:spPr>
          <a:xfrm>
            <a:off x="3916362" y="6272212"/>
            <a:ext cx="11906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586" name="Google Shape;586;p16"/>
          <p:cNvSpPr/>
          <p:nvPr/>
        </p:nvSpPr>
        <p:spPr>
          <a:xfrm>
            <a:off x="4624387" y="6213475"/>
            <a:ext cx="61912" cy="58737"/>
          </a:xfrm>
          <a:custGeom>
            <a:rect b="b" l="l" r="r" t="t"/>
            <a:pathLst>
              <a:path extrusionOk="0" h="37" w="39">
                <a:moveTo>
                  <a:pt x="0" y="37"/>
                </a:moveTo>
                <a:lnTo>
                  <a:pt x="2" y="0"/>
                </a:lnTo>
                <a:lnTo>
                  <a:pt x="39" y="18"/>
                </a:lnTo>
                <a:lnTo>
                  <a:pt x="2" y="37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7" name="Google Shape;587;p16"/>
          <p:cNvCxnSpPr/>
          <p:nvPr/>
        </p:nvCxnSpPr>
        <p:spPr>
          <a:xfrm flipH="1">
            <a:off x="4194175" y="6242050"/>
            <a:ext cx="45561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8" name="Google Shape;588;p16"/>
          <p:cNvSpPr/>
          <p:nvPr/>
        </p:nvSpPr>
        <p:spPr>
          <a:xfrm>
            <a:off x="4149725" y="6213475"/>
            <a:ext cx="60325" cy="58737"/>
          </a:xfrm>
          <a:custGeom>
            <a:rect b="b" l="l" r="r" t="t"/>
            <a:pathLst>
              <a:path extrusionOk="0" h="37" w="38">
                <a:moveTo>
                  <a:pt x="38" y="37"/>
                </a:moveTo>
                <a:lnTo>
                  <a:pt x="38" y="0"/>
                </a:lnTo>
                <a:lnTo>
                  <a:pt x="0" y="18"/>
                </a:lnTo>
                <a:lnTo>
                  <a:pt x="38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9" name="Google Shape;589;p16"/>
          <p:cNvSpPr txBox="1"/>
          <p:nvPr/>
        </p:nvSpPr>
        <p:spPr>
          <a:xfrm>
            <a:off x="4297362" y="6272212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0" name="Google Shape;590;p16"/>
          <p:cNvSpPr txBox="1"/>
          <p:nvPr/>
        </p:nvSpPr>
        <p:spPr>
          <a:xfrm>
            <a:off x="4364037" y="6272212"/>
            <a:ext cx="8890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91" name="Google Shape;591;p16"/>
          <p:cNvSpPr txBox="1"/>
          <p:nvPr/>
        </p:nvSpPr>
        <p:spPr>
          <a:xfrm>
            <a:off x="4397375" y="6272212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92" name="Google Shape;592;p16"/>
          <p:cNvSpPr txBox="1"/>
          <p:nvPr/>
        </p:nvSpPr>
        <p:spPr>
          <a:xfrm>
            <a:off x="4468812" y="6272212"/>
            <a:ext cx="11906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593" name="Google Shape;593;p16"/>
          <p:cNvSpPr/>
          <p:nvPr/>
        </p:nvSpPr>
        <p:spPr>
          <a:xfrm>
            <a:off x="5175250" y="6213475"/>
            <a:ext cx="63500" cy="58737"/>
          </a:xfrm>
          <a:custGeom>
            <a:rect b="b" l="l" r="r" t="t"/>
            <a:pathLst>
              <a:path extrusionOk="0" h="37" w="40">
                <a:moveTo>
                  <a:pt x="0" y="37"/>
                </a:moveTo>
                <a:lnTo>
                  <a:pt x="2" y="0"/>
                </a:lnTo>
                <a:lnTo>
                  <a:pt x="40" y="18"/>
                </a:lnTo>
                <a:lnTo>
                  <a:pt x="2" y="37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94" name="Google Shape;594;p16"/>
          <p:cNvCxnSpPr/>
          <p:nvPr/>
        </p:nvCxnSpPr>
        <p:spPr>
          <a:xfrm flipH="1">
            <a:off x="4746625" y="6242050"/>
            <a:ext cx="4508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5" name="Google Shape;595;p16"/>
          <p:cNvSpPr/>
          <p:nvPr/>
        </p:nvSpPr>
        <p:spPr>
          <a:xfrm>
            <a:off x="4697412" y="6213475"/>
            <a:ext cx="63500" cy="58737"/>
          </a:xfrm>
          <a:custGeom>
            <a:rect b="b" l="l" r="r" t="t"/>
            <a:pathLst>
              <a:path extrusionOk="0" h="37" w="40">
                <a:moveTo>
                  <a:pt x="40" y="37"/>
                </a:moveTo>
                <a:lnTo>
                  <a:pt x="40" y="0"/>
                </a:lnTo>
                <a:lnTo>
                  <a:pt x="0" y="18"/>
                </a:lnTo>
                <a:lnTo>
                  <a:pt x="40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6" name="Google Shape;596;p16"/>
          <p:cNvSpPr txBox="1"/>
          <p:nvPr/>
        </p:nvSpPr>
        <p:spPr>
          <a:xfrm>
            <a:off x="4846637" y="6272212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7" name="Google Shape;597;p16"/>
          <p:cNvSpPr txBox="1"/>
          <p:nvPr/>
        </p:nvSpPr>
        <p:spPr>
          <a:xfrm>
            <a:off x="4916487" y="6272212"/>
            <a:ext cx="8890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98" name="Google Shape;598;p16"/>
          <p:cNvSpPr txBox="1"/>
          <p:nvPr/>
        </p:nvSpPr>
        <p:spPr>
          <a:xfrm>
            <a:off x="4949825" y="6272212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99" name="Google Shape;599;p16"/>
          <p:cNvSpPr txBox="1"/>
          <p:nvPr/>
        </p:nvSpPr>
        <p:spPr>
          <a:xfrm>
            <a:off x="5019675" y="6272212"/>
            <a:ext cx="11906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600" name="Google Shape;600;p16"/>
          <p:cNvSpPr/>
          <p:nvPr/>
        </p:nvSpPr>
        <p:spPr>
          <a:xfrm>
            <a:off x="5726112" y="6213475"/>
            <a:ext cx="63500" cy="58737"/>
          </a:xfrm>
          <a:custGeom>
            <a:rect b="b" l="l" r="r" t="t"/>
            <a:pathLst>
              <a:path extrusionOk="0" h="37" w="40">
                <a:moveTo>
                  <a:pt x="0" y="37"/>
                </a:moveTo>
                <a:lnTo>
                  <a:pt x="0" y="0"/>
                </a:lnTo>
                <a:lnTo>
                  <a:pt x="40" y="18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01" name="Google Shape;601;p16"/>
          <p:cNvCxnSpPr/>
          <p:nvPr/>
        </p:nvCxnSpPr>
        <p:spPr>
          <a:xfrm flipH="1">
            <a:off x="5297487" y="6242050"/>
            <a:ext cx="4508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2" name="Google Shape;602;p16"/>
          <p:cNvSpPr/>
          <p:nvPr/>
        </p:nvSpPr>
        <p:spPr>
          <a:xfrm>
            <a:off x="5249862" y="6213475"/>
            <a:ext cx="61912" cy="58737"/>
          </a:xfrm>
          <a:custGeom>
            <a:rect b="b" l="l" r="r" t="t"/>
            <a:pathLst>
              <a:path extrusionOk="0" h="37" w="39">
                <a:moveTo>
                  <a:pt x="37" y="37"/>
                </a:moveTo>
                <a:lnTo>
                  <a:pt x="39" y="0"/>
                </a:lnTo>
                <a:lnTo>
                  <a:pt x="0" y="18"/>
                </a:lnTo>
                <a:lnTo>
                  <a:pt x="39" y="37"/>
                </a:lnTo>
                <a:lnTo>
                  <a:pt x="3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3" name="Google Shape;603;p16"/>
          <p:cNvSpPr txBox="1"/>
          <p:nvPr/>
        </p:nvSpPr>
        <p:spPr>
          <a:xfrm>
            <a:off x="5397500" y="6272212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04" name="Google Shape;604;p16"/>
          <p:cNvSpPr txBox="1"/>
          <p:nvPr/>
        </p:nvSpPr>
        <p:spPr>
          <a:xfrm>
            <a:off x="5464175" y="6272212"/>
            <a:ext cx="8890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05" name="Google Shape;605;p16"/>
          <p:cNvSpPr txBox="1"/>
          <p:nvPr/>
        </p:nvSpPr>
        <p:spPr>
          <a:xfrm>
            <a:off x="5500687" y="6272212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06" name="Google Shape;606;p16"/>
          <p:cNvSpPr txBox="1"/>
          <p:nvPr/>
        </p:nvSpPr>
        <p:spPr>
          <a:xfrm>
            <a:off x="5567362" y="6272212"/>
            <a:ext cx="11906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607" name="Google Shape;607;p16"/>
          <p:cNvSpPr/>
          <p:nvPr/>
        </p:nvSpPr>
        <p:spPr>
          <a:xfrm>
            <a:off x="6278562" y="6213475"/>
            <a:ext cx="61912" cy="58737"/>
          </a:xfrm>
          <a:custGeom>
            <a:rect b="b" l="l" r="r" t="t"/>
            <a:pathLst>
              <a:path extrusionOk="0" h="37" w="39">
                <a:moveTo>
                  <a:pt x="0" y="37"/>
                </a:moveTo>
                <a:lnTo>
                  <a:pt x="0" y="0"/>
                </a:lnTo>
                <a:lnTo>
                  <a:pt x="39" y="18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08" name="Google Shape;608;p16"/>
          <p:cNvCxnSpPr/>
          <p:nvPr/>
        </p:nvCxnSpPr>
        <p:spPr>
          <a:xfrm flipH="1">
            <a:off x="5848350" y="6242050"/>
            <a:ext cx="452437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9" name="Google Shape;609;p16"/>
          <p:cNvSpPr/>
          <p:nvPr/>
        </p:nvSpPr>
        <p:spPr>
          <a:xfrm>
            <a:off x="5800725" y="6213475"/>
            <a:ext cx="58737" cy="58737"/>
          </a:xfrm>
          <a:custGeom>
            <a:rect b="b" l="l" r="r" t="t"/>
            <a:pathLst>
              <a:path extrusionOk="0" h="37" w="37">
                <a:moveTo>
                  <a:pt x="37" y="37"/>
                </a:moveTo>
                <a:lnTo>
                  <a:pt x="37" y="0"/>
                </a:lnTo>
                <a:lnTo>
                  <a:pt x="0" y="18"/>
                </a:lnTo>
                <a:lnTo>
                  <a:pt x="3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0" name="Google Shape;610;p16"/>
          <p:cNvSpPr txBox="1"/>
          <p:nvPr/>
        </p:nvSpPr>
        <p:spPr>
          <a:xfrm>
            <a:off x="5948362" y="6272212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11" name="Google Shape;611;p16"/>
          <p:cNvSpPr txBox="1"/>
          <p:nvPr/>
        </p:nvSpPr>
        <p:spPr>
          <a:xfrm>
            <a:off x="6015037" y="6272212"/>
            <a:ext cx="8890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12" name="Google Shape;612;p16"/>
          <p:cNvSpPr txBox="1"/>
          <p:nvPr/>
        </p:nvSpPr>
        <p:spPr>
          <a:xfrm>
            <a:off x="6048375" y="6272212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13" name="Google Shape;613;p16"/>
          <p:cNvSpPr txBox="1"/>
          <p:nvPr/>
        </p:nvSpPr>
        <p:spPr>
          <a:xfrm>
            <a:off x="6119812" y="6272212"/>
            <a:ext cx="11906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614" name="Google Shape;614;p16"/>
          <p:cNvSpPr txBox="1"/>
          <p:nvPr/>
        </p:nvSpPr>
        <p:spPr>
          <a:xfrm>
            <a:off x="4397375" y="5268912"/>
            <a:ext cx="136525" cy="1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5" name="Google Shape;615;p16"/>
          <p:cNvSpPr txBox="1"/>
          <p:nvPr/>
        </p:nvSpPr>
        <p:spPr>
          <a:xfrm>
            <a:off x="1347787" y="4522787"/>
            <a:ext cx="14128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616" name="Google Shape;616;p16"/>
          <p:cNvSpPr txBox="1"/>
          <p:nvPr/>
        </p:nvSpPr>
        <p:spPr>
          <a:xfrm>
            <a:off x="1433512" y="4522787"/>
            <a:ext cx="968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617" name="Google Shape;617;p16"/>
          <p:cNvSpPr txBox="1"/>
          <p:nvPr/>
        </p:nvSpPr>
        <p:spPr>
          <a:xfrm>
            <a:off x="1474787" y="4522787"/>
            <a:ext cx="1222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618" name="Google Shape;618;p16"/>
          <p:cNvSpPr txBox="1"/>
          <p:nvPr/>
        </p:nvSpPr>
        <p:spPr>
          <a:xfrm>
            <a:off x="1541462" y="4522787"/>
            <a:ext cx="1222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619" name="Google Shape;619;p16"/>
          <p:cNvSpPr txBox="1"/>
          <p:nvPr/>
        </p:nvSpPr>
        <p:spPr>
          <a:xfrm>
            <a:off x="1611312" y="4522787"/>
            <a:ext cx="968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620" name="Google Shape;620;p16"/>
          <p:cNvSpPr txBox="1"/>
          <p:nvPr/>
        </p:nvSpPr>
        <p:spPr>
          <a:xfrm>
            <a:off x="1652587" y="4522787"/>
            <a:ext cx="1222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21" name="Google Shape;621;p16"/>
          <p:cNvSpPr txBox="1"/>
          <p:nvPr/>
        </p:nvSpPr>
        <p:spPr>
          <a:xfrm>
            <a:off x="1717675" y="4522787"/>
            <a:ext cx="155575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22" name="Google Shape;622;p16"/>
          <p:cNvSpPr txBox="1"/>
          <p:nvPr/>
        </p:nvSpPr>
        <p:spPr>
          <a:xfrm>
            <a:off x="1822450" y="4522787"/>
            <a:ext cx="15240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3" name="Google Shape;623;p16"/>
          <p:cNvSpPr txBox="1"/>
          <p:nvPr/>
        </p:nvSpPr>
        <p:spPr>
          <a:xfrm>
            <a:off x="1347787" y="4670425"/>
            <a:ext cx="1222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624" name="Google Shape;624;p16"/>
          <p:cNvSpPr txBox="1"/>
          <p:nvPr/>
        </p:nvSpPr>
        <p:spPr>
          <a:xfrm>
            <a:off x="1419225" y="4670425"/>
            <a:ext cx="11430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25" name="Google Shape;625;p16"/>
          <p:cNvSpPr txBox="1"/>
          <p:nvPr/>
        </p:nvSpPr>
        <p:spPr>
          <a:xfrm>
            <a:off x="1481137" y="4670425"/>
            <a:ext cx="1222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626" name="Google Shape;626;p16"/>
          <p:cNvSpPr txBox="1"/>
          <p:nvPr/>
        </p:nvSpPr>
        <p:spPr>
          <a:xfrm>
            <a:off x="1547812" y="4670425"/>
            <a:ext cx="11906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627" name="Google Shape;627;p16"/>
          <p:cNvSpPr txBox="1"/>
          <p:nvPr/>
        </p:nvSpPr>
        <p:spPr>
          <a:xfrm>
            <a:off x="1611312" y="4670425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628" name="Google Shape;628;p16"/>
          <p:cNvSpPr txBox="1"/>
          <p:nvPr/>
        </p:nvSpPr>
        <p:spPr>
          <a:xfrm>
            <a:off x="1677987" y="4670425"/>
            <a:ext cx="8890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629" name="Google Shape;629;p16"/>
          <p:cNvSpPr txBox="1"/>
          <p:nvPr/>
        </p:nvSpPr>
        <p:spPr>
          <a:xfrm>
            <a:off x="1714500" y="4670425"/>
            <a:ext cx="8096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630" name="Google Shape;630;p16"/>
          <p:cNvSpPr txBox="1"/>
          <p:nvPr/>
        </p:nvSpPr>
        <p:spPr>
          <a:xfrm>
            <a:off x="1739900" y="4670425"/>
            <a:ext cx="1222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631" name="Google Shape;631;p16"/>
          <p:cNvSpPr txBox="1"/>
          <p:nvPr/>
        </p:nvSpPr>
        <p:spPr>
          <a:xfrm>
            <a:off x="1811337" y="4670425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32" name="Google Shape;632;p16"/>
          <p:cNvSpPr txBox="1"/>
          <p:nvPr/>
        </p:nvSpPr>
        <p:spPr>
          <a:xfrm>
            <a:off x="1878012" y="4670425"/>
            <a:ext cx="15240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3" name="Google Shape;633;p16"/>
          <p:cNvSpPr txBox="1"/>
          <p:nvPr/>
        </p:nvSpPr>
        <p:spPr>
          <a:xfrm>
            <a:off x="1347787" y="4814887"/>
            <a:ext cx="1222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634" name="Google Shape;634;p16"/>
          <p:cNvSpPr txBox="1"/>
          <p:nvPr/>
        </p:nvSpPr>
        <p:spPr>
          <a:xfrm>
            <a:off x="1419225" y="4814887"/>
            <a:ext cx="968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635" name="Google Shape;635;p16"/>
          <p:cNvSpPr txBox="1"/>
          <p:nvPr/>
        </p:nvSpPr>
        <p:spPr>
          <a:xfrm>
            <a:off x="1458912" y="4814887"/>
            <a:ext cx="1222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636" name="Google Shape;636;p16"/>
          <p:cNvSpPr txBox="1"/>
          <p:nvPr/>
        </p:nvSpPr>
        <p:spPr>
          <a:xfrm>
            <a:off x="1530350" y="4814887"/>
            <a:ext cx="1222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637" name="Google Shape;637;p16"/>
          <p:cNvSpPr txBox="1"/>
          <p:nvPr/>
        </p:nvSpPr>
        <p:spPr>
          <a:xfrm>
            <a:off x="1597025" y="4814887"/>
            <a:ext cx="968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638" name="Google Shape;638;p16"/>
          <p:cNvSpPr txBox="1"/>
          <p:nvPr/>
        </p:nvSpPr>
        <p:spPr>
          <a:xfrm>
            <a:off x="1636712" y="4814887"/>
            <a:ext cx="15240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9" name="Google Shape;639;p16"/>
          <p:cNvSpPr txBox="1"/>
          <p:nvPr/>
        </p:nvSpPr>
        <p:spPr>
          <a:xfrm>
            <a:off x="1347787" y="4962525"/>
            <a:ext cx="968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640" name="Google Shape;640;p16"/>
          <p:cNvSpPr txBox="1"/>
          <p:nvPr/>
        </p:nvSpPr>
        <p:spPr>
          <a:xfrm>
            <a:off x="1392237" y="4962525"/>
            <a:ext cx="8096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641" name="Google Shape;641;p16"/>
          <p:cNvSpPr txBox="1"/>
          <p:nvPr/>
        </p:nvSpPr>
        <p:spPr>
          <a:xfrm>
            <a:off x="1419225" y="4962525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42" name="Google Shape;642;p16"/>
          <p:cNvSpPr txBox="1"/>
          <p:nvPr/>
        </p:nvSpPr>
        <p:spPr>
          <a:xfrm>
            <a:off x="1485900" y="4962525"/>
            <a:ext cx="8890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43" name="Google Shape;643;p16"/>
          <p:cNvSpPr txBox="1"/>
          <p:nvPr/>
        </p:nvSpPr>
        <p:spPr>
          <a:xfrm>
            <a:off x="1522412" y="4962525"/>
            <a:ext cx="8096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644" name="Google Shape;644;p16"/>
          <p:cNvSpPr txBox="1"/>
          <p:nvPr/>
        </p:nvSpPr>
        <p:spPr>
          <a:xfrm>
            <a:off x="1547812" y="4962525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45" name="Google Shape;645;p16"/>
          <p:cNvSpPr txBox="1"/>
          <p:nvPr/>
        </p:nvSpPr>
        <p:spPr>
          <a:xfrm>
            <a:off x="1619250" y="4962525"/>
            <a:ext cx="11906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646" name="Google Shape;646;p16"/>
          <p:cNvSpPr txBox="1"/>
          <p:nvPr/>
        </p:nvSpPr>
        <p:spPr>
          <a:xfrm>
            <a:off x="1677987" y="4962525"/>
            <a:ext cx="8890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647" name="Google Shape;647;p16"/>
          <p:cNvSpPr txBox="1"/>
          <p:nvPr/>
        </p:nvSpPr>
        <p:spPr>
          <a:xfrm>
            <a:off x="1714500" y="4962525"/>
            <a:ext cx="968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648" name="Google Shape;648;p16"/>
          <p:cNvSpPr txBox="1"/>
          <p:nvPr/>
        </p:nvSpPr>
        <p:spPr>
          <a:xfrm>
            <a:off x="1755775" y="4962525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649" name="Google Shape;649;p16"/>
          <p:cNvSpPr txBox="1"/>
          <p:nvPr/>
        </p:nvSpPr>
        <p:spPr>
          <a:xfrm>
            <a:off x="1822450" y="4962525"/>
            <a:ext cx="11906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650" name="Google Shape;650;p16"/>
          <p:cNvSpPr txBox="1"/>
          <p:nvPr/>
        </p:nvSpPr>
        <p:spPr>
          <a:xfrm>
            <a:off x="1884362" y="4962525"/>
            <a:ext cx="88900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651" name="Google Shape;651;p16"/>
          <p:cNvSpPr txBox="1"/>
          <p:nvPr/>
        </p:nvSpPr>
        <p:spPr>
          <a:xfrm>
            <a:off x="1917700" y="4962525"/>
            <a:ext cx="8096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652" name="Google Shape;652;p16"/>
          <p:cNvSpPr txBox="1"/>
          <p:nvPr/>
        </p:nvSpPr>
        <p:spPr>
          <a:xfrm>
            <a:off x="1944687" y="4962525"/>
            <a:ext cx="1222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653" name="Google Shape;653;p16"/>
          <p:cNvSpPr txBox="1"/>
          <p:nvPr/>
        </p:nvSpPr>
        <p:spPr>
          <a:xfrm>
            <a:off x="2014537" y="4962525"/>
            <a:ext cx="12541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54" name="Google Shape;654;p16"/>
          <p:cNvSpPr txBox="1"/>
          <p:nvPr/>
        </p:nvSpPr>
        <p:spPr>
          <a:xfrm>
            <a:off x="2084387" y="4962525"/>
            <a:ext cx="119062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655" name="Google Shape;655;p16"/>
          <p:cNvSpPr txBox="1"/>
          <p:nvPr/>
        </p:nvSpPr>
        <p:spPr>
          <a:xfrm>
            <a:off x="2144712" y="4962525"/>
            <a:ext cx="96837" cy="16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56" name="Google Shape;656;p16"/>
          <p:cNvSpPr txBox="1"/>
          <p:nvPr/>
        </p:nvSpPr>
        <p:spPr>
          <a:xfrm>
            <a:off x="6096000" y="2398712"/>
            <a:ext cx="1419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Single-cycle</a:t>
            </a:r>
            <a:endParaRPr/>
          </a:p>
        </p:txBody>
      </p:sp>
      <p:sp>
        <p:nvSpPr>
          <p:cNvPr id="657" name="Google Shape;657;p16"/>
          <p:cNvSpPr txBox="1"/>
          <p:nvPr/>
        </p:nvSpPr>
        <p:spPr>
          <a:xfrm>
            <a:off x="6335712" y="5235575"/>
            <a:ext cx="1131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Pipelined</a:t>
            </a:r>
            <a:endParaRPr/>
          </a:p>
        </p:txBody>
      </p:sp>
      <p:sp>
        <p:nvSpPr>
          <p:cNvPr id="658" name="Google Shape;658;p16"/>
          <p:cNvSpPr txBox="1"/>
          <p:nvPr/>
        </p:nvSpPr>
        <p:spPr>
          <a:xfrm>
            <a:off x="685800" y="3886200"/>
            <a:ext cx="75977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 2 ns for memory access, ALU operation; 1 ns for register access: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therefore, single cycle clock 8 ns; pipelined clock cycle 2 ns.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7"/>
          <p:cNvSpPr txBox="1"/>
          <p:nvPr>
            <p:ph type="title"/>
          </p:nvPr>
        </p:nvSpPr>
        <p:spPr>
          <a:xfrm>
            <a:off x="1150937" y="5334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Pipelining: Keep in Mind</a:t>
            </a:r>
            <a:endParaRPr/>
          </a:p>
        </p:txBody>
      </p:sp>
      <p:sp>
        <p:nvSpPr>
          <p:cNvPr id="664" name="Google Shape;664;p17"/>
          <p:cNvSpPr txBox="1"/>
          <p:nvPr>
            <p:ph idx="1" type="body"/>
          </p:nvPr>
        </p:nvSpPr>
        <p:spPr>
          <a:xfrm>
            <a:off x="1182687" y="1981200"/>
            <a:ext cx="71993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Pipelining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does not reduce latency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a single task, it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increases throughput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entire workload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Pipeline rate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limited by longest stage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potential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speedup = number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pipe stages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unbalanced lengths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pipe stages reduces speedup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to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fill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pipeline and time to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drain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it – when there is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slack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the pipeline – reduces speedup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Problem</a:t>
            </a:r>
            <a:endParaRPr/>
          </a:p>
        </p:txBody>
      </p:sp>
      <p:sp>
        <p:nvSpPr>
          <p:cNvPr id="670" name="Google Shape;670;p1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for the laundry fill in the following table when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AutoNum type="arabicPeriod"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stage lengths are 30, 30, 30 30 min., resp.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AutoNum type="arabicPeriod"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stage lengths are 20, 20, 60, 20 min., resp.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 up with a formula for pipeline speed-up!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18"/>
          <p:cNvSpPr txBox="1"/>
          <p:nvPr/>
        </p:nvSpPr>
        <p:spPr>
          <a:xfrm>
            <a:off x="457200" y="3324225"/>
            <a:ext cx="828675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   Unpipelined   Pipeline 1   Ratio unpipelined    Pipeline 2   Ratio unpiplelined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finish time   finish time  to pipeline 1        finish time  to pipeline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</a:t>
            </a:r>
            <a:endParaRPr/>
          </a:p>
        </p:txBody>
      </p:sp>
      <p:cxnSp>
        <p:nvCxnSpPr>
          <p:cNvPr id="672" name="Google Shape;672;p18"/>
          <p:cNvCxnSpPr/>
          <p:nvPr/>
        </p:nvCxnSpPr>
        <p:spPr>
          <a:xfrm>
            <a:off x="3733800" y="3429000"/>
            <a:ext cx="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3" name="Google Shape;673;p18"/>
          <p:cNvCxnSpPr/>
          <p:nvPr/>
        </p:nvCxnSpPr>
        <p:spPr>
          <a:xfrm>
            <a:off x="1219200" y="3429000"/>
            <a:ext cx="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4" name="Google Shape;674;p18"/>
          <p:cNvCxnSpPr/>
          <p:nvPr/>
        </p:nvCxnSpPr>
        <p:spPr>
          <a:xfrm>
            <a:off x="2514600" y="3429000"/>
            <a:ext cx="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5" name="Google Shape;675;p18"/>
          <p:cNvCxnSpPr/>
          <p:nvPr/>
        </p:nvCxnSpPr>
        <p:spPr>
          <a:xfrm>
            <a:off x="6858000" y="3429000"/>
            <a:ext cx="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6" name="Google Shape;676;p18"/>
          <p:cNvCxnSpPr/>
          <p:nvPr/>
        </p:nvCxnSpPr>
        <p:spPr>
          <a:xfrm>
            <a:off x="5638800" y="3429000"/>
            <a:ext cx="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Pipelining MIPS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683" name="Google Shape;683;p19"/>
          <p:cNvSpPr txBox="1"/>
          <p:nvPr>
            <p:ph idx="1" type="body"/>
          </p:nvPr>
        </p:nvSpPr>
        <p:spPr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makes it easy with MIPS?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instructions are same length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fetch and decode stages are similar for all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just a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few instruction formats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simplifies instruction decode and makes it possible in one stage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operands appear only in load/stores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memory access can be deferred to exactly one later stage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operands are aligned in memory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data transfer instruction requires one memory access stage</a:t>
            </a:r>
            <a:endParaRPr/>
          </a:p>
          <a:p>
            <a:pPr indent="-281940" lvl="0" marL="342900" rtl="0" algn="l"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Pipelining MIPS</a:t>
            </a:r>
            <a:endParaRPr/>
          </a:p>
        </p:txBody>
      </p:sp>
      <p:sp>
        <p:nvSpPr>
          <p:cNvPr id="689" name="Google Shape;689;p20"/>
          <p:cNvSpPr txBox="1"/>
          <p:nvPr>
            <p:ph idx="1" type="body"/>
          </p:nvPr>
        </p:nvSpPr>
        <p:spPr>
          <a:xfrm>
            <a:off x="1182687" y="2017712"/>
            <a:ext cx="71231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makes it hard?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structural hazards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different instructions, at different stages, in the pipeline want to use the same hardware resource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 hazards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succeeding instruction, to put into pipeline, depends on the outcome of a previous branch instruction, already in pipeline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hazards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an instruction in the pipeline requires data to be computed by a previous instruction still in the pipeline</a:t>
            </a:r>
            <a:endParaRPr/>
          </a:p>
          <a:p>
            <a:pPr indent="-222884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Before actually building the pipelined datapath and control we first briefly examine these potential hazards individually…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1"/>
          <p:cNvSpPr txBox="1"/>
          <p:nvPr>
            <p:ph type="title"/>
          </p:nvPr>
        </p:nvSpPr>
        <p:spPr>
          <a:xfrm>
            <a:off x="1122362" y="19812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Structural Hazards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695" name="Google Shape;695;p21"/>
          <p:cNvSpPr txBox="1"/>
          <p:nvPr>
            <p:ph idx="1" type="body"/>
          </p:nvPr>
        </p:nvSpPr>
        <p:spPr>
          <a:xfrm>
            <a:off x="1143000" y="1752600"/>
            <a:ext cx="7848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Structural hazard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inadequate hardware to simultaneously support all instructions in the pipeline in the same clock cycle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 suppose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 – not separate –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instruction and data memory in pipeline below with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read port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a structural hazard between first and fourth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lw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instructions</a:t>
            </a:r>
            <a:endParaRPr/>
          </a:p>
          <a:p>
            <a:pPr indent="-222884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884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884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884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884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884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MIPS was designed to be pipelined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structural hazards are easy to avoid!</a:t>
            </a:r>
            <a:endParaRPr/>
          </a:p>
        </p:txBody>
      </p:sp>
      <p:sp>
        <p:nvSpPr>
          <p:cNvPr id="696" name="Google Shape;696;p21"/>
          <p:cNvSpPr txBox="1"/>
          <p:nvPr/>
        </p:nvSpPr>
        <p:spPr>
          <a:xfrm>
            <a:off x="2995612" y="3270250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7" name="Google Shape;697;p21"/>
          <p:cNvSpPr txBox="1"/>
          <p:nvPr/>
        </p:nvSpPr>
        <p:spPr>
          <a:xfrm>
            <a:off x="4252912" y="3270250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8" name="Google Shape;698;p21"/>
          <p:cNvSpPr txBox="1"/>
          <p:nvPr/>
        </p:nvSpPr>
        <p:spPr>
          <a:xfrm>
            <a:off x="5216525" y="3640137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9" name="Google Shape;699;p21"/>
          <p:cNvSpPr txBox="1"/>
          <p:nvPr/>
        </p:nvSpPr>
        <p:spPr>
          <a:xfrm>
            <a:off x="6473825" y="3640137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0" name="Google Shape;700;p21"/>
          <p:cNvSpPr txBox="1"/>
          <p:nvPr/>
        </p:nvSpPr>
        <p:spPr>
          <a:xfrm>
            <a:off x="7437437" y="4010025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01" name="Google Shape;701;p21"/>
          <p:cNvGrpSpPr/>
          <p:nvPr/>
        </p:nvGrpSpPr>
        <p:grpSpPr>
          <a:xfrm>
            <a:off x="1344612" y="2674937"/>
            <a:ext cx="3749675" cy="3263900"/>
            <a:chOff x="847" y="1685"/>
            <a:chExt cx="2362" cy="2056"/>
          </a:xfrm>
        </p:grpSpPr>
        <p:sp>
          <p:nvSpPr>
            <p:cNvPr id="702" name="Google Shape;702;p21"/>
            <p:cNvSpPr txBox="1"/>
            <p:nvPr/>
          </p:nvSpPr>
          <p:spPr>
            <a:xfrm>
              <a:off x="847" y="1685"/>
              <a:ext cx="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3" name="Google Shape;703;p21"/>
            <p:cNvSpPr txBox="1"/>
            <p:nvPr/>
          </p:nvSpPr>
          <p:spPr>
            <a:xfrm>
              <a:off x="1145" y="1685"/>
              <a:ext cx="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4" name="Google Shape;704;p21"/>
            <p:cNvSpPr txBox="1"/>
            <p:nvPr/>
          </p:nvSpPr>
          <p:spPr>
            <a:xfrm>
              <a:off x="1029" y="1869"/>
              <a:ext cx="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5" name="Google Shape;705;p21"/>
            <p:cNvSpPr txBox="1"/>
            <p:nvPr/>
          </p:nvSpPr>
          <p:spPr>
            <a:xfrm>
              <a:off x="1894" y="3354"/>
              <a:ext cx="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6" name="Google Shape;706;p21"/>
            <p:cNvSpPr txBox="1"/>
            <p:nvPr/>
          </p:nvSpPr>
          <p:spPr>
            <a:xfrm>
              <a:off x="2859" y="3354"/>
              <a:ext cx="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7" name="Google Shape;707;p21"/>
            <p:cNvSpPr txBox="1"/>
            <p:nvPr/>
          </p:nvSpPr>
          <p:spPr>
            <a:xfrm>
              <a:off x="3209" y="3587"/>
              <a:ext cx="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08" name="Google Shape;708;p21"/>
          <p:cNvSpPr txBox="1"/>
          <p:nvPr/>
        </p:nvSpPr>
        <p:spPr>
          <a:xfrm>
            <a:off x="7696200" y="3690937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9" name="Google Shape;709;p21"/>
          <p:cNvSpPr txBox="1"/>
          <p:nvPr/>
        </p:nvSpPr>
        <p:spPr>
          <a:xfrm>
            <a:off x="4243387" y="5507037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0" name="Google Shape;710;p21"/>
          <p:cNvSpPr txBox="1"/>
          <p:nvPr/>
        </p:nvSpPr>
        <p:spPr>
          <a:xfrm>
            <a:off x="5775325" y="5507037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1" name="Google Shape;711;p21"/>
          <p:cNvSpPr txBox="1"/>
          <p:nvPr/>
        </p:nvSpPr>
        <p:spPr>
          <a:xfrm>
            <a:off x="4524375" y="4940300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2" name="Google Shape;712;p21"/>
          <p:cNvSpPr txBox="1"/>
          <p:nvPr/>
        </p:nvSpPr>
        <p:spPr>
          <a:xfrm>
            <a:off x="2005012" y="4341812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3" name="Google Shape;713;p21"/>
          <p:cNvSpPr txBox="1"/>
          <p:nvPr/>
        </p:nvSpPr>
        <p:spPr>
          <a:xfrm>
            <a:off x="1763712" y="4486275"/>
            <a:ext cx="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14" name="Google Shape;714;p21"/>
          <p:cNvGrpSpPr/>
          <p:nvPr/>
        </p:nvGrpSpPr>
        <p:grpSpPr>
          <a:xfrm>
            <a:off x="2209800" y="3297237"/>
            <a:ext cx="5651500" cy="2265362"/>
            <a:chOff x="929" y="2642"/>
            <a:chExt cx="3560" cy="1427"/>
          </a:xfrm>
        </p:grpSpPr>
        <p:sp>
          <p:nvSpPr>
            <p:cNvPr id="715" name="Google Shape;715;p21"/>
            <p:cNvSpPr/>
            <p:nvPr/>
          </p:nvSpPr>
          <p:spPr>
            <a:xfrm>
              <a:off x="4329" y="2812"/>
              <a:ext cx="39" cy="39"/>
            </a:xfrm>
            <a:custGeom>
              <a:rect b="b" l="l" r="r" t="t"/>
              <a:pathLst>
                <a:path extrusionOk="0" h="39" w="39">
                  <a:moveTo>
                    <a:pt x="0" y="0"/>
                  </a:moveTo>
                  <a:lnTo>
                    <a:pt x="0" y="39"/>
                  </a:lnTo>
                  <a:lnTo>
                    <a:pt x="3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716" name="Google Shape;716;p21"/>
            <p:cNvCxnSpPr/>
            <p:nvPr/>
          </p:nvCxnSpPr>
          <p:spPr>
            <a:xfrm>
              <a:off x="1643" y="2833"/>
              <a:ext cx="2695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7" name="Google Shape;717;p21"/>
            <p:cNvCxnSpPr/>
            <p:nvPr/>
          </p:nvCxnSpPr>
          <p:spPr>
            <a:xfrm flipH="1" rot="10800000">
              <a:off x="1978" y="2837"/>
              <a:ext cx="3" cy="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8" name="Google Shape;718;p21"/>
            <p:cNvSpPr txBox="1"/>
            <p:nvPr/>
          </p:nvSpPr>
          <p:spPr>
            <a:xfrm>
              <a:off x="1955" y="271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719" name="Google Shape;719;p21"/>
            <p:cNvCxnSpPr/>
            <p:nvPr/>
          </p:nvCxnSpPr>
          <p:spPr>
            <a:xfrm flipH="1" rot="10800000">
              <a:off x="2328" y="2837"/>
              <a:ext cx="3" cy="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0" name="Google Shape;720;p21"/>
            <p:cNvSpPr txBox="1"/>
            <p:nvPr/>
          </p:nvSpPr>
          <p:spPr>
            <a:xfrm>
              <a:off x="2305" y="271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721" name="Google Shape;721;p21"/>
            <p:cNvCxnSpPr/>
            <p:nvPr/>
          </p:nvCxnSpPr>
          <p:spPr>
            <a:xfrm flipH="1" rot="10800000">
              <a:off x="2678" y="2837"/>
              <a:ext cx="2" cy="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2" name="Google Shape;722;p21"/>
            <p:cNvSpPr txBox="1"/>
            <p:nvPr/>
          </p:nvSpPr>
          <p:spPr>
            <a:xfrm>
              <a:off x="2655" y="271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723" name="Google Shape;723;p21"/>
            <p:cNvCxnSpPr/>
            <p:nvPr/>
          </p:nvCxnSpPr>
          <p:spPr>
            <a:xfrm flipH="1" rot="10800000">
              <a:off x="3028" y="2837"/>
              <a:ext cx="2" cy="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4" name="Google Shape;724;p21"/>
            <p:cNvSpPr txBox="1"/>
            <p:nvPr/>
          </p:nvSpPr>
          <p:spPr>
            <a:xfrm>
              <a:off x="3004" y="271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cxnSp>
          <p:nvCxnSpPr>
            <p:cNvPr id="725" name="Google Shape;725;p21"/>
            <p:cNvCxnSpPr/>
            <p:nvPr/>
          </p:nvCxnSpPr>
          <p:spPr>
            <a:xfrm flipH="1" rot="10800000">
              <a:off x="3377" y="2837"/>
              <a:ext cx="3" cy="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6" name="Google Shape;726;p21"/>
            <p:cNvSpPr txBox="1"/>
            <p:nvPr/>
          </p:nvSpPr>
          <p:spPr>
            <a:xfrm>
              <a:off x="3331" y="271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27" name="Google Shape;727;p21"/>
            <p:cNvSpPr txBox="1"/>
            <p:nvPr/>
          </p:nvSpPr>
          <p:spPr>
            <a:xfrm>
              <a:off x="3375" y="271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728" name="Google Shape;728;p21"/>
            <p:cNvCxnSpPr/>
            <p:nvPr/>
          </p:nvCxnSpPr>
          <p:spPr>
            <a:xfrm flipH="1" rot="10800000">
              <a:off x="3727" y="2837"/>
              <a:ext cx="2" cy="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9" name="Google Shape;729;p21"/>
            <p:cNvCxnSpPr/>
            <p:nvPr/>
          </p:nvCxnSpPr>
          <p:spPr>
            <a:xfrm flipH="1" rot="10800000">
              <a:off x="4070" y="2837"/>
              <a:ext cx="1" cy="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0" name="Google Shape;730;p21"/>
            <p:cNvSpPr txBox="1"/>
            <p:nvPr/>
          </p:nvSpPr>
          <p:spPr>
            <a:xfrm>
              <a:off x="3680" y="271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31" name="Google Shape;731;p21"/>
            <p:cNvSpPr txBox="1"/>
            <p:nvPr/>
          </p:nvSpPr>
          <p:spPr>
            <a:xfrm>
              <a:off x="3725" y="271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32" name="Google Shape;732;p21"/>
            <p:cNvSpPr txBox="1"/>
            <p:nvPr/>
          </p:nvSpPr>
          <p:spPr>
            <a:xfrm>
              <a:off x="4025" y="2712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33" name="Google Shape;733;p21"/>
            <p:cNvSpPr txBox="1"/>
            <p:nvPr/>
          </p:nvSpPr>
          <p:spPr>
            <a:xfrm>
              <a:off x="4067" y="2712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34" name="Google Shape;734;p21"/>
            <p:cNvSpPr txBox="1"/>
            <p:nvPr/>
          </p:nvSpPr>
          <p:spPr>
            <a:xfrm>
              <a:off x="1659" y="3003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735" name="Google Shape;735;p21"/>
            <p:cNvSpPr txBox="1"/>
            <p:nvPr/>
          </p:nvSpPr>
          <p:spPr>
            <a:xfrm>
              <a:off x="1678" y="3003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736" name="Google Shape;736;p21"/>
            <p:cNvSpPr txBox="1"/>
            <p:nvPr/>
          </p:nvSpPr>
          <p:spPr>
            <a:xfrm>
              <a:off x="1715" y="3003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737" name="Google Shape;737;p21"/>
            <p:cNvSpPr txBox="1"/>
            <p:nvPr/>
          </p:nvSpPr>
          <p:spPr>
            <a:xfrm>
              <a:off x="1750" y="3003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738" name="Google Shape;738;p21"/>
            <p:cNvSpPr txBox="1"/>
            <p:nvPr/>
          </p:nvSpPr>
          <p:spPr>
            <a:xfrm>
              <a:off x="1769" y="3003"/>
              <a:ext cx="24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739" name="Google Shape;739;p21"/>
            <p:cNvSpPr txBox="1"/>
            <p:nvPr/>
          </p:nvSpPr>
          <p:spPr>
            <a:xfrm>
              <a:off x="1792" y="3003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740" name="Google Shape;740;p21"/>
            <p:cNvSpPr txBox="1"/>
            <p:nvPr/>
          </p:nvSpPr>
          <p:spPr>
            <a:xfrm>
              <a:off x="1829" y="3003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741" name="Google Shape;741;p21"/>
            <p:cNvSpPr txBox="1"/>
            <p:nvPr/>
          </p:nvSpPr>
          <p:spPr>
            <a:xfrm>
              <a:off x="1864" y="3003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742" name="Google Shape;742;p21"/>
            <p:cNvSpPr txBox="1"/>
            <p:nvPr/>
          </p:nvSpPr>
          <p:spPr>
            <a:xfrm>
              <a:off x="1883" y="3003"/>
              <a:ext cx="1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743" name="Google Shape;743;p21"/>
            <p:cNvSpPr txBox="1"/>
            <p:nvPr/>
          </p:nvSpPr>
          <p:spPr>
            <a:xfrm>
              <a:off x="1897" y="3003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744" name="Google Shape;744;p21"/>
            <p:cNvSpPr txBox="1"/>
            <p:nvPr/>
          </p:nvSpPr>
          <p:spPr>
            <a:xfrm>
              <a:off x="1934" y="3003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745" name="Google Shape;745;p21"/>
            <p:cNvSpPr txBox="1"/>
            <p:nvPr/>
          </p:nvSpPr>
          <p:spPr>
            <a:xfrm>
              <a:off x="1743" y="3087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746" name="Google Shape;746;p21"/>
            <p:cNvSpPr txBox="1"/>
            <p:nvPr/>
          </p:nvSpPr>
          <p:spPr>
            <a:xfrm>
              <a:off x="1762" y="3087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747" name="Google Shape;747;p21"/>
            <p:cNvSpPr txBox="1"/>
            <p:nvPr/>
          </p:nvSpPr>
          <p:spPr>
            <a:xfrm>
              <a:off x="1799" y="3087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748" name="Google Shape;748;p21"/>
            <p:cNvSpPr txBox="1"/>
            <p:nvPr/>
          </p:nvSpPr>
          <p:spPr>
            <a:xfrm>
              <a:off x="1818" y="3087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749" name="Google Shape;749;p21"/>
            <p:cNvSpPr txBox="1"/>
            <p:nvPr/>
          </p:nvSpPr>
          <p:spPr>
            <a:xfrm>
              <a:off x="1853" y="3087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1948" y="3241"/>
              <a:ext cx="40" cy="37"/>
            </a:xfrm>
            <a:custGeom>
              <a:rect b="b" l="l" r="r" t="t"/>
              <a:pathLst>
                <a:path extrusionOk="0" h="37" w="40">
                  <a:moveTo>
                    <a:pt x="0" y="37"/>
                  </a:moveTo>
                  <a:lnTo>
                    <a:pt x="0" y="0"/>
                  </a:lnTo>
                  <a:lnTo>
                    <a:pt x="40" y="18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1643" y="2968"/>
              <a:ext cx="349" cy="233"/>
            </a:xfrm>
            <a:custGeom>
              <a:rect b="b" l="l" r="r" t="t"/>
              <a:pathLst>
                <a:path extrusionOk="0" h="233" w="349">
                  <a:moveTo>
                    <a:pt x="347" y="233"/>
                  </a:moveTo>
                  <a:lnTo>
                    <a:pt x="349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2" name="Google Shape;752;p21"/>
            <p:cNvSpPr txBox="1"/>
            <p:nvPr/>
          </p:nvSpPr>
          <p:spPr>
            <a:xfrm>
              <a:off x="2191" y="3045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753" name="Google Shape;753;p21"/>
            <p:cNvSpPr txBox="1"/>
            <p:nvPr/>
          </p:nvSpPr>
          <p:spPr>
            <a:xfrm>
              <a:off x="2240" y="3045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754" name="Google Shape;754;p21"/>
            <p:cNvSpPr txBox="1"/>
            <p:nvPr/>
          </p:nvSpPr>
          <p:spPr>
            <a:xfrm>
              <a:off x="2277" y="3045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167" y="2968"/>
              <a:ext cx="175" cy="233"/>
            </a:xfrm>
            <a:custGeom>
              <a:rect b="b" l="l" r="r" t="t"/>
              <a:pathLst>
                <a:path extrusionOk="0" h="233" w="175">
                  <a:moveTo>
                    <a:pt x="173" y="233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175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6" name="Google Shape;756;p21"/>
            <p:cNvSpPr txBox="1"/>
            <p:nvPr/>
          </p:nvSpPr>
          <p:spPr>
            <a:xfrm>
              <a:off x="2459" y="3045"/>
              <a:ext cx="48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757" name="Google Shape;757;p21"/>
            <p:cNvSpPr txBox="1"/>
            <p:nvPr/>
          </p:nvSpPr>
          <p:spPr>
            <a:xfrm>
              <a:off x="2503" y="3045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758" name="Google Shape;758;p21"/>
            <p:cNvSpPr txBox="1"/>
            <p:nvPr/>
          </p:nvSpPr>
          <p:spPr>
            <a:xfrm>
              <a:off x="2540" y="3045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342" y="2968"/>
              <a:ext cx="350" cy="233"/>
            </a:xfrm>
            <a:custGeom>
              <a:rect b="b" l="l" r="r" t="t"/>
              <a:pathLst>
                <a:path extrusionOk="0" h="233" w="350">
                  <a:moveTo>
                    <a:pt x="348" y="233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50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0" name="Google Shape;760;p21"/>
            <p:cNvSpPr txBox="1"/>
            <p:nvPr/>
          </p:nvSpPr>
          <p:spPr>
            <a:xfrm>
              <a:off x="2794" y="3003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761" name="Google Shape;761;p21"/>
            <p:cNvSpPr txBox="1"/>
            <p:nvPr/>
          </p:nvSpPr>
          <p:spPr>
            <a:xfrm>
              <a:off x="2843" y="3003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762" name="Google Shape;762;p21"/>
            <p:cNvSpPr txBox="1"/>
            <p:nvPr/>
          </p:nvSpPr>
          <p:spPr>
            <a:xfrm>
              <a:off x="2883" y="3003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763" name="Google Shape;763;p21"/>
            <p:cNvSpPr txBox="1"/>
            <p:nvPr/>
          </p:nvSpPr>
          <p:spPr>
            <a:xfrm>
              <a:off x="2902" y="3003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764" name="Google Shape;764;p21"/>
            <p:cNvSpPr txBox="1"/>
            <p:nvPr/>
          </p:nvSpPr>
          <p:spPr>
            <a:xfrm>
              <a:off x="2762" y="3087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765" name="Google Shape;765;p21"/>
            <p:cNvSpPr txBox="1"/>
            <p:nvPr/>
          </p:nvSpPr>
          <p:spPr>
            <a:xfrm>
              <a:off x="2799" y="3087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766" name="Google Shape;766;p21"/>
            <p:cNvSpPr txBox="1"/>
            <p:nvPr/>
          </p:nvSpPr>
          <p:spPr>
            <a:xfrm>
              <a:off x="2832" y="3087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767" name="Google Shape;767;p21"/>
            <p:cNvSpPr txBox="1"/>
            <p:nvPr/>
          </p:nvSpPr>
          <p:spPr>
            <a:xfrm>
              <a:off x="2867" y="3087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768" name="Google Shape;768;p21"/>
            <p:cNvSpPr txBox="1"/>
            <p:nvPr/>
          </p:nvSpPr>
          <p:spPr>
            <a:xfrm>
              <a:off x="2904" y="3087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769" name="Google Shape;769;p21"/>
            <p:cNvSpPr txBox="1"/>
            <p:nvPr/>
          </p:nvSpPr>
          <p:spPr>
            <a:xfrm>
              <a:off x="2939" y="3087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2692" y="2968"/>
              <a:ext cx="350" cy="233"/>
            </a:xfrm>
            <a:custGeom>
              <a:rect b="b" l="l" r="r" t="t"/>
              <a:pathLst>
                <a:path extrusionOk="0" h="233" w="350">
                  <a:moveTo>
                    <a:pt x="347" y="233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50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1" name="Google Shape;771;p21"/>
            <p:cNvSpPr txBox="1"/>
            <p:nvPr/>
          </p:nvSpPr>
          <p:spPr>
            <a:xfrm>
              <a:off x="3072" y="3045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772" name="Google Shape;772;p21"/>
            <p:cNvSpPr txBox="1"/>
            <p:nvPr/>
          </p:nvSpPr>
          <p:spPr>
            <a:xfrm>
              <a:off x="3121" y="3045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773" name="Google Shape;773;p21"/>
            <p:cNvSpPr txBox="1"/>
            <p:nvPr/>
          </p:nvSpPr>
          <p:spPr>
            <a:xfrm>
              <a:off x="3158" y="3045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3042" y="2968"/>
              <a:ext cx="174" cy="233"/>
            </a:xfrm>
            <a:custGeom>
              <a:rect b="b" l="l" r="r" t="t"/>
              <a:pathLst>
                <a:path extrusionOk="0" h="233" w="174">
                  <a:moveTo>
                    <a:pt x="172" y="233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174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775" name="Google Shape;775;p21"/>
            <p:cNvCxnSpPr/>
            <p:nvPr/>
          </p:nvCxnSpPr>
          <p:spPr>
            <a:xfrm flipH="1">
              <a:off x="1678" y="3259"/>
              <a:ext cx="284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76" name="Google Shape;776;p21"/>
            <p:cNvSpPr/>
            <p:nvPr/>
          </p:nvSpPr>
          <p:spPr>
            <a:xfrm>
              <a:off x="1647" y="3241"/>
              <a:ext cx="40" cy="37"/>
            </a:xfrm>
            <a:custGeom>
              <a:rect b="b" l="l" r="r" t="t"/>
              <a:pathLst>
                <a:path extrusionOk="0" h="37" w="40">
                  <a:moveTo>
                    <a:pt x="38" y="37"/>
                  </a:moveTo>
                  <a:lnTo>
                    <a:pt x="40" y="0"/>
                  </a:lnTo>
                  <a:lnTo>
                    <a:pt x="0" y="18"/>
                  </a:lnTo>
                  <a:lnTo>
                    <a:pt x="4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7" name="Google Shape;777;p21"/>
            <p:cNvSpPr txBox="1"/>
            <p:nvPr/>
          </p:nvSpPr>
          <p:spPr>
            <a:xfrm>
              <a:off x="1438" y="2779"/>
              <a:ext cx="49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778" name="Google Shape;778;p21"/>
            <p:cNvSpPr txBox="1"/>
            <p:nvPr/>
          </p:nvSpPr>
          <p:spPr>
            <a:xfrm>
              <a:off x="1484" y="2779"/>
              <a:ext cx="18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779" name="Google Shape;779;p21"/>
            <p:cNvSpPr txBox="1"/>
            <p:nvPr/>
          </p:nvSpPr>
          <p:spPr>
            <a:xfrm>
              <a:off x="1503" y="2779"/>
              <a:ext cx="6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780" name="Google Shape;780;p21"/>
            <p:cNvSpPr txBox="1"/>
            <p:nvPr/>
          </p:nvSpPr>
          <p:spPr>
            <a:xfrm>
              <a:off x="1566" y="2779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781" name="Google Shape;781;p21"/>
            <p:cNvSpPr txBox="1"/>
            <p:nvPr/>
          </p:nvSpPr>
          <p:spPr>
            <a:xfrm>
              <a:off x="1041" y="3038"/>
              <a:ext cx="18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782" name="Google Shape;782;p21"/>
            <p:cNvSpPr txBox="1"/>
            <p:nvPr/>
          </p:nvSpPr>
          <p:spPr>
            <a:xfrm>
              <a:off x="1058" y="3038"/>
              <a:ext cx="58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/>
            </a:p>
          </p:txBody>
        </p:sp>
        <p:sp>
          <p:nvSpPr>
            <p:cNvPr id="783" name="Google Shape;783;p21"/>
            <p:cNvSpPr txBox="1"/>
            <p:nvPr/>
          </p:nvSpPr>
          <p:spPr>
            <a:xfrm>
              <a:off x="1116" y="3038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784" name="Google Shape;784;p21"/>
            <p:cNvSpPr txBox="1"/>
            <p:nvPr/>
          </p:nvSpPr>
          <p:spPr>
            <a:xfrm>
              <a:off x="1137" y="3038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</a:t>
              </a:r>
              <a:endParaRPr/>
            </a:p>
          </p:txBody>
        </p:sp>
        <p:sp>
          <p:nvSpPr>
            <p:cNvPr id="785" name="Google Shape;785;p21"/>
            <p:cNvSpPr txBox="1"/>
            <p:nvPr/>
          </p:nvSpPr>
          <p:spPr>
            <a:xfrm>
              <a:off x="1179" y="3038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86" name="Google Shape;786;p21"/>
            <p:cNvSpPr txBox="1"/>
            <p:nvPr/>
          </p:nvSpPr>
          <p:spPr>
            <a:xfrm>
              <a:off x="1223" y="3038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endParaRPr/>
            </a:p>
          </p:txBody>
        </p:sp>
        <p:sp>
          <p:nvSpPr>
            <p:cNvPr id="787" name="Google Shape;787;p21"/>
            <p:cNvSpPr txBox="1"/>
            <p:nvPr/>
          </p:nvSpPr>
          <p:spPr>
            <a:xfrm>
              <a:off x="1244" y="3038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788" name="Google Shape;788;p21"/>
            <p:cNvSpPr txBox="1"/>
            <p:nvPr/>
          </p:nvSpPr>
          <p:spPr>
            <a:xfrm>
              <a:off x="1265" y="3038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89" name="Google Shape;789;p21"/>
            <p:cNvSpPr txBox="1"/>
            <p:nvPr/>
          </p:nvSpPr>
          <p:spPr>
            <a:xfrm>
              <a:off x="1309" y="3038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90" name="Google Shape;790;p21"/>
            <p:cNvSpPr txBox="1"/>
            <p:nvPr/>
          </p:nvSpPr>
          <p:spPr>
            <a:xfrm>
              <a:off x="1351" y="3038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91" name="Google Shape;791;p21"/>
            <p:cNvSpPr txBox="1"/>
            <p:nvPr/>
          </p:nvSpPr>
          <p:spPr>
            <a:xfrm>
              <a:off x="1396" y="3038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endParaRPr/>
            </a:p>
          </p:txBody>
        </p:sp>
        <p:sp>
          <p:nvSpPr>
            <p:cNvPr id="792" name="Google Shape;792;p21"/>
            <p:cNvSpPr txBox="1"/>
            <p:nvPr/>
          </p:nvSpPr>
          <p:spPr>
            <a:xfrm>
              <a:off x="1421" y="3038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</a:t>
              </a:r>
              <a:endParaRPr/>
            </a:p>
          </p:txBody>
        </p:sp>
        <p:sp>
          <p:nvSpPr>
            <p:cNvPr id="793" name="Google Shape;793;p21"/>
            <p:cNvSpPr txBox="1"/>
            <p:nvPr/>
          </p:nvSpPr>
          <p:spPr>
            <a:xfrm>
              <a:off x="1466" y="3038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94" name="Google Shape;794;p21"/>
            <p:cNvSpPr txBox="1"/>
            <p:nvPr/>
          </p:nvSpPr>
          <p:spPr>
            <a:xfrm>
              <a:off x="1508" y="3038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795" name="Google Shape;795;p21"/>
            <p:cNvSpPr txBox="1"/>
            <p:nvPr/>
          </p:nvSpPr>
          <p:spPr>
            <a:xfrm>
              <a:off x="1041" y="3271"/>
              <a:ext cx="18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796" name="Google Shape;796;p21"/>
            <p:cNvSpPr txBox="1"/>
            <p:nvPr/>
          </p:nvSpPr>
          <p:spPr>
            <a:xfrm>
              <a:off x="1058" y="3271"/>
              <a:ext cx="58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/>
            </a:p>
          </p:txBody>
        </p:sp>
        <p:sp>
          <p:nvSpPr>
            <p:cNvPr id="797" name="Google Shape;797;p21"/>
            <p:cNvSpPr txBox="1"/>
            <p:nvPr/>
          </p:nvSpPr>
          <p:spPr>
            <a:xfrm>
              <a:off x="1116" y="3271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798" name="Google Shape;798;p21"/>
            <p:cNvSpPr txBox="1"/>
            <p:nvPr/>
          </p:nvSpPr>
          <p:spPr>
            <a:xfrm>
              <a:off x="1137" y="3271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</a:t>
              </a:r>
              <a:endParaRPr/>
            </a:p>
          </p:txBody>
        </p:sp>
        <p:sp>
          <p:nvSpPr>
            <p:cNvPr id="799" name="Google Shape;799;p21"/>
            <p:cNvSpPr txBox="1"/>
            <p:nvPr/>
          </p:nvSpPr>
          <p:spPr>
            <a:xfrm>
              <a:off x="1179" y="3271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00" name="Google Shape;800;p21"/>
            <p:cNvSpPr txBox="1"/>
            <p:nvPr/>
          </p:nvSpPr>
          <p:spPr>
            <a:xfrm>
              <a:off x="1223" y="3271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endParaRPr/>
            </a:p>
          </p:txBody>
        </p:sp>
        <p:sp>
          <p:nvSpPr>
            <p:cNvPr id="801" name="Google Shape;801;p21"/>
            <p:cNvSpPr txBox="1"/>
            <p:nvPr/>
          </p:nvSpPr>
          <p:spPr>
            <a:xfrm>
              <a:off x="1244" y="3271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802" name="Google Shape;802;p21"/>
            <p:cNvSpPr txBox="1"/>
            <p:nvPr/>
          </p:nvSpPr>
          <p:spPr>
            <a:xfrm>
              <a:off x="1265" y="3271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03" name="Google Shape;803;p21"/>
            <p:cNvSpPr txBox="1"/>
            <p:nvPr/>
          </p:nvSpPr>
          <p:spPr>
            <a:xfrm>
              <a:off x="1309" y="3271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04" name="Google Shape;804;p21"/>
            <p:cNvSpPr txBox="1"/>
            <p:nvPr/>
          </p:nvSpPr>
          <p:spPr>
            <a:xfrm>
              <a:off x="1351" y="3271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05" name="Google Shape;805;p21"/>
            <p:cNvSpPr txBox="1"/>
            <p:nvPr/>
          </p:nvSpPr>
          <p:spPr>
            <a:xfrm>
              <a:off x="1396" y="3271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endParaRPr/>
            </a:p>
          </p:txBody>
        </p:sp>
        <p:sp>
          <p:nvSpPr>
            <p:cNvPr id="806" name="Google Shape;806;p21"/>
            <p:cNvSpPr txBox="1"/>
            <p:nvPr/>
          </p:nvSpPr>
          <p:spPr>
            <a:xfrm>
              <a:off x="1421" y="3271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</a:t>
              </a:r>
              <a:endParaRPr/>
            </a:p>
          </p:txBody>
        </p:sp>
        <p:sp>
          <p:nvSpPr>
            <p:cNvPr id="807" name="Google Shape;807;p21"/>
            <p:cNvSpPr txBox="1"/>
            <p:nvPr/>
          </p:nvSpPr>
          <p:spPr>
            <a:xfrm>
              <a:off x="1466" y="3271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08" name="Google Shape;808;p21"/>
            <p:cNvSpPr txBox="1"/>
            <p:nvPr/>
          </p:nvSpPr>
          <p:spPr>
            <a:xfrm>
              <a:off x="1508" y="3271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809" name="Google Shape;809;p21"/>
            <p:cNvSpPr txBox="1"/>
            <p:nvPr/>
          </p:nvSpPr>
          <p:spPr>
            <a:xfrm>
              <a:off x="1041" y="3504"/>
              <a:ext cx="18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810" name="Google Shape;810;p21"/>
            <p:cNvSpPr txBox="1"/>
            <p:nvPr/>
          </p:nvSpPr>
          <p:spPr>
            <a:xfrm>
              <a:off x="1058" y="3504"/>
              <a:ext cx="58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/>
            </a:p>
          </p:txBody>
        </p:sp>
        <p:sp>
          <p:nvSpPr>
            <p:cNvPr id="811" name="Google Shape;811;p21"/>
            <p:cNvSpPr txBox="1"/>
            <p:nvPr/>
          </p:nvSpPr>
          <p:spPr>
            <a:xfrm>
              <a:off x="1116" y="3504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812" name="Google Shape;812;p21"/>
            <p:cNvSpPr txBox="1"/>
            <p:nvPr/>
          </p:nvSpPr>
          <p:spPr>
            <a:xfrm>
              <a:off x="1137" y="350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</a:t>
              </a:r>
              <a:endParaRPr/>
            </a:p>
          </p:txBody>
        </p:sp>
        <p:sp>
          <p:nvSpPr>
            <p:cNvPr id="813" name="Google Shape;813;p21"/>
            <p:cNvSpPr txBox="1"/>
            <p:nvPr/>
          </p:nvSpPr>
          <p:spPr>
            <a:xfrm>
              <a:off x="1179" y="350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14" name="Google Shape;814;p21"/>
            <p:cNvSpPr txBox="1"/>
            <p:nvPr/>
          </p:nvSpPr>
          <p:spPr>
            <a:xfrm>
              <a:off x="1223" y="3504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endParaRPr/>
            </a:p>
          </p:txBody>
        </p:sp>
        <p:sp>
          <p:nvSpPr>
            <p:cNvPr id="815" name="Google Shape;815;p21"/>
            <p:cNvSpPr txBox="1"/>
            <p:nvPr/>
          </p:nvSpPr>
          <p:spPr>
            <a:xfrm>
              <a:off x="1244" y="3504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816" name="Google Shape;816;p21"/>
            <p:cNvSpPr txBox="1"/>
            <p:nvPr/>
          </p:nvSpPr>
          <p:spPr>
            <a:xfrm>
              <a:off x="1265" y="350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17" name="Google Shape;817;p21"/>
            <p:cNvSpPr txBox="1"/>
            <p:nvPr/>
          </p:nvSpPr>
          <p:spPr>
            <a:xfrm>
              <a:off x="1309" y="350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18" name="Google Shape;818;p21"/>
            <p:cNvSpPr txBox="1"/>
            <p:nvPr/>
          </p:nvSpPr>
          <p:spPr>
            <a:xfrm>
              <a:off x="1351" y="350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19" name="Google Shape;819;p21"/>
            <p:cNvSpPr txBox="1"/>
            <p:nvPr/>
          </p:nvSpPr>
          <p:spPr>
            <a:xfrm>
              <a:off x="1396" y="3504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endParaRPr/>
            </a:p>
          </p:txBody>
        </p:sp>
        <p:sp>
          <p:nvSpPr>
            <p:cNvPr id="820" name="Google Shape;820;p21"/>
            <p:cNvSpPr txBox="1"/>
            <p:nvPr/>
          </p:nvSpPr>
          <p:spPr>
            <a:xfrm>
              <a:off x="1421" y="350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</a:t>
              </a:r>
              <a:endParaRPr/>
            </a:p>
          </p:txBody>
        </p:sp>
        <p:sp>
          <p:nvSpPr>
            <p:cNvPr id="821" name="Google Shape;821;p21"/>
            <p:cNvSpPr txBox="1"/>
            <p:nvPr/>
          </p:nvSpPr>
          <p:spPr>
            <a:xfrm>
              <a:off x="1466" y="350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22" name="Google Shape;822;p21"/>
            <p:cNvSpPr txBox="1"/>
            <p:nvPr/>
          </p:nvSpPr>
          <p:spPr>
            <a:xfrm>
              <a:off x="1508" y="3504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cxnSp>
          <p:nvCxnSpPr>
            <p:cNvPr id="823" name="Google Shape;823;p21"/>
            <p:cNvCxnSpPr/>
            <p:nvPr/>
          </p:nvCxnSpPr>
          <p:spPr>
            <a:xfrm flipH="1">
              <a:off x="960" y="3047"/>
              <a:ext cx="2" cy="88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24" name="Google Shape;824;p21"/>
            <p:cNvSpPr/>
            <p:nvPr/>
          </p:nvSpPr>
          <p:spPr>
            <a:xfrm>
              <a:off x="943" y="3897"/>
              <a:ext cx="40" cy="39"/>
            </a:xfrm>
            <a:custGeom>
              <a:rect b="b" l="l" r="r" t="t"/>
              <a:pathLst>
                <a:path extrusionOk="0" h="39" w="40">
                  <a:moveTo>
                    <a:pt x="38" y="0"/>
                  </a:moveTo>
                  <a:lnTo>
                    <a:pt x="0" y="0"/>
                  </a:lnTo>
                  <a:lnTo>
                    <a:pt x="19" y="39"/>
                  </a:lnTo>
                  <a:lnTo>
                    <a:pt x="4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5" name="Google Shape;825;p21"/>
            <p:cNvSpPr txBox="1"/>
            <p:nvPr/>
          </p:nvSpPr>
          <p:spPr>
            <a:xfrm>
              <a:off x="1741" y="3278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26" name="Google Shape;826;p21"/>
            <p:cNvSpPr txBox="1"/>
            <p:nvPr/>
          </p:nvSpPr>
          <p:spPr>
            <a:xfrm>
              <a:off x="1783" y="3278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827" name="Google Shape;827;p21"/>
            <p:cNvSpPr txBox="1"/>
            <p:nvPr/>
          </p:nvSpPr>
          <p:spPr>
            <a:xfrm>
              <a:off x="1806" y="3278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828" name="Google Shape;828;p21"/>
            <p:cNvSpPr txBox="1"/>
            <p:nvPr/>
          </p:nvSpPr>
          <p:spPr>
            <a:xfrm>
              <a:off x="1848" y="3278"/>
              <a:ext cx="40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829" name="Google Shape;829;p21"/>
            <p:cNvSpPr txBox="1"/>
            <p:nvPr/>
          </p:nvSpPr>
          <p:spPr>
            <a:xfrm>
              <a:off x="2009" y="3236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830" name="Google Shape;830;p21"/>
            <p:cNvSpPr txBox="1"/>
            <p:nvPr/>
          </p:nvSpPr>
          <p:spPr>
            <a:xfrm>
              <a:off x="2027" y="3236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831" name="Google Shape;831;p21"/>
            <p:cNvSpPr txBox="1"/>
            <p:nvPr/>
          </p:nvSpPr>
          <p:spPr>
            <a:xfrm>
              <a:off x="2065" y="3236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832" name="Google Shape;832;p21"/>
            <p:cNvSpPr txBox="1"/>
            <p:nvPr/>
          </p:nvSpPr>
          <p:spPr>
            <a:xfrm>
              <a:off x="2100" y="3236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833" name="Google Shape;833;p21"/>
            <p:cNvSpPr txBox="1"/>
            <p:nvPr/>
          </p:nvSpPr>
          <p:spPr>
            <a:xfrm>
              <a:off x="2118" y="3236"/>
              <a:ext cx="24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834" name="Google Shape;834;p21"/>
            <p:cNvSpPr txBox="1"/>
            <p:nvPr/>
          </p:nvSpPr>
          <p:spPr>
            <a:xfrm>
              <a:off x="2142" y="3236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835" name="Google Shape;835;p21"/>
            <p:cNvSpPr txBox="1"/>
            <p:nvPr/>
          </p:nvSpPr>
          <p:spPr>
            <a:xfrm>
              <a:off x="2179" y="3236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836" name="Google Shape;836;p21"/>
            <p:cNvSpPr txBox="1"/>
            <p:nvPr/>
          </p:nvSpPr>
          <p:spPr>
            <a:xfrm>
              <a:off x="2214" y="3236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837" name="Google Shape;837;p21"/>
            <p:cNvSpPr txBox="1"/>
            <p:nvPr/>
          </p:nvSpPr>
          <p:spPr>
            <a:xfrm>
              <a:off x="2233" y="3236"/>
              <a:ext cx="1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838" name="Google Shape;838;p21"/>
            <p:cNvSpPr txBox="1"/>
            <p:nvPr/>
          </p:nvSpPr>
          <p:spPr>
            <a:xfrm>
              <a:off x="2247" y="3236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839" name="Google Shape;839;p21"/>
            <p:cNvSpPr txBox="1"/>
            <p:nvPr/>
          </p:nvSpPr>
          <p:spPr>
            <a:xfrm>
              <a:off x="2284" y="3236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840" name="Google Shape;840;p21"/>
            <p:cNvSpPr txBox="1"/>
            <p:nvPr/>
          </p:nvSpPr>
          <p:spPr>
            <a:xfrm>
              <a:off x="2324" y="3236"/>
              <a:ext cx="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1" name="Google Shape;841;p21"/>
            <p:cNvSpPr txBox="1"/>
            <p:nvPr/>
          </p:nvSpPr>
          <p:spPr>
            <a:xfrm>
              <a:off x="2093" y="3320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842" name="Google Shape;842;p21"/>
            <p:cNvSpPr txBox="1"/>
            <p:nvPr/>
          </p:nvSpPr>
          <p:spPr>
            <a:xfrm>
              <a:off x="2111" y="3320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843" name="Google Shape;843;p21"/>
            <p:cNvSpPr txBox="1"/>
            <p:nvPr/>
          </p:nvSpPr>
          <p:spPr>
            <a:xfrm>
              <a:off x="2149" y="3320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844" name="Google Shape;844;p21"/>
            <p:cNvSpPr txBox="1"/>
            <p:nvPr/>
          </p:nvSpPr>
          <p:spPr>
            <a:xfrm>
              <a:off x="2167" y="3320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845" name="Google Shape;845;p21"/>
            <p:cNvSpPr txBox="1"/>
            <p:nvPr/>
          </p:nvSpPr>
          <p:spPr>
            <a:xfrm>
              <a:off x="2202" y="3320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2298" y="3474"/>
              <a:ext cx="40" cy="37"/>
            </a:xfrm>
            <a:custGeom>
              <a:rect b="b" l="l" r="r" t="t"/>
              <a:pathLst>
                <a:path extrusionOk="0" h="37" w="40">
                  <a:moveTo>
                    <a:pt x="0" y="37"/>
                  </a:moveTo>
                  <a:lnTo>
                    <a:pt x="0" y="0"/>
                  </a:lnTo>
                  <a:lnTo>
                    <a:pt x="40" y="18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1992" y="3201"/>
              <a:ext cx="350" cy="233"/>
            </a:xfrm>
            <a:custGeom>
              <a:rect b="b" l="l" r="r" t="t"/>
              <a:pathLst>
                <a:path extrusionOk="0" h="233" w="350">
                  <a:moveTo>
                    <a:pt x="348" y="233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50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8" name="Google Shape;848;p21"/>
            <p:cNvSpPr txBox="1"/>
            <p:nvPr/>
          </p:nvSpPr>
          <p:spPr>
            <a:xfrm>
              <a:off x="2540" y="3278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849" name="Google Shape;849;p21"/>
            <p:cNvSpPr txBox="1"/>
            <p:nvPr/>
          </p:nvSpPr>
          <p:spPr>
            <a:xfrm>
              <a:off x="2589" y="3278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850" name="Google Shape;850;p21"/>
            <p:cNvSpPr txBox="1"/>
            <p:nvPr/>
          </p:nvSpPr>
          <p:spPr>
            <a:xfrm>
              <a:off x="2627" y="3278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2517" y="3201"/>
              <a:ext cx="175" cy="233"/>
            </a:xfrm>
            <a:custGeom>
              <a:rect b="b" l="l" r="r" t="t"/>
              <a:pathLst>
                <a:path extrusionOk="0" h="233" w="175">
                  <a:moveTo>
                    <a:pt x="173" y="233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175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52" name="Google Shape;852;p21"/>
            <p:cNvSpPr txBox="1"/>
            <p:nvPr/>
          </p:nvSpPr>
          <p:spPr>
            <a:xfrm>
              <a:off x="2808" y="3278"/>
              <a:ext cx="48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853" name="Google Shape;853;p21"/>
            <p:cNvSpPr txBox="1"/>
            <p:nvPr/>
          </p:nvSpPr>
          <p:spPr>
            <a:xfrm>
              <a:off x="2853" y="3278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854" name="Google Shape;854;p21"/>
            <p:cNvSpPr txBox="1"/>
            <p:nvPr/>
          </p:nvSpPr>
          <p:spPr>
            <a:xfrm>
              <a:off x="2890" y="3278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2692" y="3201"/>
              <a:ext cx="350" cy="233"/>
            </a:xfrm>
            <a:custGeom>
              <a:rect b="b" l="l" r="r" t="t"/>
              <a:pathLst>
                <a:path extrusionOk="0" h="233" w="350">
                  <a:moveTo>
                    <a:pt x="347" y="233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50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56" name="Google Shape;856;p21"/>
            <p:cNvSpPr txBox="1"/>
            <p:nvPr/>
          </p:nvSpPr>
          <p:spPr>
            <a:xfrm>
              <a:off x="3144" y="3236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857" name="Google Shape;857;p21"/>
            <p:cNvSpPr txBox="1"/>
            <p:nvPr/>
          </p:nvSpPr>
          <p:spPr>
            <a:xfrm>
              <a:off x="3193" y="3236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858" name="Google Shape;858;p21"/>
            <p:cNvSpPr txBox="1"/>
            <p:nvPr/>
          </p:nvSpPr>
          <p:spPr>
            <a:xfrm>
              <a:off x="3233" y="3236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859" name="Google Shape;859;p21"/>
            <p:cNvSpPr txBox="1"/>
            <p:nvPr/>
          </p:nvSpPr>
          <p:spPr>
            <a:xfrm>
              <a:off x="3251" y="3236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860" name="Google Shape;860;p21"/>
            <p:cNvSpPr txBox="1"/>
            <p:nvPr/>
          </p:nvSpPr>
          <p:spPr>
            <a:xfrm>
              <a:off x="3112" y="3320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861" name="Google Shape;861;p21"/>
            <p:cNvSpPr txBox="1"/>
            <p:nvPr/>
          </p:nvSpPr>
          <p:spPr>
            <a:xfrm>
              <a:off x="3149" y="3320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862" name="Google Shape;862;p21"/>
            <p:cNvSpPr txBox="1"/>
            <p:nvPr/>
          </p:nvSpPr>
          <p:spPr>
            <a:xfrm>
              <a:off x="3181" y="3320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863" name="Google Shape;863;p21"/>
            <p:cNvSpPr txBox="1"/>
            <p:nvPr/>
          </p:nvSpPr>
          <p:spPr>
            <a:xfrm>
              <a:off x="3216" y="3320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864" name="Google Shape;864;p21"/>
            <p:cNvSpPr txBox="1"/>
            <p:nvPr/>
          </p:nvSpPr>
          <p:spPr>
            <a:xfrm>
              <a:off x="3254" y="3320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865" name="Google Shape;865;p21"/>
            <p:cNvSpPr txBox="1"/>
            <p:nvPr/>
          </p:nvSpPr>
          <p:spPr>
            <a:xfrm>
              <a:off x="3289" y="3320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3042" y="3201"/>
              <a:ext cx="349" cy="233"/>
            </a:xfrm>
            <a:custGeom>
              <a:rect b="b" l="l" r="r" t="t"/>
              <a:pathLst>
                <a:path extrusionOk="0" h="233" w="349">
                  <a:moveTo>
                    <a:pt x="347" y="233"/>
                  </a:moveTo>
                  <a:lnTo>
                    <a:pt x="349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7" name="Google Shape;867;p21"/>
            <p:cNvSpPr txBox="1"/>
            <p:nvPr/>
          </p:nvSpPr>
          <p:spPr>
            <a:xfrm>
              <a:off x="3422" y="3278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868" name="Google Shape;868;p21"/>
            <p:cNvSpPr txBox="1"/>
            <p:nvPr/>
          </p:nvSpPr>
          <p:spPr>
            <a:xfrm>
              <a:off x="3471" y="3278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869" name="Google Shape;869;p21"/>
            <p:cNvSpPr txBox="1"/>
            <p:nvPr/>
          </p:nvSpPr>
          <p:spPr>
            <a:xfrm>
              <a:off x="3508" y="3278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3391" y="3201"/>
              <a:ext cx="175" cy="233"/>
            </a:xfrm>
            <a:custGeom>
              <a:rect b="b" l="l" r="r" t="t"/>
              <a:pathLst>
                <a:path extrusionOk="0" h="233" w="175">
                  <a:moveTo>
                    <a:pt x="173" y="233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175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871" name="Google Shape;871;p21"/>
            <p:cNvCxnSpPr/>
            <p:nvPr/>
          </p:nvCxnSpPr>
          <p:spPr>
            <a:xfrm flipH="1">
              <a:off x="2027" y="3492"/>
              <a:ext cx="28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72" name="Google Shape;872;p21"/>
            <p:cNvSpPr/>
            <p:nvPr/>
          </p:nvSpPr>
          <p:spPr>
            <a:xfrm>
              <a:off x="1997" y="3474"/>
              <a:ext cx="40" cy="37"/>
            </a:xfrm>
            <a:custGeom>
              <a:rect b="b" l="l" r="r" t="t"/>
              <a:pathLst>
                <a:path extrusionOk="0" h="37" w="40">
                  <a:moveTo>
                    <a:pt x="37" y="37"/>
                  </a:moveTo>
                  <a:lnTo>
                    <a:pt x="40" y="0"/>
                  </a:lnTo>
                  <a:lnTo>
                    <a:pt x="0" y="18"/>
                  </a:lnTo>
                  <a:lnTo>
                    <a:pt x="40" y="3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3" name="Google Shape;873;p21"/>
            <p:cNvSpPr txBox="1"/>
            <p:nvPr/>
          </p:nvSpPr>
          <p:spPr>
            <a:xfrm>
              <a:off x="2090" y="3511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74" name="Google Shape;874;p21"/>
            <p:cNvSpPr txBox="1"/>
            <p:nvPr/>
          </p:nvSpPr>
          <p:spPr>
            <a:xfrm>
              <a:off x="2132" y="3511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875" name="Google Shape;875;p21"/>
            <p:cNvSpPr txBox="1"/>
            <p:nvPr/>
          </p:nvSpPr>
          <p:spPr>
            <a:xfrm>
              <a:off x="2156" y="3511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876" name="Google Shape;876;p21"/>
            <p:cNvSpPr txBox="1"/>
            <p:nvPr/>
          </p:nvSpPr>
          <p:spPr>
            <a:xfrm>
              <a:off x="2198" y="3511"/>
              <a:ext cx="40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877" name="Google Shape;877;p21"/>
            <p:cNvSpPr txBox="1"/>
            <p:nvPr/>
          </p:nvSpPr>
          <p:spPr>
            <a:xfrm>
              <a:off x="2358" y="3469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878" name="Google Shape;878;p21"/>
            <p:cNvSpPr txBox="1"/>
            <p:nvPr/>
          </p:nvSpPr>
          <p:spPr>
            <a:xfrm>
              <a:off x="2377" y="3469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879" name="Google Shape;879;p21"/>
            <p:cNvSpPr txBox="1"/>
            <p:nvPr/>
          </p:nvSpPr>
          <p:spPr>
            <a:xfrm>
              <a:off x="2414" y="3469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880" name="Google Shape;880;p21"/>
            <p:cNvSpPr txBox="1"/>
            <p:nvPr/>
          </p:nvSpPr>
          <p:spPr>
            <a:xfrm>
              <a:off x="2449" y="3469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881" name="Google Shape;881;p21"/>
            <p:cNvSpPr txBox="1"/>
            <p:nvPr/>
          </p:nvSpPr>
          <p:spPr>
            <a:xfrm>
              <a:off x="2468" y="3469"/>
              <a:ext cx="24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882" name="Google Shape;882;p21"/>
            <p:cNvSpPr txBox="1"/>
            <p:nvPr/>
          </p:nvSpPr>
          <p:spPr>
            <a:xfrm>
              <a:off x="2491" y="3469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883" name="Google Shape;883;p21"/>
            <p:cNvSpPr txBox="1"/>
            <p:nvPr/>
          </p:nvSpPr>
          <p:spPr>
            <a:xfrm>
              <a:off x="2529" y="3469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884" name="Google Shape;884;p21"/>
            <p:cNvSpPr txBox="1"/>
            <p:nvPr/>
          </p:nvSpPr>
          <p:spPr>
            <a:xfrm>
              <a:off x="2564" y="3469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885" name="Google Shape;885;p21"/>
            <p:cNvSpPr txBox="1"/>
            <p:nvPr/>
          </p:nvSpPr>
          <p:spPr>
            <a:xfrm>
              <a:off x="2582" y="3469"/>
              <a:ext cx="1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886" name="Google Shape;886;p21"/>
            <p:cNvSpPr txBox="1"/>
            <p:nvPr/>
          </p:nvSpPr>
          <p:spPr>
            <a:xfrm>
              <a:off x="2596" y="3469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887" name="Google Shape;887;p21"/>
            <p:cNvSpPr txBox="1"/>
            <p:nvPr/>
          </p:nvSpPr>
          <p:spPr>
            <a:xfrm>
              <a:off x="2634" y="3469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888" name="Google Shape;888;p21"/>
            <p:cNvSpPr txBox="1"/>
            <p:nvPr/>
          </p:nvSpPr>
          <p:spPr>
            <a:xfrm>
              <a:off x="2442" y="3553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889" name="Google Shape;889;p21"/>
            <p:cNvSpPr txBox="1"/>
            <p:nvPr/>
          </p:nvSpPr>
          <p:spPr>
            <a:xfrm>
              <a:off x="2461" y="3553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890" name="Google Shape;890;p21"/>
            <p:cNvSpPr txBox="1"/>
            <p:nvPr/>
          </p:nvSpPr>
          <p:spPr>
            <a:xfrm>
              <a:off x="2498" y="3553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891" name="Google Shape;891;p21"/>
            <p:cNvSpPr txBox="1"/>
            <p:nvPr/>
          </p:nvSpPr>
          <p:spPr>
            <a:xfrm>
              <a:off x="2517" y="3553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892" name="Google Shape;892;p21"/>
            <p:cNvSpPr txBox="1"/>
            <p:nvPr/>
          </p:nvSpPr>
          <p:spPr>
            <a:xfrm>
              <a:off x="2552" y="3553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2342" y="3434"/>
              <a:ext cx="350" cy="233"/>
            </a:xfrm>
            <a:custGeom>
              <a:rect b="b" l="l" r="r" t="t"/>
              <a:pathLst>
                <a:path extrusionOk="0" h="233" w="350">
                  <a:moveTo>
                    <a:pt x="348" y="233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50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4" name="Google Shape;894;p21"/>
            <p:cNvSpPr txBox="1"/>
            <p:nvPr/>
          </p:nvSpPr>
          <p:spPr>
            <a:xfrm>
              <a:off x="2890" y="3511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895" name="Google Shape;895;p21"/>
            <p:cNvSpPr txBox="1"/>
            <p:nvPr/>
          </p:nvSpPr>
          <p:spPr>
            <a:xfrm>
              <a:off x="2939" y="3511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896" name="Google Shape;896;p21"/>
            <p:cNvSpPr txBox="1"/>
            <p:nvPr/>
          </p:nvSpPr>
          <p:spPr>
            <a:xfrm>
              <a:off x="2976" y="3511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2867" y="3434"/>
              <a:ext cx="175" cy="233"/>
            </a:xfrm>
            <a:custGeom>
              <a:rect b="b" l="l" r="r" t="t"/>
              <a:pathLst>
                <a:path extrusionOk="0" h="233" w="175">
                  <a:moveTo>
                    <a:pt x="172" y="233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175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98" name="Google Shape;898;p21"/>
            <p:cNvSpPr txBox="1"/>
            <p:nvPr/>
          </p:nvSpPr>
          <p:spPr>
            <a:xfrm>
              <a:off x="3158" y="3511"/>
              <a:ext cx="48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899" name="Google Shape;899;p21"/>
            <p:cNvSpPr txBox="1"/>
            <p:nvPr/>
          </p:nvSpPr>
          <p:spPr>
            <a:xfrm>
              <a:off x="3202" y="3511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900" name="Google Shape;900;p21"/>
            <p:cNvSpPr txBox="1"/>
            <p:nvPr/>
          </p:nvSpPr>
          <p:spPr>
            <a:xfrm>
              <a:off x="3240" y="3511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3042" y="3434"/>
              <a:ext cx="349" cy="233"/>
            </a:xfrm>
            <a:custGeom>
              <a:rect b="b" l="l" r="r" t="t"/>
              <a:pathLst>
                <a:path extrusionOk="0" h="233" w="349">
                  <a:moveTo>
                    <a:pt x="347" y="233"/>
                  </a:moveTo>
                  <a:lnTo>
                    <a:pt x="349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02" name="Google Shape;902;p21"/>
            <p:cNvSpPr txBox="1"/>
            <p:nvPr/>
          </p:nvSpPr>
          <p:spPr>
            <a:xfrm>
              <a:off x="3494" y="3469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903" name="Google Shape;903;p21"/>
            <p:cNvSpPr txBox="1"/>
            <p:nvPr/>
          </p:nvSpPr>
          <p:spPr>
            <a:xfrm>
              <a:off x="3543" y="3469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904" name="Google Shape;904;p21"/>
            <p:cNvSpPr txBox="1"/>
            <p:nvPr/>
          </p:nvSpPr>
          <p:spPr>
            <a:xfrm>
              <a:off x="3582" y="3469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905" name="Google Shape;905;p21"/>
            <p:cNvSpPr txBox="1"/>
            <p:nvPr/>
          </p:nvSpPr>
          <p:spPr>
            <a:xfrm>
              <a:off x="3601" y="3469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906" name="Google Shape;906;p21"/>
            <p:cNvSpPr txBox="1"/>
            <p:nvPr/>
          </p:nvSpPr>
          <p:spPr>
            <a:xfrm>
              <a:off x="3461" y="3553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907" name="Google Shape;907;p21"/>
            <p:cNvSpPr txBox="1"/>
            <p:nvPr/>
          </p:nvSpPr>
          <p:spPr>
            <a:xfrm>
              <a:off x="3499" y="3553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908" name="Google Shape;908;p21"/>
            <p:cNvSpPr txBox="1"/>
            <p:nvPr/>
          </p:nvSpPr>
          <p:spPr>
            <a:xfrm>
              <a:off x="3531" y="3553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909" name="Google Shape;909;p21"/>
            <p:cNvSpPr txBox="1"/>
            <p:nvPr/>
          </p:nvSpPr>
          <p:spPr>
            <a:xfrm>
              <a:off x="3566" y="3553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910" name="Google Shape;910;p21"/>
            <p:cNvSpPr txBox="1"/>
            <p:nvPr/>
          </p:nvSpPr>
          <p:spPr>
            <a:xfrm>
              <a:off x="3603" y="3553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911" name="Google Shape;911;p21"/>
            <p:cNvSpPr txBox="1"/>
            <p:nvPr/>
          </p:nvSpPr>
          <p:spPr>
            <a:xfrm>
              <a:off x="3638" y="3553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3391" y="3434"/>
              <a:ext cx="350" cy="233"/>
            </a:xfrm>
            <a:custGeom>
              <a:rect b="b" l="l" r="r" t="t"/>
              <a:pathLst>
                <a:path extrusionOk="0" h="233" w="350">
                  <a:moveTo>
                    <a:pt x="348" y="233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50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3" name="Google Shape;913;p21"/>
            <p:cNvSpPr txBox="1"/>
            <p:nvPr/>
          </p:nvSpPr>
          <p:spPr>
            <a:xfrm>
              <a:off x="3771" y="3511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914" name="Google Shape;914;p21"/>
            <p:cNvSpPr txBox="1"/>
            <p:nvPr/>
          </p:nvSpPr>
          <p:spPr>
            <a:xfrm>
              <a:off x="3820" y="3511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915" name="Google Shape;915;p21"/>
            <p:cNvSpPr txBox="1"/>
            <p:nvPr/>
          </p:nvSpPr>
          <p:spPr>
            <a:xfrm>
              <a:off x="3858" y="3511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3741" y="3434"/>
              <a:ext cx="175" cy="233"/>
            </a:xfrm>
            <a:custGeom>
              <a:rect b="b" l="l" r="r" t="t"/>
              <a:pathLst>
                <a:path extrusionOk="0" h="233" w="175">
                  <a:moveTo>
                    <a:pt x="173" y="233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175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917" name="Google Shape;917;p21"/>
            <p:cNvGrpSpPr/>
            <p:nvPr/>
          </p:nvGrpSpPr>
          <p:grpSpPr>
            <a:xfrm>
              <a:off x="2689" y="3936"/>
              <a:ext cx="1727" cy="133"/>
              <a:chOff x="672" y="3995"/>
              <a:chExt cx="1727" cy="133"/>
            </a:xfrm>
          </p:grpSpPr>
          <p:sp>
            <p:nvSpPr>
              <p:cNvPr id="918" name="Google Shape;918;p21"/>
              <p:cNvSpPr/>
              <p:nvPr/>
            </p:nvSpPr>
            <p:spPr>
              <a:xfrm>
                <a:off x="973" y="3995"/>
                <a:ext cx="39" cy="37"/>
              </a:xfrm>
              <a:custGeom>
                <a:rect b="b" l="l" r="r" t="t"/>
                <a:pathLst>
                  <a:path extrusionOk="0" h="37" w="39">
                    <a:moveTo>
                      <a:pt x="0" y="37"/>
                    </a:moveTo>
                    <a:lnTo>
                      <a:pt x="0" y="0"/>
                    </a:lnTo>
                    <a:lnTo>
                      <a:pt x="39" y="18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919" name="Google Shape;919;p21"/>
              <p:cNvCxnSpPr/>
              <p:nvPr/>
            </p:nvCxnSpPr>
            <p:spPr>
              <a:xfrm flipH="1">
                <a:off x="702" y="4013"/>
                <a:ext cx="28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20" name="Google Shape;920;p21"/>
              <p:cNvSpPr/>
              <p:nvPr/>
            </p:nvSpPr>
            <p:spPr>
              <a:xfrm>
                <a:off x="672" y="3995"/>
                <a:ext cx="39" cy="37"/>
              </a:xfrm>
              <a:custGeom>
                <a:rect b="b" l="l" r="r" t="t"/>
                <a:pathLst>
                  <a:path extrusionOk="0" h="37" w="39">
                    <a:moveTo>
                      <a:pt x="37" y="37"/>
                    </a:moveTo>
                    <a:lnTo>
                      <a:pt x="39" y="0"/>
                    </a:lnTo>
                    <a:lnTo>
                      <a:pt x="0" y="18"/>
                    </a:lnTo>
                    <a:lnTo>
                      <a:pt x="39" y="3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1" name="Google Shape;921;p21"/>
              <p:cNvSpPr txBox="1"/>
              <p:nvPr/>
            </p:nvSpPr>
            <p:spPr>
              <a:xfrm>
                <a:off x="765" y="4032"/>
                <a:ext cx="44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922" name="Google Shape;922;p21"/>
              <p:cNvSpPr txBox="1"/>
              <p:nvPr/>
            </p:nvSpPr>
            <p:spPr>
              <a:xfrm>
                <a:off x="807" y="4032"/>
                <a:ext cx="22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  <p:sp>
            <p:nvSpPr>
              <p:cNvPr id="923" name="Google Shape;923;p21"/>
              <p:cNvSpPr txBox="1"/>
              <p:nvPr/>
            </p:nvSpPr>
            <p:spPr>
              <a:xfrm>
                <a:off x="830" y="4032"/>
                <a:ext cx="44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/>
              </a:p>
            </p:txBody>
          </p:sp>
          <p:sp>
            <p:nvSpPr>
              <p:cNvPr id="924" name="Google Shape;924;p21"/>
              <p:cNvSpPr txBox="1"/>
              <p:nvPr/>
            </p:nvSpPr>
            <p:spPr>
              <a:xfrm>
                <a:off x="872" y="4032"/>
                <a:ext cx="40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925" name="Google Shape;925;p21"/>
              <p:cNvSpPr/>
              <p:nvPr/>
            </p:nvSpPr>
            <p:spPr>
              <a:xfrm>
                <a:off x="1318" y="3995"/>
                <a:ext cx="39" cy="37"/>
              </a:xfrm>
              <a:custGeom>
                <a:rect b="b" l="l" r="r" t="t"/>
                <a:pathLst>
                  <a:path extrusionOk="0" h="37" w="39">
                    <a:moveTo>
                      <a:pt x="0" y="37"/>
                    </a:moveTo>
                    <a:lnTo>
                      <a:pt x="2" y="0"/>
                    </a:lnTo>
                    <a:lnTo>
                      <a:pt x="39" y="18"/>
                    </a:lnTo>
                    <a:lnTo>
                      <a:pt x="2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926" name="Google Shape;926;p21"/>
              <p:cNvCxnSpPr/>
              <p:nvPr/>
            </p:nvCxnSpPr>
            <p:spPr>
              <a:xfrm flipH="1">
                <a:off x="1047" y="4013"/>
                <a:ext cx="287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27" name="Google Shape;927;p21"/>
              <p:cNvSpPr/>
              <p:nvPr/>
            </p:nvSpPr>
            <p:spPr>
              <a:xfrm>
                <a:off x="1019" y="3995"/>
                <a:ext cx="38" cy="37"/>
              </a:xfrm>
              <a:custGeom>
                <a:rect b="b" l="l" r="r" t="t"/>
                <a:pathLst>
                  <a:path extrusionOk="0" h="37" w="38">
                    <a:moveTo>
                      <a:pt x="38" y="37"/>
                    </a:moveTo>
                    <a:lnTo>
                      <a:pt x="38" y="0"/>
                    </a:lnTo>
                    <a:lnTo>
                      <a:pt x="0" y="18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8" name="Google Shape;928;p21"/>
              <p:cNvSpPr txBox="1"/>
              <p:nvPr/>
            </p:nvSpPr>
            <p:spPr>
              <a:xfrm>
                <a:off x="1112" y="4032"/>
                <a:ext cx="44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929" name="Google Shape;929;p21"/>
              <p:cNvSpPr txBox="1"/>
              <p:nvPr/>
            </p:nvSpPr>
            <p:spPr>
              <a:xfrm>
                <a:off x="1154" y="4032"/>
                <a:ext cx="22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  <p:sp>
            <p:nvSpPr>
              <p:cNvPr id="930" name="Google Shape;930;p21"/>
              <p:cNvSpPr txBox="1"/>
              <p:nvPr/>
            </p:nvSpPr>
            <p:spPr>
              <a:xfrm>
                <a:off x="1175" y="4032"/>
                <a:ext cx="44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/>
              </a:p>
            </p:txBody>
          </p:sp>
          <p:sp>
            <p:nvSpPr>
              <p:cNvPr id="931" name="Google Shape;931;p21"/>
              <p:cNvSpPr txBox="1"/>
              <p:nvPr/>
            </p:nvSpPr>
            <p:spPr>
              <a:xfrm>
                <a:off x="1220" y="4032"/>
                <a:ext cx="40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932" name="Google Shape;932;p21"/>
              <p:cNvSpPr/>
              <p:nvPr/>
            </p:nvSpPr>
            <p:spPr>
              <a:xfrm>
                <a:off x="1665" y="3995"/>
                <a:ext cx="40" cy="37"/>
              </a:xfrm>
              <a:custGeom>
                <a:rect b="b" l="l" r="r" t="t"/>
                <a:pathLst>
                  <a:path extrusionOk="0" h="37" w="40">
                    <a:moveTo>
                      <a:pt x="0" y="37"/>
                    </a:moveTo>
                    <a:lnTo>
                      <a:pt x="2" y="0"/>
                    </a:lnTo>
                    <a:lnTo>
                      <a:pt x="40" y="18"/>
                    </a:lnTo>
                    <a:lnTo>
                      <a:pt x="2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933" name="Google Shape;933;p21"/>
              <p:cNvCxnSpPr/>
              <p:nvPr/>
            </p:nvCxnSpPr>
            <p:spPr>
              <a:xfrm flipH="1">
                <a:off x="1395" y="4013"/>
                <a:ext cx="28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34" name="Google Shape;934;p21"/>
              <p:cNvSpPr/>
              <p:nvPr/>
            </p:nvSpPr>
            <p:spPr>
              <a:xfrm>
                <a:off x="1364" y="3995"/>
                <a:ext cx="40" cy="37"/>
              </a:xfrm>
              <a:custGeom>
                <a:rect b="b" l="l" r="r" t="t"/>
                <a:pathLst>
                  <a:path extrusionOk="0" h="37" w="40">
                    <a:moveTo>
                      <a:pt x="40" y="37"/>
                    </a:moveTo>
                    <a:lnTo>
                      <a:pt x="40" y="0"/>
                    </a:lnTo>
                    <a:lnTo>
                      <a:pt x="0" y="18"/>
                    </a:lnTo>
                    <a:lnTo>
                      <a:pt x="4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5" name="Google Shape;935;p21"/>
              <p:cNvSpPr txBox="1"/>
              <p:nvPr/>
            </p:nvSpPr>
            <p:spPr>
              <a:xfrm>
                <a:off x="1458" y="4032"/>
                <a:ext cx="44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936" name="Google Shape;936;p21"/>
              <p:cNvSpPr txBox="1"/>
              <p:nvPr/>
            </p:nvSpPr>
            <p:spPr>
              <a:xfrm>
                <a:off x="1502" y="4032"/>
                <a:ext cx="22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  <p:sp>
            <p:nvSpPr>
              <p:cNvPr id="937" name="Google Shape;937;p21"/>
              <p:cNvSpPr txBox="1"/>
              <p:nvPr/>
            </p:nvSpPr>
            <p:spPr>
              <a:xfrm>
                <a:off x="1523" y="4032"/>
                <a:ext cx="44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/>
              </a:p>
            </p:txBody>
          </p:sp>
          <p:sp>
            <p:nvSpPr>
              <p:cNvPr id="938" name="Google Shape;938;p21"/>
              <p:cNvSpPr txBox="1"/>
              <p:nvPr/>
            </p:nvSpPr>
            <p:spPr>
              <a:xfrm>
                <a:off x="1567" y="4032"/>
                <a:ext cx="40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939" name="Google Shape;939;p21"/>
              <p:cNvSpPr/>
              <p:nvPr/>
            </p:nvSpPr>
            <p:spPr>
              <a:xfrm>
                <a:off x="2012" y="3995"/>
                <a:ext cx="40" cy="37"/>
              </a:xfrm>
              <a:custGeom>
                <a:rect b="b" l="l" r="r" t="t"/>
                <a:pathLst>
                  <a:path extrusionOk="0" h="37" w="40">
                    <a:moveTo>
                      <a:pt x="0" y="37"/>
                    </a:moveTo>
                    <a:lnTo>
                      <a:pt x="0" y="0"/>
                    </a:lnTo>
                    <a:lnTo>
                      <a:pt x="40" y="18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940" name="Google Shape;940;p21"/>
              <p:cNvCxnSpPr/>
              <p:nvPr/>
            </p:nvCxnSpPr>
            <p:spPr>
              <a:xfrm flipH="1">
                <a:off x="1742" y="4013"/>
                <a:ext cx="28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41" name="Google Shape;941;p21"/>
              <p:cNvSpPr/>
              <p:nvPr/>
            </p:nvSpPr>
            <p:spPr>
              <a:xfrm>
                <a:off x="1712" y="3995"/>
                <a:ext cx="39" cy="37"/>
              </a:xfrm>
              <a:custGeom>
                <a:rect b="b" l="l" r="r" t="t"/>
                <a:pathLst>
                  <a:path extrusionOk="0" h="37" w="39">
                    <a:moveTo>
                      <a:pt x="37" y="37"/>
                    </a:moveTo>
                    <a:lnTo>
                      <a:pt x="39" y="0"/>
                    </a:lnTo>
                    <a:lnTo>
                      <a:pt x="0" y="18"/>
                    </a:lnTo>
                    <a:lnTo>
                      <a:pt x="39" y="3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2" name="Google Shape;942;p21"/>
              <p:cNvSpPr txBox="1"/>
              <p:nvPr/>
            </p:nvSpPr>
            <p:spPr>
              <a:xfrm>
                <a:off x="1805" y="4032"/>
                <a:ext cx="44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943" name="Google Shape;943;p21"/>
              <p:cNvSpPr txBox="1"/>
              <p:nvPr/>
            </p:nvSpPr>
            <p:spPr>
              <a:xfrm>
                <a:off x="1847" y="4032"/>
                <a:ext cx="22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  <p:sp>
            <p:nvSpPr>
              <p:cNvPr id="944" name="Google Shape;944;p21"/>
              <p:cNvSpPr txBox="1"/>
              <p:nvPr/>
            </p:nvSpPr>
            <p:spPr>
              <a:xfrm>
                <a:off x="1870" y="4032"/>
                <a:ext cx="44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/>
              </a:p>
            </p:txBody>
          </p:sp>
          <p:sp>
            <p:nvSpPr>
              <p:cNvPr id="945" name="Google Shape;945;p21"/>
              <p:cNvSpPr txBox="1"/>
              <p:nvPr/>
            </p:nvSpPr>
            <p:spPr>
              <a:xfrm>
                <a:off x="1912" y="4032"/>
                <a:ext cx="40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946" name="Google Shape;946;p21"/>
              <p:cNvSpPr/>
              <p:nvPr/>
            </p:nvSpPr>
            <p:spPr>
              <a:xfrm>
                <a:off x="2360" y="3995"/>
                <a:ext cx="39" cy="37"/>
              </a:xfrm>
              <a:custGeom>
                <a:rect b="b" l="l" r="r" t="t"/>
                <a:pathLst>
                  <a:path extrusionOk="0" h="37" w="39">
                    <a:moveTo>
                      <a:pt x="0" y="37"/>
                    </a:moveTo>
                    <a:lnTo>
                      <a:pt x="0" y="0"/>
                    </a:lnTo>
                    <a:lnTo>
                      <a:pt x="39" y="18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947" name="Google Shape;947;p21"/>
              <p:cNvCxnSpPr/>
              <p:nvPr/>
            </p:nvCxnSpPr>
            <p:spPr>
              <a:xfrm flipH="1">
                <a:off x="2089" y="4013"/>
                <a:ext cx="28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48" name="Google Shape;948;p21"/>
              <p:cNvSpPr/>
              <p:nvPr/>
            </p:nvSpPr>
            <p:spPr>
              <a:xfrm>
                <a:off x="2059" y="3995"/>
                <a:ext cx="37" cy="37"/>
              </a:xfrm>
              <a:custGeom>
                <a:rect b="b" l="l" r="r" t="t"/>
                <a:pathLst>
                  <a:path extrusionOk="0" h="37" w="37">
                    <a:moveTo>
                      <a:pt x="37" y="37"/>
                    </a:moveTo>
                    <a:lnTo>
                      <a:pt x="37" y="0"/>
                    </a:lnTo>
                    <a:lnTo>
                      <a:pt x="0" y="1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9" name="Google Shape;949;p21"/>
              <p:cNvSpPr txBox="1"/>
              <p:nvPr/>
            </p:nvSpPr>
            <p:spPr>
              <a:xfrm>
                <a:off x="2152" y="4032"/>
                <a:ext cx="44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950" name="Google Shape;950;p21"/>
              <p:cNvSpPr txBox="1"/>
              <p:nvPr/>
            </p:nvSpPr>
            <p:spPr>
              <a:xfrm>
                <a:off x="2194" y="4032"/>
                <a:ext cx="22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  <p:sp>
            <p:nvSpPr>
              <p:cNvPr id="951" name="Google Shape;951;p21"/>
              <p:cNvSpPr txBox="1"/>
              <p:nvPr/>
            </p:nvSpPr>
            <p:spPr>
              <a:xfrm>
                <a:off x="2215" y="4032"/>
                <a:ext cx="44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/>
              </a:p>
            </p:txBody>
          </p:sp>
          <p:sp>
            <p:nvSpPr>
              <p:cNvPr id="952" name="Google Shape;952;p21"/>
              <p:cNvSpPr txBox="1"/>
              <p:nvPr/>
            </p:nvSpPr>
            <p:spPr>
              <a:xfrm>
                <a:off x="2260" y="4032"/>
                <a:ext cx="40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</p:grpSp>
        <p:sp>
          <p:nvSpPr>
            <p:cNvPr id="953" name="Google Shape;953;p21"/>
            <p:cNvSpPr txBox="1"/>
            <p:nvPr/>
          </p:nvSpPr>
          <p:spPr>
            <a:xfrm>
              <a:off x="929" y="2642"/>
              <a:ext cx="53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954" name="Google Shape;954;p21"/>
            <p:cNvSpPr txBox="1"/>
            <p:nvPr/>
          </p:nvSpPr>
          <p:spPr>
            <a:xfrm>
              <a:off x="983" y="2642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955" name="Google Shape;955;p21"/>
            <p:cNvSpPr txBox="1"/>
            <p:nvPr/>
          </p:nvSpPr>
          <p:spPr>
            <a:xfrm>
              <a:off x="1009" y="2642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956" name="Google Shape;956;p21"/>
            <p:cNvSpPr txBox="1"/>
            <p:nvPr/>
          </p:nvSpPr>
          <p:spPr>
            <a:xfrm>
              <a:off x="1051" y="2642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957" name="Google Shape;957;p21"/>
            <p:cNvSpPr txBox="1"/>
            <p:nvPr/>
          </p:nvSpPr>
          <p:spPr>
            <a:xfrm>
              <a:off x="1095" y="2642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958" name="Google Shape;958;p21"/>
            <p:cNvSpPr txBox="1"/>
            <p:nvPr/>
          </p:nvSpPr>
          <p:spPr>
            <a:xfrm>
              <a:off x="1121" y="2642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959" name="Google Shape;959;p21"/>
            <p:cNvSpPr txBox="1"/>
            <p:nvPr/>
          </p:nvSpPr>
          <p:spPr>
            <a:xfrm>
              <a:off x="1162" y="2642"/>
              <a:ext cx="6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960" name="Google Shape;960;p21"/>
            <p:cNvSpPr txBox="1"/>
            <p:nvPr/>
          </p:nvSpPr>
          <p:spPr>
            <a:xfrm>
              <a:off x="1228" y="2642"/>
              <a:ext cx="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1" name="Google Shape;961;p21"/>
            <p:cNvSpPr txBox="1"/>
            <p:nvPr/>
          </p:nvSpPr>
          <p:spPr>
            <a:xfrm>
              <a:off x="929" y="2735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962" name="Google Shape;962;p21"/>
            <p:cNvSpPr txBox="1"/>
            <p:nvPr/>
          </p:nvSpPr>
          <p:spPr>
            <a:xfrm>
              <a:off x="974" y="2735"/>
              <a:ext cx="40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963" name="Google Shape;963;p21"/>
            <p:cNvSpPr txBox="1"/>
            <p:nvPr/>
          </p:nvSpPr>
          <p:spPr>
            <a:xfrm>
              <a:off x="1013" y="2735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964" name="Google Shape;964;p21"/>
            <p:cNvSpPr txBox="1"/>
            <p:nvPr/>
          </p:nvSpPr>
          <p:spPr>
            <a:xfrm>
              <a:off x="1055" y="2735"/>
              <a:ext cx="40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965" name="Google Shape;965;p21"/>
            <p:cNvSpPr txBox="1"/>
            <p:nvPr/>
          </p:nvSpPr>
          <p:spPr>
            <a:xfrm>
              <a:off x="1095" y="2735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966" name="Google Shape;966;p21"/>
            <p:cNvSpPr txBox="1"/>
            <p:nvPr/>
          </p:nvSpPr>
          <p:spPr>
            <a:xfrm>
              <a:off x="1137" y="2735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967" name="Google Shape;967;p21"/>
            <p:cNvSpPr txBox="1"/>
            <p:nvPr/>
          </p:nvSpPr>
          <p:spPr>
            <a:xfrm>
              <a:off x="1160" y="2735"/>
              <a:ext cx="18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968" name="Google Shape;968;p21"/>
            <p:cNvSpPr txBox="1"/>
            <p:nvPr/>
          </p:nvSpPr>
          <p:spPr>
            <a:xfrm>
              <a:off x="1176" y="2735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969" name="Google Shape;969;p21"/>
            <p:cNvSpPr txBox="1"/>
            <p:nvPr/>
          </p:nvSpPr>
          <p:spPr>
            <a:xfrm>
              <a:off x="1221" y="2735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970" name="Google Shape;970;p21"/>
            <p:cNvSpPr txBox="1"/>
            <p:nvPr/>
          </p:nvSpPr>
          <p:spPr>
            <a:xfrm>
              <a:off x="929" y="2826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971" name="Google Shape;971;p21"/>
            <p:cNvSpPr txBox="1"/>
            <p:nvPr/>
          </p:nvSpPr>
          <p:spPr>
            <a:xfrm>
              <a:off x="974" y="2826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972" name="Google Shape;972;p21"/>
            <p:cNvSpPr txBox="1"/>
            <p:nvPr/>
          </p:nvSpPr>
          <p:spPr>
            <a:xfrm>
              <a:off x="999" y="2826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973" name="Google Shape;973;p21"/>
            <p:cNvSpPr txBox="1"/>
            <p:nvPr/>
          </p:nvSpPr>
          <p:spPr>
            <a:xfrm>
              <a:off x="1044" y="2826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974" name="Google Shape;974;p21"/>
            <p:cNvSpPr txBox="1"/>
            <p:nvPr/>
          </p:nvSpPr>
          <p:spPr>
            <a:xfrm>
              <a:off x="1086" y="2826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975" name="Google Shape;975;p21"/>
            <p:cNvSpPr txBox="1"/>
            <p:nvPr/>
          </p:nvSpPr>
          <p:spPr>
            <a:xfrm>
              <a:off x="929" y="2919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endParaRPr/>
            </a:p>
          </p:txBody>
        </p:sp>
        <p:sp>
          <p:nvSpPr>
            <p:cNvPr id="976" name="Google Shape;976;p21"/>
            <p:cNvSpPr txBox="1"/>
            <p:nvPr/>
          </p:nvSpPr>
          <p:spPr>
            <a:xfrm>
              <a:off x="957" y="2919"/>
              <a:ext cx="18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977" name="Google Shape;977;p21"/>
            <p:cNvSpPr txBox="1"/>
            <p:nvPr/>
          </p:nvSpPr>
          <p:spPr>
            <a:xfrm>
              <a:off x="974" y="2919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978" name="Google Shape;978;p21"/>
            <p:cNvSpPr txBox="1"/>
            <p:nvPr/>
          </p:nvSpPr>
          <p:spPr>
            <a:xfrm>
              <a:off x="1016" y="2919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979" name="Google Shape;979;p21"/>
            <p:cNvSpPr txBox="1"/>
            <p:nvPr/>
          </p:nvSpPr>
          <p:spPr>
            <a:xfrm>
              <a:off x="1039" y="2919"/>
              <a:ext cx="18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980" name="Google Shape;980;p21"/>
            <p:cNvSpPr txBox="1"/>
            <p:nvPr/>
          </p:nvSpPr>
          <p:spPr>
            <a:xfrm>
              <a:off x="1055" y="2919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981" name="Google Shape;981;p21"/>
            <p:cNvSpPr txBox="1"/>
            <p:nvPr/>
          </p:nvSpPr>
          <p:spPr>
            <a:xfrm>
              <a:off x="1100" y="2919"/>
              <a:ext cx="40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982" name="Google Shape;982;p21"/>
            <p:cNvSpPr txBox="1"/>
            <p:nvPr/>
          </p:nvSpPr>
          <p:spPr>
            <a:xfrm>
              <a:off x="1137" y="2919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983" name="Google Shape;983;p21"/>
            <p:cNvSpPr txBox="1"/>
            <p:nvPr/>
          </p:nvSpPr>
          <p:spPr>
            <a:xfrm>
              <a:off x="1160" y="2919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984" name="Google Shape;984;p21"/>
            <p:cNvSpPr txBox="1"/>
            <p:nvPr/>
          </p:nvSpPr>
          <p:spPr>
            <a:xfrm>
              <a:off x="1186" y="2919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985" name="Google Shape;985;p21"/>
            <p:cNvSpPr txBox="1"/>
            <p:nvPr/>
          </p:nvSpPr>
          <p:spPr>
            <a:xfrm>
              <a:off x="1228" y="2919"/>
              <a:ext cx="40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986" name="Google Shape;986;p21"/>
            <p:cNvSpPr txBox="1"/>
            <p:nvPr/>
          </p:nvSpPr>
          <p:spPr>
            <a:xfrm>
              <a:off x="1267" y="2919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987" name="Google Shape;987;p21"/>
            <p:cNvSpPr txBox="1"/>
            <p:nvPr/>
          </p:nvSpPr>
          <p:spPr>
            <a:xfrm>
              <a:off x="1288" y="2919"/>
              <a:ext cx="18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988" name="Google Shape;988;p21"/>
            <p:cNvSpPr txBox="1"/>
            <p:nvPr/>
          </p:nvSpPr>
          <p:spPr>
            <a:xfrm>
              <a:off x="1305" y="2919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989" name="Google Shape;989;p21"/>
            <p:cNvSpPr txBox="1"/>
            <p:nvPr/>
          </p:nvSpPr>
          <p:spPr>
            <a:xfrm>
              <a:off x="1349" y="2919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990" name="Google Shape;990;p21"/>
            <p:cNvSpPr txBox="1"/>
            <p:nvPr/>
          </p:nvSpPr>
          <p:spPr>
            <a:xfrm>
              <a:off x="1393" y="2919"/>
              <a:ext cx="40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991" name="Google Shape;991;p21"/>
            <p:cNvSpPr txBox="1"/>
            <p:nvPr/>
          </p:nvSpPr>
          <p:spPr>
            <a:xfrm>
              <a:off x="1431" y="2919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992" name="Google Shape;992;p21"/>
            <p:cNvSpPr txBox="1"/>
            <p:nvPr/>
          </p:nvSpPr>
          <p:spPr>
            <a:xfrm>
              <a:off x="3776" y="3043"/>
              <a:ext cx="71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Pipelined</a:t>
              </a:r>
              <a:endParaRPr/>
            </a:p>
          </p:txBody>
        </p:sp>
        <p:sp>
          <p:nvSpPr>
            <p:cNvPr id="993" name="Google Shape;993;p21"/>
            <p:cNvSpPr txBox="1"/>
            <p:nvPr/>
          </p:nvSpPr>
          <p:spPr>
            <a:xfrm>
              <a:off x="2700" y="3690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994" name="Google Shape;994;p21"/>
            <p:cNvSpPr txBox="1"/>
            <p:nvPr/>
          </p:nvSpPr>
          <p:spPr>
            <a:xfrm>
              <a:off x="2719" y="3690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995" name="Google Shape;995;p21"/>
            <p:cNvSpPr txBox="1"/>
            <p:nvPr/>
          </p:nvSpPr>
          <p:spPr>
            <a:xfrm>
              <a:off x="2756" y="3690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996" name="Google Shape;996;p21"/>
            <p:cNvSpPr txBox="1"/>
            <p:nvPr/>
          </p:nvSpPr>
          <p:spPr>
            <a:xfrm>
              <a:off x="2791" y="3690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997" name="Google Shape;997;p21"/>
            <p:cNvSpPr txBox="1"/>
            <p:nvPr/>
          </p:nvSpPr>
          <p:spPr>
            <a:xfrm>
              <a:off x="2810" y="3690"/>
              <a:ext cx="24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998" name="Google Shape;998;p21"/>
            <p:cNvSpPr txBox="1"/>
            <p:nvPr/>
          </p:nvSpPr>
          <p:spPr>
            <a:xfrm>
              <a:off x="2833" y="3690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999" name="Google Shape;999;p21"/>
            <p:cNvSpPr txBox="1"/>
            <p:nvPr/>
          </p:nvSpPr>
          <p:spPr>
            <a:xfrm>
              <a:off x="2871" y="3690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000" name="Google Shape;1000;p21"/>
            <p:cNvSpPr txBox="1"/>
            <p:nvPr/>
          </p:nvSpPr>
          <p:spPr>
            <a:xfrm>
              <a:off x="2906" y="3690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001" name="Google Shape;1001;p21"/>
            <p:cNvSpPr txBox="1"/>
            <p:nvPr/>
          </p:nvSpPr>
          <p:spPr>
            <a:xfrm>
              <a:off x="2924" y="3690"/>
              <a:ext cx="1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002" name="Google Shape;1002;p21"/>
            <p:cNvSpPr txBox="1"/>
            <p:nvPr/>
          </p:nvSpPr>
          <p:spPr>
            <a:xfrm>
              <a:off x="2938" y="3690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1003" name="Google Shape;1003;p21"/>
            <p:cNvSpPr txBox="1"/>
            <p:nvPr/>
          </p:nvSpPr>
          <p:spPr>
            <a:xfrm>
              <a:off x="2976" y="3690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1004" name="Google Shape;1004;p21"/>
            <p:cNvSpPr txBox="1"/>
            <p:nvPr/>
          </p:nvSpPr>
          <p:spPr>
            <a:xfrm>
              <a:off x="2784" y="3774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005" name="Google Shape;1005;p21"/>
            <p:cNvSpPr txBox="1"/>
            <p:nvPr/>
          </p:nvSpPr>
          <p:spPr>
            <a:xfrm>
              <a:off x="2803" y="3774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006" name="Google Shape;1006;p21"/>
            <p:cNvSpPr txBox="1"/>
            <p:nvPr/>
          </p:nvSpPr>
          <p:spPr>
            <a:xfrm>
              <a:off x="2840" y="3774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007" name="Google Shape;1007;p21"/>
            <p:cNvSpPr txBox="1"/>
            <p:nvPr/>
          </p:nvSpPr>
          <p:spPr>
            <a:xfrm>
              <a:off x="2859" y="3774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008" name="Google Shape;1008;p21"/>
            <p:cNvSpPr txBox="1"/>
            <p:nvPr/>
          </p:nvSpPr>
          <p:spPr>
            <a:xfrm>
              <a:off x="2894" y="3774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2684" y="3655"/>
              <a:ext cx="350" cy="233"/>
            </a:xfrm>
            <a:custGeom>
              <a:rect b="b" l="l" r="r" t="t"/>
              <a:pathLst>
                <a:path extrusionOk="0" h="233" w="350">
                  <a:moveTo>
                    <a:pt x="348" y="233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50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0" name="Google Shape;1010;p21"/>
            <p:cNvSpPr txBox="1"/>
            <p:nvPr/>
          </p:nvSpPr>
          <p:spPr>
            <a:xfrm>
              <a:off x="3232" y="3732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1011" name="Google Shape;1011;p21"/>
            <p:cNvSpPr txBox="1"/>
            <p:nvPr/>
          </p:nvSpPr>
          <p:spPr>
            <a:xfrm>
              <a:off x="3281" y="3732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012" name="Google Shape;1012;p21"/>
            <p:cNvSpPr txBox="1"/>
            <p:nvPr/>
          </p:nvSpPr>
          <p:spPr>
            <a:xfrm>
              <a:off x="3318" y="3732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209" y="3655"/>
              <a:ext cx="175" cy="233"/>
            </a:xfrm>
            <a:custGeom>
              <a:rect b="b" l="l" r="r" t="t"/>
              <a:pathLst>
                <a:path extrusionOk="0" h="233" w="175">
                  <a:moveTo>
                    <a:pt x="172" y="233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175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4" name="Google Shape;1014;p21"/>
            <p:cNvSpPr txBox="1"/>
            <p:nvPr/>
          </p:nvSpPr>
          <p:spPr>
            <a:xfrm>
              <a:off x="3500" y="3732"/>
              <a:ext cx="48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15" name="Google Shape;1015;p21"/>
            <p:cNvSpPr txBox="1"/>
            <p:nvPr/>
          </p:nvSpPr>
          <p:spPr>
            <a:xfrm>
              <a:off x="3544" y="3732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1016" name="Google Shape;1016;p21"/>
            <p:cNvSpPr txBox="1"/>
            <p:nvPr/>
          </p:nvSpPr>
          <p:spPr>
            <a:xfrm>
              <a:off x="3582" y="3732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384" y="3655"/>
              <a:ext cx="349" cy="233"/>
            </a:xfrm>
            <a:custGeom>
              <a:rect b="b" l="l" r="r" t="t"/>
              <a:pathLst>
                <a:path extrusionOk="0" h="233" w="349">
                  <a:moveTo>
                    <a:pt x="347" y="233"/>
                  </a:moveTo>
                  <a:lnTo>
                    <a:pt x="349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8" name="Google Shape;1018;p21"/>
            <p:cNvSpPr txBox="1"/>
            <p:nvPr/>
          </p:nvSpPr>
          <p:spPr>
            <a:xfrm>
              <a:off x="3836" y="3690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019" name="Google Shape;1019;p21"/>
            <p:cNvSpPr txBox="1"/>
            <p:nvPr/>
          </p:nvSpPr>
          <p:spPr>
            <a:xfrm>
              <a:off x="3885" y="3690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20" name="Google Shape;1020;p21"/>
            <p:cNvSpPr txBox="1"/>
            <p:nvPr/>
          </p:nvSpPr>
          <p:spPr>
            <a:xfrm>
              <a:off x="3924" y="3690"/>
              <a:ext cx="2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021" name="Google Shape;1021;p21"/>
            <p:cNvSpPr txBox="1"/>
            <p:nvPr/>
          </p:nvSpPr>
          <p:spPr>
            <a:xfrm>
              <a:off x="3943" y="3690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22" name="Google Shape;1022;p21"/>
            <p:cNvSpPr txBox="1"/>
            <p:nvPr/>
          </p:nvSpPr>
          <p:spPr>
            <a:xfrm>
              <a:off x="3803" y="3774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023" name="Google Shape;1023;p21"/>
            <p:cNvSpPr txBox="1"/>
            <p:nvPr/>
          </p:nvSpPr>
          <p:spPr>
            <a:xfrm>
              <a:off x="3841" y="3774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024" name="Google Shape;1024;p21"/>
            <p:cNvSpPr txBox="1"/>
            <p:nvPr/>
          </p:nvSpPr>
          <p:spPr>
            <a:xfrm>
              <a:off x="3873" y="3774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025" name="Google Shape;1025;p21"/>
            <p:cNvSpPr txBox="1"/>
            <p:nvPr/>
          </p:nvSpPr>
          <p:spPr>
            <a:xfrm>
              <a:off x="3908" y="3774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026" name="Google Shape;1026;p21"/>
            <p:cNvSpPr txBox="1"/>
            <p:nvPr/>
          </p:nvSpPr>
          <p:spPr>
            <a:xfrm>
              <a:off x="3945" y="3774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1027" name="Google Shape;1027;p21"/>
            <p:cNvSpPr txBox="1"/>
            <p:nvPr/>
          </p:nvSpPr>
          <p:spPr>
            <a:xfrm>
              <a:off x="3980" y="3774"/>
              <a:ext cx="36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3733" y="3655"/>
              <a:ext cx="350" cy="233"/>
            </a:xfrm>
            <a:custGeom>
              <a:rect b="b" l="l" r="r" t="t"/>
              <a:pathLst>
                <a:path extrusionOk="0" h="233" w="350">
                  <a:moveTo>
                    <a:pt x="348" y="233"/>
                  </a:moveTo>
                  <a:lnTo>
                    <a:pt x="350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50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9" name="Google Shape;1029;p21"/>
            <p:cNvSpPr txBox="1"/>
            <p:nvPr/>
          </p:nvSpPr>
          <p:spPr>
            <a:xfrm>
              <a:off x="4113" y="3732"/>
              <a:ext cx="52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1030" name="Google Shape;1030;p21"/>
            <p:cNvSpPr txBox="1"/>
            <p:nvPr/>
          </p:nvSpPr>
          <p:spPr>
            <a:xfrm>
              <a:off x="4162" y="3732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031" name="Google Shape;1031;p21"/>
            <p:cNvSpPr txBox="1"/>
            <p:nvPr/>
          </p:nvSpPr>
          <p:spPr>
            <a:xfrm>
              <a:off x="4200" y="3732"/>
              <a:ext cx="4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4083" y="3655"/>
              <a:ext cx="175" cy="233"/>
            </a:xfrm>
            <a:custGeom>
              <a:rect b="b" l="l" r="r" t="t"/>
              <a:pathLst>
                <a:path extrusionOk="0" h="233" w="175">
                  <a:moveTo>
                    <a:pt x="173" y="233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175" y="233"/>
                  </a:lnTo>
                </a:path>
              </a:pathLst>
            </a:custGeom>
            <a:noFill/>
            <a:ln cap="flat" cmpd="sng" w="14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033" name="Google Shape;1033;p21"/>
            <p:cNvGrpSpPr/>
            <p:nvPr/>
          </p:nvGrpSpPr>
          <p:grpSpPr>
            <a:xfrm>
              <a:off x="2347" y="3744"/>
              <a:ext cx="341" cy="133"/>
              <a:chOff x="1968" y="3803"/>
              <a:chExt cx="341" cy="133"/>
            </a:xfrm>
          </p:grpSpPr>
          <p:sp>
            <p:nvSpPr>
              <p:cNvPr id="1034" name="Google Shape;1034;p21"/>
              <p:cNvSpPr/>
              <p:nvPr/>
            </p:nvSpPr>
            <p:spPr>
              <a:xfrm>
                <a:off x="2269" y="3803"/>
                <a:ext cx="40" cy="37"/>
              </a:xfrm>
              <a:custGeom>
                <a:rect b="b" l="l" r="r" t="t"/>
                <a:pathLst>
                  <a:path extrusionOk="0" h="37" w="40">
                    <a:moveTo>
                      <a:pt x="0" y="37"/>
                    </a:moveTo>
                    <a:lnTo>
                      <a:pt x="0" y="0"/>
                    </a:lnTo>
                    <a:lnTo>
                      <a:pt x="40" y="18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035" name="Google Shape;1035;p21"/>
              <p:cNvCxnSpPr/>
              <p:nvPr/>
            </p:nvCxnSpPr>
            <p:spPr>
              <a:xfrm flipH="1">
                <a:off x="1998" y="3821"/>
                <a:ext cx="28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036" name="Google Shape;1036;p21"/>
              <p:cNvSpPr/>
              <p:nvPr/>
            </p:nvSpPr>
            <p:spPr>
              <a:xfrm>
                <a:off x="1968" y="3803"/>
                <a:ext cx="40" cy="37"/>
              </a:xfrm>
              <a:custGeom>
                <a:rect b="b" l="l" r="r" t="t"/>
                <a:pathLst>
                  <a:path extrusionOk="0" h="37" w="40">
                    <a:moveTo>
                      <a:pt x="37" y="37"/>
                    </a:moveTo>
                    <a:lnTo>
                      <a:pt x="40" y="0"/>
                    </a:lnTo>
                    <a:lnTo>
                      <a:pt x="0" y="18"/>
                    </a:lnTo>
                    <a:lnTo>
                      <a:pt x="40" y="3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7" name="Google Shape;1037;p21"/>
              <p:cNvSpPr txBox="1"/>
              <p:nvPr/>
            </p:nvSpPr>
            <p:spPr>
              <a:xfrm>
                <a:off x="2061" y="3840"/>
                <a:ext cx="44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038" name="Google Shape;1038;p21"/>
              <p:cNvSpPr txBox="1"/>
              <p:nvPr/>
            </p:nvSpPr>
            <p:spPr>
              <a:xfrm>
                <a:off x="2103" y="3840"/>
                <a:ext cx="22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  <p:sp>
            <p:nvSpPr>
              <p:cNvPr id="1039" name="Google Shape;1039;p21"/>
              <p:cNvSpPr txBox="1"/>
              <p:nvPr/>
            </p:nvSpPr>
            <p:spPr>
              <a:xfrm>
                <a:off x="2127" y="3840"/>
                <a:ext cx="44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/>
              </a:p>
            </p:txBody>
          </p:sp>
          <p:sp>
            <p:nvSpPr>
              <p:cNvPr id="1040" name="Google Shape;1040;p21"/>
              <p:cNvSpPr txBox="1"/>
              <p:nvPr/>
            </p:nvSpPr>
            <p:spPr>
              <a:xfrm>
                <a:off x="2169" y="3840"/>
                <a:ext cx="40" cy="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</p:grpSp>
        <p:sp>
          <p:nvSpPr>
            <p:cNvPr id="1041" name="Google Shape;1041;p21"/>
            <p:cNvSpPr txBox="1"/>
            <p:nvPr/>
          </p:nvSpPr>
          <p:spPr>
            <a:xfrm>
              <a:off x="1042" y="3744"/>
              <a:ext cx="18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1042" name="Google Shape;1042;p21"/>
            <p:cNvSpPr txBox="1"/>
            <p:nvPr/>
          </p:nvSpPr>
          <p:spPr>
            <a:xfrm>
              <a:off x="1059" y="3744"/>
              <a:ext cx="58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/>
            </a:p>
          </p:txBody>
        </p:sp>
        <p:sp>
          <p:nvSpPr>
            <p:cNvPr id="1043" name="Google Shape;1043;p21"/>
            <p:cNvSpPr txBox="1"/>
            <p:nvPr/>
          </p:nvSpPr>
          <p:spPr>
            <a:xfrm>
              <a:off x="1117" y="3744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044" name="Google Shape;1044;p21"/>
            <p:cNvSpPr txBox="1"/>
            <p:nvPr/>
          </p:nvSpPr>
          <p:spPr>
            <a:xfrm>
              <a:off x="1138" y="374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</a:t>
              </a:r>
              <a:endParaRPr/>
            </a:p>
          </p:txBody>
        </p:sp>
        <p:sp>
          <p:nvSpPr>
            <p:cNvPr id="1045" name="Google Shape;1045;p21"/>
            <p:cNvSpPr txBox="1"/>
            <p:nvPr/>
          </p:nvSpPr>
          <p:spPr>
            <a:xfrm>
              <a:off x="1180" y="374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46" name="Google Shape;1046;p21"/>
            <p:cNvSpPr txBox="1"/>
            <p:nvPr/>
          </p:nvSpPr>
          <p:spPr>
            <a:xfrm>
              <a:off x="1224" y="3744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endParaRPr/>
            </a:p>
          </p:txBody>
        </p:sp>
        <p:sp>
          <p:nvSpPr>
            <p:cNvPr id="1047" name="Google Shape;1047;p21"/>
            <p:cNvSpPr txBox="1"/>
            <p:nvPr/>
          </p:nvSpPr>
          <p:spPr>
            <a:xfrm>
              <a:off x="1245" y="3744"/>
              <a:ext cx="22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048" name="Google Shape;1048;p21"/>
            <p:cNvSpPr txBox="1"/>
            <p:nvPr/>
          </p:nvSpPr>
          <p:spPr>
            <a:xfrm>
              <a:off x="1266" y="374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49" name="Google Shape;1049;p21"/>
            <p:cNvSpPr txBox="1"/>
            <p:nvPr/>
          </p:nvSpPr>
          <p:spPr>
            <a:xfrm>
              <a:off x="1310" y="374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050" name="Google Shape;1050;p21"/>
            <p:cNvSpPr txBox="1"/>
            <p:nvPr/>
          </p:nvSpPr>
          <p:spPr>
            <a:xfrm>
              <a:off x="1352" y="374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051" name="Google Shape;1051;p21"/>
            <p:cNvSpPr txBox="1"/>
            <p:nvPr/>
          </p:nvSpPr>
          <p:spPr>
            <a:xfrm>
              <a:off x="1397" y="3744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endParaRPr/>
            </a:p>
          </p:txBody>
        </p:sp>
        <p:sp>
          <p:nvSpPr>
            <p:cNvPr id="1052" name="Google Shape;1052;p21"/>
            <p:cNvSpPr txBox="1"/>
            <p:nvPr/>
          </p:nvSpPr>
          <p:spPr>
            <a:xfrm>
              <a:off x="1422" y="374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</a:t>
              </a:r>
              <a:endParaRPr/>
            </a:p>
          </p:txBody>
        </p:sp>
        <p:sp>
          <p:nvSpPr>
            <p:cNvPr id="1053" name="Google Shape;1053;p21"/>
            <p:cNvSpPr txBox="1"/>
            <p:nvPr/>
          </p:nvSpPr>
          <p:spPr>
            <a:xfrm>
              <a:off x="1467" y="3744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054" name="Google Shape;1054;p21"/>
            <p:cNvSpPr txBox="1"/>
            <p:nvPr/>
          </p:nvSpPr>
          <p:spPr>
            <a:xfrm>
              <a:off x="1509" y="3744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</p:grpSp>
      <p:sp>
        <p:nvSpPr>
          <p:cNvPr id="1055" name="Google Shape;1055;p21"/>
          <p:cNvSpPr/>
          <p:nvPr/>
        </p:nvSpPr>
        <p:spPr>
          <a:xfrm>
            <a:off x="5562600" y="3886200"/>
            <a:ext cx="1219200" cy="1219200"/>
          </a:xfrm>
          <a:custGeom>
            <a:rect b="b" l="l" r="r" t="t"/>
            <a:pathLst>
              <a:path extrusionOk="0" h="768" w="768">
                <a:moveTo>
                  <a:pt x="0" y="0"/>
                </a:moveTo>
                <a:cubicBezTo>
                  <a:pt x="384" y="128"/>
                  <a:pt x="768" y="256"/>
                  <a:pt x="768" y="384"/>
                </a:cubicBezTo>
                <a:cubicBezTo>
                  <a:pt x="768" y="512"/>
                  <a:pt x="128" y="704"/>
                  <a:pt x="0" y="768"/>
                </a:cubicBezTo>
              </a:path>
            </a:pathLst>
          </a:custGeom>
          <a:noFill/>
          <a:ln cap="flat" cmpd="sng" w="9525">
            <a:solidFill>
              <a:schemeClr val="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6" name="Google Shape;1056;p21"/>
          <p:cNvSpPr txBox="1"/>
          <p:nvPr/>
        </p:nvSpPr>
        <p:spPr>
          <a:xfrm>
            <a:off x="6889750" y="4373562"/>
            <a:ext cx="18224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Hazard if single memory</a:t>
            </a:r>
            <a:endParaRPr/>
          </a:p>
        </p:txBody>
      </p:sp>
      <p:cxnSp>
        <p:nvCxnSpPr>
          <p:cNvPr id="1057" name="Google Shape;1057;p21"/>
          <p:cNvCxnSpPr/>
          <p:nvPr/>
        </p:nvCxnSpPr>
        <p:spPr>
          <a:xfrm>
            <a:off x="6781800" y="4495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2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Control Hazards</a:t>
            </a:r>
            <a:endParaRPr/>
          </a:p>
        </p:txBody>
      </p:sp>
      <p:sp>
        <p:nvSpPr>
          <p:cNvPr id="1063" name="Google Shape;1063;p2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 hazard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need to make a decision based on the result of a previous instruction still executing in pipeline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 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Stall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pipeline</a:t>
            </a:r>
            <a:endParaRPr/>
          </a:p>
        </p:txBody>
      </p:sp>
      <p:sp>
        <p:nvSpPr>
          <p:cNvPr id="1064" name="Google Shape;1064;p22"/>
          <p:cNvSpPr txBox="1"/>
          <p:nvPr/>
        </p:nvSpPr>
        <p:spPr>
          <a:xfrm>
            <a:off x="2632075" y="4165600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065" name="Google Shape;1065;p22"/>
          <p:cNvSpPr txBox="1"/>
          <p:nvPr/>
        </p:nvSpPr>
        <p:spPr>
          <a:xfrm>
            <a:off x="2665412" y="41656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066" name="Google Shape;1066;p22"/>
          <p:cNvSpPr txBox="1"/>
          <p:nvPr/>
        </p:nvSpPr>
        <p:spPr>
          <a:xfrm>
            <a:off x="2732087" y="4165600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067" name="Google Shape;1067;p22"/>
          <p:cNvSpPr txBox="1"/>
          <p:nvPr/>
        </p:nvSpPr>
        <p:spPr>
          <a:xfrm>
            <a:off x="2795587" y="4165600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068" name="Google Shape;1068;p22"/>
          <p:cNvSpPr txBox="1"/>
          <p:nvPr/>
        </p:nvSpPr>
        <p:spPr>
          <a:xfrm>
            <a:off x="2828925" y="4165600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069" name="Google Shape;1069;p22"/>
          <p:cNvSpPr txBox="1"/>
          <p:nvPr/>
        </p:nvSpPr>
        <p:spPr>
          <a:xfrm>
            <a:off x="2871787" y="41656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070" name="Google Shape;1070;p22"/>
          <p:cNvSpPr txBox="1"/>
          <p:nvPr/>
        </p:nvSpPr>
        <p:spPr>
          <a:xfrm>
            <a:off x="2938462" y="4165600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071" name="Google Shape;1071;p22"/>
          <p:cNvSpPr txBox="1"/>
          <p:nvPr/>
        </p:nvSpPr>
        <p:spPr>
          <a:xfrm>
            <a:off x="3001962" y="4165600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072" name="Google Shape;1072;p22"/>
          <p:cNvSpPr txBox="1"/>
          <p:nvPr/>
        </p:nvSpPr>
        <p:spPr>
          <a:xfrm>
            <a:off x="3035300" y="4165600"/>
            <a:ext cx="285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073" name="Google Shape;1073;p22"/>
          <p:cNvSpPr txBox="1"/>
          <p:nvPr/>
        </p:nvSpPr>
        <p:spPr>
          <a:xfrm>
            <a:off x="3060700" y="41656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074" name="Google Shape;1074;p22"/>
          <p:cNvSpPr txBox="1"/>
          <p:nvPr/>
        </p:nvSpPr>
        <p:spPr>
          <a:xfrm>
            <a:off x="3128962" y="41656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075" name="Google Shape;1075;p22"/>
          <p:cNvSpPr txBox="1"/>
          <p:nvPr/>
        </p:nvSpPr>
        <p:spPr>
          <a:xfrm>
            <a:off x="3195637" y="4165600"/>
            <a:ext cx="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6" name="Google Shape;1076;p22"/>
          <p:cNvSpPr txBox="1"/>
          <p:nvPr/>
        </p:nvSpPr>
        <p:spPr>
          <a:xfrm>
            <a:off x="2782887" y="4313237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077" name="Google Shape;1077;p22"/>
          <p:cNvSpPr txBox="1"/>
          <p:nvPr/>
        </p:nvSpPr>
        <p:spPr>
          <a:xfrm>
            <a:off x="2816225" y="43132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078" name="Google Shape;1078;p22"/>
          <p:cNvSpPr txBox="1"/>
          <p:nvPr/>
        </p:nvSpPr>
        <p:spPr>
          <a:xfrm>
            <a:off x="2884487" y="4313237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079" name="Google Shape;1079;p22"/>
          <p:cNvSpPr txBox="1"/>
          <p:nvPr/>
        </p:nvSpPr>
        <p:spPr>
          <a:xfrm>
            <a:off x="2917825" y="4313237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080" name="Google Shape;1080;p22"/>
          <p:cNvSpPr txBox="1"/>
          <p:nvPr/>
        </p:nvSpPr>
        <p:spPr>
          <a:xfrm>
            <a:off x="2981325" y="43132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081" name="Google Shape;1081;p22"/>
          <p:cNvSpPr/>
          <p:nvPr/>
        </p:nvSpPr>
        <p:spPr>
          <a:xfrm>
            <a:off x="2601912" y="4103687"/>
            <a:ext cx="631825" cy="420687"/>
          </a:xfrm>
          <a:custGeom>
            <a:rect b="b" l="l" r="r" t="t"/>
            <a:pathLst>
              <a:path extrusionOk="0" h="265" w="398">
                <a:moveTo>
                  <a:pt x="396" y="263"/>
                </a:moveTo>
                <a:lnTo>
                  <a:pt x="398" y="0"/>
                </a:lnTo>
                <a:lnTo>
                  <a:pt x="0" y="0"/>
                </a:lnTo>
                <a:lnTo>
                  <a:pt x="0" y="265"/>
                </a:lnTo>
                <a:lnTo>
                  <a:pt x="398" y="265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2" name="Google Shape;1082;p22"/>
          <p:cNvSpPr txBox="1"/>
          <p:nvPr/>
        </p:nvSpPr>
        <p:spPr>
          <a:xfrm>
            <a:off x="3609975" y="4237037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083" name="Google Shape;1083;p22"/>
          <p:cNvSpPr txBox="1"/>
          <p:nvPr/>
        </p:nvSpPr>
        <p:spPr>
          <a:xfrm>
            <a:off x="3697287" y="42370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084" name="Google Shape;1084;p22"/>
          <p:cNvSpPr txBox="1"/>
          <p:nvPr/>
        </p:nvSpPr>
        <p:spPr>
          <a:xfrm>
            <a:off x="3765550" y="42370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085" name="Google Shape;1085;p22"/>
          <p:cNvSpPr/>
          <p:nvPr/>
        </p:nvSpPr>
        <p:spPr>
          <a:xfrm>
            <a:off x="3554412" y="4103687"/>
            <a:ext cx="315912" cy="420687"/>
          </a:xfrm>
          <a:custGeom>
            <a:rect b="b" l="l" r="r" t="t"/>
            <a:pathLst>
              <a:path extrusionOk="0" h="265" w="199">
                <a:moveTo>
                  <a:pt x="199" y="263"/>
                </a:moveTo>
                <a:lnTo>
                  <a:pt x="199" y="0"/>
                </a:lnTo>
                <a:lnTo>
                  <a:pt x="0" y="0"/>
                </a:lnTo>
                <a:lnTo>
                  <a:pt x="0" y="265"/>
                </a:lnTo>
                <a:lnTo>
                  <a:pt x="199" y="265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6" name="Google Shape;1086;p22"/>
          <p:cNvSpPr txBox="1"/>
          <p:nvPr/>
        </p:nvSpPr>
        <p:spPr>
          <a:xfrm>
            <a:off x="4081462" y="4237037"/>
            <a:ext cx="8413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087" name="Google Shape;1087;p22"/>
          <p:cNvSpPr txBox="1"/>
          <p:nvPr/>
        </p:nvSpPr>
        <p:spPr>
          <a:xfrm>
            <a:off x="4160837" y="42370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088" name="Google Shape;1088;p22"/>
          <p:cNvSpPr txBox="1"/>
          <p:nvPr/>
        </p:nvSpPr>
        <p:spPr>
          <a:xfrm>
            <a:off x="4233862" y="4237037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089" name="Google Shape;1089;p22"/>
          <p:cNvSpPr/>
          <p:nvPr/>
        </p:nvSpPr>
        <p:spPr>
          <a:xfrm>
            <a:off x="3870325" y="4103687"/>
            <a:ext cx="633412" cy="420687"/>
          </a:xfrm>
          <a:custGeom>
            <a:rect b="b" l="l" r="r" t="t"/>
            <a:pathLst>
              <a:path extrusionOk="0" h="265" w="399">
                <a:moveTo>
                  <a:pt x="399" y="263"/>
                </a:moveTo>
                <a:lnTo>
                  <a:pt x="399" y="0"/>
                </a:lnTo>
                <a:lnTo>
                  <a:pt x="0" y="0"/>
                </a:lnTo>
                <a:lnTo>
                  <a:pt x="0" y="265"/>
                </a:lnTo>
                <a:lnTo>
                  <a:pt x="399" y="265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0" name="Google Shape;1090;p22"/>
          <p:cNvSpPr txBox="1"/>
          <p:nvPr/>
        </p:nvSpPr>
        <p:spPr>
          <a:xfrm>
            <a:off x="4692650" y="4165600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091" name="Google Shape;1091;p22"/>
          <p:cNvSpPr txBox="1"/>
          <p:nvPr/>
        </p:nvSpPr>
        <p:spPr>
          <a:xfrm>
            <a:off x="4781550" y="41656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092" name="Google Shape;1092;p22"/>
          <p:cNvSpPr txBox="1"/>
          <p:nvPr/>
        </p:nvSpPr>
        <p:spPr>
          <a:xfrm>
            <a:off x="4848225" y="4165600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093" name="Google Shape;1093;p22"/>
          <p:cNvSpPr txBox="1"/>
          <p:nvPr/>
        </p:nvSpPr>
        <p:spPr>
          <a:xfrm>
            <a:off x="4883150" y="41656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094" name="Google Shape;1094;p22"/>
          <p:cNvSpPr txBox="1"/>
          <p:nvPr/>
        </p:nvSpPr>
        <p:spPr>
          <a:xfrm>
            <a:off x="4949825" y="4165600"/>
            <a:ext cx="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5" name="Google Shape;1095;p22"/>
          <p:cNvSpPr txBox="1"/>
          <p:nvPr/>
        </p:nvSpPr>
        <p:spPr>
          <a:xfrm>
            <a:off x="4629150" y="43132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096" name="Google Shape;1096;p22"/>
          <p:cNvSpPr txBox="1"/>
          <p:nvPr/>
        </p:nvSpPr>
        <p:spPr>
          <a:xfrm>
            <a:off x="4697412" y="4313237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097" name="Google Shape;1097;p22"/>
          <p:cNvSpPr txBox="1"/>
          <p:nvPr/>
        </p:nvSpPr>
        <p:spPr>
          <a:xfrm>
            <a:off x="4760912" y="4313237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098" name="Google Shape;1098;p22"/>
          <p:cNvSpPr txBox="1"/>
          <p:nvPr/>
        </p:nvSpPr>
        <p:spPr>
          <a:xfrm>
            <a:off x="4819650" y="43132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099" name="Google Shape;1099;p22"/>
          <p:cNvSpPr txBox="1"/>
          <p:nvPr/>
        </p:nvSpPr>
        <p:spPr>
          <a:xfrm>
            <a:off x="4886325" y="4313237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00" name="Google Shape;1100;p22"/>
          <p:cNvSpPr txBox="1"/>
          <p:nvPr/>
        </p:nvSpPr>
        <p:spPr>
          <a:xfrm>
            <a:off x="4949825" y="4313237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01" name="Google Shape;1101;p22"/>
          <p:cNvSpPr/>
          <p:nvPr/>
        </p:nvSpPr>
        <p:spPr>
          <a:xfrm>
            <a:off x="4503737" y="4103687"/>
            <a:ext cx="631825" cy="420687"/>
          </a:xfrm>
          <a:custGeom>
            <a:rect b="b" l="l" r="r" t="t"/>
            <a:pathLst>
              <a:path extrusionOk="0" h="265" w="398">
                <a:moveTo>
                  <a:pt x="398" y="263"/>
                </a:moveTo>
                <a:lnTo>
                  <a:pt x="398" y="0"/>
                </a:lnTo>
                <a:lnTo>
                  <a:pt x="0" y="0"/>
                </a:lnTo>
                <a:lnTo>
                  <a:pt x="0" y="265"/>
                </a:lnTo>
                <a:lnTo>
                  <a:pt x="398" y="265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2" name="Google Shape;1102;p22"/>
          <p:cNvSpPr txBox="1"/>
          <p:nvPr/>
        </p:nvSpPr>
        <p:spPr>
          <a:xfrm>
            <a:off x="5189537" y="4237037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103" name="Google Shape;1103;p22"/>
          <p:cNvSpPr txBox="1"/>
          <p:nvPr/>
        </p:nvSpPr>
        <p:spPr>
          <a:xfrm>
            <a:off x="5278437" y="42370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104" name="Google Shape;1104;p22"/>
          <p:cNvSpPr txBox="1"/>
          <p:nvPr/>
        </p:nvSpPr>
        <p:spPr>
          <a:xfrm>
            <a:off x="5346700" y="4237037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105" name="Google Shape;1105;p22"/>
          <p:cNvSpPr/>
          <p:nvPr/>
        </p:nvSpPr>
        <p:spPr>
          <a:xfrm>
            <a:off x="5135562" y="4103687"/>
            <a:ext cx="315912" cy="420687"/>
          </a:xfrm>
          <a:custGeom>
            <a:rect b="b" l="l" r="r" t="t"/>
            <a:pathLst>
              <a:path extrusionOk="0" h="265" w="199">
                <a:moveTo>
                  <a:pt x="199" y="263"/>
                </a:moveTo>
                <a:lnTo>
                  <a:pt x="199" y="0"/>
                </a:lnTo>
                <a:lnTo>
                  <a:pt x="0" y="0"/>
                </a:lnTo>
                <a:lnTo>
                  <a:pt x="0" y="265"/>
                </a:lnTo>
                <a:lnTo>
                  <a:pt x="199" y="265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6" name="Google Shape;1106;p22"/>
          <p:cNvSpPr txBox="1"/>
          <p:nvPr/>
        </p:nvSpPr>
        <p:spPr>
          <a:xfrm>
            <a:off x="2252662" y="3757612"/>
            <a:ext cx="85725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107" name="Google Shape;1107;p22"/>
          <p:cNvSpPr txBox="1"/>
          <p:nvPr/>
        </p:nvSpPr>
        <p:spPr>
          <a:xfrm>
            <a:off x="2339975" y="3757612"/>
            <a:ext cx="317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108" name="Google Shape;1108;p22"/>
          <p:cNvSpPr txBox="1"/>
          <p:nvPr/>
        </p:nvSpPr>
        <p:spPr>
          <a:xfrm>
            <a:off x="2370137" y="3757612"/>
            <a:ext cx="1158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109" name="Google Shape;1109;p22"/>
          <p:cNvSpPr txBox="1"/>
          <p:nvPr/>
        </p:nvSpPr>
        <p:spPr>
          <a:xfrm>
            <a:off x="2487612" y="3757612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110" name="Google Shape;1110;p22"/>
          <p:cNvSpPr txBox="1"/>
          <p:nvPr/>
        </p:nvSpPr>
        <p:spPr>
          <a:xfrm>
            <a:off x="1468437" y="46513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111" name="Google Shape;1111;p22"/>
          <p:cNvSpPr txBox="1"/>
          <p:nvPr/>
        </p:nvSpPr>
        <p:spPr>
          <a:xfrm>
            <a:off x="1543050" y="46513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112" name="Google Shape;1112;p22"/>
          <p:cNvSpPr txBox="1"/>
          <p:nvPr/>
        </p:nvSpPr>
        <p:spPr>
          <a:xfrm>
            <a:off x="1624012" y="46513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1113" name="Google Shape;1113;p22"/>
          <p:cNvSpPr txBox="1"/>
          <p:nvPr/>
        </p:nvSpPr>
        <p:spPr>
          <a:xfrm>
            <a:off x="1700212" y="465137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14" name="Google Shape;1114;p22"/>
          <p:cNvSpPr txBox="1"/>
          <p:nvPr/>
        </p:nvSpPr>
        <p:spPr>
          <a:xfrm>
            <a:off x="1741487" y="46513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115" name="Google Shape;1115;p22"/>
          <p:cNvSpPr txBox="1"/>
          <p:nvPr/>
        </p:nvSpPr>
        <p:spPr>
          <a:xfrm>
            <a:off x="1817687" y="46513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16" name="Google Shape;1116;p22"/>
          <p:cNvSpPr txBox="1"/>
          <p:nvPr/>
        </p:nvSpPr>
        <p:spPr>
          <a:xfrm>
            <a:off x="1898650" y="465137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117" name="Google Shape;1117;p22"/>
          <p:cNvSpPr txBox="1"/>
          <p:nvPr/>
        </p:nvSpPr>
        <p:spPr>
          <a:xfrm>
            <a:off x="1935162" y="465137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18" name="Google Shape;1118;p22"/>
          <p:cNvSpPr txBox="1"/>
          <p:nvPr/>
        </p:nvSpPr>
        <p:spPr>
          <a:xfrm>
            <a:off x="1973262" y="46513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119" name="Google Shape;1119;p22"/>
          <p:cNvSpPr txBox="1"/>
          <p:nvPr/>
        </p:nvSpPr>
        <p:spPr>
          <a:xfrm>
            <a:off x="2054225" y="46513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20" name="Google Shape;1120;p22"/>
          <p:cNvSpPr txBox="1"/>
          <p:nvPr/>
        </p:nvSpPr>
        <p:spPr>
          <a:xfrm>
            <a:off x="2130425" y="465137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121" name="Google Shape;1121;p22"/>
          <p:cNvSpPr txBox="1"/>
          <p:nvPr/>
        </p:nvSpPr>
        <p:spPr>
          <a:xfrm>
            <a:off x="2171700" y="465137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2" name="Google Shape;1122;p22"/>
          <p:cNvSpPr txBox="1"/>
          <p:nvPr/>
        </p:nvSpPr>
        <p:spPr>
          <a:xfrm>
            <a:off x="2209800" y="46513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23" name="Google Shape;1123;p22"/>
          <p:cNvSpPr txBox="1"/>
          <p:nvPr/>
        </p:nvSpPr>
        <p:spPr>
          <a:xfrm>
            <a:off x="2286000" y="46513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24" name="Google Shape;1124;p22"/>
          <p:cNvSpPr txBox="1"/>
          <p:nvPr/>
        </p:nvSpPr>
        <p:spPr>
          <a:xfrm>
            <a:off x="1412875" y="42640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25" name="Google Shape;1125;p22"/>
          <p:cNvSpPr txBox="1"/>
          <p:nvPr/>
        </p:nvSpPr>
        <p:spPr>
          <a:xfrm>
            <a:off x="1493837" y="42640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126" name="Google Shape;1126;p22"/>
          <p:cNvSpPr txBox="1"/>
          <p:nvPr/>
        </p:nvSpPr>
        <p:spPr>
          <a:xfrm>
            <a:off x="1568450" y="42640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127" name="Google Shape;1127;p22"/>
          <p:cNvSpPr txBox="1"/>
          <p:nvPr/>
        </p:nvSpPr>
        <p:spPr>
          <a:xfrm>
            <a:off x="1649412" y="426402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8" name="Google Shape;1128;p22"/>
          <p:cNvSpPr txBox="1"/>
          <p:nvPr/>
        </p:nvSpPr>
        <p:spPr>
          <a:xfrm>
            <a:off x="1687512" y="42640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129" name="Google Shape;1129;p22"/>
          <p:cNvSpPr txBox="1"/>
          <p:nvPr/>
        </p:nvSpPr>
        <p:spPr>
          <a:xfrm>
            <a:off x="1766887" y="42640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30" name="Google Shape;1130;p22"/>
          <p:cNvSpPr txBox="1"/>
          <p:nvPr/>
        </p:nvSpPr>
        <p:spPr>
          <a:xfrm>
            <a:off x="1843087" y="426402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131" name="Google Shape;1131;p22"/>
          <p:cNvSpPr txBox="1"/>
          <p:nvPr/>
        </p:nvSpPr>
        <p:spPr>
          <a:xfrm>
            <a:off x="1881187" y="426402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32" name="Google Shape;1132;p22"/>
          <p:cNvSpPr txBox="1"/>
          <p:nvPr/>
        </p:nvSpPr>
        <p:spPr>
          <a:xfrm>
            <a:off x="1922462" y="42640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133" name="Google Shape;1133;p22"/>
          <p:cNvSpPr txBox="1"/>
          <p:nvPr/>
        </p:nvSpPr>
        <p:spPr>
          <a:xfrm>
            <a:off x="1998662" y="42640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34" name="Google Shape;1134;p22"/>
          <p:cNvSpPr txBox="1"/>
          <p:nvPr/>
        </p:nvSpPr>
        <p:spPr>
          <a:xfrm>
            <a:off x="2079625" y="426402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135" name="Google Shape;1135;p22"/>
          <p:cNvSpPr txBox="1"/>
          <p:nvPr/>
        </p:nvSpPr>
        <p:spPr>
          <a:xfrm>
            <a:off x="2117725" y="426402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36" name="Google Shape;1136;p22"/>
          <p:cNvSpPr txBox="1"/>
          <p:nvPr/>
        </p:nvSpPr>
        <p:spPr>
          <a:xfrm>
            <a:off x="2155825" y="42640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137" name="Google Shape;1137;p22"/>
          <p:cNvSpPr txBox="1"/>
          <p:nvPr/>
        </p:nvSpPr>
        <p:spPr>
          <a:xfrm>
            <a:off x="2235200" y="42640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138" name="Google Shape;1138;p22"/>
          <p:cNvSpPr txBox="1"/>
          <p:nvPr/>
        </p:nvSpPr>
        <p:spPr>
          <a:xfrm>
            <a:off x="1484312" y="5073650"/>
            <a:ext cx="317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139" name="Google Shape;1139;p22"/>
          <p:cNvSpPr txBox="1"/>
          <p:nvPr/>
        </p:nvSpPr>
        <p:spPr>
          <a:xfrm>
            <a:off x="1514475" y="5073650"/>
            <a:ext cx="1016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1140" name="Google Shape;1140;p22"/>
          <p:cNvSpPr txBox="1"/>
          <p:nvPr/>
        </p:nvSpPr>
        <p:spPr>
          <a:xfrm>
            <a:off x="1616075" y="5073650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41" name="Google Shape;1141;p22"/>
          <p:cNvSpPr txBox="1"/>
          <p:nvPr/>
        </p:nvSpPr>
        <p:spPr>
          <a:xfrm>
            <a:off x="1657350" y="50736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142" name="Google Shape;1142;p22"/>
          <p:cNvSpPr txBox="1"/>
          <p:nvPr/>
        </p:nvSpPr>
        <p:spPr>
          <a:xfrm>
            <a:off x="1733550" y="50736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43" name="Google Shape;1143;p22"/>
          <p:cNvSpPr txBox="1"/>
          <p:nvPr/>
        </p:nvSpPr>
        <p:spPr>
          <a:xfrm>
            <a:off x="1812925" y="5073650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  <p:sp>
        <p:nvSpPr>
          <p:cNvPr id="1144" name="Google Shape;1144;p22"/>
          <p:cNvSpPr txBox="1"/>
          <p:nvPr/>
        </p:nvSpPr>
        <p:spPr>
          <a:xfrm>
            <a:off x="1851025" y="5073650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45" name="Google Shape;1145;p22"/>
          <p:cNvSpPr txBox="1"/>
          <p:nvPr/>
        </p:nvSpPr>
        <p:spPr>
          <a:xfrm>
            <a:off x="1889125" y="50736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46" name="Google Shape;1146;p22"/>
          <p:cNvSpPr txBox="1"/>
          <p:nvPr/>
        </p:nvSpPr>
        <p:spPr>
          <a:xfrm>
            <a:off x="1970087" y="50736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47" name="Google Shape;1147;p22"/>
          <p:cNvSpPr txBox="1"/>
          <p:nvPr/>
        </p:nvSpPr>
        <p:spPr>
          <a:xfrm>
            <a:off x="2044700" y="50736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48" name="Google Shape;1148;p22"/>
          <p:cNvSpPr txBox="1"/>
          <p:nvPr/>
        </p:nvSpPr>
        <p:spPr>
          <a:xfrm>
            <a:off x="2125662" y="5073650"/>
            <a:ext cx="4603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1149" name="Google Shape;1149;p22"/>
          <p:cNvSpPr txBox="1"/>
          <p:nvPr/>
        </p:nvSpPr>
        <p:spPr>
          <a:xfrm>
            <a:off x="2171700" y="50736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1150" name="Google Shape;1150;p22"/>
          <p:cNvSpPr txBox="1"/>
          <p:nvPr/>
        </p:nvSpPr>
        <p:spPr>
          <a:xfrm>
            <a:off x="2247900" y="5073650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51" name="Google Shape;1151;p22"/>
          <p:cNvSpPr txBox="1"/>
          <p:nvPr/>
        </p:nvSpPr>
        <p:spPr>
          <a:xfrm>
            <a:off x="2327275" y="5073650"/>
            <a:ext cx="4603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1152" name="Google Shape;1152;p22"/>
          <p:cNvCxnSpPr/>
          <p:nvPr/>
        </p:nvCxnSpPr>
        <p:spPr>
          <a:xfrm>
            <a:off x="1270000" y="4170362"/>
            <a:ext cx="1587" cy="114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3" name="Google Shape;1153;p22"/>
          <p:cNvSpPr/>
          <p:nvPr/>
        </p:nvSpPr>
        <p:spPr>
          <a:xfrm>
            <a:off x="1236662" y="5295900"/>
            <a:ext cx="71437" cy="71437"/>
          </a:xfrm>
          <a:custGeom>
            <a:rect b="b" l="l" r="r" t="t"/>
            <a:pathLst>
              <a:path extrusionOk="0" h="45" w="45">
                <a:moveTo>
                  <a:pt x="42" y="0"/>
                </a:moveTo>
                <a:lnTo>
                  <a:pt x="0" y="0"/>
                </a:lnTo>
                <a:lnTo>
                  <a:pt x="21" y="45"/>
                </a:lnTo>
                <a:lnTo>
                  <a:pt x="45" y="0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54" name="Google Shape;1154;p22"/>
          <p:cNvCxnSpPr/>
          <p:nvPr/>
        </p:nvCxnSpPr>
        <p:spPr>
          <a:xfrm>
            <a:off x="2619375" y="3841750"/>
            <a:ext cx="55546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5" name="Google Shape;1155;p22"/>
          <p:cNvSpPr/>
          <p:nvPr/>
        </p:nvSpPr>
        <p:spPr>
          <a:xfrm>
            <a:off x="8150225" y="3803650"/>
            <a:ext cx="71437" cy="76200"/>
          </a:xfrm>
          <a:custGeom>
            <a:rect b="b" l="l" r="r" t="t"/>
            <a:pathLst>
              <a:path extrusionOk="0" h="48" w="45">
                <a:moveTo>
                  <a:pt x="0" y="0"/>
                </a:moveTo>
                <a:lnTo>
                  <a:pt x="0" y="48"/>
                </a:lnTo>
                <a:lnTo>
                  <a:pt x="45" y="24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6" name="Google Shape;1156;p22"/>
          <p:cNvSpPr/>
          <p:nvPr/>
        </p:nvSpPr>
        <p:spPr>
          <a:xfrm>
            <a:off x="4410075" y="5478462"/>
            <a:ext cx="71437" cy="66675"/>
          </a:xfrm>
          <a:custGeom>
            <a:rect b="b" l="l" r="r" t="t"/>
            <a:pathLst>
              <a:path extrusionOk="0" h="42" w="45">
                <a:moveTo>
                  <a:pt x="0" y="42"/>
                </a:moveTo>
                <a:lnTo>
                  <a:pt x="3" y="0"/>
                </a:lnTo>
                <a:lnTo>
                  <a:pt x="45" y="21"/>
                </a:lnTo>
                <a:lnTo>
                  <a:pt x="3" y="42"/>
                </a:lnTo>
                <a:lnTo>
                  <a:pt x="0" y="42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7" name="Google Shape;1157;p22"/>
          <p:cNvSpPr/>
          <p:nvPr/>
        </p:nvSpPr>
        <p:spPr>
          <a:xfrm>
            <a:off x="4410075" y="5478462"/>
            <a:ext cx="71437" cy="66675"/>
          </a:xfrm>
          <a:custGeom>
            <a:rect b="b" l="l" r="r" t="t"/>
            <a:pathLst>
              <a:path extrusionOk="0" h="42" w="45">
                <a:moveTo>
                  <a:pt x="0" y="42"/>
                </a:moveTo>
                <a:lnTo>
                  <a:pt x="3" y="0"/>
                </a:lnTo>
                <a:lnTo>
                  <a:pt x="45" y="21"/>
                </a:lnTo>
                <a:lnTo>
                  <a:pt x="3" y="42"/>
                </a:lnTo>
              </a:path>
            </a:pathLst>
          </a:custGeom>
          <a:noFill/>
          <a:ln cap="flat" cmpd="sng" w="17450">
            <a:solidFill>
              <a:srgbClr val="EB75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8" name="Google Shape;1158;p22"/>
          <p:cNvSpPr/>
          <p:nvPr/>
        </p:nvSpPr>
        <p:spPr>
          <a:xfrm>
            <a:off x="3284537" y="5511800"/>
            <a:ext cx="1125537" cy="1587"/>
          </a:xfrm>
          <a:custGeom>
            <a:rect b="b" l="l" r="r" t="t"/>
            <a:pathLst>
              <a:path extrusionOk="0" h="1588" w="709">
                <a:moveTo>
                  <a:pt x="709" y="0"/>
                </a:moveTo>
                <a:lnTo>
                  <a:pt x="0" y="0"/>
                </a:lnTo>
                <a:lnTo>
                  <a:pt x="709" y="0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59" name="Google Shape;1159;p22"/>
          <p:cNvCxnSpPr/>
          <p:nvPr/>
        </p:nvCxnSpPr>
        <p:spPr>
          <a:xfrm flipH="1">
            <a:off x="3284537" y="5511800"/>
            <a:ext cx="1125537" cy="1587"/>
          </a:xfrm>
          <a:prstGeom prst="straightConnector1">
            <a:avLst/>
          </a:prstGeom>
          <a:noFill/>
          <a:ln cap="flat" cmpd="sng" w="9525">
            <a:solidFill>
              <a:srgbClr val="EB75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0" name="Google Shape;1160;p22"/>
          <p:cNvSpPr/>
          <p:nvPr/>
        </p:nvSpPr>
        <p:spPr>
          <a:xfrm>
            <a:off x="3230562" y="5478462"/>
            <a:ext cx="71437" cy="66675"/>
          </a:xfrm>
          <a:custGeom>
            <a:rect b="b" l="l" r="r" t="t"/>
            <a:pathLst>
              <a:path extrusionOk="0" h="42" w="45">
                <a:moveTo>
                  <a:pt x="42" y="42"/>
                </a:moveTo>
                <a:lnTo>
                  <a:pt x="45" y="0"/>
                </a:lnTo>
                <a:lnTo>
                  <a:pt x="0" y="21"/>
                </a:lnTo>
                <a:lnTo>
                  <a:pt x="45" y="42"/>
                </a:lnTo>
                <a:lnTo>
                  <a:pt x="42" y="42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1" name="Google Shape;1161;p22"/>
          <p:cNvSpPr/>
          <p:nvPr/>
        </p:nvSpPr>
        <p:spPr>
          <a:xfrm>
            <a:off x="3230562" y="5478462"/>
            <a:ext cx="71437" cy="66675"/>
          </a:xfrm>
          <a:custGeom>
            <a:rect b="b" l="l" r="r" t="t"/>
            <a:pathLst>
              <a:path extrusionOk="0" h="42" w="45">
                <a:moveTo>
                  <a:pt x="42" y="42"/>
                </a:moveTo>
                <a:lnTo>
                  <a:pt x="45" y="0"/>
                </a:lnTo>
                <a:lnTo>
                  <a:pt x="0" y="21"/>
                </a:lnTo>
                <a:lnTo>
                  <a:pt x="45" y="42"/>
                </a:lnTo>
              </a:path>
            </a:pathLst>
          </a:custGeom>
          <a:noFill/>
          <a:ln cap="flat" cmpd="sng" w="17450">
            <a:solidFill>
              <a:srgbClr val="EB75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2" name="Google Shape;1162;p22"/>
          <p:cNvSpPr/>
          <p:nvPr/>
        </p:nvSpPr>
        <p:spPr>
          <a:xfrm>
            <a:off x="3271837" y="5511800"/>
            <a:ext cx="30162" cy="1587"/>
          </a:xfrm>
          <a:custGeom>
            <a:rect b="b" l="l" r="r" t="t"/>
            <a:pathLst>
              <a:path extrusionOk="0" h="1588" w="19">
                <a:moveTo>
                  <a:pt x="0" y="0"/>
                </a:moveTo>
                <a:lnTo>
                  <a:pt x="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63" name="Google Shape;1163;p22"/>
          <p:cNvCxnSpPr/>
          <p:nvPr/>
        </p:nvCxnSpPr>
        <p:spPr>
          <a:xfrm>
            <a:off x="3271837" y="5511800"/>
            <a:ext cx="30162" cy="1587"/>
          </a:xfrm>
          <a:prstGeom prst="straightConnector1">
            <a:avLst/>
          </a:prstGeom>
          <a:noFill/>
          <a:ln cap="flat" cmpd="sng" w="17450">
            <a:solidFill>
              <a:srgbClr val="EB75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4" name="Google Shape;1164;p22"/>
          <p:cNvSpPr txBox="1"/>
          <p:nvPr/>
        </p:nvSpPr>
        <p:spPr>
          <a:xfrm>
            <a:off x="3694112" y="55467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65" name="Google Shape;1165;p22"/>
          <p:cNvSpPr txBox="1"/>
          <p:nvPr/>
        </p:nvSpPr>
        <p:spPr>
          <a:xfrm>
            <a:off x="3773487" y="5546725"/>
            <a:ext cx="3810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66" name="Google Shape;1166;p22"/>
          <p:cNvSpPr txBox="1"/>
          <p:nvPr/>
        </p:nvSpPr>
        <p:spPr>
          <a:xfrm>
            <a:off x="3811587" y="55467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167" name="Google Shape;1167;p22"/>
          <p:cNvSpPr txBox="1"/>
          <p:nvPr/>
        </p:nvSpPr>
        <p:spPr>
          <a:xfrm>
            <a:off x="3887787" y="5546725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EB75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68" name="Google Shape;1168;p22"/>
          <p:cNvSpPr txBox="1"/>
          <p:nvPr/>
        </p:nvSpPr>
        <p:spPr>
          <a:xfrm>
            <a:off x="3268662" y="4587875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169" name="Google Shape;1169;p22"/>
          <p:cNvSpPr txBox="1"/>
          <p:nvPr/>
        </p:nvSpPr>
        <p:spPr>
          <a:xfrm>
            <a:off x="3302000" y="458787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170" name="Google Shape;1170;p22"/>
          <p:cNvSpPr txBox="1"/>
          <p:nvPr/>
        </p:nvSpPr>
        <p:spPr>
          <a:xfrm>
            <a:off x="3368675" y="4587875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71" name="Google Shape;1171;p22"/>
          <p:cNvSpPr txBox="1"/>
          <p:nvPr/>
        </p:nvSpPr>
        <p:spPr>
          <a:xfrm>
            <a:off x="3432175" y="4587875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172" name="Google Shape;1172;p22"/>
          <p:cNvSpPr txBox="1"/>
          <p:nvPr/>
        </p:nvSpPr>
        <p:spPr>
          <a:xfrm>
            <a:off x="3465512" y="4587875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173" name="Google Shape;1173;p22"/>
          <p:cNvSpPr txBox="1"/>
          <p:nvPr/>
        </p:nvSpPr>
        <p:spPr>
          <a:xfrm>
            <a:off x="3503612" y="458787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174" name="Google Shape;1174;p22"/>
          <p:cNvSpPr txBox="1"/>
          <p:nvPr/>
        </p:nvSpPr>
        <p:spPr>
          <a:xfrm>
            <a:off x="3575050" y="4587875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175" name="Google Shape;1175;p22"/>
          <p:cNvSpPr txBox="1"/>
          <p:nvPr/>
        </p:nvSpPr>
        <p:spPr>
          <a:xfrm>
            <a:off x="3635375" y="4587875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176" name="Google Shape;1176;p22"/>
          <p:cNvSpPr txBox="1"/>
          <p:nvPr/>
        </p:nvSpPr>
        <p:spPr>
          <a:xfrm>
            <a:off x="3668712" y="4587875"/>
            <a:ext cx="285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177" name="Google Shape;1177;p22"/>
          <p:cNvSpPr txBox="1"/>
          <p:nvPr/>
        </p:nvSpPr>
        <p:spPr>
          <a:xfrm>
            <a:off x="3697287" y="458787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178" name="Google Shape;1178;p22"/>
          <p:cNvSpPr txBox="1"/>
          <p:nvPr/>
        </p:nvSpPr>
        <p:spPr>
          <a:xfrm>
            <a:off x="3765550" y="458787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179" name="Google Shape;1179;p22"/>
          <p:cNvSpPr txBox="1"/>
          <p:nvPr/>
        </p:nvSpPr>
        <p:spPr>
          <a:xfrm>
            <a:off x="3832225" y="4587875"/>
            <a:ext cx="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0" name="Google Shape;1180;p22"/>
          <p:cNvSpPr txBox="1"/>
          <p:nvPr/>
        </p:nvSpPr>
        <p:spPr>
          <a:xfrm>
            <a:off x="3414712" y="4735512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181" name="Google Shape;1181;p22"/>
          <p:cNvSpPr txBox="1"/>
          <p:nvPr/>
        </p:nvSpPr>
        <p:spPr>
          <a:xfrm>
            <a:off x="3449637" y="47355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182" name="Google Shape;1182;p22"/>
          <p:cNvSpPr txBox="1"/>
          <p:nvPr/>
        </p:nvSpPr>
        <p:spPr>
          <a:xfrm>
            <a:off x="3521075" y="4735512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183" name="Google Shape;1183;p22"/>
          <p:cNvSpPr txBox="1"/>
          <p:nvPr/>
        </p:nvSpPr>
        <p:spPr>
          <a:xfrm>
            <a:off x="3554412" y="4735512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184" name="Google Shape;1184;p22"/>
          <p:cNvSpPr txBox="1"/>
          <p:nvPr/>
        </p:nvSpPr>
        <p:spPr>
          <a:xfrm>
            <a:off x="3613150" y="47355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185" name="Google Shape;1185;p22"/>
          <p:cNvSpPr/>
          <p:nvPr/>
        </p:nvSpPr>
        <p:spPr>
          <a:xfrm>
            <a:off x="3154362" y="4689475"/>
            <a:ext cx="71437" cy="71437"/>
          </a:xfrm>
          <a:custGeom>
            <a:rect b="b" l="l" r="r" t="t"/>
            <a:pathLst>
              <a:path extrusionOk="0" h="45" w="45">
                <a:moveTo>
                  <a:pt x="0" y="45"/>
                </a:moveTo>
                <a:lnTo>
                  <a:pt x="3" y="0"/>
                </a:lnTo>
                <a:lnTo>
                  <a:pt x="45" y="24"/>
                </a:lnTo>
                <a:lnTo>
                  <a:pt x="3" y="45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6" name="Google Shape;1186;p22"/>
          <p:cNvSpPr/>
          <p:nvPr/>
        </p:nvSpPr>
        <p:spPr>
          <a:xfrm>
            <a:off x="3233737" y="4524375"/>
            <a:ext cx="633412" cy="422275"/>
          </a:xfrm>
          <a:custGeom>
            <a:rect b="b" l="l" r="r" t="t"/>
            <a:pathLst>
              <a:path extrusionOk="0" h="266" w="399">
                <a:moveTo>
                  <a:pt x="399" y="263"/>
                </a:moveTo>
                <a:lnTo>
                  <a:pt x="399" y="0"/>
                </a:lnTo>
                <a:lnTo>
                  <a:pt x="0" y="0"/>
                </a:lnTo>
                <a:lnTo>
                  <a:pt x="0" y="266"/>
                </a:lnTo>
                <a:lnTo>
                  <a:pt x="399" y="266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7" name="Google Shape;1187;p22"/>
          <p:cNvSpPr txBox="1"/>
          <p:nvPr/>
        </p:nvSpPr>
        <p:spPr>
          <a:xfrm>
            <a:off x="4237037" y="4659312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188" name="Google Shape;1188;p22"/>
          <p:cNvSpPr txBox="1"/>
          <p:nvPr/>
        </p:nvSpPr>
        <p:spPr>
          <a:xfrm>
            <a:off x="4325937" y="46593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189" name="Google Shape;1189;p22"/>
          <p:cNvSpPr txBox="1"/>
          <p:nvPr/>
        </p:nvSpPr>
        <p:spPr>
          <a:xfrm>
            <a:off x="4394200" y="46593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190" name="Google Shape;1190;p22"/>
          <p:cNvSpPr/>
          <p:nvPr/>
        </p:nvSpPr>
        <p:spPr>
          <a:xfrm>
            <a:off x="4183062" y="4524375"/>
            <a:ext cx="315912" cy="422275"/>
          </a:xfrm>
          <a:custGeom>
            <a:rect b="b" l="l" r="r" t="t"/>
            <a:pathLst>
              <a:path extrusionOk="0" h="266" w="199">
                <a:moveTo>
                  <a:pt x="196" y="263"/>
                </a:moveTo>
                <a:lnTo>
                  <a:pt x="199" y="0"/>
                </a:lnTo>
                <a:lnTo>
                  <a:pt x="0" y="0"/>
                </a:lnTo>
                <a:lnTo>
                  <a:pt x="0" y="266"/>
                </a:lnTo>
                <a:lnTo>
                  <a:pt x="199" y="266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1" name="Google Shape;1191;p22"/>
          <p:cNvSpPr txBox="1"/>
          <p:nvPr/>
        </p:nvSpPr>
        <p:spPr>
          <a:xfrm>
            <a:off x="4710112" y="4659312"/>
            <a:ext cx="8413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92" name="Google Shape;1192;p22"/>
          <p:cNvSpPr txBox="1"/>
          <p:nvPr/>
        </p:nvSpPr>
        <p:spPr>
          <a:xfrm>
            <a:off x="4794250" y="46593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193" name="Google Shape;1193;p22"/>
          <p:cNvSpPr txBox="1"/>
          <p:nvPr/>
        </p:nvSpPr>
        <p:spPr>
          <a:xfrm>
            <a:off x="4860925" y="4659312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194" name="Google Shape;1194;p22"/>
          <p:cNvSpPr/>
          <p:nvPr/>
        </p:nvSpPr>
        <p:spPr>
          <a:xfrm>
            <a:off x="4498975" y="4524375"/>
            <a:ext cx="631825" cy="422275"/>
          </a:xfrm>
          <a:custGeom>
            <a:rect b="b" l="l" r="r" t="t"/>
            <a:pathLst>
              <a:path extrusionOk="0" h="266" w="398">
                <a:moveTo>
                  <a:pt x="398" y="263"/>
                </a:moveTo>
                <a:lnTo>
                  <a:pt x="398" y="0"/>
                </a:lnTo>
                <a:lnTo>
                  <a:pt x="0" y="0"/>
                </a:lnTo>
                <a:lnTo>
                  <a:pt x="0" y="266"/>
                </a:lnTo>
                <a:lnTo>
                  <a:pt x="398" y="266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5" name="Google Shape;1195;p22"/>
          <p:cNvSpPr txBox="1"/>
          <p:nvPr/>
        </p:nvSpPr>
        <p:spPr>
          <a:xfrm>
            <a:off x="5321300" y="4587875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196" name="Google Shape;1196;p22"/>
          <p:cNvSpPr txBox="1"/>
          <p:nvPr/>
        </p:nvSpPr>
        <p:spPr>
          <a:xfrm>
            <a:off x="5410200" y="458787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97" name="Google Shape;1197;p22"/>
          <p:cNvSpPr txBox="1"/>
          <p:nvPr/>
        </p:nvSpPr>
        <p:spPr>
          <a:xfrm>
            <a:off x="5476875" y="4587875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198" name="Google Shape;1198;p22"/>
          <p:cNvSpPr txBox="1"/>
          <p:nvPr/>
        </p:nvSpPr>
        <p:spPr>
          <a:xfrm>
            <a:off x="5510212" y="4587875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99" name="Google Shape;1199;p22"/>
          <p:cNvSpPr txBox="1"/>
          <p:nvPr/>
        </p:nvSpPr>
        <p:spPr>
          <a:xfrm>
            <a:off x="5581650" y="4587875"/>
            <a:ext cx="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0" name="Google Shape;1200;p22"/>
          <p:cNvSpPr txBox="1"/>
          <p:nvPr/>
        </p:nvSpPr>
        <p:spPr>
          <a:xfrm>
            <a:off x="5257800" y="47355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01" name="Google Shape;1201;p22"/>
          <p:cNvSpPr txBox="1"/>
          <p:nvPr/>
        </p:nvSpPr>
        <p:spPr>
          <a:xfrm>
            <a:off x="5324475" y="4735512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202" name="Google Shape;1202;p22"/>
          <p:cNvSpPr txBox="1"/>
          <p:nvPr/>
        </p:nvSpPr>
        <p:spPr>
          <a:xfrm>
            <a:off x="5387975" y="4735512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203" name="Google Shape;1203;p22"/>
          <p:cNvSpPr txBox="1"/>
          <p:nvPr/>
        </p:nvSpPr>
        <p:spPr>
          <a:xfrm>
            <a:off x="5451475" y="47355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204" name="Google Shape;1204;p22"/>
          <p:cNvSpPr txBox="1"/>
          <p:nvPr/>
        </p:nvSpPr>
        <p:spPr>
          <a:xfrm>
            <a:off x="5519737" y="4735512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05" name="Google Shape;1205;p22"/>
          <p:cNvSpPr txBox="1"/>
          <p:nvPr/>
        </p:nvSpPr>
        <p:spPr>
          <a:xfrm>
            <a:off x="5578475" y="4735512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06" name="Google Shape;1206;p22"/>
          <p:cNvSpPr/>
          <p:nvPr/>
        </p:nvSpPr>
        <p:spPr>
          <a:xfrm>
            <a:off x="5130800" y="4524375"/>
            <a:ext cx="633412" cy="422275"/>
          </a:xfrm>
          <a:custGeom>
            <a:rect b="b" l="l" r="r" t="t"/>
            <a:pathLst>
              <a:path extrusionOk="0" h="266" w="399">
                <a:moveTo>
                  <a:pt x="399" y="263"/>
                </a:moveTo>
                <a:lnTo>
                  <a:pt x="399" y="0"/>
                </a:lnTo>
                <a:lnTo>
                  <a:pt x="0" y="0"/>
                </a:lnTo>
                <a:lnTo>
                  <a:pt x="0" y="266"/>
                </a:lnTo>
                <a:lnTo>
                  <a:pt x="399" y="266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7" name="Google Shape;1207;p22"/>
          <p:cNvSpPr txBox="1"/>
          <p:nvPr/>
        </p:nvSpPr>
        <p:spPr>
          <a:xfrm>
            <a:off x="5818187" y="4659312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208" name="Google Shape;1208;p22"/>
          <p:cNvSpPr txBox="1"/>
          <p:nvPr/>
        </p:nvSpPr>
        <p:spPr>
          <a:xfrm>
            <a:off x="5907087" y="46593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209" name="Google Shape;1209;p22"/>
          <p:cNvSpPr txBox="1"/>
          <p:nvPr/>
        </p:nvSpPr>
        <p:spPr>
          <a:xfrm>
            <a:off x="5978525" y="465931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210" name="Google Shape;1210;p22"/>
          <p:cNvSpPr/>
          <p:nvPr/>
        </p:nvSpPr>
        <p:spPr>
          <a:xfrm>
            <a:off x="5764212" y="4524375"/>
            <a:ext cx="315912" cy="422275"/>
          </a:xfrm>
          <a:custGeom>
            <a:rect b="b" l="l" r="r" t="t"/>
            <a:pathLst>
              <a:path extrusionOk="0" h="266" w="199">
                <a:moveTo>
                  <a:pt x="199" y="263"/>
                </a:moveTo>
                <a:lnTo>
                  <a:pt x="199" y="0"/>
                </a:lnTo>
                <a:lnTo>
                  <a:pt x="0" y="0"/>
                </a:lnTo>
                <a:lnTo>
                  <a:pt x="0" y="266"/>
                </a:lnTo>
                <a:lnTo>
                  <a:pt x="199" y="266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11" name="Google Shape;1211;p22"/>
          <p:cNvCxnSpPr/>
          <p:nvPr/>
        </p:nvCxnSpPr>
        <p:spPr>
          <a:xfrm flipH="1">
            <a:off x="2665412" y="4722812"/>
            <a:ext cx="517525" cy="4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2" name="Google Shape;1212;p22"/>
          <p:cNvSpPr/>
          <p:nvPr/>
        </p:nvSpPr>
        <p:spPr>
          <a:xfrm>
            <a:off x="2614612" y="4689475"/>
            <a:ext cx="66675" cy="71437"/>
          </a:xfrm>
          <a:custGeom>
            <a:rect b="b" l="l" r="r" t="t"/>
            <a:pathLst>
              <a:path extrusionOk="0" h="45" w="42">
                <a:moveTo>
                  <a:pt x="42" y="45"/>
                </a:moveTo>
                <a:lnTo>
                  <a:pt x="42" y="0"/>
                </a:lnTo>
                <a:lnTo>
                  <a:pt x="0" y="24"/>
                </a:lnTo>
                <a:lnTo>
                  <a:pt x="42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3" name="Google Shape;1213;p22"/>
          <p:cNvSpPr txBox="1"/>
          <p:nvPr/>
        </p:nvSpPr>
        <p:spPr>
          <a:xfrm>
            <a:off x="2800350" y="4760912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14" name="Google Shape;1214;p22"/>
          <p:cNvSpPr txBox="1"/>
          <p:nvPr/>
        </p:nvSpPr>
        <p:spPr>
          <a:xfrm>
            <a:off x="2879725" y="4760912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215" name="Google Shape;1215;p22"/>
          <p:cNvSpPr txBox="1"/>
          <p:nvPr/>
        </p:nvSpPr>
        <p:spPr>
          <a:xfrm>
            <a:off x="2955925" y="4760912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16" name="Google Shape;1216;p22"/>
          <p:cNvSpPr txBox="1"/>
          <p:nvPr/>
        </p:nvSpPr>
        <p:spPr>
          <a:xfrm>
            <a:off x="4532312" y="5008562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217" name="Google Shape;1217;p22"/>
          <p:cNvSpPr txBox="1"/>
          <p:nvPr/>
        </p:nvSpPr>
        <p:spPr>
          <a:xfrm>
            <a:off x="4565650" y="500856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218" name="Google Shape;1218;p22"/>
          <p:cNvSpPr txBox="1"/>
          <p:nvPr/>
        </p:nvSpPr>
        <p:spPr>
          <a:xfrm>
            <a:off x="4633912" y="5008562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19" name="Google Shape;1219;p22"/>
          <p:cNvSpPr txBox="1"/>
          <p:nvPr/>
        </p:nvSpPr>
        <p:spPr>
          <a:xfrm>
            <a:off x="4697412" y="5008562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220" name="Google Shape;1220;p22"/>
          <p:cNvSpPr txBox="1"/>
          <p:nvPr/>
        </p:nvSpPr>
        <p:spPr>
          <a:xfrm>
            <a:off x="4730750" y="5008562"/>
            <a:ext cx="428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221" name="Google Shape;1221;p22"/>
          <p:cNvSpPr txBox="1"/>
          <p:nvPr/>
        </p:nvSpPr>
        <p:spPr>
          <a:xfrm>
            <a:off x="4768850" y="500856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222" name="Google Shape;1222;p22"/>
          <p:cNvSpPr txBox="1"/>
          <p:nvPr/>
        </p:nvSpPr>
        <p:spPr>
          <a:xfrm>
            <a:off x="4840287" y="5008562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223" name="Google Shape;1223;p22"/>
          <p:cNvSpPr txBox="1"/>
          <p:nvPr/>
        </p:nvSpPr>
        <p:spPr>
          <a:xfrm>
            <a:off x="4899025" y="5008562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224" name="Google Shape;1224;p22"/>
          <p:cNvSpPr txBox="1"/>
          <p:nvPr/>
        </p:nvSpPr>
        <p:spPr>
          <a:xfrm>
            <a:off x="4932362" y="5008562"/>
            <a:ext cx="285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225" name="Google Shape;1225;p22"/>
          <p:cNvSpPr txBox="1"/>
          <p:nvPr/>
        </p:nvSpPr>
        <p:spPr>
          <a:xfrm>
            <a:off x="4962525" y="500856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226" name="Google Shape;1226;p22"/>
          <p:cNvSpPr txBox="1"/>
          <p:nvPr/>
        </p:nvSpPr>
        <p:spPr>
          <a:xfrm>
            <a:off x="5030787" y="500856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227" name="Google Shape;1227;p22"/>
          <p:cNvSpPr txBox="1"/>
          <p:nvPr/>
        </p:nvSpPr>
        <p:spPr>
          <a:xfrm>
            <a:off x="5097462" y="5008562"/>
            <a:ext cx="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8" name="Google Shape;1228;p22"/>
          <p:cNvSpPr txBox="1"/>
          <p:nvPr/>
        </p:nvSpPr>
        <p:spPr>
          <a:xfrm>
            <a:off x="4679950" y="5156200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229" name="Google Shape;1229;p22"/>
          <p:cNvSpPr txBox="1"/>
          <p:nvPr/>
        </p:nvSpPr>
        <p:spPr>
          <a:xfrm>
            <a:off x="4713287" y="51562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230" name="Google Shape;1230;p22"/>
          <p:cNvSpPr txBox="1"/>
          <p:nvPr/>
        </p:nvSpPr>
        <p:spPr>
          <a:xfrm>
            <a:off x="4786312" y="5156200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231" name="Google Shape;1231;p22"/>
          <p:cNvSpPr txBox="1"/>
          <p:nvPr/>
        </p:nvSpPr>
        <p:spPr>
          <a:xfrm>
            <a:off x="4819650" y="5156200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232" name="Google Shape;1232;p22"/>
          <p:cNvSpPr txBox="1"/>
          <p:nvPr/>
        </p:nvSpPr>
        <p:spPr>
          <a:xfrm>
            <a:off x="4878387" y="51562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233" name="Google Shape;1233;p22"/>
          <p:cNvSpPr/>
          <p:nvPr/>
        </p:nvSpPr>
        <p:spPr>
          <a:xfrm>
            <a:off x="5051425" y="5435600"/>
            <a:ext cx="71437" cy="71437"/>
          </a:xfrm>
          <a:custGeom>
            <a:rect b="b" l="l" r="r" t="t"/>
            <a:pathLst>
              <a:path extrusionOk="0" h="45" w="45">
                <a:moveTo>
                  <a:pt x="0" y="45"/>
                </a:moveTo>
                <a:lnTo>
                  <a:pt x="2" y="0"/>
                </a:lnTo>
                <a:lnTo>
                  <a:pt x="45" y="24"/>
                </a:lnTo>
                <a:lnTo>
                  <a:pt x="2" y="45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4" name="Google Shape;1234;p22"/>
          <p:cNvSpPr/>
          <p:nvPr/>
        </p:nvSpPr>
        <p:spPr>
          <a:xfrm>
            <a:off x="4498975" y="4946650"/>
            <a:ext cx="631825" cy="420687"/>
          </a:xfrm>
          <a:custGeom>
            <a:rect b="b" l="l" r="r" t="t"/>
            <a:pathLst>
              <a:path extrusionOk="0" h="265" w="398">
                <a:moveTo>
                  <a:pt x="398" y="263"/>
                </a:moveTo>
                <a:lnTo>
                  <a:pt x="398" y="0"/>
                </a:lnTo>
                <a:lnTo>
                  <a:pt x="0" y="0"/>
                </a:lnTo>
                <a:lnTo>
                  <a:pt x="0" y="265"/>
                </a:lnTo>
                <a:lnTo>
                  <a:pt x="398" y="265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5" name="Google Shape;1235;p22"/>
          <p:cNvSpPr txBox="1"/>
          <p:nvPr/>
        </p:nvSpPr>
        <p:spPr>
          <a:xfrm>
            <a:off x="5502275" y="5080000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236" name="Google Shape;1236;p22"/>
          <p:cNvSpPr txBox="1"/>
          <p:nvPr/>
        </p:nvSpPr>
        <p:spPr>
          <a:xfrm>
            <a:off x="5591175" y="50800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237" name="Google Shape;1237;p22"/>
          <p:cNvSpPr txBox="1"/>
          <p:nvPr/>
        </p:nvSpPr>
        <p:spPr>
          <a:xfrm>
            <a:off x="5657850" y="50800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238" name="Google Shape;1238;p22"/>
          <p:cNvSpPr/>
          <p:nvPr/>
        </p:nvSpPr>
        <p:spPr>
          <a:xfrm>
            <a:off x="5446712" y="4946650"/>
            <a:ext cx="317500" cy="420687"/>
          </a:xfrm>
          <a:custGeom>
            <a:rect b="b" l="l" r="r" t="t"/>
            <a:pathLst>
              <a:path extrusionOk="0" h="265" w="200">
                <a:moveTo>
                  <a:pt x="197" y="263"/>
                </a:moveTo>
                <a:lnTo>
                  <a:pt x="200" y="0"/>
                </a:lnTo>
                <a:lnTo>
                  <a:pt x="0" y="0"/>
                </a:lnTo>
                <a:lnTo>
                  <a:pt x="0" y="265"/>
                </a:lnTo>
                <a:lnTo>
                  <a:pt x="200" y="265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9" name="Google Shape;1239;p22"/>
          <p:cNvSpPr txBox="1"/>
          <p:nvPr/>
        </p:nvSpPr>
        <p:spPr>
          <a:xfrm>
            <a:off x="5973762" y="5080000"/>
            <a:ext cx="8413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40" name="Google Shape;1240;p22"/>
          <p:cNvSpPr txBox="1"/>
          <p:nvPr/>
        </p:nvSpPr>
        <p:spPr>
          <a:xfrm>
            <a:off x="6057900" y="50800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241" name="Google Shape;1241;p22"/>
          <p:cNvSpPr txBox="1"/>
          <p:nvPr/>
        </p:nvSpPr>
        <p:spPr>
          <a:xfrm>
            <a:off x="6126162" y="5080000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242" name="Google Shape;1242;p22"/>
          <p:cNvSpPr/>
          <p:nvPr/>
        </p:nvSpPr>
        <p:spPr>
          <a:xfrm>
            <a:off x="5764212" y="4946650"/>
            <a:ext cx="631825" cy="420687"/>
          </a:xfrm>
          <a:custGeom>
            <a:rect b="b" l="l" r="r" t="t"/>
            <a:pathLst>
              <a:path extrusionOk="0" h="265" w="398">
                <a:moveTo>
                  <a:pt x="398" y="263"/>
                </a:moveTo>
                <a:lnTo>
                  <a:pt x="398" y="0"/>
                </a:lnTo>
                <a:lnTo>
                  <a:pt x="0" y="0"/>
                </a:lnTo>
                <a:lnTo>
                  <a:pt x="0" y="265"/>
                </a:lnTo>
                <a:lnTo>
                  <a:pt x="398" y="265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3" name="Google Shape;1243;p22"/>
          <p:cNvSpPr txBox="1"/>
          <p:nvPr/>
        </p:nvSpPr>
        <p:spPr>
          <a:xfrm>
            <a:off x="6584950" y="5008562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244" name="Google Shape;1244;p22"/>
          <p:cNvSpPr txBox="1"/>
          <p:nvPr/>
        </p:nvSpPr>
        <p:spPr>
          <a:xfrm>
            <a:off x="6673850" y="500856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45" name="Google Shape;1245;p22"/>
          <p:cNvSpPr txBox="1"/>
          <p:nvPr/>
        </p:nvSpPr>
        <p:spPr>
          <a:xfrm>
            <a:off x="6742112" y="5008562"/>
            <a:ext cx="349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246" name="Google Shape;1246;p22"/>
          <p:cNvSpPr txBox="1"/>
          <p:nvPr/>
        </p:nvSpPr>
        <p:spPr>
          <a:xfrm>
            <a:off x="6775450" y="5008562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47" name="Google Shape;1247;p22"/>
          <p:cNvSpPr txBox="1"/>
          <p:nvPr/>
        </p:nvSpPr>
        <p:spPr>
          <a:xfrm>
            <a:off x="6846887" y="5008562"/>
            <a:ext cx="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8" name="Google Shape;1248;p22"/>
          <p:cNvSpPr txBox="1"/>
          <p:nvPr/>
        </p:nvSpPr>
        <p:spPr>
          <a:xfrm>
            <a:off x="6523037" y="51562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49" name="Google Shape;1249;p22"/>
          <p:cNvSpPr txBox="1"/>
          <p:nvPr/>
        </p:nvSpPr>
        <p:spPr>
          <a:xfrm>
            <a:off x="6589712" y="5156200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250" name="Google Shape;1250;p22"/>
          <p:cNvSpPr txBox="1"/>
          <p:nvPr/>
        </p:nvSpPr>
        <p:spPr>
          <a:xfrm>
            <a:off x="6653212" y="5156200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251" name="Google Shape;1251;p22"/>
          <p:cNvSpPr txBox="1"/>
          <p:nvPr/>
        </p:nvSpPr>
        <p:spPr>
          <a:xfrm>
            <a:off x="6716712" y="51562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252" name="Google Shape;1252;p22"/>
          <p:cNvSpPr txBox="1"/>
          <p:nvPr/>
        </p:nvSpPr>
        <p:spPr>
          <a:xfrm>
            <a:off x="6783387" y="5156200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53" name="Google Shape;1253;p22"/>
          <p:cNvSpPr txBox="1"/>
          <p:nvPr/>
        </p:nvSpPr>
        <p:spPr>
          <a:xfrm>
            <a:off x="6842125" y="5156200"/>
            <a:ext cx="63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54" name="Google Shape;1254;p22"/>
          <p:cNvSpPr/>
          <p:nvPr/>
        </p:nvSpPr>
        <p:spPr>
          <a:xfrm>
            <a:off x="6396037" y="4946650"/>
            <a:ext cx="631825" cy="420687"/>
          </a:xfrm>
          <a:custGeom>
            <a:rect b="b" l="l" r="r" t="t"/>
            <a:pathLst>
              <a:path extrusionOk="0" h="265" w="398">
                <a:moveTo>
                  <a:pt x="398" y="263"/>
                </a:moveTo>
                <a:lnTo>
                  <a:pt x="398" y="0"/>
                </a:lnTo>
                <a:lnTo>
                  <a:pt x="0" y="0"/>
                </a:lnTo>
                <a:lnTo>
                  <a:pt x="0" y="265"/>
                </a:lnTo>
                <a:lnTo>
                  <a:pt x="398" y="265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5" name="Google Shape;1255;p22"/>
          <p:cNvSpPr txBox="1"/>
          <p:nvPr/>
        </p:nvSpPr>
        <p:spPr>
          <a:xfrm>
            <a:off x="7083425" y="5080000"/>
            <a:ext cx="920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256" name="Google Shape;1256;p22"/>
          <p:cNvSpPr txBox="1"/>
          <p:nvPr/>
        </p:nvSpPr>
        <p:spPr>
          <a:xfrm>
            <a:off x="7170737" y="50800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257" name="Google Shape;1257;p22"/>
          <p:cNvSpPr txBox="1"/>
          <p:nvPr/>
        </p:nvSpPr>
        <p:spPr>
          <a:xfrm>
            <a:off x="7243762" y="50800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258" name="Google Shape;1258;p22"/>
          <p:cNvSpPr/>
          <p:nvPr/>
        </p:nvSpPr>
        <p:spPr>
          <a:xfrm>
            <a:off x="7027862" y="4946650"/>
            <a:ext cx="315912" cy="420687"/>
          </a:xfrm>
          <a:custGeom>
            <a:rect b="b" l="l" r="r" t="t"/>
            <a:pathLst>
              <a:path extrusionOk="0" h="265" w="199">
                <a:moveTo>
                  <a:pt x="199" y="263"/>
                </a:moveTo>
                <a:lnTo>
                  <a:pt x="199" y="0"/>
                </a:lnTo>
                <a:lnTo>
                  <a:pt x="0" y="0"/>
                </a:lnTo>
                <a:lnTo>
                  <a:pt x="0" y="265"/>
                </a:lnTo>
                <a:lnTo>
                  <a:pt x="199" y="265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59" name="Google Shape;1259;p22"/>
          <p:cNvCxnSpPr/>
          <p:nvPr/>
        </p:nvCxnSpPr>
        <p:spPr>
          <a:xfrm flipH="1">
            <a:off x="4562475" y="5468937"/>
            <a:ext cx="517525" cy="4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0" name="Google Shape;1260;p22"/>
          <p:cNvSpPr/>
          <p:nvPr/>
        </p:nvSpPr>
        <p:spPr>
          <a:xfrm>
            <a:off x="4511675" y="5435600"/>
            <a:ext cx="66675" cy="71437"/>
          </a:xfrm>
          <a:custGeom>
            <a:rect b="b" l="l" r="r" t="t"/>
            <a:pathLst>
              <a:path extrusionOk="0" h="45" w="42">
                <a:moveTo>
                  <a:pt x="42" y="45"/>
                </a:moveTo>
                <a:lnTo>
                  <a:pt x="42" y="0"/>
                </a:lnTo>
                <a:lnTo>
                  <a:pt x="0" y="24"/>
                </a:lnTo>
                <a:lnTo>
                  <a:pt x="42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1" name="Google Shape;1261;p22"/>
          <p:cNvSpPr txBox="1"/>
          <p:nvPr/>
        </p:nvSpPr>
        <p:spPr>
          <a:xfrm>
            <a:off x="4697412" y="550703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62" name="Google Shape;1262;p22"/>
          <p:cNvSpPr txBox="1"/>
          <p:nvPr/>
        </p:nvSpPr>
        <p:spPr>
          <a:xfrm>
            <a:off x="4776787" y="5507037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263" name="Google Shape;1263;p22"/>
          <p:cNvSpPr txBox="1"/>
          <p:nvPr/>
        </p:nvSpPr>
        <p:spPr>
          <a:xfrm>
            <a:off x="4852987" y="5507037"/>
            <a:ext cx="698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1264" name="Google Shape;1264;p22"/>
          <p:cNvCxnSpPr/>
          <p:nvPr/>
        </p:nvCxnSpPr>
        <p:spPr>
          <a:xfrm flipH="1" rot="10800000">
            <a:off x="3255962" y="3841750"/>
            <a:ext cx="1587" cy="682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5" name="Google Shape;1265;p22"/>
          <p:cNvSpPr txBox="1"/>
          <p:nvPr/>
        </p:nvSpPr>
        <p:spPr>
          <a:xfrm>
            <a:off x="3213100" y="3640137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266" name="Google Shape;1266;p22"/>
          <p:cNvCxnSpPr/>
          <p:nvPr/>
        </p:nvCxnSpPr>
        <p:spPr>
          <a:xfrm flipH="1" rot="10800000">
            <a:off x="3887787" y="3841750"/>
            <a:ext cx="1587" cy="682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7" name="Google Shape;1267;p22"/>
          <p:cNvSpPr txBox="1"/>
          <p:nvPr/>
        </p:nvSpPr>
        <p:spPr>
          <a:xfrm>
            <a:off x="3844925" y="3640137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268" name="Google Shape;1268;p22"/>
          <p:cNvCxnSpPr/>
          <p:nvPr/>
        </p:nvCxnSpPr>
        <p:spPr>
          <a:xfrm flipH="1" rot="10800000">
            <a:off x="4519612" y="3841750"/>
            <a:ext cx="1587" cy="682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9" name="Google Shape;1269;p22"/>
          <p:cNvSpPr txBox="1"/>
          <p:nvPr/>
        </p:nvSpPr>
        <p:spPr>
          <a:xfrm>
            <a:off x="4478337" y="3640137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1270" name="Google Shape;1270;p22"/>
          <p:cNvCxnSpPr/>
          <p:nvPr/>
        </p:nvCxnSpPr>
        <p:spPr>
          <a:xfrm flipH="1" rot="10800000">
            <a:off x="5153025" y="3841750"/>
            <a:ext cx="1587" cy="682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1" name="Google Shape;1271;p22"/>
          <p:cNvSpPr txBox="1"/>
          <p:nvPr/>
        </p:nvSpPr>
        <p:spPr>
          <a:xfrm>
            <a:off x="5110162" y="3640137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272" name="Google Shape;1272;p22"/>
          <p:cNvSpPr txBox="1"/>
          <p:nvPr/>
        </p:nvSpPr>
        <p:spPr>
          <a:xfrm>
            <a:off x="5700712" y="3640137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73" name="Google Shape;1273;p22"/>
          <p:cNvSpPr txBox="1"/>
          <p:nvPr/>
        </p:nvSpPr>
        <p:spPr>
          <a:xfrm>
            <a:off x="5776912" y="3640137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274" name="Google Shape;1274;p22"/>
          <p:cNvCxnSpPr/>
          <p:nvPr/>
        </p:nvCxnSpPr>
        <p:spPr>
          <a:xfrm flipH="1" rot="10800000">
            <a:off x="5784850" y="3841750"/>
            <a:ext cx="1587" cy="682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5" name="Google Shape;1275;p22"/>
          <p:cNvCxnSpPr/>
          <p:nvPr/>
        </p:nvCxnSpPr>
        <p:spPr>
          <a:xfrm flipH="1" rot="10800000">
            <a:off x="6416675" y="3841750"/>
            <a:ext cx="1587" cy="682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6" name="Google Shape;1276;p22"/>
          <p:cNvCxnSpPr/>
          <p:nvPr/>
        </p:nvCxnSpPr>
        <p:spPr>
          <a:xfrm flipH="1" rot="10800000">
            <a:off x="7048500" y="3841750"/>
            <a:ext cx="1587" cy="682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7" name="Google Shape;1277;p22"/>
          <p:cNvCxnSpPr/>
          <p:nvPr/>
        </p:nvCxnSpPr>
        <p:spPr>
          <a:xfrm flipH="1" rot="10800000">
            <a:off x="7040562" y="3841750"/>
            <a:ext cx="4762" cy="682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8" name="Google Shape;1278;p22"/>
          <p:cNvCxnSpPr/>
          <p:nvPr/>
        </p:nvCxnSpPr>
        <p:spPr>
          <a:xfrm flipH="1" rot="10800000">
            <a:off x="7672387" y="3841750"/>
            <a:ext cx="4762" cy="682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9" name="Google Shape;1279;p22"/>
          <p:cNvSpPr txBox="1"/>
          <p:nvPr/>
        </p:nvSpPr>
        <p:spPr>
          <a:xfrm>
            <a:off x="6332537" y="3640137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80" name="Google Shape;1280;p22"/>
          <p:cNvSpPr txBox="1"/>
          <p:nvPr/>
        </p:nvSpPr>
        <p:spPr>
          <a:xfrm>
            <a:off x="6408737" y="3640137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81" name="Google Shape;1281;p22"/>
          <p:cNvSpPr txBox="1"/>
          <p:nvPr/>
        </p:nvSpPr>
        <p:spPr>
          <a:xfrm>
            <a:off x="6951662" y="3635375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82" name="Google Shape;1282;p22"/>
          <p:cNvSpPr txBox="1"/>
          <p:nvPr/>
        </p:nvSpPr>
        <p:spPr>
          <a:xfrm>
            <a:off x="7032625" y="3635375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83" name="Google Shape;1283;p22"/>
          <p:cNvSpPr txBox="1"/>
          <p:nvPr/>
        </p:nvSpPr>
        <p:spPr>
          <a:xfrm>
            <a:off x="7554912" y="3635375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84" name="Google Shape;1284;p22"/>
          <p:cNvSpPr txBox="1"/>
          <p:nvPr/>
        </p:nvSpPr>
        <p:spPr>
          <a:xfrm>
            <a:off x="7635875" y="3635375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85" name="Google Shape;1285;p22"/>
          <p:cNvSpPr txBox="1"/>
          <p:nvPr/>
        </p:nvSpPr>
        <p:spPr>
          <a:xfrm>
            <a:off x="4035425" y="5186362"/>
            <a:ext cx="257175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6" name="Google Shape;1286;p22"/>
          <p:cNvSpPr txBox="1"/>
          <p:nvPr/>
        </p:nvSpPr>
        <p:spPr>
          <a:xfrm>
            <a:off x="1223962" y="3441700"/>
            <a:ext cx="155575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1287" name="Google Shape;1287;p22"/>
          <p:cNvSpPr txBox="1"/>
          <p:nvPr/>
        </p:nvSpPr>
        <p:spPr>
          <a:xfrm>
            <a:off x="1320800" y="3441700"/>
            <a:ext cx="1095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288" name="Google Shape;1288;p22"/>
          <p:cNvSpPr txBox="1"/>
          <p:nvPr/>
        </p:nvSpPr>
        <p:spPr>
          <a:xfrm>
            <a:off x="1366837" y="3441700"/>
            <a:ext cx="1349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289" name="Google Shape;1289;p22"/>
          <p:cNvSpPr txBox="1"/>
          <p:nvPr/>
        </p:nvSpPr>
        <p:spPr>
          <a:xfrm>
            <a:off x="1443037" y="3441700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290" name="Google Shape;1290;p22"/>
          <p:cNvSpPr txBox="1"/>
          <p:nvPr/>
        </p:nvSpPr>
        <p:spPr>
          <a:xfrm>
            <a:off x="1522412" y="3441700"/>
            <a:ext cx="1095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291" name="Google Shape;1291;p22"/>
          <p:cNvSpPr txBox="1"/>
          <p:nvPr/>
        </p:nvSpPr>
        <p:spPr>
          <a:xfrm>
            <a:off x="1568450" y="3441700"/>
            <a:ext cx="1349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92" name="Google Shape;1292;p22"/>
          <p:cNvSpPr txBox="1"/>
          <p:nvPr/>
        </p:nvSpPr>
        <p:spPr>
          <a:xfrm>
            <a:off x="1644650" y="3441700"/>
            <a:ext cx="1778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293" name="Google Shape;1293;p22"/>
          <p:cNvSpPr txBox="1"/>
          <p:nvPr/>
        </p:nvSpPr>
        <p:spPr>
          <a:xfrm>
            <a:off x="1763712" y="3441700"/>
            <a:ext cx="168275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4" name="Google Shape;1294;p22"/>
          <p:cNvSpPr txBox="1"/>
          <p:nvPr/>
        </p:nvSpPr>
        <p:spPr>
          <a:xfrm>
            <a:off x="1223962" y="3609975"/>
            <a:ext cx="1349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295" name="Google Shape;1295;p22"/>
          <p:cNvSpPr txBox="1"/>
          <p:nvPr/>
        </p:nvSpPr>
        <p:spPr>
          <a:xfrm>
            <a:off x="1303337" y="3609975"/>
            <a:ext cx="1270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96" name="Google Shape;1296;p22"/>
          <p:cNvSpPr txBox="1"/>
          <p:nvPr/>
        </p:nvSpPr>
        <p:spPr>
          <a:xfrm>
            <a:off x="1374775" y="3609975"/>
            <a:ext cx="1349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297" name="Google Shape;1297;p22"/>
          <p:cNvSpPr txBox="1"/>
          <p:nvPr/>
        </p:nvSpPr>
        <p:spPr>
          <a:xfrm>
            <a:off x="1450975" y="3609975"/>
            <a:ext cx="1349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298" name="Google Shape;1298;p22"/>
          <p:cNvSpPr txBox="1"/>
          <p:nvPr/>
        </p:nvSpPr>
        <p:spPr>
          <a:xfrm>
            <a:off x="1522412" y="3609975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299" name="Google Shape;1299;p22"/>
          <p:cNvSpPr txBox="1"/>
          <p:nvPr/>
        </p:nvSpPr>
        <p:spPr>
          <a:xfrm>
            <a:off x="1598612" y="3609975"/>
            <a:ext cx="101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300" name="Google Shape;1300;p22"/>
          <p:cNvSpPr txBox="1"/>
          <p:nvPr/>
        </p:nvSpPr>
        <p:spPr>
          <a:xfrm>
            <a:off x="1641475" y="3609975"/>
            <a:ext cx="92075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301" name="Google Shape;1301;p22"/>
          <p:cNvSpPr txBox="1"/>
          <p:nvPr/>
        </p:nvSpPr>
        <p:spPr>
          <a:xfrm>
            <a:off x="1670050" y="3609975"/>
            <a:ext cx="1349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302" name="Google Shape;1302;p22"/>
          <p:cNvSpPr txBox="1"/>
          <p:nvPr/>
        </p:nvSpPr>
        <p:spPr>
          <a:xfrm>
            <a:off x="1751012" y="3609975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303" name="Google Shape;1303;p22"/>
          <p:cNvSpPr txBox="1"/>
          <p:nvPr/>
        </p:nvSpPr>
        <p:spPr>
          <a:xfrm>
            <a:off x="1825625" y="3609975"/>
            <a:ext cx="168275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4" name="Google Shape;1304;p22"/>
          <p:cNvSpPr txBox="1"/>
          <p:nvPr/>
        </p:nvSpPr>
        <p:spPr>
          <a:xfrm>
            <a:off x="1223962" y="3775075"/>
            <a:ext cx="1349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305" name="Google Shape;1305;p22"/>
          <p:cNvSpPr txBox="1"/>
          <p:nvPr/>
        </p:nvSpPr>
        <p:spPr>
          <a:xfrm>
            <a:off x="1303337" y="3775075"/>
            <a:ext cx="1095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306" name="Google Shape;1306;p22"/>
          <p:cNvSpPr txBox="1"/>
          <p:nvPr/>
        </p:nvSpPr>
        <p:spPr>
          <a:xfrm>
            <a:off x="1349375" y="3775075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307" name="Google Shape;1307;p22"/>
          <p:cNvSpPr txBox="1"/>
          <p:nvPr/>
        </p:nvSpPr>
        <p:spPr>
          <a:xfrm>
            <a:off x="1430337" y="3775075"/>
            <a:ext cx="1349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308" name="Google Shape;1308;p22"/>
          <p:cNvSpPr txBox="1"/>
          <p:nvPr/>
        </p:nvSpPr>
        <p:spPr>
          <a:xfrm>
            <a:off x="1506537" y="3775075"/>
            <a:ext cx="1095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309" name="Google Shape;1309;p22"/>
          <p:cNvSpPr txBox="1"/>
          <p:nvPr/>
        </p:nvSpPr>
        <p:spPr>
          <a:xfrm>
            <a:off x="1552575" y="3775075"/>
            <a:ext cx="168275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0" name="Google Shape;1310;p22"/>
          <p:cNvSpPr txBox="1"/>
          <p:nvPr/>
        </p:nvSpPr>
        <p:spPr>
          <a:xfrm>
            <a:off x="1223962" y="3943350"/>
            <a:ext cx="1095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1311" name="Google Shape;1311;p22"/>
          <p:cNvSpPr txBox="1"/>
          <p:nvPr/>
        </p:nvSpPr>
        <p:spPr>
          <a:xfrm>
            <a:off x="1274762" y="3943350"/>
            <a:ext cx="92075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312" name="Google Shape;1312;p22"/>
          <p:cNvSpPr txBox="1"/>
          <p:nvPr/>
        </p:nvSpPr>
        <p:spPr>
          <a:xfrm>
            <a:off x="1303337" y="3943350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313" name="Google Shape;1313;p22"/>
          <p:cNvSpPr txBox="1"/>
          <p:nvPr/>
        </p:nvSpPr>
        <p:spPr>
          <a:xfrm>
            <a:off x="1384300" y="3943350"/>
            <a:ext cx="101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14" name="Google Shape;1314;p22"/>
          <p:cNvSpPr txBox="1"/>
          <p:nvPr/>
        </p:nvSpPr>
        <p:spPr>
          <a:xfrm>
            <a:off x="1420812" y="3943350"/>
            <a:ext cx="92075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315" name="Google Shape;1315;p22"/>
          <p:cNvSpPr txBox="1"/>
          <p:nvPr/>
        </p:nvSpPr>
        <p:spPr>
          <a:xfrm>
            <a:off x="1450975" y="3943350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316" name="Google Shape;1316;p22"/>
          <p:cNvSpPr txBox="1"/>
          <p:nvPr/>
        </p:nvSpPr>
        <p:spPr>
          <a:xfrm>
            <a:off x="1531937" y="3943350"/>
            <a:ext cx="1349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17" name="Google Shape;1317;p22"/>
          <p:cNvSpPr txBox="1"/>
          <p:nvPr/>
        </p:nvSpPr>
        <p:spPr>
          <a:xfrm>
            <a:off x="1598612" y="3943350"/>
            <a:ext cx="101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318" name="Google Shape;1318;p22"/>
          <p:cNvSpPr txBox="1"/>
          <p:nvPr/>
        </p:nvSpPr>
        <p:spPr>
          <a:xfrm>
            <a:off x="1641475" y="3943350"/>
            <a:ext cx="1095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319" name="Google Shape;1319;p22"/>
          <p:cNvSpPr txBox="1"/>
          <p:nvPr/>
        </p:nvSpPr>
        <p:spPr>
          <a:xfrm>
            <a:off x="1687512" y="3943350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320" name="Google Shape;1320;p22"/>
          <p:cNvSpPr txBox="1"/>
          <p:nvPr/>
        </p:nvSpPr>
        <p:spPr>
          <a:xfrm>
            <a:off x="1763712" y="3943350"/>
            <a:ext cx="1349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321" name="Google Shape;1321;p22"/>
          <p:cNvSpPr txBox="1"/>
          <p:nvPr/>
        </p:nvSpPr>
        <p:spPr>
          <a:xfrm>
            <a:off x="1835150" y="3943350"/>
            <a:ext cx="101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322" name="Google Shape;1322;p22"/>
          <p:cNvSpPr txBox="1"/>
          <p:nvPr/>
        </p:nvSpPr>
        <p:spPr>
          <a:xfrm>
            <a:off x="1873250" y="3943350"/>
            <a:ext cx="92075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323" name="Google Shape;1323;p22"/>
          <p:cNvSpPr txBox="1"/>
          <p:nvPr/>
        </p:nvSpPr>
        <p:spPr>
          <a:xfrm>
            <a:off x="1906587" y="3943350"/>
            <a:ext cx="1349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324" name="Google Shape;1324;p22"/>
          <p:cNvSpPr txBox="1"/>
          <p:nvPr/>
        </p:nvSpPr>
        <p:spPr>
          <a:xfrm>
            <a:off x="1982787" y="3943350"/>
            <a:ext cx="1397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325" name="Google Shape;1325;p22"/>
          <p:cNvSpPr txBox="1"/>
          <p:nvPr/>
        </p:nvSpPr>
        <p:spPr>
          <a:xfrm>
            <a:off x="2062162" y="3943350"/>
            <a:ext cx="1349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26" name="Google Shape;1326;p22"/>
          <p:cNvSpPr txBox="1"/>
          <p:nvPr/>
        </p:nvSpPr>
        <p:spPr>
          <a:xfrm>
            <a:off x="2130425" y="3943350"/>
            <a:ext cx="109537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327" name="Google Shape;1327;p22"/>
          <p:cNvSpPr txBox="1"/>
          <p:nvPr/>
        </p:nvSpPr>
        <p:spPr>
          <a:xfrm>
            <a:off x="3810000" y="5835650"/>
            <a:ext cx="1498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Pipeline stall</a:t>
            </a:r>
            <a:endParaRPr/>
          </a:p>
        </p:txBody>
      </p:sp>
      <p:sp>
        <p:nvSpPr>
          <p:cNvPr id="1328" name="Google Shape;1328;p22"/>
          <p:cNvSpPr/>
          <p:nvPr/>
        </p:nvSpPr>
        <p:spPr>
          <a:xfrm>
            <a:off x="3856037" y="5029200"/>
            <a:ext cx="563562" cy="366712"/>
          </a:xfrm>
          <a:custGeom>
            <a:rect b="b" l="l" r="r" t="t"/>
            <a:pathLst>
              <a:path extrusionOk="0" h="231" w="355">
                <a:moveTo>
                  <a:pt x="138" y="30"/>
                </a:moveTo>
                <a:lnTo>
                  <a:pt x="136" y="22"/>
                </a:lnTo>
                <a:lnTo>
                  <a:pt x="128" y="17"/>
                </a:lnTo>
                <a:lnTo>
                  <a:pt x="121" y="10"/>
                </a:lnTo>
                <a:lnTo>
                  <a:pt x="113" y="7"/>
                </a:lnTo>
                <a:lnTo>
                  <a:pt x="105" y="5"/>
                </a:lnTo>
                <a:lnTo>
                  <a:pt x="95" y="2"/>
                </a:lnTo>
                <a:lnTo>
                  <a:pt x="88" y="2"/>
                </a:lnTo>
                <a:lnTo>
                  <a:pt x="78" y="2"/>
                </a:lnTo>
                <a:lnTo>
                  <a:pt x="70" y="5"/>
                </a:lnTo>
                <a:lnTo>
                  <a:pt x="60" y="10"/>
                </a:lnTo>
                <a:lnTo>
                  <a:pt x="53" y="15"/>
                </a:lnTo>
                <a:lnTo>
                  <a:pt x="45" y="20"/>
                </a:lnTo>
                <a:lnTo>
                  <a:pt x="40" y="27"/>
                </a:lnTo>
                <a:lnTo>
                  <a:pt x="35" y="35"/>
                </a:lnTo>
                <a:lnTo>
                  <a:pt x="32" y="45"/>
                </a:lnTo>
                <a:lnTo>
                  <a:pt x="32" y="53"/>
                </a:lnTo>
                <a:lnTo>
                  <a:pt x="32" y="63"/>
                </a:lnTo>
                <a:lnTo>
                  <a:pt x="32" y="70"/>
                </a:lnTo>
                <a:lnTo>
                  <a:pt x="35" y="80"/>
                </a:lnTo>
                <a:lnTo>
                  <a:pt x="40" y="88"/>
                </a:lnTo>
                <a:lnTo>
                  <a:pt x="50" y="90"/>
                </a:lnTo>
                <a:lnTo>
                  <a:pt x="48" y="90"/>
                </a:lnTo>
                <a:lnTo>
                  <a:pt x="45" y="93"/>
                </a:lnTo>
                <a:lnTo>
                  <a:pt x="40" y="93"/>
                </a:lnTo>
                <a:lnTo>
                  <a:pt x="35" y="93"/>
                </a:lnTo>
                <a:lnTo>
                  <a:pt x="30" y="95"/>
                </a:lnTo>
                <a:lnTo>
                  <a:pt x="22" y="98"/>
                </a:lnTo>
                <a:lnTo>
                  <a:pt x="17" y="103"/>
                </a:lnTo>
                <a:lnTo>
                  <a:pt x="10" y="108"/>
                </a:lnTo>
                <a:lnTo>
                  <a:pt x="5" y="116"/>
                </a:lnTo>
                <a:lnTo>
                  <a:pt x="2" y="123"/>
                </a:lnTo>
                <a:lnTo>
                  <a:pt x="2" y="126"/>
                </a:lnTo>
                <a:lnTo>
                  <a:pt x="0" y="133"/>
                </a:lnTo>
                <a:lnTo>
                  <a:pt x="0" y="141"/>
                </a:lnTo>
                <a:lnTo>
                  <a:pt x="2" y="153"/>
                </a:lnTo>
                <a:lnTo>
                  <a:pt x="5" y="163"/>
                </a:lnTo>
                <a:lnTo>
                  <a:pt x="12" y="173"/>
                </a:lnTo>
                <a:lnTo>
                  <a:pt x="22" y="181"/>
                </a:lnTo>
                <a:lnTo>
                  <a:pt x="35" y="186"/>
                </a:lnTo>
                <a:lnTo>
                  <a:pt x="55" y="184"/>
                </a:lnTo>
                <a:lnTo>
                  <a:pt x="78" y="176"/>
                </a:lnTo>
                <a:lnTo>
                  <a:pt x="78" y="181"/>
                </a:lnTo>
                <a:lnTo>
                  <a:pt x="78" y="186"/>
                </a:lnTo>
                <a:lnTo>
                  <a:pt x="78" y="191"/>
                </a:lnTo>
                <a:lnTo>
                  <a:pt x="80" y="196"/>
                </a:lnTo>
                <a:lnTo>
                  <a:pt x="80" y="201"/>
                </a:lnTo>
                <a:lnTo>
                  <a:pt x="80" y="206"/>
                </a:lnTo>
                <a:lnTo>
                  <a:pt x="83" y="211"/>
                </a:lnTo>
                <a:lnTo>
                  <a:pt x="85" y="214"/>
                </a:lnTo>
                <a:lnTo>
                  <a:pt x="88" y="219"/>
                </a:lnTo>
                <a:lnTo>
                  <a:pt x="93" y="221"/>
                </a:lnTo>
                <a:lnTo>
                  <a:pt x="103" y="226"/>
                </a:lnTo>
                <a:lnTo>
                  <a:pt x="113" y="231"/>
                </a:lnTo>
                <a:lnTo>
                  <a:pt x="126" y="231"/>
                </a:lnTo>
                <a:lnTo>
                  <a:pt x="138" y="231"/>
                </a:lnTo>
                <a:lnTo>
                  <a:pt x="148" y="229"/>
                </a:lnTo>
                <a:lnTo>
                  <a:pt x="161" y="226"/>
                </a:lnTo>
                <a:lnTo>
                  <a:pt x="168" y="219"/>
                </a:lnTo>
                <a:lnTo>
                  <a:pt x="179" y="209"/>
                </a:lnTo>
                <a:lnTo>
                  <a:pt x="184" y="196"/>
                </a:lnTo>
                <a:lnTo>
                  <a:pt x="189" y="181"/>
                </a:lnTo>
                <a:lnTo>
                  <a:pt x="201" y="191"/>
                </a:lnTo>
                <a:lnTo>
                  <a:pt x="219" y="199"/>
                </a:lnTo>
                <a:lnTo>
                  <a:pt x="237" y="204"/>
                </a:lnTo>
                <a:lnTo>
                  <a:pt x="254" y="206"/>
                </a:lnTo>
                <a:lnTo>
                  <a:pt x="272" y="204"/>
                </a:lnTo>
                <a:lnTo>
                  <a:pt x="289" y="201"/>
                </a:lnTo>
                <a:lnTo>
                  <a:pt x="302" y="194"/>
                </a:lnTo>
                <a:lnTo>
                  <a:pt x="312" y="184"/>
                </a:lnTo>
                <a:lnTo>
                  <a:pt x="317" y="168"/>
                </a:lnTo>
                <a:lnTo>
                  <a:pt x="317" y="148"/>
                </a:lnTo>
                <a:lnTo>
                  <a:pt x="315" y="148"/>
                </a:lnTo>
                <a:lnTo>
                  <a:pt x="315" y="146"/>
                </a:lnTo>
                <a:lnTo>
                  <a:pt x="312" y="146"/>
                </a:lnTo>
                <a:lnTo>
                  <a:pt x="312" y="143"/>
                </a:lnTo>
                <a:lnTo>
                  <a:pt x="310" y="143"/>
                </a:lnTo>
                <a:lnTo>
                  <a:pt x="307" y="141"/>
                </a:lnTo>
                <a:lnTo>
                  <a:pt x="305" y="141"/>
                </a:lnTo>
                <a:lnTo>
                  <a:pt x="310" y="143"/>
                </a:lnTo>
                <a:lnTo>
                  <a:pt x="317" y="143"/>
                </a:lnTo>
                <a:lnTo>
                  <a:pt x="322" y="141"/>
                </a:lnTo>
                <a:lnTo>
                  <a:pt x="327" y="141"/>
                </a:lnTo>
                <a:lnTo>
                  <a:pt x="335" y="138"/>
                </a:lnTo>
                <a:lnTo>
                  <a:pt x="340" y="138"/>
                </a:lnTo>
                <a:lnTo>
                  <a:pt x="345" y="133"/>
                </a:lnTo>
                <a:lnTo>
                  <a:pt x="347" y="131"/>
                </a:lnTo>
                <a:lnTo>
                  <a:pt x="350" y="126"/>
                </a:lnTo>
                <a:lnTo>
                  <a:pt x="352" y="121"/>
                </a:lnTo>
                <a:lnTo>
                  <a:pt x="355" y="111"/>
                </a:lnTo>
                <a:lnTo>
                  <a:pt x="355" y="100"/>
                </a:lnTo>
                <a:lnTo>
                  <a:pt x="355" y="93"/>
                </a:lnTo>
                <a:lnTo>
                  <a:pt x="352" y="83"/>
                </a:lnTo>
                <a:lnTo>
                  <a:pt x="347" y="75"/>
                </a:lnTo>
                <a:lnTo>
                  <a:pt x="342" y="68"/>
                </a:lnTo>
                <a:lnTo>
                  <a:pt x="335" y="63"/>
                </a:lnTo>
                <a:lnTo>
                  <a:pt x="327" y="55"/>
                </a:lnTo>
                <a:lnTo>
                  <a:pt x="320" y="53"/>
                </a:lnTo>
                <a:lnTo>
                  <a:pt x="310" y="48"/>
                </a:lnTo>
                <a:lnTo>
                  <a:pt x="307" y="48"/>
                </a:lnTo>
                <a:lnTo>
                  <a:pt x="305" y="48"/>
                </a:lnTo>
                <a:lnTo>
                  <a:pt x="299" y="48"/>
                </a:lnTo>
                <a:lnTo>
                  <a:pt x="297" y="48"/>
                </a:lnTo>
                <a:lnTo>
                  <a:pt x="292" y="50"/>
                </a:lnTo>
                <a:lnTo>
                  <a:pt x="289" y="50"/>
                </a:lnTo>
                <a:lnTo>
                  <a:pt x="287" y="53"/>
                </a:lnTo>
                <a:lnTo>
                  <a:pt x="284" y="55"/>
                </a:lnTo>
                <a:lnTo>
                  <a:pt x="282" y="58"/>
                </a:lnTo>
                <a:lnTo>
                  <a:pt x="279" y="60"/>
                </a:lnTo>
                <a:lnTo>
                  <a:pt x="279" y="58"/>
                </a:lnTo>
                <a:lnTo>
                  <a:pt x="277" y="55"/>
                </a:lnTo>
                <a:lnTo>
                  <a:pt x="277" y="48"/>
                </a:lnTo>
                <a:lnTo>
                  <a:pt x="274" y="37"/>
                </a:lnTo>
                <a:lnTo>
                  <a:pt x="269" y="30"/>
                </a:lnTo>
                <a:lnTo>
                  <a:pt x="264" y="20"/>
                </a:lnTo>
                <a:lnTo>
                  <a:pt x="254" y="12"/>
                </a:lnTo>
                <a:lnTo>
                  <a:pt x="244" y="5"/>
                </a:lnTo>
                <a:lnTo>
                  <a:pt x="229" y="0"/>
                </a:lnTo>
                <a:lnTo>
                  <a:pt x="209" y="0"/>
                </a:lnTo>
                <a:lnTo>
                  <a:pt x="206" y="0"/>
                </a:lnTo>
                <a:lnTo>
                  <a:pt x="201" y="0"/>
                </a:lnTo>
                <a:lnTo>
                  <a:pt x="196" y="0"/>
                </a:lnTo>
                <a:lnTo>
                  <a:pt x="186" y="2"/>
                </a:lnTo>
                <a:lnTo>
                  <a:pt x="176" y="5"/>
                </a:lnTo>
                <a:lnTo>
                  <a:pt x="166" y="12"/>
                </a:lnTo>
                <a:lnTo>
                  <a:pt x="156" y="20"/>
                </a:lnTo>
                <a:lnTo>
                  <a:pt x="148" y="30"/>
                </a:lnTo>
                <a:lnTo>
                  <a:pt x="141" y="42"/>
                </a:lnTo>
                <a:lnTo>
                  <a:pt x="136" y="60"/>
                </a:lnTo>
              </a:path>
            </a:pathLst>
          </a:custGeom>
          <a:noFill/>
          <a:ln cap="flat" cmpd="sng" w="12700">
            <a:solidFill>
              <a:srgbClr val="EB75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29" name="Google Shape;1329;p22"/>
          <p:cNvGrpSpPr/>
          <p:nvPr/>
        </p:nvGrpSpPr>
        <p:grpSpPr>
          <a:xfrm>
            <a:off x="3970337" y="5105400"/>
            <a:ext cx="373062" cy="152400"/>
            <a:chOff x="2454" y="3692"/>
            <a:chExt cx="235" cy="96"/>
          </a:xfrm>
        </p:grpSpPr>
        <p:sp>
          <p:nvSpPr>
            <p:cNvPr id="1330" name="Google Shape;1330;p22"/>
            <p:cNvSpPr txBox="1"/>
            <p:nvPr/>
          </p:nvSpPr>
          <p:spPr>
            <a:xfrm>
              <a:off x="2454" y="3692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75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EB75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331" name="Google Shape;1331;p22"/>
            <p:cNvSpPr txBox="1"/>
            <p:nvPr/>
          </p:nvSpPr>
          <p:spPr>
            <a:xfrm>
              <a:off x="2499" y="3692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75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EB75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332" name="Google Shape;1332;p22"/>
            <p:cNvSpPr txBox="1"/>
            <p:nvPr/>
          </p:nvSpPr>
          <p:spPr>
            <a:xfrm>
              <a:off x="2542" y="3692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75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EB75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333" name="Google Shape;1333;p22"/>
            <p:cNvSpPr txBox="1"/>
            <p:nvPr/>
          </p:nvSpPr>
          <p:spPr>
            <a:xfrm>
              <a:off x="2585" y="3692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75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EB75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334" name="Google Shape;1334;p22"/>
            <p:cNvSpPr txBox="1"/>
            <p:nvPr/>
          </p:nvSpPr>
          <p:spPr>
            <a:xfrm>
              <a:off x="2627" y="3692"/>
              <a:ext cx="18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75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EB75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1335" name="Google Shape;1335;p22"/>
            <p:cNvSpPr txBox="1"/>
            <p:nvPr/>
          </p:nvSpPr>
          <p:spPr>
            <a:xfrm>
              <a:off x="2645" y="3692"/>
              <a:ext cx="44" cy="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75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EB75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</p:grpSp>
      <p:sp>
        <p:nvSpPr>
          <p:cNvPr id="1336" name="Google Shape;1336;p22"/>
          <p:cNvSpPr txBox="1"/>
          <p:nvPr/>
        </p:nvSpPr>
        <p:spPr>
          <a:xfrm>
            <a:off x="6705600" y="4114800"/>
            <a:ext cx="210185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Note that branch outcome 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computed in ID stage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added hardware (later…)</a:t>
            </a:r>
            <a:endParaRPr/>
          </a:p>
        </p:txBody>
      </p:sp>
      <p:sp>
        <p:nvSpPr>
          <p:cNvPr id="1337" name="Google Shape;1337;p22"/>
          <p:cNvSpPr/>
          <p:nvPr/>
        </p:nvSpPr>
        <p:spPr>
          <a:xfrm>
            <a:off x="4495800" y="4343400"/>
            <a:ext cx="2209800" cy="381000"/>
          </a:xfrm>
          <a:custGeom>
            <a:rect b="b" l="l" r="r" t="t"/>
            <a:pathLst>
              <a:path extrusionOk="0" h="240" w="1392">
                <a:moveTo>
                  <a:pt x="1392" y="0"/>
                </a:moveTo>
                <a:cubicBezTo>
                  <a:pt x="1076" y="4"/>
                  <a:pt x="760" y="8"/>
                  <a:pt x="528" y="48"/>
                </a:cubicBezTo>
                <a:cubicBezTo>
                  <a:pt x="296" y="88"/>
                  <a:pt x="148" y="164"/>
                  <a:pt x="0" y="240"/>
                </a:cubicBezTo>
              </a:path>
            </a:pathLst>
          </a:custGeom>
          <a:noFill/>
          <a:ln cap="flat" cmpd="sng" w="9525">
            <a:solidFill>
              <a:schemeClr val="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