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59" name="Google Shape;1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906" name="Google Shape;90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7" name="Google Shape;90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913" name="Google Shape;9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4" name="Google Shape;91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920" name="Google Shape;92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1" name="Google Shape;92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927" name="Google Shape;92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8" name="Google Shape;92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934" name="Google Shape;9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5" name="Google Shape;9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943" name="Google Shape;9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4" name="Google Shape;94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952" name="Google Shape;9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3" name="Google Shape;95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959" name="Google Shape;95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0" name="Google Shape;96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66" name="Google Shape;16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73" name="Google Shape;1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80" name="Google Shape;1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34" name="Google Shape;2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28" name="Google Shape;4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12" name="Google Shape;6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3" name="Google Shape;61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793" name="Google Shape;79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4" name="Google Shape;79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897" name="Google Shape;8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8" name="Google Shape;89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51" name="Google Shape;51;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108" name="Google Shape;108;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1" name="Shape 151"/>
        <p:cNvGrpSpPr/>
        <p:nvPr/>
      </p:nvGrpSpPr>
      <p:grpSpPr>
        <a:xfrm>
          <a:off x="0" y="0"/>
          <a:ext cx="0" cy="0"/>
          <a:chOff x="0" y="0"/>
          <a:chExt cx="0" cy="0"/>
        </a:xfrm>
      </p:grpSpPr>
      <p:sp>
        <p:nvSpPr>
          <p:cNvPr id="152" name="Google Shape;152;p13"/>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3"/>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154" name="Google Shape;154;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3"/>
          <p:cNvSpPr txBox="1"/>
          <p:nvPr>
            <p:ph type="title"/>
          </p:nvPr>
        </p:nvSpPr>
        <p:spPr>
          <a:xfrm rot="5400000">
            <a:off x="4653757" y="2097881"/>
            <a:ext cx="6008687"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
          <p:cNvSpPr txBox="1"/>
          <p:nvPr>
            <p:ph idx="1" type="body"/>
          </p:nvPr>
        </p:nvSpPr>
        <p:spPr>
          <a:xfrm rot="5400000">
            <a:off x="462757" y="116682"/>
            <a:ext cx="6008687"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57" name="Google Shape;57;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
          <p:cNvSpPr txBox="1"/>
          <p:nvPr>
            <p:ph idx="1" type="body"/>
          </p:nvPr>
        </p:nvSpPr>
        <p:spPr>
          <a:xfrm rot="5400000">
            <a:off x="2366169" y="-189707"/>
            <a:ext cx="44116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63" name="Google Shape;63;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2"/>
              </a:buClr>
              <a:buSzPts val="224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196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168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2"/>
              </a:buClr>
              <a:buSzPts val="15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9pPr>
          </a:lstStyle>
          <a:p/>
        </p:txBody>
      </p:sp>
      <p:sp>
        <p:nvSpPr>
          <p:cNvPr id="69" name="Google Shape;69;p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70" name="Google Shape;70;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76" name="Google Shape;76;p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77" name="Google Shape;77;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8"/>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92" name="Google Shape;92;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93" name="Google Shape;93;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94" name="Google Shape;94;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95" name="Google Shape;95;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8" name="Shape 98"/>
        <p:cNvGrpSpPr/>
        <p:nvPr/>
      </p:nvGrpSpPr>
      <p:grpSpPr>
        <a:xfrm>
          <a:off x="0" y="0"/>
          <a:ext cx="0" cy="0"/>
          <a:chOff x="0" y="0"/>
          <a:chExt cx="0" cy="0"/>
        </a:xfrm>
      </p:grpSpPr>
      <p:sp>
        <p:nvSpPr>
          <p:cNvPr id="99" name="Google Shape;99;p1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01" name="Google Shape;101;p10"/>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02" name="Google Shape;102;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7962900" y="152400"/>
            <a:ext cx="0" cy="1524000"/>
          </a:xfrm>
          <a:prstGeom prst="straightConnector1">
            <a:avLst/>
          </a:prstGeom>
          <a:noFill/>
          <a:ln cap="flat" cmpd="sng" w="9525">
            <a:solidFill>
              <a:schemeClr val="dk1"/>
            </a:solidFill>
            <a:prstDash val="solid"/>
            <a:miter lim="800000"/>
            <a:headEnd len="med" w="med" type="none"/>
            <a:tailEnd len="med" w="med" type="none"/>
          </a:ln>
        </p:spPr>
      </p:cxnSp>
      <p:sp>
        <p:nvSpPr>
          <p:cNvPr id="11" name="Google Shape;11;p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2" name="Google Shape;12;p1"/>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6" name="Google Shape;16;p1"/>
          <p:cNvGrpSpPr/>
          <p:nvPr/>
        </p:nvGrpSpPr>
        <p:grpSpPr>
          <a:xfrm>
            <a:off x="8153400" y="152400"/>
            <a:ext cx="792162" cy="1295400"/>
            <a:chOff x="5136" y="960"/>
            <a:chExt cx="528" cy="864"/>
          </a:xfrm>
        </p:grpSpPr>
        <p:sp>
          <p:nvSpPr>
            <p:cNvPr id="17" name="Google Shape;17;p1"/>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5248"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p:nvPr/>
          </p:nvSpPr>
          <p:spPr>
            <a:xfrm>
              <a:off x="5360" y="960"/>
              <a:ext cx="78"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
            <p:cNvSpPr/>
            <p:nvPr/>
          </p:nvSpPr>
          <p:spPr>
            <a:xfrm>
              <a:off x="5136" y="1072"/>
              <a:ext cx="80"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
            <p:cNvSpPr/>
            <p:nvPr/>
          </p:nvSpPr>
          <p:spPr>
            <a:xfrm>
              <a:off x="5248" y="1072"/>
              <a:ext cx="79"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1"/>
            <p:cNvSpPr/>
            <p:nvPr/>
          </p:nvSpPr>
          <p:spPr>
            <a:xfrm>
              <a:off x="5360" y="1072"/>
              <a:ext cx="78"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
            <p:cNvSpPr/>
            <p:nvPr/>
          </p:nvSpPr>
          <p:spPr>
            <a:xfrm>
              <a:off x="5472" y="1072"/>
              <a:ext cx="78" cy="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
            <p:cNvSpPr/>
            <p:nvPr/>
          </p:nvSpPr>
          <p:spPr>
            <a:xfrm>
              <a:off x="5136" y="1184"/>
              <a:ext cx="80"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
            <p:cNvSpPr/>
            <p:nvPr/>
          </p:nvSpPr>
          <p:spPr>
            <a:xfrm>
              <a:off x="5248" y="1184"/>
              <a:ext cx="79"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
            <p:cNvSpPr/>
            <p:nvPr/>
          </p:nvSpPr>
          <p:spPr>
            <a:xfrm>
              <a:off x="5360" y="1184"/>
              <a:ext cx="78" cy="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
            <p:cNvSpPr/>
            <p:nvPr/>
          </p:nvSpPr>
          <p:spPr>
            <a:xfrm>
              <a:off x="5472" y="1184"/>
              <a:ext cx="78" cy="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
            <p:cNvSpPr/>
            <p:nvPr/>
          </p:nvSpPr>
          <p:spPr>
            <a:xfrm>
              <a:off x="5584" y="1184"/>
              <a:ext cx="80" cy="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1"/>
            <p:cNvSpPr/>
            <p:nvPr/>
          </p:nvSpPr>
          <p:spPr>
            <a:xfrm>
              <a:off x="5248"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1"/>
            <p:cNvSpPr/>
            <p:nvPr/>
          </p:nvSpPr>
          <p:spPr>
            <a:xfrm>
              <a:off x="5360" y="1296"/>
              <a:ext cx="78"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1"/>
            <p:cNvSpPr/>
            <p:nvPr/>
          </p:nvSpPr>
          <p:spPr>
            <a:xfrm>
              <a:off x="5472" y="1296"/>
              <a:ext cx="78"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1"/>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1"/>
            <p:cNvSpPr/>
            <p:nvPr/>
          </p:nvSpPr>
          <p:spPr>
            <a:xfrm>
              <a:off x="5248" y="1408"/>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1"/>
            <p:cNvSpPr/>
            <p:nvPr/>
          </p:nvSpPr>
          <p:spPr>
            <a:xfrm>
              <a:off x="5360" y="1408"/>
              <a:ext cx="78"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1"/>
            <p:cNvSpPr/>
            <p:nvPr/>
          </p:nvSpPr>
          <p:spPr>
            <a:xfrm>
              <a:off x="5472" y="1408"/>
              <a:ext cx="78"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1"/>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1"/>
            <p:cNvSpPr/>
            <p:nvPr/>
          </p:nvSpPr>
          <p:spPr>
            <a:xfrm>
              <a:off x="5136" y="1520"/>
              <a:ext cx="80"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1"/>
            <p:cNvSpPr/>
            <p:nvPr/>
          </p:nvSpPr>
          <p:spPr>
            <a:xfrm>
              <a:off x="5248"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1"/>
            <p:cNvSpPr/>
            <p:nvPr/>
          </p:nvSpPr>
          <p:spPr>
            <a:xfrm>
              <a:off x="5360" y="1520"/>
              <a:ext cx="78"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1"/>
            <p:cNvSpPr/>
            <p:nvPr/>
          </p:nvSpPr>
          <p:spPr>
            <a:xfrm>
              <a:off x="5472" y="1520"/>
              <a:ext cx="78"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1"/>
            <p:cNvSpPr/>
            <p:nvPr/>
          </p:nvSpPr>
          <p:spPr>
            <a:xfrm>
              <a:off x="5136" y="1632"/>
              <a:ext cx="80" cy="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1"/>
            <p:cNvSpPr/>
            <p:nvPr/>
          </p:nvSpPr>
          <p:spPr>
            <a:xfrm>
              <a:off x="5248" y="1632"/>
              <a:ext cx="79" cy="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1"/>
            <p:cNvSpPr/>
            <p:nvPr/>
          </p:nvSpPr>
          <p:spPr>
            <a:xfrm>
              <a:off x="5360" y="1632"/>
              <a:ext cx="78" cy="7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1"/>
            <p:cNvSpPr/>
            <p:nvPr/>
          </p:nvSpPr>
          <p:spPr>
            <a:xfrm>
              <a:off x="5472" y="1632"/>
              <a:ext cx="78" cy="7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1"/>
            <p:cNvSpPr/>
            <p:nvPr/>
          </p:nvSpPr>
          <p:spPr>
            <a:xfrm>
              <a:off x="5248"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1"/>
            <p:cNvSpPr/>
            <p:nvPr/>
          </p:nvSpPr>
          <p:spPr>
            <a:xfrm>
              <a:off x="5472" y="1744"/>
              <a:ext cx="78"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cxnSp>
        <p:nvCxnSpPr>
          <p:cNvPr id="112" name="Google Shape;112;p12"/>
          <p:cNvCxnSpPr/>
          <p:nvPr/>
        </p:nvCxnSpPr>
        <p:spPr>
          <a:xfrm>
            <a:off x="7315200" y="1066800"/>
            <a:ext cx="0" cy="4495800"/>
          </a:xfrm>
          <a:prstGeom prst="straightConnector1">
            <a:avLst/>
          </a:prstGeom>
          <a:noFill/>
          <a:ln cap="flat" cmpd="sng" w="9525">
            <a:solidFill>
              <a:schemeClr val="dk1"/>
            </a:solidFill>
            <a:prstDash val="solid"/>
            <a:miter lim="800000"/>
            <a:headEnd len="med" w="med" type="none"/>
            <a:tailEnd len="med" w="med" type="none"/>
          </a:ln>
        </p:spPr>
      </p:cxnSp>
      <p:grpSp>
        <p:nvGrpSpPr>
          <p:cNvPr id="113" name="Google Shape;113;p12"/>
          <p:cNvGrpSpPr/>
          <p:nvPr/>
        </p:nvGrpSpPr>
        <p:grpSpPr>
          <a:xfrm>
            <a:off x="7493000" y="2992437"/>
            <a:ext cx="1338262" cy="2189162"/>
            <a:chOff x="4704" y="1885"/>
            <a:chExt cx="843" cy="1379"/>
          </a:xfrm>
        </p:grpSpPr>
        <p:sp>
          <p:nvSpPr>
            <p:cNvPr id="114" name="Google Shape;114;p12"/>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12"/>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2"/>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2"/>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12"/>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12"/>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12"/>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2"/>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2"/>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12"/>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2"/>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2"/>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2"/>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12"/>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2"/>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12"/>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12"/>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12"/>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12"/>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Google Shape;133;p12"/>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2"/>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12"/>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12"/>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12"/>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12"/>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12"/>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12"/>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 name="Google Shape;141;p12"/>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12"/>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2"/>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12"/>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145" name="Google Shape;145;p12"/>
          <p:cNvCxnSpPr/>
          <p:nvPr/>
        </p:nvCxnSpPr>
        <p:spPr>
          <a:xfrm>
            <a:off x="304800" y="2819400"/>
            <a:ext cx="8229600" cy="0"/>
          </a:xfrm>
          <a:prstGeom prst="straightConnector1">
            <a:avLst/>
          </a:prstGeom>
          <a:noFill/>
          <a:ln cap="flat" cmpd="sng" w="9525">
            <a:solidFill>
              <a:schemeClr val="dk1"/>
            </a:solidFill>
            <a:prstDash val="solid"/>
            <a:miter lim="800000"/>
            <a:headEnd len="med" w="med" type="none"/>
            <a:tailEnd len="med" w="med" type="none"/>
          </a:ln>
        </p:spPr>
      </p:cxnSp>
      <p:sp>
        <p:nvSpPr>
          <p:cNvPr id="146" name="Google Shape;146;p1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47" name="Google Shape;147;p1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48" name="Google Shape;148;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9" name="Google Shape;149;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0" name="Google Shape;150;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Overview</a:t>
            </a:r>
            <a:endParaRPr/>
          </a:p>
        </p:txBody>
      </p:sp>
      <p:sp>
        <p:nvSpPr>
          <p:cNvPr id="163" name="Google Shape;163;p14"/>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Pipelining is widely used in modern processors.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Pipelining improves system performance in terms of throughput.</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Pipelined organization requires sophisticated compilation techniques.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2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Role of Cache Memory</a:t>
            </a:r>
            <a:endParaRPr/>
          </a:p>
        </p:txBody>
      </p:sp>
      <p:sp>
        <p:nvSpPr>
          <p:cNvPr id="910" name="Google Shape;910;p2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Each pipeline stage is expected to complete in one clock cycle.</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The clock period should be long enough to let the slowest pipeline stage to complete.</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Faster stages can only wait for the slowest one to complete.</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Since main memory is very slow compared to the execution, if each instruction needs to be fetched from main memory, pipeline is almost useless.</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Fortunately, we have cache.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2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Pipeline Performance</a:t>
            </a:r>
            <a:endParaRPr/>
          </a:p>
        </p:txBody>
      </p:sp>
      <p:sp>
        <p:nvSpPr>
          <p:cNvPr id="917" name="Google Shape;917;p24"/>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The potential increase in performance resulting from pipelining is proportional to the number of pipeline stages.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However, this increase would be achieved only if all pipeline stages require the same time to complete, and there is no interruption throughout program execution.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Unfortunately, this is not true.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25"/>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Pipeline Performance</a:t>
            </a:r>
            <a:endParaRPr/>
          </a:p>
        </p:txBody>
      </p:sp>
      <p:pic>
        <p:nvPicPr>
          <p:cNvPr descr="figure8" id="924" name="Google Shape;924;p25"/>
          <p:cNvPicPr preferRelativeResize="0"/>
          <p:nvPr/>
        </p:nvPicPr>
        <p:blipFill/>
        <p:spPr>
          <a:xfrm>
            <a:off x="609600" y="1600200"/>
            <a:ext cx="7223125" cy="4841875"/>
          </a:xfrm>
          <a:prstGeom prst="rect">
            <a:avLst/>
          </a:prstGeom>
          <a:solidFill>
            <a:srgbClr val="FFFFFF"/>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26"/>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Pipeline Performance</a:t>
            </a:r>
            <a:endParaRPr/>
          </a:p>
        </p:txBody>
      </p:sp>
      <p:sp>
        <p:nvSpPr>
          <p:cNvPr id="931" name="Google Shape;931;p26"/>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The previous pipeline is said to have been stalled for two clock cycles.</a:t>
            </a:r>
            <a:endParaRPr/>
          </a:p>
          <a:p>
            <a:pPr indent="-342900" lvl="0" marL="342900" rtl="0" algn="l">
              <a:lnSpc>
                <a:spcPct val="9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Any condition that causes a pipeline to stall is called a hazard.</a:t>
            </a:r>
            <a:endParaRPr/>
          </a:p>
          <a:p>
            <a:pPr indent="-342900" lvl="0" marL="342900" rtl="0" algn="l">
              <a:lnSpc>
                <a:spcPct val="9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Data hazard – any condition in which either the source or the destination operands of an instruction are not available at the time expected in the pipeline. So some operation has to be delayed, and the pipeline stalls.</a:t>
            </a:r>
            <a:endParaRPr/>
          </a:p>
          <a:p>
            <a:pPr indent="-342900" lvl="0" marL="342900" rtl="0" algn="l">
              <a:lnSpc>
                <a:spcPct val="9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Instruction (control) hazard – a delay in the availability of an instruction causes the pipeline to stall.</a:t>
            </a:r>
            <a:endParaRPr/>
          </a:p>
          <a:p>
            <a:pPr indent="-342900" lvl="0" marL="342900" rtl="0" algn="l">
              <a:lnSpc>
                <a:spcPct val="9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Structural hazard – the situation when two instructions require the use of a given hardware resource at the same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2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Pipeline Performance</a:t>
            </a:r>
            <a:endParaRPr/>
          </a:p>
        </p:txBody>
      </p:sp>
      <p:pic>
        <p:nvPicPr>
          <p:cNvPr descr="figure8" id="938" name="Google Shape;938;p27"/>
          <p:cNvPicPr preferRelativeResize="0"/>
          <p:nvPr/>
        </p:nvPicPr>
        <p:blipFill/>
        <p:spPr>
          <a:xfrm>
            <a:off x="1981200" y="1374775"/>
            <a:ext cx="4818062" cy="5483225"/>
          </a:xfrm>
          <a:prstGeom prst="rect">
            <a:avLst/>
          </a:prstGeom>
          <a:solidFill>
            <a:srgbClr val="FFFFFF"/>
          </a:solidFill>
          <a:ln>
            <a:noFill/>
          </a:ln>
        </p:spPr>
      </p:pic>
      <p:sp>
        <p:nvSpPr>
          <p:cNvPr id="939" name="Google Shape;939;p27"/>
          <p:cNvSpPr txBox="1"/>
          <p:nvPr/>
        </p:nvSpPr>
        <p:spPr>
          <a:xfrm>
            <a:off x="7010400" y="4419600"/>
            <a:ext cx="1828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Idle periods – stalls (bubbles)</a:t>
            </a:r>
            <a:endParaRPr/>
          </a:p>
        </p:txBody>
      </p:sp>
      <p:sp>
        <p:nvSpPr>
          <p:cNvPr id="940" name="Google Shape;940;p27"/>
          <p:cNvSpPr txBox="1"/>
          <p:nvPr/>
        </p:nvSpPr>
        <p:spPr>
          <a:xfrm>
            <a:off x="228600" y="1600200"/>
            <a:ext cx="1828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Instruction hazard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28"/>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Pipeline Performance</a:t>
            </a:r>
            <a:endParaRPr/>
          </a:p>
        </p:txBody>
      </p:sp>
      <p:pic>
        <p:nvPicPr>
          <p:cNvPr descr="figure8" id="947" name="Google Shape;947;p28"/>
          <p:cNvPicPr preferRelativeResize="0"/>
          <p:nvPr/>
        </p:nvPicPr>
        <p:blipFill/>
        <p:spPr>
          <a:xfrm>
            <a:off x="1676400" y="1828800"/>
            <a:ext cx="5702300" cy="4876800"/>
          </a:xfrm>
          <a:prstGeom prst="rect">
            <a:avLst/>
          </a:prstGeom>
          <a:solidFill>
            <a:srgbClr val="FFFFFF"/>
          </a:solidFill>
          <a:ln>
            <a:noFill/>
          </a:ln>
        </p:spPr>
      </p:pic>
      <p:sp>
        <p:nvSpPr>
          <p:cNvPr id="948" name="Google Shape;948;p28"/>
          <p:cNvSpPr txBox="1"/>
          <p:nvPr/>
        </p:nvSpPr>
        <p:spPr>
          <a:xfrm>
            <a:off x="1279525" y="1484312"/>
            <a:ext cx="1835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Load  X(R1), R2</a:t>
            </a:r>
            <a:endParaRPr/>
          </a:p>
        </p:txBody>
      </p:sp>
      <p:sp>
        <p:nvSpPr>
          <p:cNvPr id="949" name="Google Shape;949;p28"/>
          <p:cNvSpPr txBox="1"/>
          <p:nvPr/>
        </p:nvSpPr>
        <p:spPr>
          <a:xfrm>
            <a:off x="228600" y="1600200"/>
            <a:ext cx="1828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Structural hazard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2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Pipeline Performance</a:t>
            </a:r>
            <a:endParaRPr/>
          </a:p>
        </p:txBody>
      </p:sp>
      <p:sp>
        <p:nvSpPr>
          <p:cNvPr id="956" name="Google Shape;956;p2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Again, pipelining does not result in individual instructions being executed faster; rather, it is the throughput that increases.</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Throughput is measured by the rate at which instruction execution is completed.</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Pipeline stall causes degradation in pipeline performance.</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We need to identify all hazards that may cause the pipeline to stall and to find ways to minimize their impact.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3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Quiz</a:t>
            </a:r>
            <a:endParaRPr/>
          </a:p>
        </p:txBody>
      </p:sp>
      <p:sp>
        <p:nvSpPr>
          <p:cNvPr id="963" name="Google Shape;963;p30"/>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Four instructions, the I2 takes two clock cycles for execution. Pls draw the figure for 4-stage pipeline, and figure out the total cycles needed for the four instructions to complete.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Basic Concepts</a:t>
            </a:r>
            <a:endParaRPr/>
          </a:p>
        </p:txBody>
      </p:sp>
      <p:sp>
        <p:nvSpPr>
          <p:cNvPr id="170" name="Google Shape;170;p15"/>
          <p:cNvSpPr txBox="1"/>
          <p:nvPr>
            <p:ph idx="1" type="subTitle"/>
          </p:nvPr>
        </p:nvSpPr>
        <p:spPr>
          <a:xfrm>
            <a:off x="849312" y="3049587"/>
            <a:ext cx="6248400" cy="2362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2240"/>
              <a:buFont typeface="Noto Sans Symbols"/>
              <a:buNone/>
            </a:pPr>
            <a:r>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Making the Execution of Programs Faster</a:t>
            </a:r>
            <a:endParaRPr/>
          </a:p>
        </p:txBody>
      </p:sp>
      <p:sp>
        <p:nvSpPr>
          <p:cNvPr id="177" name="Google Shape;177;p16"/>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Use faster circuit technology to build the processor and the main memory.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Arrange the hardware so that more than one operation can be performed at the same time.</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In the latter way, the number of operations performed per second is increased even though the elapsed time needed to perform any one operation is not changed.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Traditional Pipeline Concept</a:t>
            </a:r>
            <a:endParaRPr/>
          </a:p>
        </p:txBody>
      </p:sp>
      <p:sp>
        <p:nvSpPr>
          <p:cNvPr id="184" name="Google Shape;184;p17"/>
          <p:cNvSpPr txBox="1"/>
          <p:nvPr>
            <p:ph idx="1" type="body"/>
          </p:nvPr>
        </p:nvSpPr>
        <p:spPr>
          <a:xfrm>
            <a:off x="687387" y="2076450"/>
            <a:ext cx="7640637" cy="3667125"/>
          </a:xfrm>
          <a:prstGeom prst="rect">
            <a:avLst/>
          </a:prstGeom>
          <a:noFill/>
          <a:ln>
            <a:noFill/>
          </a:ln>
        </p:spPr>
        <p:txBody>
          <a:bodyPr anchorCtr="0" anchor="t" bIns="25550" lIns="63350" spcFirstLastPara="1" rIns="63350" wrap="square" tIns="25550">
            <a:noAutofit/>
          </a:bodyPr>
          <a:lstStyle/>
          <a:p>
            <a:pPr indent="-201612" lvl="0" marL="201612"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Laundry Example</a:t>
            </a:r>
            <a:endParaRPr/>
          </a:p>
          <a:p>
            <a:pPr indent="-201612" lvl="0" marL="201612"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Ann, Brian, Cathy, Dave </a:t>
            </a:r>
            <a:br>
              <a:rPr b="0" i="0" lang="en-US" sz="2600" u="none">
                <a:solidFill>
                  <a:schemeClr val="dk1"/>
                </a:solidFill>
                <a:latin typeface="Arial"/>
                <a:ea typeface="Arial"/>
                <a:cs typeface="Arial"/>
                <a:sym typeface="Arial"/>
              </a:rPr>
            </a:br>
            <a:r>
              <a:rPr b="0" i="0" lang="en-US" sz="2600" u="none">
                <a:solidFill>
                  <a:schemeClr val="dk1"/>
                </a:solidFill>
                <a:latin typeface="Arial"/>
                <a:ea typeface="Arial"/>
                <a:cs typeface="Arial"/>
                <a:sym typeface="Arial"/>
              </a:rPr>
              <a:t>each have one load of clothes </a:t>
            </a:r>
            <a:br>
              <a:rPr b="0" i="0" lang="en-US" sz="2600" u="none">
                <a:solidFill>
                  <a:schemeClr val="dk1"/>
                </a:solidFill>
                <a:latin typeface="Arial"/>
                <a:ea typeface="Arial"/>
                <a:cs typeface="Arial"/>
                <a:sym typeface="Arial"/>
              </a:rPr>
            </a:br>
            <a:r>
              <a:rPr b="0" i="0" lang="en-US" sz="2600" u="none">
                <a:solidFill>
                  <a:schemeClr val="dk1"/>
                </a:solidFill>
                <a:latin typeface="Arial"/>
                <a:ea typeface="Arial"/>
                <a:cs typeface="Arial"/>
                <a:sym typeface="Arial"/>
              </a:rPr>
              <a:t>to wash, dry, and fold</a:t>
            </a:r>
            <a:endParaRPr/>
          </a:p>
          <a:p>
            <a:pPr indent="-201612" lvl="0" marL="201612"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Washer takes 30 minutes</a:t>
            </a:r>
            <a:endParaRPr/>
          </a:p>
          <a:p>
            <a:pPr indent="-86042" lvl="0" marL="201612" rtl="0" algn="l">
              <a:lnSpc>
                <a:spcPct val="10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201612" lvl="0" marL="201612"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Dryer takes 40 minutes</a:t>
            </a:r>
            <a:endParaRPr/>
          </a:p>
          <a:p>
            <a:pPr indent="-86042" lvl="0" marL="201612" rtl="0" algn="l">
              <a:lnSpc>
                <a:spcPct val="10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201612" lvl="0" marL="201612"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“Folder” takes 20 minutes</a:t>
            </a:r>
            <a:endParaRPr/>
          </a:p>
        </p:txBody>
      </p:sp>
      <p:grpSp>
        <p:nvGrpSpPr>
          <p:cNvPr id="185" name="Google Shape;185;p17"/>
          <p:cNvGrpSpPr/>
          <p:nvPr/>
        </p:nvGrpSpPr>
        <p:grpSpPr>
          <a:xfrm>
            <a:off x="6369050" y="4992687"/>
            <a:ext cx="673100" cy="800099"/>
            <a:chOff x="4012" y="2316"/>
            <a:chExt cx="424" cy="504"/>
          </a:xfrm>
        </p:grpSpPr>
        <p:grpSp>
          <p:nvGrpSpPr>
            <p:cNvPr id="186" name="Google Shape;186;p17"/>
            <p:cNvGrpSpPr/>
            <p:nvPr/>
          </p:nvGrpSpPr>
          <p:grpSpPr>
            <a:xfrm>
              <a:off x="4012" y="2316"/>
              <a:ext cx="424" cy="504"/>
              <a:chOff x="4012" y="2316"/>
              <a:chExt cx="424" cy="504"/>
            </a:xfrm>
          </p:grpSpPr>
          <p:grpSp>
            <p:nvGrpSpPr>
              <p:cNvPr id="187" name="Google Shape;187;p17"/>
              <p:cNvGrpSpPr/>
              <p:nvPr/>
            </p:nvGrpSpPr>
            <p:grpSpPr>
              <a:xfrm>
                <a:off x="4012" y="2396"/>
                <a:ext cx="424" cy="424"/>
                <a:chOff x="4012" y="2396"/>
                <a:chExt cx="424" cy="424"/>
              </a:xfrm>
            </p:grpSpPr>
            <p:sp>
              <p:nvSpPr>
                <p:cNvPr id="188" name="Google Shape;188;p17"/>
                <p:cNvSpPr/>
                <p:nvPr/>
              </p:nvSpPr>
              <p:spPr>
                <a:xfrm>
                  <a:off x="4012" y="2396"/>
                  <a:ext cx="424" cy="424"/>
                </a:xfrm>
                <a:custGeom>
                  <a:rect b="b" l="l" r="r" t="t"/>
                  <a:pathLst>
                    <a:path extrusionOk="0" h="1870" w="1871">
                      <a:moveTo>
                        <a:pt x="0" y="1869"/>
                      </a:moveTo>
                      <a:lnTo>
                        <a:pt x="0" y="467"/>
                      </a:lnTo>
                      <a:lnTo>
                        <a:pt x="466" y="0"/>
                      </a:lnTo>
                      <a:lnTo>
                        <a:pt x="1870" y="0"/>
                      </a:lnTo>
                      <a:lnTo>
                        <a:pt x="1870" y="1402"/>
                      </a:lnTo>
                      <a:lnTo>
                        <a:pt x="1402" y="1869"/>
                      </a:lnTo>
                      <a:lnTo>
                        <a:pt x="0" y="1869"/>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17"/>
                <p:cNvSpPr/>
                <p:nvPr/>
              </p:nvSpPr>
              <p:spPr>
                <a:xfrm>
                  <a:off x="4012" y="2396"/>
                  <a:ext cx="424" cy="106"/>
                </a:xfrm>
                <a:custGeom>
                  <a:rect b="b" l="l" r="r" t="t"/>
                  <a:pathLst>
                    <a:path extrusionOk="0" h="468" w="1871">
                      <a:moveTo>
                        <a:pt x="0" y="467"/>
                      </a:moveTo>
                      <a:lnTo>
                        <a:pt x="466" y="0"/>
                      </a:lnTo>
                      <a:lnTo>
                        <a:pt x="1870" y="0"/>
                      </a:lnTo>
                      <a:lnTo>
                        <a:pt x="1402" y="467"/>
                      </a:lnTo>
                      <a:lnTo>
                        <a:pt x="0" y="467"/>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17"/>
                <p:cNvSpPr/>
                <p:nvPr/>
              </p:nvSpPr>
              <p:spPr>
                <a:xfrm>
                  <a:off x="4330" y="2396"/>
                  <a:ext cx="106" cy="424"/>
                </a:xfrm>
                <a:custGeom>
                  <a:rect b="b" l="l" r="r" t="t"/>
                  <a:pathLst>
                    <a:path extrusionOk="0" h="1870" w="469">
                      <a:moveTo>
                        <a:pt x="0" y="1869"/>
                      </a:moveTo>
                      <a:lnTo>
                        <a:pt x="0" y="467"/>
                      </a:lnTo>
                      <a:lnTo>
                        <a:pt x="468" y="0"/>
                      </a:lnTo>
                      <a:lnTo>
                        <a:pt x="468" y="1402"/>
                      </a:lnTo>
                      <a:lnTo>
                        <a:pt x="0" y="1869"/>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91" name="Google Shape;191;p17"/>
              <p:cNvGrpSpPr/>
              <p:nvPr/>
            </p:nvGrpSpPr>
            <p:grpSpPr>
              <a:xfrm>
                <a:off x="4108" y="2316"/>
                <a:ext cx="328" cy="88"/>
                <a:chOff x="4108" y="2316"/>
                <a:chExt cx="328" cy="88"/>
              </a:xfrm>
            </p:grpSpPr>
            <p:sp>
              <p:nvSpPr>
                <p:cNvPr id="192" name="Google Shape;192;p17"/>
                <p:cNvSpPr/>
                <p:nvPr/>
              </p:nvSpPr>
              <p:spPr>
                <a:xfrm>
                  <a:off x="4108" y="2316"/>
                  <a:ext cx="328" cy="88"/>
                </a:xfrm>
                <a:custGeom>
                  <a:rect b="b" l="l" r="r" t="t"/>
                  <a:pathLst>
                    <a:path extrusionOk="0" h="389" w="1448">
                      <a:moveTo>
                        <a:pt x="0" y="388"/>
                      </a:moveTo>
                      <a:lnTo>
                        <a:pt x="0" y="96"/>
                      </a:lnTo>
                      <a:lnTo>
                        <a:pt x="96" y="0"/>
                      </a:lnTo>
                      <a:lnTo>
                        <a:pt x="1447" y="0"/>
                      </a:lnTo>
                      <a:lnTo>
                        <a:pt x="1447" y="290"/>
                      </a:lnTo>
                      <a:lnTo>
                        <a:pt x="1349" y="388"/>
                      </a:lnTo>
                      <a:lnTo>
                        <a:pt x="0" y="388"/>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17"/>
                <p:cNvSpPr/>
                <p:nvPr/>
              </p:nvSpPr>
              <p:spPr>
                <a:xfrm>
                  <a:off x="4108" y="2316"/>
                  <a:ext cx="328" cy="22"/>
                </a:xfrm>
                <a:custGeom>
                  <a:rect b="b" l="l" r="r" t="t"/>
                  <a:pathLst>
                    <a:path extrusionOk="0" h="97" w="1448">
                      <a:moveTo>
                        <a:pt x="0" y="96"/>
                      </a:moveTo>
                      <a:lnTo>
                        <a:pt x="96" y="0"/>
                      </a:lnTo>
                      <a:lnTo>
                        <a:pt x="1447" y="0"/>
                      </a:lnTo>
                      <a:lnTo>
                        <a:pt x="1349" y="96"/>
                      </a:lnTo>
                      <a:lnTo>
                        <a:pt x="0" y="96"/>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17"/>
                <p:cNvSpPr/>
                <p:nvPr/>
              </p:nvSpPr>
              <p:spPr>
                <a:xfrm>
                  <a:off x="4414" y="2316"/>
                  <a:ext cx="22" cy="88"/>
                </a:xfrm>
                <a:custGeom>
                  <a:rect b="b" l="l" r="r" t="t"/>
                  <a:pathLst>
                    <a:path extrusionOk="0" h="389" w="99">
                      <a:moveTo>
                        <a:pt x="0" y="388"/>
                      </a:moveTo>
                      <a:lnTo>
                        <a:pt x="0" y="96"/>
                      </a:lnTo>
                      <a:lnTo>
                        <a:pt x="98" y="0"/>
                      </a:lnTo>
                      <a:lnTo>
                        <a:pt x="98" y="290"/>
                      </a:lnTo>
                      <a:lnTo>
                        <a:pt x="0" y="388"/>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95" name="Google Shape;195;p17"/>
            <p:cNvSpPr/>
            <p:nvPr/>
          </p:nvSpPr>
          <p:spPr>
            <a:xfrm>
              <a:off x="4140" y="2356"/>
              <a:ext cx="56" cy="32"/>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 name="Google Shape;196;p17"/>
            <p:cNvSpPr/>
            <p:nvPr/>
          </p:nvSpPr>
          <p:spPr>
            <a:xfrm>
              <a:off x="4064" y="2592"/>
              <a:ext cx="224" cy="96"/>
            </a:xfrm>
            <a:custGeom>
              <a:rect b="b" l="l" r="r" t="t"/>
              <a:pathLst>
                <a:path extrusionOk="0" h="424" w="989">
                  <a:moveTo>
                    <a:pt x="123" y="0"/>
                  </a:moveTo>
                  <a:lnTo>
                    <a:pt x="863" y="0"/>
                  </a:lnTo>
                  <a:lnTo>
                    <a:pt x="988" y="123"/>
                  </a:lnTo>
                  <a:lnTo>
                    <a:pt x="988" y="298"/>
                  </a:lnTo>
                  <a:lnTo>
                    <a:pt x="863" y="423"/>
                  </a:lnTo>
                  <a:lnTo>
                    <a:pt x="123" y="423"/>
                  </a:lnTo>
                  <a:lnTo>
                    <a:pt x="0" y="298"/>
                  </a:lnTo>
                  <a:lnTo>
                    <a:pt x="0" y="123"/>
                  </a:lnTo>
                  <a:lnTo>
                    <a:pt x="123"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97" name="Google Shape;197;p17"/>
          <p:cNvGrpSpPr/>
          <p:nvPr/>
        </p:nvGrpSpPr>
        <p:grpSpPr>
          <a:xfrm>
            <a:off x="6361112" y="5981700"/>
            <a:ext cx="661988" cy="649288"/>
            <a:chOff x="4007" y="2964"/>
            <a:chExt cx="417" cy="409"/>
          </a:xfrm>
        </p:grpSpPr>
        <p:grpSp>
          <p:nvGrpSpPr>
            <p:cNvPr id="198" name="Google Shape;198;p17"/>
            <p:cNvGrpSpPr/>
            <p:nvPr/>
          </p:nvGrpSpPr>
          <p:grpSpPr>
            <a:xfrm>
              <a:off x="4009" y="3157"/>
              <a:ext cx="415" cy="216"/>
              <a:chOff x="4009" y="3157"/>
              <a:chExt cx="415" cy="216"/>
            </a:xfrm>
          </p:grpSpPr>
          <p:sp>
            <p:nvSpPr>
              <p:cNvPr id="199" name="Google Shape;199;p17"/>
              <p:cNvSpPr/>
              <p:nvPr/>
            </p:nvSpPr>
            <p:spPr>
              <a:xfrm>
                <a:off x="4211" y="3158"/>
                <a:ext cx="95" cy="215"/>
              </a:xfrm>
              <a:custGeom>
                <a:rect b="b" l="l" r="r" t="t"/>
                <a:pathLst>
                  <a:path extrusionOk="0" h="949" w="421">
                    <a:moveTo>
                      <a:pt x="305" y="0"/>
                    </a:moveTo>
                    <a:lnTo>
                      <a:pt x="420" y="0"/>
                    </a:lnTo>
                    <a:lnTo>
                      <a:pt x="115" y="948"/>
                    </a:lnTo>
                    <a:lnTo>
                      <a:pt x="0" y="948"/>
                    </a:lnTo>
                    <a:lnTo>
                      <a:pt x="305"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 name="Google Shape;200;p17"/>
              <p:cNvSpPr/>
              <p:nvPr/>
            </p:nvSpPr>
            <p:spPr>
              <a:xfrm>
                <a:off x="4206" y="3157"/>
                <a:ext cx="218" cy="12"/>
              </a:xfrm>
              <a:prstGeom prst="roundRect">
                <a:avLst>
                  <a:gd fmla="val 180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1" name="Google Shape;201;p17"/>
              <p:cNvSpPr/>
              <p:nvPr/>
            </p:nvSpPr>
            <p:spPr>
              <a:xfrm>
                <a:off x="4205" y="3249"/>
                <a:ext cx="218" cy="13"/>
              </a:xfrm>
              <a:prstGeom prst="roundRect">
                <a:avLst>
                  <a:gd fmla="val 180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2" name="Google Shape;202;p17"/>
              <p:cNvSpPr/>
              <p:nvPr/>
            </p:nvSpPr>
            <p:spPr>
              <a:xfrm>
                <a:off x="4009" y="3249"/>
                <a:ext cx="116" cy="13"/>
              </a:xfrm>
              <a:prstGeom prst="roundRect">
                <a:avLst>
                  <a:gd fmla="val 180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03" name="Google Shape;203;p17"/>
            <p:cNvGrpSpPr/>
            <p:nvPr/>
          </p:nvGrpSpPr>
          <p:grpSpPr>
            <a:xfrm>
              <a:off x="4007" y="2964"/>
              <a:ext cx="217" cy="409"/>
              <a:chOff x="4007" y="2964"/>
              <a:chExt cx="217" cy="409"/>
            </a:xfrm>
          </p:grpSpPr>
          <p:sp>
            <p:nvSpPr>
              <p:cNvPr id="204" name="Google Shape;204;p17"/>
              <p:cNvSpPr/>
              <p:nvPr/>
            </p:nvSpPr>
            <p:spPr>
              <a:xfrm>
                <a:off x="4091" y="2964"/>
                <a:ext cx="56" cy="55"/>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17"/>
              <p:cNvSpPr/>
              <p:nvPr/>
            </p:nvSpPr>
            <p:spPr>
              <a:xfrm>
                <a:off x="4007" y="3041"/>
                <a:ext cx="217" cy="332"/>
              </a:xfrm>
              <a:custGeom>
                <a:rect b="b" l="l" r="r" t="t"/>
                <a:pathLst>
                  <a:path extrusionOk="0" h="1463" w="958">
                    <a:moveTo>
                      <a:pt x="261" y="110"/>
                    </a:moveTo>
                    <a:lnTo>
                      <a:pt x="8" y="676"/>
                    </a:lnTo>
                    <a:lnTo>
                      <a:pt x="4" y="684"/>
                    </a:lnTo>
                    <a:lnTo>
                      <a:pt x="4" y="693"/>
                    </a:lnTo>
                    <a:lnTo>
                      <a:pt x="0" y="702"/>
                    </a:lnTo>
                    <a:lnTo>
                      <a:pt x="0" y="720"/>
                    </a:lnTo>
                    <a:lnTo>
                      <a:pt x="0" y="729"/>
                    </a:lnTo>
                    <a:lnTo>
                      <a:pt x="0" y="742"/>
                    </a:lnTo>
                    <a:lnTo>
                      <a:pt x="4" y="755"/>
                    </a:lnTo>
                    <a:lnTo>
                      <a:pt x="8" y="768"/>
                    </a:lnTo>
                    <a:lnTo>
                      <a:pt x="13" y="777"/>
                    </a:lnTo>
                    <a:lnTo>
                      <a:pt x="22" y="790"/>
                    </a:lnTo>
                    <a:lnTo>
                      <a:pt x="30" y="799"/>
                    </a:lnTo>
                    <a:lnTo>
                      <a:pt x="39" y="808"/>
                    </a:lnTo>
                    <a:lnTo>
                      <a:pt x="52" y="812"/>
                    </a:lnTo>
                    <a:lnTo>
                      <a:pt x="61" y="821"/>
                    </a:lnTo>
                    <a:lnTo>
                      <a:pt x="66" y="821"/>
                    </a:lnTo>
                    <a:lnTo>
                      <a:pt x="75" y="821"/>
                    </a:lnTo>
                    <a:lnTo>
                      <a:pt x="88" y="821"/>
                    </a:lnTo>
                    <a:lnTo>
                      <a:pt x="101" y="821"/>
                    </a:lnTo>
                    <a:lnTo>
                      <a:pt x="625" y="821"/>
                    </a:lnTo>
                    <a:lnTo>
                      <a:pt x="625" y="1462"/>
                    </a:lnTo>
                    <a:lnTo>
                      <a:pt x="788" y="1462"/>
                    </a:lnTo>
                    <a:lnTo>
                      <a:pt x="788" y="702"/>
                    </a:lnTo>
                    <a:lnTo>
                      <a:pt x="788" y="693"/>
                    </a:lnTo>
                    <a:lnTo>
                      <a:pt x="784" y="684"/>
                    </a:lnTo>
                    <a:lnTo>
                      <a:pt x="779" y="676"/>
                    </a:lnTo>
                    <a:lnTo>
                      <a:pt x="779" y="671"/>
                    </a:lnTo>
                    <a:lnTo>
                      <a:pt x="775" y="667"/>
                    </a:lnTo>
                    <a:lnTo>
                      <a:pt x="766" y="658"/>
                    </a:lnTo>
                    <a:lnTo>
                      <a:pt x="762" y="654"/>
                    </a:lnTo>
                    <a:lnTo>
                      <a:pt x="753" y="649"/>
                    </a:lnTo>
                    <a:lnTo>
                      <a:pt x="744" y="645"/>
                    </a:lnTo>
                    <a:lnTo>
                      <a:pt x="735" y="640"/>
                    </a:lnTo>
                    <a:lnTo>
                      <a:pt x="727" y="640"/>
                    </a:lnTo>
                    <a:lnTo>
                      <a:pt x="713" y="640"/>
                    </a:lnTo>
                    <a:lnTo>
                      <a:pt x="704" y="640"/>
                    </a:lnTo>
                    <a:lnTo>
                      <a:pt x="696" y="640"/>
                    </a:lnTo>
                    <a:lnTo>
                      <a:pt x="687" y="640"/>
                    </a:lnTo>
                    <a:lnTo>
                      <a:pt x="678" y="640"/>
                    </a:lnTo>
                    <a:lnTo>
                      <a:pt x="377" y="623"/>
                    </a:lnTo>
                    <a:lnTo>
                      <a:pt x="461" y="370"/>
                    </a:lnTo>
                    <a:lnTo>
                      <a:pt x="522" y="458"/>
                    </a:lnTo>
                    <a:lnTo>
                      <a:pt x="891" y="458"/>
                    </a:lnTo>
                    <a:lnTo>
                      <a:pt x="900" y="454"/>
                    </a:lnTo>
                    <a:lnTo>
                      <a:pt x="904" y="454"/>
                    </a:lnTo>
                    <a:lnTo>
                      <a:pt x="913" y="454"/>
                    </a:lnTo>
                    <a:lnTo>
                      <a:pt x="917" y="454"/>
                    </a:lnTo>
                    <a:lnTo>
                      <a:pt x="926" y="445"/>
                    </a:lnTo>
                    <a:lnTo>
                      <a:pt x="935" y="441"/>
                    </a:lnTo>
                    <a:lnTo>
                      <a:pt x="939" y="432"/>
                    </a:lnTo>
                    <a:lnTo>
                      <a:pt x="948" y="428"/>
                    </a:lnTo>
                    <a:lnTo>
                      <a:pt x="953" y="419"/>
                    </a:lnTo>
                    <a:lnTo>
                      <a:pt x="953" y="410"/>
                    </a:lnTo>
                    <a:lnTo>
                      <a:pt x="957" y="401"/>
                    </a:lnTo>
                    <a:lnTo>
                      <a:pt x="957" y="388"/>
                    </a:lnTo>
                    <a:lnTo>
                      <a:pt x="957" y="375"/>
                    </a:lnTo>
                    <a:lnTo>
                      <a:pt x="953" y="366"/>
                    </a:lnTo>
                    <a:lnTo>
                      <a:pt x="948" y="357"/>
                    </a:lnTo>
                    <a:lnTo>
                      <a:pt x="944" y="348"/>
                    </a:lnTo>
                    <a:lnTo>
                      <a:pt x="935" y="339"/>
                    </a:lnTo>
                    <a:lnTo>
                      <a:pt x="931" y="335"/>
                    </a:lnTo>
                    <a:lnTo>
                      <a:pt x="922" y="326"/>
                    </a:lnTo>
                    <a:lnTo>
                      <a:pt x="913" y="322"/>
                    </a:lnTo>
                    <a:lnTo>
                      <a:pt x="909" y="317"/>
                    </a:lnTo>
                    <a:lnTo>
                      <a:pt x="900" y="317"/>
                    </a:lnTo>
                    <a:lnTo>
                      <a:pt x="891" y="317"/>
                    </a:lnTo>
                    <a:lnTo>
                      <a:pt x="607" y="317"/>
                    </a:lnTo>
                    <a:lnTo>
                      <a:pt x="545" y="216"/>
                    </a:lnTo>
                    <a:lnTo>
                      <a:pt x="553" y="207"/>
                    </a:lnTo>
                    <a:lnTo>
                      <a:pt x="558" y="194"/>
                    </a:lnTo>
                    <a:lnTo>
                      <a:pt x="558" y="180"/>
                    </a:lnTo>
                    <a:lnTo>
                      <a:pt x="562" y="167"/>
                    </a:lnTo>
                    <a:lnTo>
                      <a:pt x="562" y="150"/>
                    </a:lnTo>
                    <a:lnTo>
                      <a:pt x="562" y="136"/>
                    </a:lnTo>
                    <a:lnTo>
                      <a:pt x="562" y="119"/>
                    </a:lnTo>
                    <a:lnTo>
                      <a:pt x="558" y="105"/>
                    </a:lnTo>
                    <a:lnTo>
                      <a:pt x="553" y="92"/>
                    </a:lnTo>
                    <a:lnTo>
                      <a:pt x="549" y="88"/>
                    </a:lnTo>
                    <a:lnTo>
                      <a:pt x="545" y="75"/>
                    </a:lnTo>
                    <a:lnTo>
                      <a:pt x="540" y="66"/>
                    </a:lnTo>
                    <a:lnTo>
                      <a:pt x="531" y="52"/>
                    </a:lnTo>
                    <a:lnTo>
                      <a:pt x="522" y="44"/>
                    </a:lnTo>
                    <a:lnTo>
                      <a:pt x="509" y="35"/>
                    </a:lnTo>
                    <a:lnTo>
                      <a:pt x="500" y="26"/>
                    </a:lnTo>
                    <a:lnTo>
                      <a:pt x="487" y="17"/>
                    </a:lnTo>
                    <a:lnTo>
                      <a:pt x="474" y="13"/>
                    </a:lnTo>
                    <a:lnTo>
                      <a:pt x="461" y="4"/>
                    </a:lnTo>
                    <a:lnTo>
                      <a:pt x="443" y="4"/>
                    </a:lnTo>
                    <a:lnTo>
                      <a:pt x="430" y="0"/>
                    </a:lnTo>
                    <a:lnTo>
                      <a:pt x="421" y="0"/>
                    </a:lnTo>
                    <a:lnTo>
                      <a:pt x="403" y="0"/>
                    </a:lnTo>
                    <a:lnTo>
                      <a:pt x="390" y="0"/>
                    </a:lnTo>
                    <a:lnTo>
                      <a:pt x="372" y="4"/>
                    </a:lnTo>
                    <a:lnTo>
                      <a:pt x="358" y="8"/>
                    </a:lnTo>
                    <a:lnTo>
                      <a:pt x="340" y="13"/>
                    </a:lnTo>
                    <a:lnTo>
                      <a:pt x="327" y="22"/>
                    </a:lnTo>
                    <a:lnTo>
                      <a:pt x="310" y="30"/>
                    </a:lnTo>
                    <a:lnTo>
                      <a:pt x="301" y="44"/>
                    </a:lnTo>
                    <a:lnTo>
                      <a:pt x="292" y="57"/>
                    </a:lnTo>
                    <a:lnTo>
                      <a:pt x="283" y="66"/>
                    </a:lnTo>
                    <a:lnTo>
                      <a:pt x="274" y="83"/>
                    </a:lnTo>
                    <a:lnTo>
                      <a:pt x="265" y="92"/>
                    </a:lnTo>
                    <a:lnTo>
                      <a:pt x="261" y="11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206" name="Google Shape;206;p17"/>
          <p:cNvGrpSpPr/>
          <p:nvPr/>
        </p:nvGrpSpPr>
        <p:grpSpPr>
          <a:xfrm>
            <a:off x="6381750" y="4078287"/>
            <a:ext cx="673100" cy="800100"/>
            <a:chOff x="4020" y="1580"/>
            <a:chExt cx="424" cy="504"/>
          </a:xfrm>
        </p:grpSpPr>
        <p:grpSp>
          <p:nvGrpSpPr>
            <p:cNvPr id="207" name="Google Shape;207;p17"/>
            <p:cNvGrpSpPr/>
            <p:nvPr/>
          </p:nvGrpSpPr>
          <p:grpSpPr>
            <a:xfrm>
              <a:off x="4020" y="1580"/>
              <a:ext cx="424" cy="504"/>
              <a:chOff x="4020" y="1580"/>
              <a:chExt cx="424" cy="504"/>
            </a:xfrm>
          </p:grpSpPr>
          <p:grpSp>
            <p:nvGrpSpPr>
              <p:cNvPr id="208" name="Google Shape;208;p17"/>
              <p:cNvGrpSpPr/>
              <p:nvPr/>
            </p:nvGrpSpPr>
            <p:grpSpPr>
              <a:xfrm>
                <a:off x="4020" y="1580"/>
                <a:ext cx="424" cy="504"/>
                <a:chOff x="4020" y="1580"/>
                <a:chExt cx="424" cy="504"/>
              </a:xfrm>
            </p:grpSpPr>
            <p:grpSp>
              <p:nvGrpSpPr>
                <p:cNvPr id="209" name="Google Shape;209;p17"/>
                <p:cNvGrpSpPr/>
                <p:nvPr/>
              </p:nvGrpSpPr>
              <p:grpSpPr>
                <a:xfrm>
                  <a:off x="4020" y="1660"/>
                  <a:ext cx="424" cy="424"/>
                  <a:chOff x="4020" y="1660"/>
                  <a:chExt cx="424" cy="424"/>
                </a:xfrm>
              </p:grpSpPr>
              <p:sp>
                <p:nvSpPr>
                  <p:cNvPr id="210" name="Google Shape;210;p17"/>
                  <p:cNvSpPr/>
                  <p:nvPr/>
                </p:nvSpPr>
                <p:spPr>
                  <a:xfrm>
                    <a:off x="4020" y="1660"/>
                    <a:ext cx="424" cy="424"/>
                  </a:xfrm>
                  <a:custGeom>
                    <a:rect b="b" l="l" r="r" t="t"/>
                    <a:pathLst>
                      <a:path extrusionOk="0" h="1871" w="1871">
                        <a:moveTo>
                          <a:pt x="0" y="1870"/>
                        </a:moveTo>
                        <a:lnTo>
                          <a:pt x="0" y="466"/>
                        </a:lnTo>
                        <a:lnTo>
                          <a:pt x="466" y="0"/>
                        </a:lnTo>
                        <a:lnTo>
                          <a:pt x="1870" y="0"/>
                        </a:lnTo>
                        <a:lnTo>
                          <a:pt x="1870" y="1402"/>
                        </a:lnTo>
                        <a:lnTo>
                          <a:pt x="1402" y="1870"/>
                        </a:lnTo>
                        <a:lnTo>
                          <a:pt x="0" y="1870"/>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17"/>
                  <p:cNvSpPr/>
                  <p:nvPr/>
                </p:nvSpPr>
                <p:spPr>
                  <a:xfrm>
                    <a:off x="4020" y="1660"/>
                    <a:ext cx="424" cy="106"/>
                  </a:xfrm>
                  <a:custGeom>
                    <a:rect b="b" l="l" r="r" t="t"/>
                    <a:pathLst>
                      <a:path extrusionOk="0" h="467" w="1871">
                        <a:moveTo>
                          <a:pt x="0" y="466"/>
                        </a:moveTo>
                        <a:lnTo>
                          <a:pt x="466" y="0"/>
                        </a:lnTo>
                        <a:lnTo>
                          <a:pt x="1870" y="0"/>
                        </a:lnTo>
                        <a:lnTo>
                          <a:pt x="1402" y="466"/>
                        </a:lnTo>
                        <a:lnTo>
                          <a:pt x="0" y="46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17"/>
                  <p:cNvSpPr/>
                  <p:nvPr/>
                </p:nvSpPr>
                <p:spPr>
                  <a:xfrm>
                    <a:off x="4338" y="1660"/>
                    <a:ext cx="106" cy="424"/>
                  </a:xfrm>
                  <a:custGeom>
                    <a:rect b="b" l="l" r="r" t="t"/>
                    <a:pathLst>
                      <a:path extrusionOk="0" h="1871" w="469">
                        <a:moveTo>
                          <a:pt x="0" y="1870"/>
                        </a:moveTo>
                        <a:lnTo>
                          <a:pt x="0" y="466"/>
                        </a:lnTo>
                        <a:lnTo>
                          <a:pt x="468" y="0"/>
                        </a:lnTo>
                        <a:lnTo>
                          <a:pt x="468" y="1402"/>
                        </a:lnTo>
                        <a:lnTo>
                          <a:pt x="0" y="1870"/>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13" name="Google Shape;213;p17"/>
                <p:cNvGrpSpPr/>
                <p:nvPr/>
              </p:nvGrpSpPr>
              <p:grpSpPr>
                <a:xfrm>
                  <a:off x="4116" y="1580"/>
                  <a:ext cx="328" cy="88"/>
                  <a:chOff x="4116" y="1580"/>
                  <a:chExt cx="328" cy="88"/>
                </a:xfrm>
              </p:grpSpPr>
              <p:sp>
                <p:nvSpPr>
                  <p:cNvPr id="214" name="Google Shape;214;p17"/>
                  <p:cNvSpPr/>
                  <p:nvPr/>
                </p:nvSpPr>
                <p:spPr>
                  <a:xfrm>
                    <a:off x="4116" y="1580"/>
                    <a:ext cx="328" cy="88"/>
                  </a:xfrm>
                  <a:custGeom>
                    <a:rect b="b" l="l" r="r" t="t"/>
                    <a:pathLst>
                      <a:path extrusionOk="0" h="389" w="1448">
                        <a:moveTo>
                          <a:pt x="0" y="388"/>
                        </a:moveTo>
                        <a:lnTo>
                          <a:pt x="0" y="96"/>
                        </a:lnTo>
                        <a:lnTo>
                          <a:pt x="96" y="0"/>
                        </a:lnTo>
                        <a:lnTo>
                          <a:pt x="1447" y="0"/>
                        </a:lnTo>
                        <a:lnTo>
                          <a:pt x="1447" y="290"/>
                        </a:lnTo>
                        <a:lnTo>
                          <a:pt x="1349" y="388"/>
                        </a:lnTo>
                        <a:lnTo>
                          <a:pt x="0" y="388"/>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17"/>
                  <p:cNvSpPr/>
                  <p:nvPr/>
                </p:nvSpPr>
                <p:spPr>
                  <a:xfrm>
                    <a:off x="4116" y="1580"/>
                    <a:ext cx="328" cy="22"/>
                  </a:xfrm>
                  <a:custGeom>
                    <a:rect b="b" l="l" r="r" t="t"/>
                    <a:pathLst>
                      <a:path extrusionOk="0" h="97" w="1448">
                        <a:moveTo>
                          <a:pt x="0" y="96"/>
                        </a:moveTo>
                        <a:lnTo>
                          <a:pt x="96" y="0"/>
                        </a:lnTo>
                        <a:lnTo>
                          <a:pt x="1447" y="0"/>
                        </a:lnTo>
                        <a:lnTo>
                          <a:pt x="1349" y="96"/>
                        </a:lnTo>
                        <a:lnTo>
                          <a:pt x="0" y="9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6" name="Google Shape;216;p17"/>
                  <p:cNvSpPr/>
                  <p:nvPr/>
                </p:nvSpPr>
                <p:spPr>
                  <a:xfrm>
                    <a:off x="4422" y="1580"/>
                    <a:ext cx="22" cy="88"/>
                  </a:xfrm>
                  <a:custGeom>
                    <a:rect b="b" l="l" r="r" t="t"/>
                    <a:pathLst>
                      <a:path extrusionOk="0" h="389" w="99">
                        <a:moveTo>
                          <a:pt x="0" y="388"/>
                        </a:moveTo>
                        <a:lnTo>
                          <a:pt x="0" y="96"/>
                        </a:lnTo>
                        <a:lnTo>
                          <a:pt x="98" y="0"/>
                        </a:lnTo>
                        <a:lnTo>
                          <a:pt x="98" y="290"/>
                        </a:lnTo>
                        <a:lnTo>
                          <a:pt x="0" y="388"/>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217" name="Google Shape;217;p17"/>
              <p:cNvSpPr/>
              <p:nvPr/>
            </p:nvSpPr>
            <p:spPr>
              <a:xfrm>
                <a:off x="4104" y="1696"/>
                <a:ext cx="224" cy="32"/>
              </a:xfrm>
              <a:custGeom>
                <a:rect b="b" l="l" r="r" t="t"/>
                <a:pathLst>
                  <a:path extrusionOk="0" h="142" w="988">
                    <a:moveTo>
                      <a:pt x="245" y="0"/>
                    </a:moveTo>
                    <a:lnTo>
                      <a:pt x="987" y="0"/>
                    </a:lnTo>
                    <a:lnTo>
                      <a:pt x="740" y="141"/>
                    </a:lnTo>
                    <a:lnTo>
                      <a:pt x="0" y="141"/>
                    </a:lnTo>
                    <a:lnTo>
                      <a:pt x="245"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18" name="Google Shape;218;p17"/>
            <p:cNvSpPr/>
            <p:nvPr/>
          </p:nvSpPr>
          <p:spPr>
            <a:xfrm>
              <a:off x="4348" y="1620"/>
              <a:ext cx="56" cy="32"/>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19" name="Google Shape;219;p17"/>
          <p:cNvGrpSpPr/>
          <p:nvPr/>
        </p:nvGrpSpPr>
        <p:grpSpPr>
          <a:xfrm>
            <a:off x="5822950" y="3276600"/>
            <a:ext cx="2224087" cy="609600"/>
            <a:chOff x="3668" y="964"/>
            <a:chExt cx="1401" cy="384"/>
          </a:xfrm>
        </p:grpSpPr>
        <p:grpSp>
          <p:nvGrpSpPr>
            <p:cNvPr id="220" name="Google Shape;220;p17"/>
            <p:cNvGrpSpPr/>
            <p:nvPr/>
          </p:nvGrpSpPr>
          <p:grpSpPr>
            <a:xfrm>
              <a:off x="3668" y="964"/>
              <a:ext cx="329" cy="384"/>
              <a:chOff x="3668" y="964"/>
              <a:chExt cx="329" cy="384"/>
            </a:xfrm>
          </p:grpSpPr>
          <p:sp>
            <p:nvSpPr>
              <p:cNvPr id="221" name="Google Shape;221;p17"/>
              <p:cNvSpPr/>
              <p:nvPr/>
            </p:nvSpPr>
            <p:spPr>
              <a:xfrm>
                <a:off x="3668" y="964"/>
                <a:ext cx="329" cy="294"/>
              </a:xfrm>
              <a:custGeom>
                <a:rect b="b" l="l" r="r" t="t"/>
                <a:pathLst>
                  <a:path extrusionOk="0" h="1297" w="1452">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2" name="Google Shape;222;p17"/>
              <p:cNvSpPr txBox="1"/>
              <p:nvPr/>
            </p:nvSpPr>
            <p:spPr>
              <a:xfrm>
                <a:off x="3719" y="1011"/>
                <a:ext cx="253" cy="33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a:t>
                </a:r>
                <a:endParaRPr/>
              </a:p>
            </p:txBody>
          </p:sp>
        </p:grpSp>
        <p:grpSp>
          <p:nvGrpSpPr>
            <p:cNvPr id="223" name="Google Shape;223;p17"/>
            <p:cNvGrpSpPr/>
            <p:nvPr/>
          </p:nvGrpSpPr>
          <p:grpSpPr>
            <a:xfrm>
              <a:off x="4028" y="964"/>
              <a:ext cx="329" cy="384"/>
              <a:chOff x="4028" y="964"/>
              <a:chExt cx="329" cy="384"/>
            </a:xfrm>
          </p:grpSpPr>
          <p:sp>
            <p:nvSpPr>
              <p:cNvPr id="224" name="Google Shape;224;p17"/>
              <p:cNvSpPr/>
              <p:nvPr/>
            </p:nvSpPr>
            <p:spPr>
              <a:xfrm>
                <a:off x="4028" y="964"/>
                <a:ext cx="329" cy="294"/>
              </a:xfrm>
              <a:custGeom>
                <a:rect b="b" l="l" r="r" t="t"/>
                <a:pathLst>
                  <a:path extrusionOk="0" h="1297" w="1452">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 name="Google Shape;225;p17"/>
              <p:cNvSpPr txBox="1"/>
              <p:nvPr/>
            </p:nvSpPr>
            <p:spPr>
              <a:xfrm>
                <a:off x="4079" y="1011"/>
                <a:ext cx="253" cy="33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B</a:t>
                </a:r>
                <a:endParaRPr/>
              </a:p>
            </p:txBody>
          </p:sp>
        </p:grpSp>
        <p:grpSp>
          <p:nvGrpSpPr>
            <p:cNvPr id="226" name="Google Shape;226;p17"/>
            <p:cNvGrpSpPr/>
            <p:nvPr/>
          </p:nvGrpSpPr>
          <p:grpSpPr>
            <a:xfrm>
              <a:off x="4388" y="964"/>
              <a:ext cx="329" cy="384"/>
              <a:chOff x="4388" y="964"/>
              <a:chExt cx="329" cy="384"/>
            </a:xfrm>
          </p:grpSpPr>
          <p:sp>
            <p:nvSpPr>
              <p:cNvPr id="227" name="Google Shape;227;p17"/>
              <p:cNvSpPr/>
              <p:nvPr/>
            </p:nvSpPr>
            <p:spPr>
              <a:xfrm>
                <a:off x="4388" y="964"/>
                <a:ext cx="329" cy="294"/>
              </a:xfrm>
              <a:custGeom>
                <a:rect b="b" l="l" r="r" t="t"/>
                <a:pathLst>
                  <a:path extrusionOk="0" h="1297" w="1452">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8" name="Google Shape;228;p17"/>
              <p:cNvSpPr txBox="1"/>
              <p:nvPr/>
            </p:nvSpPr>
            <p:spPr>
              <a:xfrm>
                <a:off x="4439" y="1011"/>
                <a:ext cx="253" cy="33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a:t>
                </a:r>
                <a:endParaRPr/>
              </a:p>
            </p:txBody>
          </p:sp>
        </p:grpSp>
        <p:grpSp>
          <p:nvGrpSpPr>
            <p:cNvPr id="229" name="Google Shape;229;p17"/>
            <p:cNvGrpSpPr/>
            <p:nvPr/>
          </p:nvGrpSpPr>
          <p:grpSpPr>
            <a:xfrm>
              <a:off x="4740" y="964"/>
              <a:ext cx="329" cy="384"/>
              <a:chOff x="4740" y="964"/>
              <a:chExt cx="329" cy="384"/>
            </a:xfrm>
          </p:grpSpPr>
          <p:sp>
            <p:nvSpPr>
              <p:cNvPr id="230" name="Google Shape;230;p17"/>
              <p:cNvSpPr/>
              <p:nvPr/>
            </p:nvSpPr>
            <p:spPr>
              <a:xfrm>
                <a:off x="4740" y="964"/>
                <a:ext cx="329" cy="294"/>
              </a:xfrm>
              <a:custGeom>
                <a:rect b="b" l="l" r="r" t="t"/>
                <a:pathLst>
                  <a:path extrusionOk="0" h="1297" w="1452">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17"/>
              <p:cNvSpPr txBox="1"/>
              <p:nvPr/>
            </p:nvSpPr>
            <p:spPr>
              <a:xfrm>
                <a:off x="4791" y="1011"/>
                <a:ext cx="253" cy="33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Traditional Pipeline Concept</a:t>
            </a:r>
            <a:endParaRPr/>
          </a:p>
        </p:txBody>
      </p:sp>
      <p:sp>
        <p:nvSpPr>
          <p:cNvPr id="238" name="Google Shape;238;p18"/>
          <p:cNvSpPr txBox="1"/>
          <p:nvPr>
            <p:ph idx="1" type="body"/>
          </p:nvPr>
        </p:nvSpPr>
        <p:spPr>
          <a:xfrm>
            <a:off x="5562600" y="3276600"/>
            <a:ext cx="3505200" cy="1143000"/>
          </a:xfrm>
          <a:prstGeom prst="rect">
            <a:avLst/>
          </a:prstGeom>
          <a:noFill/>
          <a:ln>
            <a:noFill/>
          </a:ln>
        </p:spPr>
        <p:txBody>
          <a:bodyPr anchorCtr="0" anchor="t" bIns="25550" lIns="63350" spcFirstLastPara="1" rIns="63350" wrap="square" tIns="25550">
            <a:noAutofit/>
          </a:bodyPr>
          <a:lstStyle/>
          <a:p>
            <a:pPr indent="-201612" lvl="0" marL="201612" rtl="0" algn="l">
              <a:lnSpc>
                <a:spcPct val="100000"/>
              </a:lnSpc>
              <a:spcBef>
                <a:spcPts val="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Sequential laundry takes 6 hours for 4 loads</a:t>
            </a:r>
            <a:endParaRPr/>
          </a:p>
          <a:p>
            <a:pPr indent="-201612" lvl="0" marL="201612"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If they learned pipelining, how long would  laundry take? </a:t>
            </a:r>
            <a:endParaRPr/>
          </a:p>
        </p:txBody>
      </p:sp>
      <p:grpSp>
        <p:nvGrpSpPr>
          <p:cNvPr id="239" name="Google Shape;239;p18"/>
          <p:cNvGrpSpPr/>
          <p:nvPr/>
        </p:nvGrpSpPr>
        <p:grpSpPr>
          <a:xfrm>
            <a:off x="819150" y="3430587"/>
            <a:ext cx="522287" cy="498475"/>
            <a:chOff x="441" y="1529"/>
            <a:chExt cx="329" cy="314"/>
          </a:xfrm>
        </p:grpSpPr>
        <p:sp>
          <p:nvSpPr>
            <p:cNvPr id="240" name="Google Shape;240;p18"/>
            <p:cNvSpPr/>
            <p:nvPr/>
          </p:nvSpPr>
          <p:spPr>
            <a:xfrm>
              <a:off x="441" y="1529"/>
              <a:ext cx="329" cy="294"/>
            </a:xfrm>
            <a:custGeom>
              <a:rect b="b" l="l" r="r" t="t"/>
              <a:pathLst>
                <a:path extrusionOk="0" h="1297" w="1451">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18"/>
            <p:cNvSpPr txBox="1"/>
            <p:nvPr/>
          </p:nvSpPr>
          <p:spPr>
            <a:xfrm>
              <a:off x="509" y="1576"/>
              <a:ext cx="218"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grpSp>
        <p:nvGrpSpPr>
          <p:cNvPr id="242" name="Google Shape;242;p18"/>
          <p:cNvGrpSpPr/>
          <p:nvPr/>
        </p:nvGrpSpPr>
        <p:grpSpPr>
          <a:xfrm>
            <a:off x="806450" y="4256087"/>
            <a:ext cx="522287" cy="498475"/>
            <a:chOff x="433" y="2049"/>
            <a:chExt cx="329" cy="314"/>
          </a:xfrm>
        </p:grpSpPr>
        <p:sp>
          <p:nvSpPr>
            <p:cNvPr id="243" name="Google Shape;243;p18"/>
            <p:cNvSpPr/>
            <p:nvPr/>
          </p:nvSpPr>
          <p:spPr>
            <a:xfrm>
              <a:off x="433" y="2049"/>
              <a:ext cx="329" cy="294"/>
            </a:xfrm>
            <a:custGeom>
              <a:rect b="b" l="l" r="r" t="t"/>
              <a:pathLst>
                <a:path extrusionOk="0" h="1296" w="1452">
                  <a:moveTo>
                    <a:pt x="177" y="17"/>
                  </a:moveTo>
                  <a:lnTo>
                    <a:pt x="411" y="61"/>
                  </a:lnTo>
                  <a:lnTo>
                    <a:pt x="406" y="0"/>
                  </a:lnTo>
                  <a:lnTo>
                    <a:pt x="690" y="70"/>
                  </a:lnTo>
                  <a:lnTo>
                    <a:pt x="690" y="0"/>
                  </a:lnTo>
                  <a:lnTo>
                    <a:pt x="990" y="0"/>
                  </a:lnTo>
                  <a:lnTo>
                    <a:pt x="986" y="66"/>
                  </a:lnTo>
                  <a:lnTo>
                    <a:pt x="1350" y="0"/>
                  </a:lnTo>
                  <a:lnTo>
                    <a:pt x="907" y="366"/>
                  </a:lnTo>
                  <a:lnTo>
                    <a:pt x="951" y="369"/>
                  </a:lnTo>
                  <a:lnTo>
                    <a:pt x="999" y="378"/>
                  </a:lnTo>
                  <a:lnTo>
                    <a:pt x="1058" y="391"/>
                  </a:lnTo>
                  <a:lnTo>
                    <a:pt x="1106" y="409"/>
                  </a:lnTo>
                  <a:lnTo>
                    <a:pt x="1163" y="435"/>
                  </a:lnTo>
                  <a:lnTo>
                    <a:pt x="1212" y="458"/>
                  </a:lnTo>
                  <a:lnTo>
                    <a:pt x="1260" y="488"/>
                  </a:lnTo>
                  <a:lnTo>
                    <a:pt x="1300" y="524"/>
                  </a:lnTo>
                  <a:lnTo>
                    <a:pt x="1336" y="555"/>
                  </a:lnTo>
                  <a:lnTo>
                    <a:pt x="1367" y="594"/>
                  </a:lnTo>
                  <a:lnTo>
                    <a:pt x="1398" y="634"/>
                  </a:lnTo>
                  <a:lnTo>
                    <a:pt x="1420" y="683"/>
                  </a:lnTo>
                  <a:lnTo>
                    <a:pt x="1438" y="727"/>
                  </a:lnTo>
                  <a:lnTo>
                    <a:pt x="1447" y="766"/>
                  </a:lnTo>
                  <a:lnTo>
                    <a:pt x="1451" y="824"/>
                  </a:lnTo>
                  <a:lnTo>
                    <a:pt x="1447" y="881"/>
                  </a:lnTo>
                  <a:lnTo>
                    <a:pt x="1433" y="925"/>
                  </a:lnTo>
                  <a:lnTo>
                    <a:pt x="1420" y="969"/>
                  </a:lnTo>
                  <a:lnTo>
                    <a:pt x="1403" y="1005"/>
                  </a:lnTo>
                  <a:lnTo>
                    <a:pt x="1376" y="1045"/>
                  </a:lnTo>
                  <a:lnTo>
                    <a:pt x="1341" y="1089"/>
                  </a:lnTo>
                  <a:lnTo>
                    <a:pt x="1291" y="1136"/>
                  </a:lnTo>
                  <a:lnTo>
                    <a:pt x="1238" y="1176"/>
                  </a:lnTo>
                  <a:lnTo>
                    <a:pt x="1185" y="1207"/>
                  </a:lnTo>
                  <a:lnTo>
                    <a:pt x="1137" y="1229"/>
                  </a:lnTo>
                  <a:lnTo>
                    <a:pt x="1088" y="1251"/>
                  </a:lnTo>
                  <a:lnTo>
                    <a:pt x="1044" y="1264"/>
                  </a:lnTo>
                  <a:lnTo>
                    <a:pt x="990" y="1277"/>
                  </a:lnTo>
                  <a:lnTo>
                    <a:pt x="951" y="1286"/>
                  </a:lnTo>
                  <a:lnTo>
                    <a:pt x="889" y="1291"/>
                  </a:lnTo>
                  <a:lnTo>
                    <a:pt x="836" y="1295"/>
                  </a:lnTo>
                  <a:lnTo>
                    <a:pt x="588" y="1295"/>
                  </a:lnTo>
                  <a:lnTo>
                    <a:pt x="540" y="1291"/>
                  </a:lnTo>
                  <a:lnTo>
                    <a:pt x="478" y="1282"/>
                  </a:lnTo>
                  <a:lnTo>
                    <a:pt x="397" y="1264"/>
                  </a:lnTo>
                  <a:lnTo>
                    <a:pt x="322" y="1233"/>
                  </a:lnTo>
                  <a:lnTo>
                    <a:pt x="247" y="1198"/>
                  </a:lnTo>
                  <a:lnTo>
                    <a:pt x="181" y="1154"/>
                  </a:lnTo>
                  <a:lnTo>
                    <a:pt x="132" y="1114"/>
                  </a:lnTo>
                  <a:lnTo>
                    <a:pt x="92" y="1075"/>
                  </a:lnTo>
                  <a:lnTo>
                    <a:pt x="57" y="1022"/>
                  </a:lnTo>
                  <a:lnTo>
                    <a:pt x="30" y="965"/>
                  </a:lnTo>
                  <a:lnTo>
                    <a:pt x="17" y="925"/>
                  </a:lnTo>
                  <a:lnTo>
                    <a:pt x="4" y="886"/>
                  </a:lnTo>
                  <a:lnTo>
                    <a:pt x="0" y="841"/>
                  </a:lnTo>
                  <a:lnTo>
                    <a:pt x="4" y="806"/>
                  </a:lnTo>
                  <a:lnTo>
                    <a:pt x="13" y="744"/>
                  </a:lnTo>
                  <a:lnTo>
                    <a:pt x="30" y="687"/>
                  </a:lnTo>
                  <a:lnTo>
                    <a:pt x="61" y="621"/>
                  </a:lnTo>
                  <a:lnTo>
                    <a:pt x="105" y="568"/>
                  </a:lnTo>
                  <a:lnTo>
                    <a:pt x="155" y="519"/>
                  </a:lnTo>
                  <a:lnTo>
                    <a:pt x="217" y="471"/>
                  </a:lnTo>
                  <a:lnTo>
                    <a:pt x="278" y="435"/>
                  </a:lnTo>
                  <a:lnTo>
                    <a:pt x="362" y="400"/>
                  </a:lnTo>
                  <a:lnTo>
                    <a:pt x="451" y="378"/>
                  </a:lnTo>
                  <a:lnTo>
                    <a:pt x="509" y="366"/>
                  </a:lnTo>
                  <a:lnTo>
                    <a:pt x="177"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4" name="Google Shape;244;p18"/>
            <p:cNvSpPr txBox="1"/>
            <p:nvPr/>
          </p:nvSpPr>
          <p:spPr>
            <a:xfrm>
              <a:off x="501" y="2096"/>
              <a:ext cx="218"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t>
              </a:r>
              <a:endParaRPr/>
            </a:p>
          </p:txBody>
        </p:sp>
      </p:grpSp>
      <p:grpSp>
        <p:nvGrpSpPr>
          <p:cNvPr id="245" name="Google Shape;245;p18"/>
          <p:cNvGrpSpPr/>
          <p:nvPr/>
        </p:nvGrpSpPr>
        <p:grpSpPr>
          <a:xfrm>
            <a:off x="781050" y="4992687"/>
            <a:ext cx="522287" cy="498475"/>
            <a:chOff x="417" y="2513"/>
            <a:chExt cx="329" cy="314"/>
          </a:xfrm>
        </p:grpSpPr>
        <p:sp>
          <p:nvSpPr>
            <p:cNvPr id="246" name="Google Shape;246;p18"/>
            <p:cNvSpPr/>
            <p:nvPr/>
          </p:nvSpPr>
          <p:spPr>
            <a:xfrm>
              <a:off x="417" y="2513"/>
              <a:ext cx="329" cy="294"/>
            </a:xfrm>
            <a:custGeom>
              <a:rect b="b" l="l" r="r" t="t"/>
              <a:pathLst>
                <a:path extrusionOk="0" h="1296" w="1452">
                  <a:moveTo>
                    <a:pt x="176" y="17"/>
                  </a:moveTo>
                  <a:lnTo>
                    <a:pt x="411" y="61"/>
                  </a:lnTo>
                  <a:lnTo>
                    <a:pt x="407" y="0"/>
                  </a:lnTo>
                  <a:lnTo>
                    <a:pt x="690" y="70"/>
                  </a:lnTo>
                  <a:lnTo>
                    <a:pt x="690" y="0"/>
                  </a:lnTo>
                  <a:lnTo>
                    <a:pt x="991" y="0"/>
                  </a:lnTo>
                  <a:lnTo>
                    <a:pt x="987" y="66"/>
                  </a:lnTo>
                  <a:lnTo>
                    <a:pt x="1350" y="0"/>
                  </a:lnTo>
                  <a:lnTo>
                    <a:pt x="906" y="366"/>
                  </a:lnTo>
                  <a:lnTo>
                    <a:pt x="951" y="369"/>
                  </a:lnTo>
                  <a:lnTo>
                    <a:pt x="1000" y="378"/>
                  </a:lnTo>
                  <a:lnTo>
                    <a:pt x="1057" y="391"/>
                  </a:lnTo>
                  <a:lnTo>
                    <a:pt x="1106" y="409"/>
                  </a:lnTo>
                  <a:lnTo>
                    <a:pt x="1163" y="435"/>
                  </a:lnTo>
                  <a:lnTo>
                    <a:pt x="1212" y="458"/>
                  </a:lnTo>
                  <a:lnTo>
                    <a:pt x="1260" y="488"/>
                  </a:lnTo>
                  <a:lnTo>
                    <a:pt x="1301" y="524"/>
                  </a:lnTo>
                  <a:lnTo>
                    <a:pt x="1336" y="555"/>
                  </a:lnTo>
                  <a:lnTo>
                    <a:pt x="1367" y="594"/>
                  </a:lnTo>
                  <a:lnTo>
                    <a:pt x="1398" y="634"/>
                  </a:lnTo>
                  <a:lnTo>
                    <a:pt x="1420" y="683"/>
                  </a:lnTo>
                  <a:lnTo>
                    <a:pt x="1438" y="727"/>
                  </a:lnTo>
                  <a:lnTo>
                    <a:pt x="1447" y="766"/>
                  </a:lnTo>
                  <a:lnTo>
                    <a:pt x="1451" y="824"/>
                  </a:lnTo>
                  <a:lnTo>
                    <a:pt x="1447" y="881"/>
                  </a:lnTo>
                  <a:lnTo>
                    <a:pt x="1433" y="925"/>
                  </a:lnTo>
                  <a:lnTo>
                    <a:pt x="1420" y="969"/>
                  </a:lnTo>
                  <a:lnTo>
                    <a:pt x="1403" y="1005"/>
                  </a:lnTo>
                  <a:lnTo>
                    <a:pt x="1376" y="1045"/>
                  </a:lnTo>
                  <a:lnTo>
                    <a:pt x="1341" y="1089"/>
                  </a:lnTo>
                  <a:lnTo>
                    <a:pt x="1292" y="1136"/>
                  </a:lnTo>
                  <a:lnTo>
                    <a:pt x="1238" y="1176"/>
                  </a:lnTo>
                  <a:lnTo>
                    <a:pt x="1185" y="1207"/>
                  </a:lnTo>
                  <a:lnTo>
                    <a:pt x="1137" y="1229"/>
                  </a:lnTo>
                  <a:lnTo>
                    <a:pt x="1088" y="1251"/>
                  </a:lnTo>
                  <a:lnTo>
                    <a:pt x="1044" y="1264"/>
                  </a:lnTo>
                  <a:lnTo>
                    <a:pt x="991" y="1277"/>
                  </a:lnTo>
                  <a:lnTo>
                    <a:pt x="951" y="1286"/>
                  </a:lnTo>
                  <a:lnTo>
                    <a:pt x="889" y="1291"/>
                  </a:lnTo>
                  <a:lnTo>
                    <a:pt x="836" y="1295"/>
                  </a:lnTo>
                  <a:lnTo>
                    <a:pt x="588" y="1295"/>
                  </a:lnTo>
                  <a:lnTo>
                    <a:pt x="539" y="1291"/>
                  </a:lnTo>
                  <a:lnTo>
                    <a:pt x="477" y="1282"/>
                  </a:lnTo>
                  <a:lnTo>
                    <a:pt x="398" y="1264"/>
                  </a:lnTo>
                  <a:lnTo>
                    <a:pt x="323" y="1233"/>
                  </a:lnTo>
                  <a:lnTo>
                    <a:pt x="248" y="1198"/>
                  </a:lnTo>
                  <a:lnTo>
                    <a:pt x="180" y="1154"/>
                  </a:lnTo>
                  <a:lnTo>
                    <a:pt x="132" y="1114"/>
                  </a:lnTo>
                  <a:lnTo>
                    <a:pt x="92" y="1075"/>
                  </a:lnTo>
                  <a:lnTo>
                    <a:pt x="57" y="1022"/>
                  </a:lnTo>
                  <a:lnTo>
                    <a:pt x="30" y="965"/>
                  </a:lnTo>
                  <a:lnTo>
                    <a:pt x="17" y="925"/>
                  </a:lnTo>
                  <a:lnTo>
                    <a:pt x="4" y="886"/>
                  </a:lnTo>
                  <a:lnTo>
                    <a:pt x="0" y="841"/>
                  </a:lnTo>
                  <a:lnTo>
                    <a:pt x="4" y="806"/>
                  </a:lnTo>
                  <a:lnTo>
                    <a:pt x="13" y="744"/>
                  </a:lnTo>
                  <a:lnTo>
                    <a:pt x="30" y="687"/>
                  </a:lnTo>
                  <a:lnTo>
                    <a:pt x="61" y="621"/>
                  </a:lnTo>
                  <a:lnTo>
                    <a:pt x="105" y="568"/>
                  </a:lnTo>
                  <a:lnTo>
                    <a:pt x="154" y="519"/>
                  </a:lnTo>
                  <a:lnTo>
                    <a:pt x="217" y="471"/>
                  </a:lnTo>
                  <a:lnTo>
                    <a:pt x="279" y="435"/>
                  </a:lnTo>
                  <a:lnTo>
                    <a:pt x="362" y="400"/>
                  </a:lnTo>
                  <a:lnTo>
                    <a:pt x="451" y="378"/>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 name="Google Shape;247;p18"/>
            <p:cNvSpPr txBox="1"/>
            <p:nvPr/>
          </p:nvSpPr>
          <p:spPr>
            <a:xfrm>
              <a:off x="486" y="2560"/>
              <a:ext cx="218"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grpSp>
      <p:grpSp>
        <p:nvGrpSpPr>
          <p:cNvPr id="248" name="Google Shape;248;p18"/>
          <p:cNvGrpSpPr/>
          <p:nvPr/>
        </p:nvGrpSpPr>
        <p:grpSpPr>
          <a:xfrm>
            <a:off x="768350" y="5741987"/>
            <a:ext cx="522287" cy="498475"/>
            <a:chOff x="409" y="2985"/>
            <a:chExt cx="329" cy="314"/>
          </a:xfrm>
        </p:grpSpPr>
        <p:sp>
          <p:nvSpPr>
            <p:cNvPr id="249" name="Google Shape;249;p18"/>
            <p:cNvSpPr/>
            <p:nvPr/>
          </p:nvSpPr>
          <p:spPr>
            <a:xfrm>
              <a:off x="409" y="2985"/>
              <a:ext cx="329" cy="294"/>
            </a:xfrm>
            <a:custGeom>
              <a:rect b="b" l="l" r="r" t="t"/>
              <a:pathLst>
                <a:path extrusionOk="0" h="1297" w="1451">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 name="Google Shape;250;p18"/>
            <p:cNvSpPr txBox="1"/>
            <p:nvPr/>
          </p:nvSpPr>
          <p:spPr>
            <a:xfrm>
              <a:off x="477" y="3032"/>
              <a:ext cx="218"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grpSp>
      <p:sp>
        <p:nvSpPr>
          <p:cNvPr id="251" name="Google Shape;251;p18"/>
          <p:cNvSpPr txBox="1"/>
          <p:nvPr/>
        </p:nvSpPr>
        <p:spPr>
          <a:xfrm>
            <a:off x="14954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30</a:t>
            </a:r>
            <a:endParaRPr/>
          </a:p>
        </p:txBody>
      </p:sp>
      <p:grpSp>
        <p:nvGrpSpPr>
          <p:cNvPr id="252" name="Google Shape;252;p18"/>
          <p:cNvGrpSpPr/>
          <p:nvPr/>
        </p:nvGrpSpPr>
        <p:grpSpPr>
          <a:xfrm>
            <a:off x="1485900" y="2928937"/>
            <a:ext cx="1498600" cy="1"/>
            <a:chOff x="861" y="1213"/>
            <a:chExt cx="944" cy="1"/>
          </a:xfrm>
        </p:grpSpPr>
        <p:cxnSp>
          <p:nvCxnSpPr>
            <p:cNvPr id="253" name="Google Shape;253;p18"/>
            <p:cNvCxnSpPr/>
            <p:nvPr/>
          </p:nvCxnSpPr>
          <p:spPr>
            <a:xfrm>
              <a:off x="861" y="1213"/>
              <a:ext cx="288" cy="1"/>
            </a:xfrm>
            <a:prstGeom prst="straightConnector1">
              <a:avLst/>
            </a:prstGeom>
            <a:noFill/>
            <a:ln cap="flat" cmpd="sng" w="50750">
              <a:solidFill>
                <a:srgbClr val="F6BF69"/>
              </a:solidFill>
              <a:prstDash val="solid"/>
              <a:miter lim="800000"/>
              <a:headEnd len="med" w="med" type="none"/>
              <a:tailEnd len="med" w="med" type="none"/>
            </a:ln>
          </p:spPr>
        </p:cxnSp>
        <p:cxnSp>
          <p:nvCxnSpPr>
            <p:cNvPr id="254" name="Google Shape;254;p18"/>
            <p:cNvCxnSpPr/>
            <p:nvPr/>
          </p:nvCxnSpPr>
          <p:spPr>
            <a:xfrm>
              <a:off x="1189" y="1213"/>
              <a:ext cx="360" cy="1"/>
            </a:xfrm>
            <a:prstGeom prst="straightConnector1">
              <a:avLst/>
            </a:prstGeom>
            <a:noFill/>
            <a:ln cap="flat" cmpd="sng" w="50750">
              <a:solidFill>
                <a:srgbClr val="A2C1FE"/>
              </a:solidFill>
              <a:prstDash val="solid"/>
              <a:miter lim="800000"/>
              <a:headEnd len="med" w="med" type="none"/>
              <a:tailEnd len="med" w="med" type="none"/>
            </a:ln>
          </p:spPr>
        </p:cxnSp>
        <p:cxnSp>
          <p:nvCxnSpPr>
            <p:cNvPr id="255" name="Google Shape;255;p18"/>
            <p:cNvCxnSpPr/>
            <p:nvPr/>
          </p:nvCxnSpPr>
          <p:spPr>
            <a:xfrm>
              <a:off x="1589" y="1213"/>
              <a:ext cx="216" cy="1"/>
            </a:xfrm>
            <a:prstGeom prst="straightConnector1">
              <a:avLst/>
            </a:prstGeom>
            <a:noFill/>
            <a:ln cap="flat" cmpd="sng" w="50750">
              <a:solidFill>
                <a:srgbClr val="00DFCA"/>
              </a:solidFill>
              <a:prstDash val="solid"/>
              <a:miter lim="800000"/>
              <a:headEnd len="med" w="med" type="none"/>
              <a:tailEnd len="med" w="med" type="none"/>
            </a:ln>
          </p:spPr>
        </p:cxnSp>
      </p:grpSp>
      <p:sp>
        <p:nvSpPr>
          <p:cNvPr id="256" name="Google Shape;256;p18"/>
          <p:cNvSpPr txBox="1"/>
          <p:nvPr/>
        </p:nvSpPr>
        <p:spPr>
          <a:xfrm>
            <a:off x="20796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a:t>
            </a:r>
            <a:endParaRPr/>
          </a:p>
        </p:txBody>
      </p:sp>
      <p:sp>
        <p:nvSpPr>
          <p:cNvPr id="257" name="Google Shape;257;p18"/>
          <p:cNvSpPr txBox="1"/>
          <p:nvPr/>
        </p:nvSpPr>
        <p:spPr>
          <a:xfrm>
            <a:off x="26003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20</a:t>
            </a:r>
            <a:endParaRPr/>
          </a:p>
        </p:txBody>
      </p:sp>
      <p:cxnSp>
        <p:nvCxnSpPr>
          <p:cNvPr id="258" name="Google Shape;258;p18"/>
          <p:cNvCxnSpPr/>
          <p:nvPr/>
        </p:nvCxnSpPr>
        <p:spPr>
          <a:xfrm>
            <a:off x="1981200" y="2757487"/>
            <a:ext cx="1587" cy="304800"/>
          </a:xfrm>
          <a:prstGeom prst="straightConnector1">
            <a:avLst/>
          </a:prstGeom>
          <a:noFill/>
          <a:ln cap="flat" cmpd="sng" w="12600">
            <a:solidFill>
              <a:srgbClr val="000000"/>
            </a:solidFill>
            <a:prstDash val="solid"/>
            <a:miter lim="800000"/>
            <a:headEnd len="med" w="med" type="none"/>
            <a:tailEnd len="med" w="med" type="none"/>
          </a:ln>
        </p:spPr>
      </p:cxnSp>
      <p:cxnSp>
        <p:nvCxnSpPr>
          <p:cNvPr id="259" name="Google Shape;259;p18"/>
          <p:cNvCxnSpPr/>
          <p:nvPr/>
        </p:nvCxnSpPr>
        <p:spPr>
          <a:xfrm>
            <a:off x="2616200" y="2757487"/>
            <a:ext cx="1587" cy="304800"/>
          </a:xfrm>
          <a:prstGeom prst="straightConnector1">
            <a:avLst/>
          </a:prstGeom>
          <a:noFill/>
          <a:ln cap="flat" cmpd="sng" w="12600">
            <a:solidFill>
              <a:srgbClr val="000000"/>
            </a:solidFill>
            <a:prstDash val="solid"/>
            <a:miter lim="800000"/>
            <a:headEnd len="med" w="med" type="none"/>
            <a:tailEnd len="med" w="med" type="none"/>
          </a:ln>
        </p:spPr>
      </p:cxnSp>
      <p:cxnSp>
        <p:nvCxnSpPr>
          <p:cNvPr id="260" name="Google Shape;260;p18"/>
          <p:cNvCxnSpPr/>
          <p:nvPr/>
        </p:nvCxnSpPr>
        <p:spPr>
          <a:xfrm>
            <a:off x="3022600" y="2757487"/>
            <a:ext cx="1587" cy="304800"/>
          </a:xfrm>
          <a:prstGeom prst="straightConnector1">
            <a:avLst/>
          </a:prstGeom>
          <a:noFill/>
          <a:ln cap="flat" cmpd="sng" w="12600">
            <a:solidFill>
              <a:srgbClr val="000000"/>
            </a:solidFill>
            <a:prstDash val="solid"/>
            <a:miter lim="800000"/>
            <a:headEnd len="med" w="med" type="none"/>
            <a:tailEnd len="med" w="med" type="none"/>
          </a:ln>
        </p:spPr>
      </p:cxnSp>
      <p:sp>
        <p:nvSpPr>
          <p:cNvPr id="261" name="Google Shape;261;p18"/>
          <p:cNvSpPr txBox="1"/>
          <p:nvPr/>
        </p:nvSpPr>
        <p:spPr>
          <a:xfrm>
            <a:off x="30702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30</a:t>
            </a:r>
            <a:endParaRPr/>
          </a:p>
        </p:txBody>
      </p:sp>
      <p:grpSp>
        <p:nvGrpSpPr>
          <p:cNvPr id="262" name="Google Shape;262;p18"/>
          <p:cNvGrpSpPr/>
          <p:nvPr/>
        </p:nvGrpSpPr>
        <p:grpSpPr>
          <a:xfrm>
            <a:off x="3060700" y="2928937"/>
            <a:ext cx="1498599" cy="1"/>
            <a:chOff x="1853" y="1213"/>
            <a:chExt cx="944" cy="1"/>
          </a:xfrm>
        </p:grpSpPr>
        <p:cxnSp>
          <p:nvCxnSpPr>
            <p:cNvPr id="263" name="Google Shape;263;p18"/>
            <p:cNvCxnSpPr/>
            <p:nvPr/>
          </p:nvCxnSpPr>
          <p:spPr>
            <a:xfrm>
              <a:off x="1853" y="1213"/>
              <a:ext cx="288" cy="1"/>
            </a:xfrm>
            <a:prstGeom prst="straightConnector1">
              <a:avLst/>
            </a:prstGeom>
            <a:noFill/>
            <a:ln cap="flat" cmpd="sng" w="50750">
              <a:solidFill>
                <a:srgbClr val="F6BF69"/>
              </a:solidFill>
              <a:prstDash val="solid"/>
              <a:miter lim="800000"/>
              <a:headEnd len="med" w="med" type="none"/>
              <a:tailEnd len="med" w="med" type="none"/>
            </a:ln>
          </p:spPr>
        </p:cxnSp>
        <p:cxnSp>
          <p:nvCxnSpPr>
            <p:cNvPr id="264" name="Google Shape;264;p18"/>
            <p:cNvCxnSpPr/>
            <p:nvPr/>
          </p:nvCxnSpPr>
          <p:spPr>
            <a:xfrm>
              <a:off x="2181" y="1213"/>
              <a:ext cx="360" cy="1"/>
            </a:xfrm>
            <a:prstGeom prst="straightConnector1">
              <a:avLst/>
            </a:prstGeom>
            <a:noFill/>
            <a:ln cap="flat" cmpd="sng" w="50750">
              <a:solidFill>
                <a:srgbClr val="A2C1FE"/>
              </a:solidFill>
              <a:prstDash val="solid"/>
              <a:miter lim="800000"/>
              <a:headEnd len="med" w="med" type="none"/>
              <a:tailEnd len="med" w="med" type="none"/>
            </a:ln>
          </p:spPr>
        </p:cxnSp>
        <p:cxnSp>
          <p:nvCxnSpPr>
            <p:cNvPr id="265" name="Google Shape;265;p18"/>
            <p:cNvCxnSpPr/>
            <p:nvPr/>
          </p:nvCxnSpPr>
          <p:spPr>
            <a:xfrm>
              <a:off x="2581" y="1213"/>
              <a:ext cx="216" cy="1"/>
            </a:xfrm>
            <a:prstGeom prst="straightConnector1">
              <a:avLst/>
            </a:prstGeom>
            <a:noFill/>
            <a:ln cap="flat" cmpd="sng" w="50750">
              <a:solidFill>
                <a:srgbClr val="00DFCA"/>
              </a:solidFill>
              <a:prstDash val="solid"/>
              <a:miter lim="800000"/>
              <a:headEnd len="med" w="med" type="none"/>
              <a:tailEnd len="med" w="med" type="none"/>
            </a:ln>
          </p:spPr>
        </p:cxnSp>
      </p:grpSp>
      <p:sp>
        <p:nvSpPr>
          <p:cNvPr id="266" name="Google Shape;266;p18"/>
          <p:cNvSpPr txBox="1"/>
          <p:nvPr/>
        </p:nvSpPr>
        <p:spPr>
          <a:xfrm>
            <a:off x="36544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a:t>
            </a:r>
            <a:endParaRPr/>
          </a:p>
        </p:txBody>
      </p:sp>
      <p:sp>
        <p:nvSpPr>
          <p:cNvPr id="267" name="Google Shape;267;p18"/>
          <p:cNvSpPr txBox="1"/>
          <p:nvPr/>
        </p:nvSpPr>
        <p:spPr>
          <a:xfrm>
            <a:off x="41751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20</a:t>
            </a:r>
            <a:endParaRPr/>
          </a:p>
        </p:txBody>
      </p:sp>
      <p:cxnSp>
        <p:nvCxnSpPr>
          <p:cNvPr id="268" name="Google Shape;268;p18"/>
          <p:cNvCxnSpPr/>
          <p:nvPr/>
        </p:nvCxnSpPr>
        <p:spPr>
          <a:xfrm>
            <a:off x="3556000" y="2757487"/>
            <a:ext cx="1587" cy="304800"/>
          </a:xfrm>
          <a:prstGeom prst="straightConnector1">
            <a:avLst/>
          </a:prstGeom>
          <a:noFill/>
          <a:ln cap="flat" cmpd="sng" w="12600">
            <a:solidFill>
              <a:srgbClr val="000000"/>
            </a:solidFill>
            <a:prstDash val="solid"/>
            <a:miter lim="800000"/>
            <a:headEnd len="med" w="med" type="none"/>
            <a:tailEnd len="med" w="med" type="none"/>
          </a:ln>
        </p:spPr>
      </p:cxnSp>
      <p:cxnSp>
        <p:nvCxnSpPr>
          <p:cNvPr id="269" name="Google Shape;269;p18"/>
          <p:cNvCxnSpPr/>
          <p:nvPr/>
        </p:nvCxnSpPr>
        <p:spPr>
          <a:xfrm>
            <a:off x="4191000" y="2757487"/>
            <a:ext cx="1587" cy="304800"/>
          </a:xfrm>
          <a:prstGeom prst="straightConnector1">
            <a:avLst/>
          </a:prstGeom>
          <a:noFill/>
          <a:ln cap="flat" cmpd="sng" w="12600">
            <a:solidFill>
              <a:srgbClr val="000000"/>
            </a:solidFill>
            <a:prstDash val="solid"/>
            <a:miter lim="800000"/>
            <a:headEnd len="med" w="med" type="none"/>
            <a:tailEnd len="med" w="med" type="none"/>
          </a:ln>
        </p:spPr>
      </p:cxnSp>
      <p:cxnSp>
        <p:nvCxnSpPr>
          <p:cNvPr id="270" name="Google Shape;270;p18"/>
          <p:cNvCxnSpPr/>
          <p:nvPr/>
        </p:nvCxnSpPr>
        <p:spPr>
          <a:xfrm>
            <a:off x="4597400" y="2757487"/>
            <a:ext cx="1587" cy="304800"/>
          </a:xfrm>
          <a:prstGeom prst="straightConnector1">
            <a:avLst/>
          </a:prstGeom>
          <a:noFill/>
          <a:ln cap="flat" cmpd="sng" w="12600">
            <a:solidFill>
              <a:srgbClr val="000000"/>
            </a:solidFill>
            <a:prstDash val="solid"/>
            <a:miter lim="800000"/>
            <a:headEnd len="med" w="med" type="none"/>
            <a:tailEnd len="med" w="med" type="none"/>
          </a:ln>
        </p:spPr>
      </p:cxnSp>
      <p:sp>
        <p:nvSpPr>
          <p:cNvPr id="271" name="Google Shape;271;p18"/>
          <p:cNvSpPr txBox="1"/>
          <p:nvPr/>
        </p:nvSpPr>
        <p:spPr>
          <a:xfrm>
            <a:off x="46450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30</a:t>
            </a:r>
            <a:endParaRPr/>
          </a:p>
        </p:txBody>
      </p:sp>
      <p:grpSp>
        <p:nvGrpSpPr>
          <p:cNvPr id="272" name="Google Shape;272;p18"/>
          <p:cNvGrpSpPr/>
          <p:nvPr/>
        </p:nvGrpSpPr>
        <p:grpSpPr>
          <a:xfrm>
            <a:off x="4635500" y="2928937"/>
            <a:ext cx="1498599" cy="1"/>
            <a:chOff x="2845" y="1213"/>
            <a:chExt cx="944" cy="1"/>
          </a:xfrm>
        </p:grpSpPr>
        <p:cxnSp>
          <p:nvCxnSpPr>
            <p:cNvPr id="273" name="Google Shape;273;p18"/>
            <p:cNvCxnSpPr/>
            <p:nvPr/>
          </p:nvCxnSpPr>
          <p:spPr>
            <a:xfrm>
              <a:off x="2845" y="1213"/>
              <a:ext cx="288" cy="1"/>
            </a:xfrm>
            <a:prstGeom prst="straightConnector1">
              <a:avLst/>
            </a:prstGeom>
            <a:noFill/>
            <a:ln cap="flat" cmpd="sng" w="50750">
              <a:solidFill>
                <a:srgbClr val="F6BF69"/>
              </a:solidFill>
              <a:prstDash val="solid"/>
              <a:miter lim="800000"/>
              <a:headEnd len="med" w="med" type="none"/>
              <a:tailEnd len="med" w="med" type="none"/>
            </a:ln>
          </p:spPr>
        </p:cxnSp>
        <p:cxnSp>
          <p:nvCxnSpPr>
            <p:cNvPr id="274" name="Google Shape;274;p18"/>
            <p:cNvCxnSpPr/>
            <p:nvPr/>
          </p:nvCxnSpPr>
          <p:spPr>
            <a:xfrm>
              <a:off x="3173" y="1213"/>
              <a:ext cx="360" cy="1"/>
            </a:xfrm>
            <a:prstGeom prst="straightConnector1">
              <a:avLst/>
            </a:prstGeom>
            <a:noFill/>
            <a:ln cap="flat" cmpd="sng" w="50750">
              <a:solidFill>
                <a:srgbClr val="A2C1FE"/>
              </a:solidFill>
              <a:prstDash val="solid"/>
              <a:miter lim="800000"/>
              <a:headEnd len="med" w="med" type="none"/>
              <a:tailEnd len="med" w="med" type="none"/>
            </a:ln>
          </p:spPr>
        </p:cxnSp>
        <p:cxnSp>
          <p:nvCxnSpPr>
            <p:cNvPr id="275" name="Google Shape;275;p18"/>
            <p:cNvCxnSpPr/>
            <p:nvPr/>
          </p:nvCxnSpPr>
          <p:spPr>
            <a:xfrm>
              <a:off x="3573" y="1213"/>
              <a:ext cx="216" cy="1"/>
            </a:xfrm>
            <a:prstGeom prst="straightConnector1">
              <a:avLst/>
            </a:prstGeom>
            <a:noFill/>
            <a:ln cap="flat" cmpd="sng" w="50750">
              <a:solidFill>
                <a:srgbClr val="00DFCA"/>
              </a:solidFill>
              <a:prstDash val="solid"/>
              <a:miter lim="800000"/>
              <a:headEnd len="med" w="med" type="none"/>
              <a:tailEnd len="med" w="med" type="none"/>
            </a:ln>
          </p:spPr>
        </p:cxnSp>
      </p:grpSp>
      <p:sp>
        <p:nvSpPr>
          <p:cNvPr id="276" name="Google Shape;276;p18"/>
          <p:cNvSpPr txBox="1"/>
          <p:nvPr/>
        </p:nvSpPr>
        <p:spPr>
          <a:xfrm>
            <a:off x="52292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a:t>
            </a:r>
            <a:endParaRPr/>
          </a:p>
        </p:txBody>
      </p:sp>
      <p:sp>
        <p:nvSpPr>
          <p:cNvPr id="277" name="Google Shape;277;p18"/>
          <p:cNvSpPr txBox="1"/>
          <p:nvPr/>
        </p:nvSpPr>
        <p:spPr>
          <a:xfrm>
            <a:off x="57499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20</a:t>
            </a:r>
            <a:endParaRPr/>
          </a:p>
        </p:txBody>
      </p:sp>
      <p:cxnSp>
        <p:nvCxnSpPr>
          <p:cNvPr id="278" name="Google Shape;278;p18"/>
          <p:cNvCxnSpPr/>
          <p:nvPr/>
        </p:nvCxnSpPr>
        <p:spPr>
          <a:xfrm>
            <a:off x="5130800" y="2757487"/>
            <a:ext cx="1587" cy="304800"/>
          </a:xfrm>
          <a:prstGeom prst="straightConnector1">
            <a:avLst/>
          </a:prstGeom>
          <a:noFill/>
          <a:ln cap="flat" cmpd="sng" w="12600">
            <a:solidFill>
              <a:srgbClr val="000000"/>
            </a:solidFill>
            <a:prstDash val="solid"/>
            <a:miter lim="800000"/>
            <a:headEnd len="med" w="med" type="none"/>
            <a:tailEnd len="med" w="med" type="none"/>
          </a:ln>
        </p:spPr>
      </p:cxnSp>
      <p:cxnSp>
        <p:nvCxnSpPr>
          <p:cNvPr id="279" name="Google Shape;279;p18"/>
          <p:cNvCxnSpPr/>
          <p:nvPr/>
        </p:nvCxnSpPr>
        <p:spPr>
          <a:xfrm>
            <a:off x="5765800" y="2757487"/>
            <a:ext cx="1587" cy="304800"/>
          </a:xfrm>
          <a:prstGeom prst="straightConnector1">
            <a:avLst/>
          </a:prstGeom>
          <a:noFill/>
          <a:ln cap="flat" cmpd="sng" w="12600">
            <a:solidFill>
              <a:srgbClr val="000000"/>
            </a:solidFill>
            <a:prstDash val="solid"/>
            <a:miter lim="800000"/>
            <a:headEnd len="med" w="med" type="none"/>
            <a:tailEnd len="med" w="med" type="none"/>
          </a:ln>
        </p:spPr>
      </p:cxnSp>
      <p:cxnSp>
        <p:nvCxnSpPr>
          <p:cNvPr id="280" name="Google Shape;280;p18"/>
          <p:cNvCxnSpPr/>
          <p:nvPr/>
        </p:nvCxnSpPr>
        <p:spPr>
          <a:xfrm>
            <a:off x="6172200" y="2757487"/>
            <a:ext cx="1587" cy="304800"/>
          </a:xfrm>
          <a:prstGeom prst="straightConnector1">
            <a:avLst/>
          </a:prstGeom>
          <a:noFill/>
          <a:ln cap="flat" cmpd="sng" w="12600">
            <a:solidFill>
              <a:srgbClr val="000000"/>
            </a:solidFill>
            <a:prstDash val="solid"/>
            <a:miter lim="800000"/>
            <a:headEnd len="med" w="med" type="none"/>
            <a:tailEnd len="med" w="med" type="none"/>
          </a:ln>
        </p:spPr>
      </p:cxnSp>
      <p:sp>
        <p:nvSpPr>
          <p:cNvPr id="281" name="Google Shape;281;p18"/>
          <p:cNvSpPr txBox="1"/>
          <p:nvPr/>
        </p:nvSpPr>
        <p:spPr>
          <a:xfrm>
            <a:off x="62198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30</a:t>
            </a:r>
            <a:endParaRPr/>
          </a:p>
        </p:txBody>
      </p:sp>
      <p:grpSp>
        <p:nvGrpSpPr>
          <p:cNvPr id="282" name="Google Shape;282;p18"/>
          <p:cNvGrpSpPr/>
          <p:nvPr/>
        </p:nvGrpSpPr>
        <p:grpSpPr>
          <a:xfrm>
            <a:off x="6210300" y="2928937"/>
            <a:ext cx="1498600" cy="1"/>
            <a:chOff x="3837" y="1213"/>
            <a:chExt cx="944" cy="1"/>
          </a:xfrm>
        </p:grpSpPr>
        <p:cxnSp>
          <p:nvCxnSpPr>
            <p:cNvPr id="283" name="Google Shape;283;p18"/>
            <p:cNvCxnSpPr/>
            <p:nvPr/>
          </p:nvCxnSpPr>
          <p:spPr>
            <a:xfrm>
              <a:off x="3837" y="1213"/>
              <a:ext cx="288" cy="1"/>
            </a:xfrm>
            <a:prstGeom prst="straightConnector1">
              <a:avLst/>
            </a:prstGeom>
            <a:noFill/>
            <a:ln cap="flat" cmpd="sng" w="50750">
              <a:solidFill>
                <a:srgbClr val="F6BF69"/>
              </a:solidFill>
              <a:prstDash val="solid"/>
              <a:miter lim="800000"/>
              <a:headEnd len="med" w="med" type="none"/>
              <a:tailEnd len="med" w="med" type="none"/>
            </a:ln>
          </p:spPr>
        </p:cxnSp>
        <p:cxnSp>
          <p:nvCxnSpPr>
            <p:cNvPr id="284" name="Google Shape;284;p18"/>
            <p:cNvCxnSpPr/>
            <p:nvPr/>
          </p:nvCxnSpPr>
          <p:spPr>
            <a:xfrm>
              <a:off x="4165" y="1213"/>
              <a:ext cx="360" cy="1"/>
            </a:xfrm>
            <a:prstGeom prst="straightConnector1">
              <a:avLst/>
            </a:prstGeom>
            <a:noFill/>
            <a:ln cap="flat" cmpd="sng" w="50750">
              <a:solidFill>
                <a:srgbClr val="A2C1FE"/>
              </a:solidFill>
              <a:prstDash val="solid"/>
              <a:miter lim="800000"/>
              <a:headEnd len="med" w="med" type="none"/>
              <a:tailEnd len="med" w="med" type="none"/>
            </a:ln>
          </p:spPr>
        </p:cxnSp>
        <p:cxnSp>
          <p:nvCxnSpPr>
            <p:cNvPr id="285" name="Google Shape;285;p18"/>
            <p:cNvCxnSpPr/>
            <p:nvPr/>
          </p:nvCxnSpPr>
          <p:spPr>
            <a:xfrm>
              <a:off x="4565" y="1213"/>
              <a:ext cx="216" cy="1"/>
            </a:xfrm>
            <a:prstGeom prst="straightConnector1">
              <a:avLst/>
            </a:prstGeom>
            <a:noFill/>
            <a:ln cap="flat" cmpd="sng" w="50750">
              <a:solidFill>
                <a:srgbClr val="00DFCA"/>
              </a:solidFill>
              <a:prstDash val="solid"/>
              <a:miter lim="800000"/>
              <a:headEnd len="med" w="med" type="none"/>
              <a:tailEnd len="med" w="med" type="none"/>
            </a:ln>
          </p:spPr>
        </p:cxnSp>
      </p:grpSp>
      <p:sp>
        <p:nvSpPr>
          <p:cNvPr id="286" name="Google Shape;286;p18"/>
          <p:cNvSpPr txBox="1"/>
          <p:nvPr/>
        </p:nvSpPr>
        <p:spPr>
          <a:xfrm>
            <a:off x="68040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a:t>
            </a:r>
            <a:endParaRPr/>
          </a:p>
        </p:txBody>
      </p:sp>
      <p:sp>
        <p:nvSpPr>
          <p:cNvPr id="287" name="Google Shape;287;p18"/>
          <p:cNvSpPr txBox="1"/>
          <p:nvPr/>
        </p:nvSpPr>
        <p:spPr>
          <a:xfrm>
            <a:off x="7324725" y="2933700"/>
            <a:ext cx="4349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20</a:t>
            </a:r>
            <a:endParaRPr/>
          </a:p>
        </p:txBody>
      </p:sp>
      <p:cxnSp>
        <p:nvCxnSpPr>
          <p:cNvPr id="288" name="Google Shape;288;p18"/>
          <p:cNvCxnSpPr/>
          <p:nvPr/>
        </p:nvCxnSpPr>
        <p:spPr>
          <a:xfrm>
            <a:off x="6705600" y="2757487"/>
            <a:ext cx="1587" cy="304800"/>
          </a:xfrm>
          <a:prstGeom prst="straightConnector1">
            <a:avLst/>
          </a:prstGeom>
          <a:noFill/>
          <a:ln cap="flat" cmpd="sng" w="12600">
            <a:solidFill>
              <a:srgbClr val="000000"/>
            </a:solidFill>
            <a:prstDash val="solid"/>
            <a:miter lim="800000"/>
            <a:headEnd len="med" w="med" type="none"/>
            <a:tailEnd len="med" w="med" type="none"/>
          </a:ln>
        </p:spPr>
      </p:cxnSp>
      <p:cxnSp>
        <p:nvCxnSpPr>
          <p:cNvPr id="289" name="Google Shape;289;p18"/>
          <p:cNvCxnSpPr/>
          <p:nvPr/>
        </p:nvCxnSpPr>
        <p:spPr>
          <a:xfrm>
            <a:off x="7340600" y="2757487"/>
            <a:ext cx="1587" cy="304800"/>
          </a:xfrm>
          <a:prstGeom prst="straightConnector1">
            <a:avLst/>
          </a:prstGeom>
          <a:noFill/>
          <a:ln cap="flat" cmpd="sng" w="12600">
            <a:solidFill>
              <a:srgbClr val="000000"/>
            </a:solidFill>
            <a:prstDash val="solid"/>
            <a:miter lim="800000"/>
            <a:headEnd len="med" w="med" type="none"/>
            <a:tailEnd len="med" w="med" type="none"/>
          </a:ln>
        </p:spPr>
      </p:cxnSp>
      <p:cxnSp>
        <p:nvCxnSpPr>
          <p:cNvPr id="290" name="Google Shape;290;p18"/>
          <p:cNvCxnSpPr/>
          <p:nvPr/>
        </p:nvCxnSpPr>
        <p:spPr>
          <a:xfrm>
            <a:off x="7747000" y="2757487"/>
            <a:ext cx="1587" cy="304800"/>
          </a:xfrm>
          <a:prstGeom prst="straightConnector1">
            <a:avLst/>
          </a:prstGeom>
          <a:noFill/>
          <a:ln cap="flat" cmpd="sng" w="12600">
            <a:solidFill>
              <a:srgbClr val="000000"/>
            </a:solidFill>
            <a:prstDash val="solid"/>
            <a:miter lim="800000"/>
            <a:headEnd len="med" w="med" type="none"/>
            <a:tailEnd len="med" w="med" type="none"/>
          </a:ln>
        </p:spPr>
      </p:cxnSp>
      <p:grpSp>
        <p:nvGrpSpPr>
          <p:cNvPr id="291" name="Google Shape;291;p18"/>
          <p:cNvGrpSpPr/>
          <p:nvPr/>
        </p:nvGrpSpPr>
        <p:grpSpPr>
          <a:xfrm>
            <a:off x="1466850" y="3328987"/>
            <a:ext cx="1535113" cy="711199"/>
            <a:chOff x="849" y="1465"/>
            <a:chExt cx="967" cy="448"/>
          </a:xfrm>
        </p:grpSpPr>
        <p:grpSp>
          <p:nvGrpSpPr>
            <p:cNvPr id="292" name="Google Shape;292;p18"/>
            <p:cNvGrpSpPr/>
            <p:nvPr/>
          </p:nvGrpSpPr>
          <p:grpSpPr>
            <a:xfrm>
              <a:off x="849" y="1465"/>
              <a:ext cx="306" cy="448"/>
              <a:chOff x="849" y="1465"/>
              <a:chExt cx="306" cy="448"/>
            </a:xfrm>
          </p:grpSpPr>
          <p:grpSp>
            <p:nvGrpSpPr>
              <p:cNvPr id="293" name="Google Shape;293;p18"/>
              <p:cNvGrpSpPr/>
              <p:nvPr/>
            </p:nvGrpSpPr>
            <p:grpSpPr>
              <a:xfrm>
                <a:off x="849" y="1465"/>
                <a:ext cx="306" cy="448"/>
                <a:chOff x="849" y="1465"/>
                <a:chExt cx="306" cy="448"/>
              </a:xfrm>
            </p:grpSpPr>
            <p:grpSp>
              <p:nvGrpSpPr>
                <p:cNvPr id="294" name="Google Shape;294;p18"/>
                <p:cNvGrpSpPr/>
                <p:nvPr/>
              </p:nvGrpSpPr>
              <p:grpSpPr>
                <a:xfrm>
                  <a:off x="849" y="1536"/>
                  <a:ext cx="306" cy="377"/>
                  <a:chOff x="849" y="1536"/>
                  <a:chExt cx="306" cy="377"/>
                </a:xfrm>
              </p:grpSpPr>
              <p:sp>
                <p:nvSpPr>
                  <p:cNvPr id="295" name="Google Shape;295;p18"/>
                  <p:cNvSpPr/>
                  <p:nvPr/>
                </p:nvSpPr>
                <p:spPr>
                  <a:xfrm>
                    <a:off x="849" y="1536"/>
                    <a:ext cx="305" cy="377"/>
                  </a:xfrm>
                  <a:custGeom>
                    <a:rect b="b" l="l" r="r" t="t"/>
                    <a:pathLst>
                      <a:path extrusionOk="0" h="1664" w="1346">
                        <a:moveTo>
                          <a:pt x="0" y="1663"/>
                        </a:moveTo>
                        <a:lnTo>
                          <a:pt x="0" y="336"/>
                        </a:lnTo>
                        <a:lnTo>
                          <a:pt x="335" y="0"/>
                        </a:lnTo>
                        <a:lnTo>
                          <a:pt x="1345" y="0"/>
                        </a:lnTo>
                        <a:lnTo>
                          <a:pt x="1345" y="1327"/>
                        </a:lnTo>
                        <a:lnTo>
                          <a:pt x="1008" y="1663"/>
                        </a:lnTo>
                        <a:lnTo>
                          <a:pt x="0" y="1663"/>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18"/>
                  <p:cNvSpPr/>
                  <p:nvPr/>
                </p:nvSpPr>
                <p:spPr>
                  <a:xfrm>
                    <a:off x="849" y="1536"/>
                    <a:ext cx="305" cy="76"/>
                  </a:xfrm>
                  <a:custGeom>
                    <a:rect b="b" l="l" r="r" t="t"/>
                    <a:pathLst>
                      <a:path extrusionOk="0" h="337" w="1346">
                        <a:moveTo>
                          <a:pt x="0" y="336"/>
                        </a:moveTo>
                        <a:lnTo>
                          <a:pt x="335" y="0"/>
                        </a:lnTo>
                        <a:lnTo>
                          <a:pt x="1345" y="0"/>
                        </a:lnTo>
                        <a:lnTo>
                          <a:pt x="1008" y="336"/>
                        </a:lnTo>
                        <a:lnTo>
                          <a:pt x="0" y="33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18"/>
                  <p:cNvSpPr/>
                  <p:nvPr/>
                </p:nvSpPr>
                <p:spPr>
                  <a:xfrm>
                    <a:off x="1078" y="1536"/>
                    <a:ext cx="77" cy="377"/>
                  </a:xfrm>
                  <a:custGeom>
                    <a:rect b="b" l="l" r="r" t="t"/>
                    <a:pathLst>
                      <a:path extrusionOk="0" h="1664" w="338">
                        <a:moveTo>
                          <a:pt x="0" y="1663"/>
                        </a:moveTo>
                        <a:lnTo>
                          <a:pt x="0" y="336"/>
                        </a:lnTo>
                        <a:lnTo>
                          <a:pt x="337" y="0"/>
                        </a:lnTo>
                        <a:lnTo>
                          <a:pt x="337" y="1327"/>
                        </a:lnTo>
                        <a:lnTo>
                          <a:pt x="0" y="1663"/>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98" name="Google Shape;298;p18"/>
                <p:cNvGrpSpPr/>
                <p:nvPr/>
              </p:nvGrpSpPr>
              <p:grpSpPr>
                <a:xfrm>
                  <a:off x="919" y="1465"/>
                  <a:ext cx="235" cy="78"/>
                  <a:chOff x="919" y="1465"/>
                  <a:chExt cx="235" cy="78"/>
                </a:xfrm>
              </p:grpSpPr>
              <p:sp>
                <p:nvSpPr>
                  <p:cNvPr id="299" name="Google Shape;299;p18"/>
                  <p:cNvSpPr/>
                  <p:nvPr/>
                </p:nvSpPr>
                <p:spPr>
                  <a:xfrm>
                    <a:off x="919" y="1465"/>
                    <a:ext cx="235" cy="78"/>
                  </a:xfrm>
                  <a:custGeom>
                    <a:rect b="b" l="l" r="r" t="t"/>
                    <a:pathLst>
                      <a:path extrusionOk="0" h="345" w="1037">
                        <a:moveTo>
                          <a:pt x="0" y="344"/>
                        </a:moveTo>
                        <a:lnTo>
                          <a:pt x="0" y="85"/>
                        </a:lnTo>
                        <a:lnTo>
                          <a:pt x="85" y="0"/>
                        </a:lnTo>
                        <a:lnTo>
                          <a:pt x="1036" y="0"/>
                        </a:lnTo>
                        <a:lnTo>
                          <a:pt x="1036" y="257"/>
                        </a:lnTo>
                        <a:lnTo>
                          <a:pt x="949"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 name="Google Shape;300;p18"/>
                  <p:cNvSpPr/>
                  <p:nvPr/>
                </p:nvSpPr>
                <p:spPr>
                  <a:xfrm>
                    <a:off x="919" y="1465"/>
                    <a:ext cx="235" cy="20"/>
                  </a:xfrm>
                  <a:custGeom>
                    <a:rect b="b" l="l" r="r" t="t"/>
                    <a:pathLst>
                      <a:path extrusionOk="0" h="86" w="1037">
                        <a:moveTo>
                          <a:pt x="0" y="85"/>
                        </a:moveTo>
                        <a:lnTo>
                          <a:pt x="85" y="0"/>
                        </a:lnTo>
                        <a:lnTo>
                          <a:pt x="1036" y="0"/>
                        </a:lnTo>
                        <a:lnTo>
                          <a:pt x="949"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1" name="Google Shape;301;p18"/>
                  <p:cNvSpPr/>
                  <p:nvPr/>
                </p:nvSpPr>
                <p:spPr>
                  <a:xfrm>
                    <a:off x="1134" y="1465"/>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02" name="Google Shape;302;p18"/>
              <p:cNvSpPr/>
              <p:nvPr/>
            </p:nvSpPr>
            <p:spPr>
              <a:xfrm>
                <a:off x="911" y="1569"/>
                <a:ext cx="158" cy="27"/>
              </a:xfrm>
              <a:custGeom>
                <a:rect b="b" l="l" r="r" t="t"/>
                <a:pathLst>
                  <a:path extrusionOk="0" h="121" w="697">
                    <a:moveTo>
                      <a:pt x="174" y="0"/>
                    </a:moveTo>
                    <a:lnTo>
                      <a:pt x="696" y="0"/>
                    </a:lnTo>
                    <a:lnTo>
                      <a:pt x="522" y="120"/>
                    </a:lnTo>
                    <a:lnTo>
                      <a:pt x="0" y="120"/>
                    </a:lnTo>
                    <a:lnTo>
                      <a:pt x="174"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03" name="Google Shape;303;p18"/>
            <p:cNvGrpSpPr/>
            <p:nvPr/>
          </p:nvGrpSpPr>
          <p:grpSpPr>
            <a:xfrm>
              <a:off x="1150" y="1465"/>
              <a:ext cx="379" cy="448"/>
              <a:chOff x="1150" y="1465"/>
              <a:chExt cx="379" cy="448"/>
            </a:xfrm>
          </p:grpSpPr>
          <p:grpSp>
            <p:nvGrpSpPr>
              <p:cNvPr id="304" name="Google Shape;304;p18"/>
              <p:cNvGrpSpPr/>
              <p:nvPr/>
            </p:nvGrpSpPr>
            <p:grpSpPr>
              <a:xfrm>
                <a:off x="1150" y="1465"/>
                <a:ext cx="379" cy="448"/>
                <a:chOff x="1150" y="1465"/>
                <a:chExt cx="379" cy="448"/>
              </a:xfrm>
            </p:grpSpPr>
            <p:grpSp>
              <p:nvGrpSpPr>
                <p:cNvPr id="305" name="Google Shape;305;p18"/>
                <p:cNvGrpSpPr/>
                <p:nvPr/>
              </p:nvGrpSpPr>
              <p:grpSpPr>
                <a:xfrm>
                  <a:off x="1150" y="1536"/>
                  <a:ext cx="379" cy="377"/>
                  <a:chOff x="1150" y="1536"/>
                  <a:chExt cx="379" cy="377"/>
                </a:xfrm>
              </p:grpSpPr>
              <p:sp>
                <p:nvSpPr>
                  <p:cNvPr id="306" name="Google Shape;306;p18"/>
                  <p:cNvSpPr/>
                  <p:nvPr/>
                </p:nvSpPr>
                <p:spPr>
                  <a:xfrm>
                    <a:off x="1150" y="1536"/>
                    <a:ext cx="378" cy="377"/>
                  </a:xfrm>
                  <a:custGeom>
                    <a:rect b="b" l="l" r="r" t="t"/>
                    <a:pathLst>
                      <a:path extrusionOk="0" h="1664" w="1668">
                        <a:moveTo>
                          <a:pt x="0" y="1663"/>
                        </a:moveTo>
                        <a:lnTo>
                          <a:pt x="0" y="415"/>
                        </a:lnTo>
                        <a:lnTo>
                          <a:pt x="414" y="0"/>
                        </a:lnTo>
                        <a:lnTo>
                          <a:pt x="1667" y="0"/>
                        </a:lnTo>
                        <a:lnTo>
                          <a:pt x="1667" y="1248"/>
                        </a:lnTo>
                        <a:lnTo>
                          <a:pt x="1251" y="1663"/>
                        </a:lnTo>
                        <a:lnTo>
                          <a:pt x="0" y="1663"/>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18"/>
                  <p:cNvSpPr/>
                  <p:nvPr/>
                </p:nvSpPr>
                <p:spPr>
                  <a:xfrm>
                    <a:off x="1150" y="1536"/>
                    <a:ext cx="378" cy="94"/>
                  </a:xfrm>
                  <a:custGeom>
                    <a:rect b="b" l="l" r="r" t="t"/>
                    <a:pathLst>
                      <a:path extrusionOk="0" h="416" w="1668">
                        <a:moveTo>
                          <a:pt x="0" y="415"/>
                        </a:moveTo>
                        <a:lnTo>
                          <a:pt x="414" y="0"/>
                        </a:lnTo>
                        <a:lnTo>
                          <a:pt x="1667" y="0"/>
                        </a:lnTo>
                        <a:lnTo>
                          <a:pt x="1251" y="415"/>
                        </a:lnTo>
                        <a:lnTo>
                          <a:pt x="0" y="41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Google Shape;308;p18"/>
                  <p:cNvSpPr/>
                  <p:nvPr/>
                </p:nvSpPr>
                <p:spPr>
                  <a:xfrm>
                    <a:off x="1434" y="1536"/>
                    <a:ext cx="95" cy="377"/>
                  </a:xfrm>
                  <a:custGeom>
                    <a:rect b="b" l="l" r="r" t="t"/>
                    <a:pathLst>
                      <a:path extrusionOk="0" h="1664" w="417">
                        <a:moveTo>
                          <a:pt x="0" y="1663"/>
                        </a:moveTo>
                        <a:lnTo>
                          <a:pt x="0" y="415"/>
                        </a:lnTo>
                        <a:lnTo>
                          <a:pt x="416" y="0"/>
                        </a:lnTo>
                        <a:lnTo>
                          <a:pt x="416" y="1248"/>
                        </a:lnTo>
                        <a:lnTo>
                          <a:pt x="0" y="1663"/>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09" name="Google Shape;309;p18"/>
                <p:cNvGrpSpPr/>
                <p:nvPr/>
              </p:nvGrpSpPr>
              <p:grpSpPr>
                <a:xfrm>
                  <a:off x="1236" y="1465"/>
                  <a:ext cx="292" cy="78"/>
                  <a:chOff x="1236" y="1465"/>
                  <a:chExt cx="292" cy="78"/>
                </a:xfrm>
              </p:grpSpPr>
              <p:sp>
                <p:nvSpPr>
                  <p:cNvPr id="310" name="Google Shape;310;p18"/>
                  <p:cNvSpPr/>
                  <p:nvPr/>
                </p:nvSpPr>
                <p:spPr>
                  <a:xfrm>
                    <a:off x="1236" y="1465"/>
                    <a:ext cx="292" cy="78"/>
                  </a:xfrm>
                  <a:custGeom>
                    <a:rect b="b" l="l" r="r" t="t"/>
                    <a:pathLst>
                      <a:path extrusionOk="0" h="345" w="1288">
                        <a:moveTo>
                          <a:pt x="0" y="344"/>
                        </a:moveTo>
                        <a:lnTo>
                          <a:pt x="0" y="85"/>
                        </a:lnTo>
                        <a:lnTo>
                          <a:pt x="85" y="0"/>
                        </a:lnTo>
                        <a:lnTo>
                          <a:pt x="1287" y="0"/>
                        </a:lnTo>
                        <a:lnTo>
                          <a:pt x="1287" y="257"/>
                        </a:lnTo>
                        <a:lnTo>
                          <a:pt x="1200"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1" name="Google Shape;311;p18"/>
                  <p:cNvSpPr/>
                  <p:nvPr/>
                </p:nvSpPr>
                <p:spPr>
                  <a:xfrm>
                    <a:off x="1236" y="1465"/>
                    <a:ext cx="292" cy="20"/>
                  </a:xfrm>
                  <a:custGeom>
                    <a:rect b="b" l="l" r="r" t="t"/>
                    <a:pathLst>
                      <a:path extrusionOk="0" h="86" w="1288">
                        <a:moveTo>
                          <a:pt x="0" y="85"/>
                        </a:moveTo>
                        <a:lnTo>
                          <a:pt x="85" y="0"/>
                        </a:lnTo>
                        <a:lnTo>
                          <a:pt x="1287" y="0"/>
                        </a:lnTo>
                        <a:lnTo>
                          <a:pt x="1200"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2" name="Google Shape;312;p18"/>
                  <p:cNvSpPr/>
                  <p:nvPr/>
                </p:nvSpPr>
                <p:spPr>
                  <a:xfrm>
                    <a:off x="1508" y="1465"/>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13" name="Google Shape;313;p18"/>
              <p:cNvSpPr/>
              <p:nvPr/>
            </p:nvSpPr>
            <p:spPr>
              <a:xfrm>
                <a:off x="1265" y="1501"/>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4" name="Google Shape;314;p18"/>
              <p:cNvSpPr/>
              <p:nvPr/>
            </p:nvSpPr>
            <p:spPr>
              <a:xfrm>
                <a:off x="1197" y="1711"/>
                <a:ext cx="198" cy="84"/>
              </a:xfrm>
              <a:custGeom>
                <a:rect b="b" l="l" r="r" t="t"/>
                <a:pathLst>
                  <a:path extrusionOk="0" h="371" w="874">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15" name="Google Shape;315;p18"/>
            <p:cNvSpPr/>
            <p:nvPr/>
          </p:nvSpPr>
          <p:spPr>
            <a:xfrm>
              <a:off x="1714" y="1694"/>
              <a:ext cx="85" cy="191"/>
            </a:xfrm>
            <a:custGeom>
              <a:rect b="b" l="l" r="r" t="t"/>
              <a:pathLst>
                <a:path extrusionOk="0" h="843" w="376">
                  <a:moveTo>
                    <a:pt x="273" y="0"/>
                  </a:moveTo>
                  <a:lnTo>
                    <a:pt x="375" y="0"/>
                  </a:lnTo>
                  <a:lnTo>
                    <a:pt x="101" y="842"/>
                  </a:lnTo>
                  <a:lnTo>
                    <a:pt x="0" y="842"/>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6" name="Google Shape;316;p18"/>
            <p:cNvSpPr/>
            <p:nvPr/>
          </p:nvSpPr>
          <p:spPr>
            <a:xfrm>
              <a:off x="1710" y="1694"/>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 name="Google Shape;317;p18"/>
            <p:cNvSpPr/>
            <p:nvPr/>
          </p:nvSpPr>
          <p:spPr>
            <a:xfrm>
              <a:off x="1717" y="1775"/>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 name="Google Shape;318;p18"/>
            <p:cNvSpPr/>
            <p:nvPr/>
          </p:nvSpPr>
          <p:spPr>
            <a:xfrm>
              <a:off x="1534" y="1775"/>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19" name="Google Shape;319;p18"/>
            <p:cNvGrpSpPr/>
            <p:nvPr/>
          </p:nvGrpSpPr>
          <p:grpSpPr>
            <a:xfrm>
              <a:off x="1532" y="1522"/>
              <a:ext cx="194" cy="364"/>
              <a:chOff x="1532" y="1522"/>
              <a:chExt cx="194" cy="364"/>
            </a:xfrm>
          </p:grpSpPr>
          <p:sp>
            <p:nvSpPr>
              <p:cNvPr id="320" name="Google Shape;320;p18"/>
              <p:cNvSpPr/>
              <p:nvPr/>
            </p:nvSpPr>
            <p:spPr>
              <a:xfrm>
                <a:off x="1608" y="1522"/>
                <a:ext cx="49"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1" name="Google Shape;321;p18"/>
              <p:cNvSpPr/>
              <p:nvPr/>
            </p:nvSpPr>
            <p:spPr>
              <a:xfrm>
                <a:off x="1532" y="1590"/>
                <a:ext cx="194" cy="296"/>
              </a:xfrm>
              <a:custGeom>
                <a:rect b="b" l="l" r="r" t="t"/>
                <a:pathLst>
                  <a:path extrusionOk="0" h="1306" w="856">
                    <a:moveTo>
                      <a:pt x="234" y="101"/>
                    </a:moveTo>
                    <a:lnTo>
                      <a:pt x="8" y="606"/>
                    </a:lnTo>
                    <a:lnTo>
                      <a:pt x="4" y="610"/>
                    </a:lnTo>
                    <a:lnTo>
                      <a:pt x="4" y="619"/>
                    </a:lnTo>
                    <a:lnTo>
                      <a:pt x="0" y="628"/>
                    </a:lnTo>
                    <a:lnTo>
                      <a:pt x="0" y="641"/>
                    </a:lnTo>
                    <a:lnTo>
                      <a:pt x="0" y="650"/>
                    </a:lnTo>
                    <a:lnTo>
                      <a:pt x="0" y="663"/>
                    </a:lnTo>
                    <a:lnTo>
                      <a:pt x="4" y="672"/>
                    </a:lnTo>
                    <a:lnTo>
                      <a:pt x="8" y="685"/>
                    </a:lnTo>
                    <a:lnTo>
                      <a:pt x="13" y="694"/>
                    </a:lnTo>
                    <a:lnTo>
                      <a:pt x="17" y="704"/>
                    </a:lnTo>
                    <a:lnTo>
                      <a:pt x="26" y="713"/>
                    </a:lnTo>
                    <a:lnTo>
                      <a:pt x="35" y="722"/>
                    </a:lnTo>
                    <a:lnTo>
                      <a:pt x="44" y="726"/>
                    </a:lnTo>
                    <a:lnTo>
                      <a:pt x="52" y="731"/>
                    </a:lnTo>
                    <a:lnTo>
                      <a:pt x="61" y="731"/>
                    </a:lnTo>
                    <a:lnTo>
                      <a:pt x="70" y="735"/>
                    </a:lnTo>
                    <a:lnTo>
                      <a:pt x="79" y="735"/>
                    </a:lnTo>
                    <a:lnTo>
                      <a:pt x="92" y="735"/>
                    </a:lnTo>
                    <a:lnTo>
                      <a:pt x="558" y="735"/>
                    </a:lnTo>
                    <a:lnTo>
                      <a:pt x="558" y="1305"/>
                    </a:lnTo>
                    <a:lnTo>
                      <a:pt x="704" y="1305"/>
                    </a:lnTo>
                    <a:lnTo>
                      <a:pt x="704" y="628"/>
                    </a:lnTo>
                    <a:lnTo>
                      <a:pt x="704" y="619"/>
                    </a:lnTo>
                    <a:lnTo>
                      <a:pt x="704" y="610"/>
                    </a:lnTo>
                    <a:lnTo>
                      <a:pt x="700" y="606"/>
                    </a:lnTo>
                    <a:lnTo>
                      <a:pt x="695" y="602"/>
                    </a:lnTo>
                    <a:lnTo>
                      <a:pt x="691" y="597"/>
                    </a:lnTo>
                    <a:lnTo>
                      <a:pt x="682" y="588"/>
                    </a:lnTo>
                    <a:lnTo>
                      <a:pt x="678" y="584"/>
                    </a:lnTo>
                    <a:lnTo>
                      <a:pt x="673" y="579"/>
                    </a:lnTo>
                    <a:lnTo>
                      <a:pt x="664" y="579"/>
                    </a:lnTo>
                    <a:lnTo>
                      <a:pt x="656" y="575"/>
                    </a:lnTo>
                    <a:lnTo>
                      <a:pt x="647" y="575"/>
                    </a:lnTo>
                    <a:lnTo>
                      <a:pt x="638" y="571"/>
                    </a:lnTo>
                    <a:lnTo>
                      <a:pt x="629" y="571"/>
                    </a:lnTo>
                    <a:lnTo>
                      <a:pt x="620" y="571"/>
                    </a:lnTo>
                    <a:lnTo>
                      <a:pt x="616" y="571"/>
                    </a:lnTo>
                    <a:lnTo>
                      <a:pt x="607" y="571"/>
                    </a:lnTo>
                    <a:lnTo>
                      <a:pt x="337" y="553"/>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22" name="Google Shape;322;p18"/>
          <p:cNvSpPr txBox="1"/>
          <p:nvPr/>
        </p:nvSpPr>
        <p:spPr>
          <a:xfrm>
            <a:off x="1084262" y="1828800"/>
            <a:ext cx="7143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 PM</a:t>
            </a:r>
            <a:endParaRPr/>
          </a:p>
        </p:txBody>
      </p:sp>
      <p:cxnSp>
        <p:nvCxnSpPr>
          <p:cNvPr id="323" name="Google Shape;323;p18"/>
          <p:cNvCxnSpPr/>
          <p:nvPr/>
        </p:nvCxnSpPr>
        <p:spPr>
          <a:xfrm>
            <a:off x="1454150" y="2420937"/>
            <a:ext cx="6324600" cy="1587"/>
          </a:xfrm>
          <a:prstGeom prst="straightConnector1">
            <a:avLst/>
          </a:prstGeom>
          <a:noFill/>
          <a:ln cap="flat" cmpd="sng" w="12600">
            <a:solidFill>
              <a:srgbClr val="000000"/>
            </a:solidFill>
            <a:prstDash val="solid"/>
            <a:miter lim="800000"/>
            <a:headEnd len="med" w="med" type="none"/>
            <a:tailEnd len="lg" w="lg" type="triangle"/>
          </a:ln>
        </p:spPr>
      </p:cxnSp>
      <p:cxnSp>
        <p:nvCxnSpPr>
          <p:cNvPr id="324" name="Google Shape;324;p18"/>
          <p:cNvCxnSpPr/>
          <p:nvPr/>
        </p:nvCxnSpPr>
        <p:spPr>
          <a:xfrm>
            <a:off x="1447800" y="2287587"/>
            <a:ext cx="1587" cy="304800"/>
          </a:xfrm>
          <a:prstGeom prst="straightConnector1">
            <a:avLst/>
          </a:prstGeom>
          <a:noFill/>
          <a:ln cap="flat" cmpd="sng" w="12600">
            <a:solidFill>
              <a:srgbClr val="000000"/>
            </a:solidFill>
            <a:prstDash val="solid"/>
            <a:miter lim="800000"/>
            <a:headEnd len="med" w="med" type="none"/>
            <a:tailEnd len="med" w="med" type="none"/>
          </a:ln>
        </p:spPr>
      </p:cxnSp>
      <p:sp>
        <p:nvSpPr>
          <p:cNvPr id="325" name="Google Shape;325;p18"/>
          <p:cNvSpPr txBox="1"/>
          <p:nvPr/>
        </p:nvSpPr>
        <p:spPr>
          <a:xfrm>
            <a:off x="2316162" y="1841500"/>
            <a:ext cx="307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7</a:t>
            </a:r>
            <a:endParaRPr/>
          </a:p>
        </p:txBody>
      </p:sp>
      <p:sp>
        <p:nvSpPr>
          <p:cNvPr id="326" name="Google Shape;326;p18"/>
          <p:cNvSpPr txBox="1"/>
          <p:nvPr/>
        </p:nvSpPr>
        <p:spPr>
          <a:xfrm>
            <a:off x="3382962" y="1841500"/>
            <a:ext cx="307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a:t>
            </a:r>
            <a:endParaRPr/>
          </a:p>
        </p:txBody>
      </p:sp>
      <p:sp>
        <p:nvSpPr>
          <p:cNvPr id="327" name="Google Shape;327;p18"/>
          <p:cNvSpPr txBox="1"/>
          <p:nvPr/>
        </p:nvSpPr>
        <p:spPr>
          <a:xfrm>
            <a:off x="4398962" y="1841500"/>
            <a:ext cx="307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9</a:t>
            </a:r>
            <a:endParaRPr/>
          </a:p>
        </p:txBody>
      </p:sp>
      <p:sp>
        <p:nvSpPr>
          <p:cNvPr id="328" name="Google Shape;328;p18"/>
          <p:cNvSpPr txBox="1"/>
          <p:nvPr/>
        </p:nvSpPr>
        <p:spPr>
          <a:xfrm>
            <a:off x="5338762" y="1854200"/>
            <a:ext cx="434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a:t>
            </a:r>
            <a:endParaRPr/>
          </a:p>
        </p:txBody>
      </p:sp>
      <p:sp>
        <p:nvSpPr>
          <p:cNvPr id="329" name="Google Shape;329;p18"/>
          <p:cNvSpPr txBox="1"/>
          <p:nvPr/>
        </p:nvSpPr>
        <p:spPr>
          <a:xfrm>
            <a:off x="6430962" y="1841500"/>
            <a:ext cx="434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11</a:t>
            </a:r>
            <a:endParaRPr/>
          </a:p>
        </p:txBody>
      </p:sp>
      <p:sp>
        <p:nvSpPr>
          <p:cNvPr id="330" name="Google Shape;330;p18"/>
          <p:cNvSpPr txBox="1"/>
          <p:nvPr/>
        </p:nvSpPr>
        <p:spPr>
          <a:xfrm>
            <a:off x="7269162" y="1828800"/>
            <a:ext cx="1133475" cy="423862"/>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Midnight</a:t>
            </a:r>
            <a:endParaRPr/>
          </a:p>
        </p:txBody>
      </p:sp>
      <p:grpSp>
        <p:nvGrpSpPr>
          <p:cNvPr id="331" name="Google Shape;331;p18"/>
          <p:cNvGrpSpPr/>
          <p:nvPr/>
        </p:nvGrpSpPr>
        <p:grpSpPr>
          <a:xfrm>
            <a:off x="2990850" y="4065587"/>
            <a:ext cx="1535113" cy="711199"/>
            <a:chOff x="1809" y="1929"/>
            <a:chExt cx="967" cy="448"/>
          </a:xfrm>
        </p:grpSpPr>
        <p:grpSp>
          <p:nvGrpSpPr>
            <p:cNvPr id="332" name="Google Shape;332;p18"/>
            <p:cNvGrpSpPr/>
            <p:nvPr/>
          </p:nvGrpSpPr>
          <p:grpSpPr>
            <a:xfrm>
              <a:off x="1809" y="1929"/>
              <a:ext cx="306" cy="448"/>
              <a:chOff x="1809" y="1929"/>
              <a:chExt cx="306" cy="448"/>
            </a:xfrm>
          </p:grpSpPr>
          <p:grpSp>
            <p:nvGrpSpPr>
              <p:cNvPr id="333" name="Google Shape;333;p18"/>
              <p:cNvGrpSpPr/>
              <p:nvPr/>
            </p:nvGrpSpPr>
            <p:grpSpPr>
              <a:xfrm>
                <a:off x="1809" y="1929"/>
                <a:ext cx="306" cy="448"/>
                <a:chOff x="1809" y="1929"/>
                <a:chExt cx="306" cy="448"/>
              </a:xfrm>
            </p:grpSpPr>
            <p:grpSp>
              <p:nvGrpSpPr>
                <p:cNvPr id="334" name="Google Shape;334;p18"/>
                <p:cNvGrpSpPr/>
                <p:nvPr/>
              </p:nvGrpSpPr>
              <p:grpSpPr>
                <a:xfrm>
                  <a:off x="1809" y="2000"/>
                  <a:ext cx="306" cy="377"/>
                  <a:chOff x="1809" y="2000"/>
                  <a:chExt cx="306" cy="377"/>
                </a:xfrm>
              </p:grpSpPr>
              <p:sp>
                <p:nvSpPr>
                  <p:cNvPr id="335" name="Google Shape;335;p18"/>
                  <p:cNvSpPr/>
                  <p:nvPr/>
                </p:nvSpPr>
                <p:spPr>
                  <a:xfrm>
                    <a:off x="1809" y="2000"/>
                    <a:ext cx="305" cy="377"/>
                  </a:xfrm>
                  <a:custGeom>
                    <a:rect b="b" l="l" r="r" t="t"/>
                    <a:pathLst>
                      <a:path extrusionOk="0" h="1664" w="1346">
                        <a:moveTo>
                          <a:pt x="0" y="1663"/>
                        </a:moveTo>
                        <a:lnTo>
                          <a:pt x="0" y="335"/>
                        </a:lnTo>
                        <a:lnTo>
                          <a:pt x="335" y="0"/>
                        </a:lnTo>
                        <a:lnTo>
                          <a:pt x="1345" y="0"/>
                        </a:lnTo>
                        <a:lnTo>
                          <a:pt x="1345" y="1326"/>
                        </a:lnTo>
                        <a:lnTo>
                          <a:pt x="1008" y="1663"/>
                        </a:lnTo>
                        <a:lnTo>
                          <a:pt x="0" y="1663"/>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18"/>
                  <p:cNvSpPr/>
                  <p:nvPr/>
                </p:nvSpPr>
                <p:spPr>
                  <a:xfrm>
                    <a:off x="1809" y="2000"/>
                    <a:ext cx="305" cy="76"/>
                  </a:xfrm>
                  <a:custGeom>
                    <a:rect b="b" l="l" r="r" t="t"/>
                    <a:pathLst>
                      <a:path extrusionOk="0" h="336" w="1346">
                        <a:moveTo>
                          <a:pt x="0" y="335"/>
                        </a:moveTo>
                        <a:lnTo>
                          <a:pt x="335" y="0"/>
                        </a:lnTo>
                        <a:lnTo>
                          <a:pt x="1345" y="0"/>
                        </a:lnTo>
                        <a:lnTo>
                          <a:pt x="1008" y="335"/>
                        </a:lnTo>
                        <a:lnTo>
                          <a:pt x="0" y="33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7" name="Google Shape;337;p18"/>
                  <p:cNvSpPr/>
                  <p:nvPr/>
                </p:nvSpPr>
                <p:spPr>
                  <a:xfrm>
                    <a:off x="2038" y="2000"/>
                    <a:ext cx="77" cy="377"/>
                  </a:xfrm>
                  <a:custGeom>
                    <a:rect b="b" l="l" r="r" t="t"/>
                    <a:pathLst>
                      <a:path extrusionOk="0" h="1664" w="338">
                        <a:moveTo>
                          <a:pt x="0" y="1663"/>
                        </a:moveTo>
                        <a:lnTo>
                          <a:pt x="0" y="335"/>
                        </a:lnTo>
                        <a:lnTo>
                          <a:pt x="337" y="0"/>
                        </a:lnTo>
                        <a:lnTo>
                          <a:pt x="337" y="1326"/>
                        </a:lnTo>
                        <a:lnTo>
                          <a:pt x="0" y="1663"/>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38" name="Google Shape;338;p18"/>
                <p:cNvGrpSpPr/>
                <p:nvPr/>
              </p:nvGrpSpPr>
              <p:grpSpPr>
                <a:xfrm>
                  <a:off x="1879" y="1929"/>
                  <a:ext cx="235" cy="78"/>
                  <a:chOff x="1879" y="1929"/>
                  <a:chExt cx="235" cy="78"/>
                </a:xfrm>
              </p:grpSpPr>
              <p:sp>
                <p:nvSpPr>
                  <p:cNvPr id="339" name="Google Shape;339;p18"/>
                  <p:cNvSpPr/>
                  <p:nvPr/>
                </p:nvSpPr>
                <p:spPr>
                  <a:xfrm>
                    <a:off x="1879" y="1929"/>
                    <a:ext cx="235" cy="78"/>
                  </a:xfrm>
                  <a:custGeom>
                    <a:rect b="b" l="l" r="r" t="t"/>
                    <a:pathLst>
                      <a:path extrusionOk="0" h="345" w="1037">
                        <a:moveTo>
                          <a:pt x="0" y="344"/>
                        </a:moveTo>
                        <a:lnTo>
                          <a:pt x="0" y="85"/>
                        </a:lnTo>
                        <a:lnTo>
                          <a:pt x="85" y="0"/>
                        </a:lnTo>
                        <a:lnTo>
                          <a:pt x="1036" y="0"/>
                        </a:lnTo>
                        <a:lnTo>
                          <a:pt x="1036" y="257"/>
                        </a:lnTo>
                        <a:lnTo>
                          <a:pt x="949"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0" name="Google Shape;340;p18"/>
                  <p:cNvSpPr/>
                  <p:nvPr/>
                </p:nvSpPr>
                <p:spPr>
                  <a:xfrm>
                    <a:off x="1879" y="1929"/>
                    <a:ext cx="235" cy="20"/>
                  </a:xfrm>
                  <a:custGeom>
                    <a:rect b="b" l="l" r="r" t="t"/>
                    <a:pathLst>
                      <a:path extrusionOk="0" h="86" w="1037">
                        <a:moveTo>
                          <a:pt x="0" y="85"/>
                        </a:moveTo>
                        <a:lnTo>
                          <a:pt x="85" y="0"/>
                        </a:lnTo>
                        <a:lnTo>
                          <a:pt x="1036" y="0"/>
                        </a:lnTo>
                        <a:lnTo>
                          <a:pt x="949"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1" name="Google Shape;341;p18"/>
                  <p:cNvSpPr/>
                  <p:nvPr/>
                </p:nvSpPr>
                <p:spPr>
                  <a:xfrm>
                    <a:off x="2094" y="1929"/>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42" name="Google Shape;342;p18"/>
              <p:cNvSpPr/>
              <p:nvPr/>
            </p:nvSpPr>
            <p:spPr>
              <a:xfrm>
                <a:off x="1871" y="2033"/>
                <a:ext cx="158" cy="27"/>
              </a:xfrm>
              <a:custGeom>
                <a:rect b="b" l="l" r="r" t="t"/>
                <a:pathLst>
                  <a:path extrusionOk="0" h="120" w="698">
                    <a:moveTo>
                      <a:pt x="173" y="0"/>
                    </a:moveTo>
                    <a:lnTo>
                      <a:pt x="697" y="0"/>
                    </a:lnTo>
                    <a:lnTo>
                      <a:pt x="522" y="119"/>
                    </a:lnTo>
                    <a:lnTo>
                      <a:pt x="0" y="119"/>
                    </a:lnTo>
                    <a:lnTo>
                      <a:pt x="173"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43" name="Google Shape;343;p18"/>
            <p:cNvGrpSpPr/>
            <p:nvPr/>
          </p:nvGrpSpPr>
          <p:grpSpPr>
            <a:xfrm>
              <a:off x="2110" y="1929"/>
              <a:ext cx="379" cy="448"/>
              <a:chOff x="2110" y="1929"/>
              <a:chExt cx="379" cy="448"/>
            </a:xfrm>
          </p:grpSpPr>
          <p:grpSp>
            <p:nvGrpSpPr>
              <p:cNvPr id="344" name="Google Shape;344;p18"/>
              <p:cNvGrpSpPr/>
              <p:nvPr/>
            </p:nvGrpSpPr>
            <p:grpSpPr>
              <a:xfrm>
                <a:off x="2110" y="1929"/>
                <a:ext cx="379" cy="448"/>
                <a:chOff x="2110" y="1929"/>
                <a:chExt cx="379" cy="448"/>
              </a:xfrm>
            </p:grpSpPr>
            <p:grpSp>
              <p:nvGrpSpPr>
                <p:cNvPr id="345" name="Google Shape;345;p18"/>
                <p:cNvGrpSpPr/>
                <p:nvPr/>
              </p:nvGrpSpPr>
              <p:grpSpPr>
                <a:xfrm>
                  <a:off x="2110" y="2000"/>
                  <a:ext cx="379" cy="377"/>
                  <a:chOff x="2110" y="2000"/>
                  <a:chExt cx="379" cy="377"/>
                </a:xfrm>
              </p:grpSpPr>
              <p:sp>
                <p:nvSpPr>
                  <p:cNvPr id="346" name="Google Shape;346;p18"/>
                  <p:cNvSpPr/>
                  <p:nvPr/>
                </p:nvSpPr>
                <p:spPr>
                  <a:xfrm>
                    <a:off x="2110" y="2000"/>
                    <a:ext cx="378" cy="377"/>
                  </a:xfrm>
                  <a:custGeom>
                    <a:rect b="b" l="l" r="r" t="t"/>
                    <a:pathLst>
                      <a:path extrusionOk="0" h="1664" w="1667">
                        <a:moveTo>
                          <a:pt x="0" y="1663"/>
                        </a:moveTo>
                        <a:lnTo>
                          <a:pt x="0" y="414"/>
                        </a:lnTo>
                        <a:lnTo>
                          <a:pt x="414" y="0"/>
                        </a:lnTo>
                        <a:lnTo>
                          <a:pt x="1666" y="0"/>
                        </a:lnTo>
                        <a:lnTo>
                          <a:pt x="1666" y="1247"/>
                        </a:lnTo>
                        <a:lnTo>
                          <a:pt x="1250" y="1663"/>
                        </a:lnTo>
                        <a:lnTo>
                          <a:pt x="0" y="1663"/>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7" name="Google Shape;347;p18"/>
                  <p:cNvSpPr/>
                  <p:nvPr/>
                </p:nvSpPr>
                <p:spPr>
                  <a:xfrm>
                    <a:off x="2110" y="2000"/>
                    <a:ext cx="378" cy="94"/>
                  </a:xfrm>
                  <a:custGeom>
                    <a:rect b="b" l="l" r="r" t="t"/>
                    <a:pathLst>
                      <a:path extrusionOk="0" h="415" w="1667">
                        <a:moveTo>
                          <a:pt x="0" y="414"/>
                        </a:moveTo>
                        <a:lnTo>
                          <a:pt x="414" y="0"/>
                        </a:lnTo>
                        <a:lnTo>
                          <a:pt x="1666" y="0"/>
                        </a:lnTo>
                        <a:lnTo>
                          <a:pt x="1250" y="414"/>
                        </a:lnTo>
                        <a:lnTo>
                          <a:pt x="0" y="414"/>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8" name="Google Shape;348;p18"/>
                  <p:cNvSpPr/>
                  <p:nvPr/>
                </p:nvSpPr>
                <p:spPr>
                  <a:xfrm>
                    <a:off x="2394" y="2000"/>
                    <a:ext cx="95" cy="377"/>
                  </a:xfrm>
                  <a:custGeom>
                    <a:rect b="b" l="l" r="r" t="t"/>
                    <a:pathLst>
                      <a:path extrusionOk="0" h="1664" w="417">
                        <a:moveTo>
                          <a:pt x="0" y="1663"/>
                        </a:moveTo>
                        <a:lnTo>
                          <a:pt x="0" y="414"/>
                        </a:lnTo>
                        <a:lnTo>
                          <a:pt x="416" y="0"/>
                        </a:lnTo>
                        <a:lnTo>
                          <a:pt x="416" y="1247"/>
                        </a:lnTo>
                        <a:lnTo>
                          <a:pt x="0" y="1663"/>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49" name="Google Shape;349;p18"/>
                <p:cNvGrpSpPr/>
                <p:nvPr/>
              </p:nvGrpSpPr>
              <p:grpSpPr>
                <a:xfrm>
                  <a:off x="2196" y="1929"/>
                  <a:ext cx="292" cy="78"/>
                  <a:chOff x="2196" y="1929"/>
                  <a:chExt cx="292" cy="78"/>
                </a:xfrm>
              </p:grpSpPr>
              <p:sp>
                <p:nvSpPr>
                  <p:cNvPr id="350" name="Google Shape;350;p18"/>
                  <p:cNvSpPr/>
                  <p:nvPr/>
                </p:nvSpPr>
                <p:spPr>
                  <a:xfrm>
                    <a:off x="2196" y="1929"/>
                    <a:ext cx="292" cy="78"/>
                  </a:xfrm>
                  <a:custGeom>
                    <a:rect b="b" l="l" r="r" t="t"/>
                    <a:pathLst>
                      <a:path extrusionOk="0" h="345" w="1288">
                        <a:moveTo>
                          <a:pt x="0" y="344"/>
                        </a:moveTo>
                        <a:lnTo>
                          <a:pt x="0" y="85"/>
                        </a:lnTo>
                        <a:lnTo>
                          <a:pt x="85" y="0"/>
                        </a:lnTo>
                        <a:lnTo>
                          <a:pt x="1287" y="0"/>
                        </a:lnTo>
                        <a:lnTo>
                          <a:pt x="1287" y="257"/>
                        </a:lnTo>
                        <a:lnTo>
                          <a:pt x="1200"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 name="Google Shape;351;p18"/>
                  <p:cNvSpPr/>
                  <p:nvPr/>
                </p:nvSpPr>
                <p:spPr>
                  <a:xfrm>
                    <a:off x="2196" y="1929"/>
                    <a:ext cx="292" cy="20"/>
                  </a:xfrm>
                  <a:custGeom>
                    <a:rect b="b" l="l" r="r" t="t"/>
                    <a:pathLst>
                      <a:path extrusionOk="0" h="86" w="1288">
                        <a:moveTo>
                          <a:pt x="0" y="85"/>
                        </a:moveTo>
                        <a:lnTo>
                          <a:pt x="85" y="0"/>
                        </a:lnTo>
                        <a:lnTo>
                          <a:pt x="1287" y="0"/>
                        </a:lnTo>
                        <a:lnTo>
                          <a:pt x="1200"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2" name="Google Shape;352;p18"/>
                  <p:cNvSpPr/>
                  <p:nvPr/>
                </p:nvSpPr>
                <p:spPr>
                  <a:xfrm>
                    <a:off x="2468" y="1929"/>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53" name="Google Shape;353;p18"/>
              <p:cNvSpPr/>
              <p:nvPr/>
            </p:nvSpPr>
            <p:spPr>
              <a:xfrm>
                <a:off x="2225" y="1965"/>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4" name="Google Shape;354;p18"/>
              <p:cNvSpPr/>
              <p:nvPr/>
            </p:nvSpPr>
            <p:spPr>
              <a:xfrm>
                <a:off x="2157" y="2175"/>
                <a:ext cx="198" cy="84"/>
              </a:xfrm>
              <a:custGeom>
                <a:rect b="b" l="l" r="r" t="t"/>
                <a:pathLst>
                  <a:path extrusionOk="0" h="371" w="873">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55" name="Google Shape;355;p18"/>
            <p:cNvSpPr/>
            <p:nvPr/>
          </p:nvSpPr>
          <p:spPr>
            <a:xfrm>
              <a:off x="2674" y="2158"/>
              <a:ext cx="85" cy="191"/>
            </a:xfrm>
            <a:custGeom>
              <a:rect b="b" l="l" r="r" t="t"/>
              <a:pathLst>
                <a:path extrusionOk="0" h="843" w="376">
                  <a:moveTo>
                    <a:pt x="273" y="0"/>
                  </a:moveTo>
                  <a:lnTo>
                    <a:pt x="375" y="0"/>
                  </a:lnTo>
                  <a:lnTo>
                    <a:pt x="101" y="842"/>
                  </a:lnTo>
                  <a:lnTo>
                    <a:pt x="0" y="842"/>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6" name="Google Shape;356;p18"/>
            <p:cNvSpPr/>
            <p:nvPr/>
          </p:nvSpPr>
          <p:spPr>
            <a:xfrm>
              <a:off x="2670" y="2158"/>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7" name="Google Shape;357;p18"/>
            <p:cNvSpPr/>
            <p:nvPr/>
          </p:nvSpPr>
          <p:spPr>
            <a:xfrm>
              <a:off x="2677" y="2239"/>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8" name="Google Shape;358;p18"/>
            <p:cNvSpPr/>
            <p:nvPr/>
          </p:nvSpPr>
          <p:spPr>
            <a:xfrm>
              <a:off x="2494" y="2239"/>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59" name="Google Shape;359;p18"/>
            <p:cNvGrpSpPr/>
            <p:nvPr/>
          </p:nvGrpSpPr>
          <p:grpSpPr>
            <a:xfrm>
              <a:off x="2492" y="1986"/>
              <a:ext cx="194" cy="364"/>
              <a:chOff x="2492" y="1986"/>
              <a:chExt cx="194" cy="364"/>
            </a:xfrm>
          </p:grpSpPr>
          <p:sp>
            <p:nvSpPr>
              <p:cNvPr id="360" name="Google Shape;360;p18"/>
              <p:cNvSpPr/>
              <p:nvPr/>
            </p:nvSpPr>
            <p:spPr>
              <a:xfrm>
                <a:off x="2568" y="1986"/>
                <a:ext cx="49"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1" name="Google Shape;361;p18"/>
              <p:cNvSpPr/>
              <p:nvPr/>
            </p:nvSpPr>
            <p:spPr>
              <a:xfrm>
                <a:off x="2492" y="2054"/>
                <a:ext cx="194" cy="296"/>
              </a:xfrm>
              <a:custGeom>
                <a:rect b="b" l="l" r="r" t="t"/>
                <a:pathLst>
                  <a:path extrusionOk="0" h="1305" w="857">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362" name="Google Shape;362;p18"/>
          <p:cNvGrpSpPr/>
          <p:nvPr/>
        </p:nvGrpSpPr>
        <p:grpSpPr>
          <a:xfrm>
            <a:off x="4438650" y="4776787"/>
            <a:ext cx="1535113" cy="711199"/>
            <a:chOff x="2721" y="2377"/>
            <a:chExt cx="967" cy="448"/>
          </a:xfrm>
        </p:grpSpPr>
        <p:grpSp>
          <p:nvGrpSpPr>
            <p:cNvPr id="363" name="Google Shape;363;p18"/>
            <p:cNvGrpSpPr/>
            <p:nvPr/>
          </p:nvGrpSpPr>
          <p:grpSpPr>
            <a:xfrm>
              <a:off x="2721" y="2377"/>
              <a:ext cx="306" cy="448"/>
              <a:chOff x="2721" y="2377"/>
              <a:chExt cx="306" cy="448"/>
            </a:xfrm>
          </p:grpSpPr>
          <p:grpSp>
            <p:nvGrpSpPr>
              <p:cNvPr id="364" name="Google Shape;364;p18"/>
              <p:cNvGrpSpPr/>
              <p:nvPr/>
            </p:nvGrpSpPr>
            <p:grpSpPr>
              <a:xfrm>
                <a:off x="2721" y="2377"/>
                <a:ext cx="306" cy="448"/>
                <a:chOff x="2721" y="2377"/>
                <a:chExt cx="306" cy="448"/>
              </a:xfrm>
            </p:grpSpPr>
            <p:grpSp>
              <p:nvGrpSpPr>
                <p:cNvPr id="365" name="Google Shape;365;p18"/>
                <p:cNvGrpSpPr/>
                <p:nvPr/>
              </p:nvGrpSpPr>
              <p:grpSpPr>
                <a:xfrm>
                  <a:off x="2721" y="2448"/>
                  <a:ext cx="306" cy="377"/>
                  <a:chOff x="2721" y="2448"/>
                  <a:chExt cx="306" cy="377"/>
                </a:xfrm>
              </p:grpSpPr>
              <p:sp>
                <p:nvSpPr>
                  <p:cNvPr id="366" name="Google Shape;366;p18"/>
                  <p:cNvSpPr/>
                  <p:nvPr/>
                </p:nvSpPr>
                <p:spPr>
                  <a:xfrm>
                    <a:off x="2721" y="2448"/>
                    <a:ext cx="305" cy="377"/>
                  </a:xfrm>
                  <a:custGeom>
                    <a:rect b="b" l="l" r="r" t="t"/>
                    <a:pathLst>
                      <a:path extrusionOk="0" h="1663" w="1346">
                        <a:moveTo>
                          <a:pt x="0" y="1662"/>
                        </a:moveTo>
                        <a:lnTo>
                          <a:pt x="0" y="336"/>
                        </a:lnTo>
                        <a:lnTo>
                          <a:pt x="335" y="0"/>
                        </a:lnTo>
                        <a:lnTo>
                          <a:pt x="1345" y="0"/>
                        </a:lnTo>
                        <a:lnTo>
                          <a:pt x="1345" y="1326"/>
                        </a:lnTo>
                        <a:lnTo>
                          <a:pt x="1008" y="1662"/>
                        </a:lnTo>
                        <a:lnTo>
                          <a:pt x="0" y="1662"/>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7" name="Google Shape;367;p18"/>
                  <p:cNvSpPr/>
                  <p:nvPr/>
                </p:nvSpPr>
                <p:spPr>
                  <a:xfrm>
                    <a:off x="2721" y="2448"/>
                    <a:ext cx="305" cy="76"/>
                  </a:xfrm>
                  <a:custGeom>
                    <a:rect b="b" l="l" r="r" t="t"/>
                    <a:pathLst>
                      <a:path extrusionOk="0" h="337" w="1346">
                        <a:moveTo>
                          <a:pt x="0" y="336"/>
                        </a:moveTo>
                        <a:lnTo>
                          <a:pt x="335" y="0"/>
                        </a:lnTo>
                        <a:lnTo>
                          <a:pt x="1345" y="0"/>
                        </a:lnTo>
                        <a:lnTo>
                          <a:pt x="1008" y="336"/>
                        </a:lnTo>
                        <a:lnTo>
                          <a:pt x="0" y="33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8" name="Google Shape;368;p18"/>
                  <p:cNvSpPr/>
                  <p:nvPr/>
                </p:nvSpPr>
                <p:spPr>
                  <a:xfrm>
                    <a:off x="2950" y="2448"/>
                    <a:ext cx="77" cy="377"/>
                  </a:xfrm>
                  <a:custGeom>
                    <a:rect b="b" l="l" r="r" t="t"/>
                    <a:pathLst>
                      <a:path extrusionOk="0" h="1663" w="338">
                        <a:moveTo>
                          <a:pt x="0" y="1662"/>
                        </a:moveTo>
                        <a:lnTo>
                          <a:pt x="0" y="336"/>
                        </a:lnTo>
                        <a:lnTo>
                          <a:pt x="337" y="0"/>
                        </a:lnTo>
                        <a:lnTo>
                          <a:pt x="337" y="1326"/>
                        </a:lnTo>
                        <a:lnTo>
                          <a:pt x="0" y="1662"/>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69" name="Google Shape;369;p18"/>
                <p:cNvGrpSpPr/>
                <p:nvPr/>
              </p:nvGrpSpPr>
              <p:grpSpPr>
                <a:xfrm>
                  <a:off x="2791" y="2377"/>
                  <a:ext cx="236" cy="78"/>
                  <a:chOff x="2791" y="2377"/>
                  <a:chExt cx="236" cy="78"/>
                </a:xfrm>
              </p:grpSpPr>
              <p:sp>
                <p:nvSpPr>
                  <p:cNvPr id="370" name="Google Shape;370;p18"/>
                  <p:cNvSpPr/>
                  <p:nvPr/>
                </p:nvSpPr>
                <p:spPr>
                  <a:xfrm>
                    <a:off x="2791" y="2377"/>
                    <a:ext cx="235" cy="78"/>
                  </a:xfrm>
                  <a:custGeom>
                    <a:rect b="b" l="l" r="r" t="t"/>
                    <a:pathLst>
                      <a:path extrusionOk="0" h="344" w="1037">
                        <a:moveTo>
                          <a:pt x="0" y="343"/>
                        </a:moveTo>
                        <a:lnTo>
                          <a:pt x="0" y="84"/>
                        </a:lnTo>
                        <a:lnTo>
                          <a:pt x="84" y="0"/>
                        </a:lnTo>
                        <a:lnTo>
                          <a:pt x="1036" y="0"/>
                        </a:lnTo>
                        <a:lnTo>
                          <a:pt x="1036" y="257"/>
                        </a:lnTo>
                        <a:lnTo>
                          <a:pt x="950" y="343"/>
                        </a:lnTo>
                        <a:lnTo>
                          <a:pt x="0" y="343"/>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1" name="Google Shape;371;p18"/>
                  <p:cNvSpPr/>
                  <p:nvPr/>
                </p:nvSpPr>
                <p:spPr>
                  <a:xfrm>
                    <a:off x="2791" y="2377"/>
                    <a:ext cx="235" cy="19"/>
                  </a:xfrm>
                  <a:custGeom>
                    <a:rect b="b" l="l" r="r" t="t"/>
                    <a:pathLst>
                      <a:path extrusionOk="0" h="85" w="1037">
                        <a:moveTo>
                          <a:pt x="0" y="84"/>
                        </a:moveTo>
                        <a:lnTo>
                          <a:pt x="84" y="0"/>
                        </a:lnTo>
                        <a:lnTo>
                          <a:pt x="1036" y="0"/>
                        </a:lnTo>
                        <a:lnTo>
                          <a:pt x="950" y="84"/>
                        </a:lnTo>
                        <a:lnTo>
                          <a:pt x="0" y="84"/>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2" name="Google Shape;372;p18"/>
                  <p:cNvSpPr/>
                  <p:nvPr/>
                </p:nvSpPr>
                <p:spPr>
                  <a:xfrm>
                    <a:off x="3007" y="2377"/>
                    <a:ext cx="20" cy="78"/>
                  </a:xfrm>
                  <a:custGeom>
                    <a:rect b="b" l="l" r="r" t="t"/>
                    <a:pathLst>
                      <a:path extrusionOk="0" h="344" w="87">
                        <a:moveTo>
                          <a:pt x="0" y="343"/>
                        </a:moveTo>
                        <a:lnTo>
                          <a:pt x="0" y="84"/>
                        </a:lnTo>
                        <a:lnTo>
                          <a:pt x="86" y="0"/>
                        </a:lnTo>
                        <a:lnTo>
                          <a:pt x="86" y="257"/>
                        </a:lnTo>
                        <a:lnTo>
                          <a:pt x="0" y="343"/>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73" name="Google Shape;373;p18"/>
              <p:cNvSpPr/>
              <p:nvPr/>
            </p:nvSpPr>
            <p:spPr>
              <a:xfrm>
                <a:off x="2783" y="2481"/>
                <a:ext cx="158" cy="27"/>
              </a:xfrm>
              <a:custGeom>
                <a:rect b="b" l="l" r="r" t="t"/>
                <a:pathLst>
                  <a:path extrusionOk="0" h="120" w="697">
                    <a:moveTo>
                      <a:pt x="174" y="0"/>
                    </a:moveTo>
                    <a:lnTo>
                      <a:pt x="696" y="0"/>
                    </a:lnTo>
                    <a:lnTo>
                      <a:pt x="522" y="119"/>
                    </a:lnTo>
                    <a:lnTo>
                      <a:pt x="0" y="119"/>
                    </a:lnTo>
                    <a:lnTo>
                      <a:pt x="174"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74" name="Google Shape;374;p18"/>
            <p:cNvGrpSpPr/>
            <p:nvPr/>
          </p:nvGrpSpPr>
          <p:grpSpPr>
            <a:xfrm>
              <a:off x="3022" y="2377"/>
              <a:ext cx="379" cy="448"/>
              <a:chOff x="3022" y="2377"/>
              <a:chExt cx="379" cy="448"/>
            </a:xfrm>
          </p:grpSpPr>
          <p:grpSp>
            <p:nvGrpSpPr>
              <p:cNvPr id="375" name="Google Shape;375;p18"/>
              <p:cNvGrpSpPr/>
              <p:nvPr/>
            </p:nvGrpSpPr>
            <p:grpSpPr>
              <a:xfrm>
                <a:off x="3022" y="2377"/>
                <a:ext cx="379" cy="448"/>
                <a:chOff x="3022" y="2377"/>
                <a:chExt cx="379" cy="448"/>
              </a:xfrm>
            </p:grpSpPr>
            <p:grpSp>
              <p:nvGrpSpPr>
                <p:cNvPr id="376" name="Google Shape;376;p18"/>
                <p:cNvGrpSpPr/>
                <p:nvPr/>
              </p:nvGrpSpPr>
              <p:grpSpPr>
                <a:xfrm>
                  <a:off x="3022" y="2448"/>
                  <a:ext cx="379" cy="377"/>
                  <a:chOff x="3022" y="2448"/>
                  <a:chExt cx="379" cy="377"/>
                </a:xfrm>
              </p:grpSpPr>
              <p:sp>
                <p:nvSpPr>
                  <p:cNvPr id="377" name="Google Shape;377;p18"/>
                  <p:cNvSpPr/>
                  <p:nvPr/>
                </p:nvSpPr>
                <p:spPr>
                  <a:xfrm>
                    <a:off x="3022" y="2448"/>
                    <a:ext cx="378" cy="377"/>
                  </a:xfrm>
                  <a:custGeom>
                    <a:rect b="b" l="l" r="r" t="t"/>
                    <a:pathLst>
                      <a:path extrusionOk="0" h="1663" w="1668">
                        <a:moveTo>
                          <a:pt x="0" y="1662"/>
                        </a:moveTo>
                        <a:lnTo>
                          <a:pt x="0" y="415"/>
                        </a:lnTo>
                        <a:lnTo>
                          <a:pt x="414" y="0"/>
                        </a:lnTo>
                        <a:lnTo>
                          <a:pt x="1667" y="0"/>
                        </a:lnTo>
                        <a:lnTo>
                          <a:pt x="1667" y="1247"/>
                        </a:lnTo>
                        <a:lnTo>
                          <a:pt x="1251" y="1662"/>
                        </a:lnTo>
                        <a:lnTo>
                          <a:pt x="0" y="1662"/>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8" name="Google Shape;378;p18"/>
                  <p:cNvSpPr/>
                  <p:nvPr/>
                </p:nvSpPr>
                <p:spPr>
                  <a:xfrm>
                    <a:off x="3022" y="2448"/>
                    <a:ext cx="378" cy="94"/>
                  </a:xfrm>
                  <a:custGeom>
                    <a:rect b="b" l="l" r="r" t="t"/>
                    <a:pathLst>
                      <a:path extrusionOk="0" h="416" w="1668">
                        <a:moveTo>
                          <a:pt x="0" y="415"/>
                        </a:moveTo>
                        <a:lnTo>
                          <a:pt x="414" y="0"/>
                        </a:lnTo>
                        <a:lnTo>
                          <a:pt x="1667" y="0"/>
                        </a:lnTo>
                        <a:lnTo>
                          <a:pt x="1251" y="415"/>
                        </a:lnTo>
                        <a:lnTo>
                          <a:pt x="0" y="41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9" name="Google Shape;379;p18"/>
                  <p:cNvSpPr/>
                  <p:nvPr/>
                </p:nvSpPr>
                <p:spPr>
                  <a:xfrm>
                    <a:off x="3306" y="2448"/>
                    <a:ext cx="95" cy="377"/>
                  </a:xfrm>
                  <a:custGeom>
                    <a:rect b="b" l="l" r="r" t="t"/>
                    <a:pathLst>
                      <a:path extrusionOk="0" h="1663" w="417">
                        <a:moveTo>
                          <a:pt x="0" y="1662"/>
                        </a:moveTo>
                        <a:lnTo>
                          <a:pt x="0" y="415"/>
                        </a:lnTo>
                        <a:lnTo>
                          <a:pt x="416" y="0"/>
                        </a:lnTo>
                        <a:lnTo>
                          <a:pt x="416" y="1247"/>
                        </a:lnTo>
                        <a:lnTo>
                          <a:pt x="0" y="1662"/>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80" name="Google Shape;380;p18"/>
                <p:cNvGrpSpPr/>
                <p:nvPr/>
              </p:nvGrpSpPr>
              <p:grpSpPr>
                <a:xfrm>
                  <a:off x="3108" y="2377"/>
                  <a:ext cx="292" cy="78"/>
                  <a:chOff x="3108" y="2377"/>
                  <a:chExt cx="292" cy="78"/>
                </a:xfrm>
              </p:grpSpPr>
              <p:sp>
                <p:nvSpPr>
                  <p:cNvPr id="381" name="Google Shape;381;p18"/>
                  <p:cNvSpPr/>
                  <p:nvPr/>
                </p:nvSpPr>
                <p:spPr>
                  <a:xfrm>
                    <a:off x="3108" y="2377"/>
                    <a:ext cx="292" cy="78"/>
                  </a:xfrm>
                  <a:custGeom>
                    <a:rect b="b" l="l" r="r" t="t"/>
                    <a:pathLst>
                      <a:path extrusionOk="0" h="344" w="1288">
                        <a:moveTo>
                          <a:pt x="0" y="343"/>
                        </a:moveTo>
                        <a:lnTo>
                          <a:pt x="0" y="84"/>
                        </a:lnTo>
                        <a:lnTo>
                          <a:pt x="84" y="0"/>
                        </a:lnTo>
                        <a:lnTo>
                          <a:pt x="1287" y="0"/>
                        </a:lnTo>
                        <a:lnTo>
                          <a:pt x="1287" y="257"/>
                        </a:lnTo>
                        <a:lnTo>
                          <a:pt x="1201" y="343"/>
                        </a:lnTo>
                        <a:lnTo>
                          <a:pt x="0" y="343"/>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2" name="Google Shape;382;p18"/>
                  <p:cNvSpPr/>
                  <p:nvPr/>
                </p:nvSpPr>
                <p:spPr>
                  <a:xfrm>
                    <a:off x="3108" y="2377"/>
                    <a:ext cx="292" cy="19"/>
                  </a:xfrm>
                  <a:custGeom>
                    <a:rect b="b" l="l" r="r" t="t"/>
                    <a:pathLst>
                      <a:path extrusionOk="0" h="85" w="1288">
                        <a:moveTo>
                          <a:pt x="0" y="84"/>
                        </a:moveTo>
                        <a:lnTo>
                          <a:pt x="84" y="0"/>
                        </a:lnTo>
                        <a:lnTo>
                          <a:pt x="1287" y="0"/>
                        </a:lnTo>
                        <a:lnTo>
                          <a:pt x="1201" y="84"/>
                        </a:lnTo>
                        <a:lnTo>
                          <a:pt x="0" y="84"/>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3" name="Google Shape;383;p18"/>
                  <p:cNvSpPr/>
                  <p:nvPr/>
                </p:nvSpPr>
                <p:spPr>
                  <a:xfrm>
                    <a:off x="3380" y="2377"/>
                    <a:ext cx="20" cy="78"/>
                  </a:xfrm>
                  <a:custGeom>
                    <a:rect b="b" l="l" r="r" t="t"/>
                    <a:pathLst>
                      <a:path extrusionOk="0" h="344" w="87">
                        <a:moveTo>
                          <a:pt x="0" y="343"/>
                        </a:moveTo>
                        <a:lnTo>
                          <a:pt x="0" y="84"/>
                        </a:lnTo>
                        <a:lnTo>
                          <a:pt x="86" y="0"/>
                        </a:lnTo>
                        <a:lnTo>
                          <a:pt x="86" y="257"/>
                        </a:lnTo>
                        <a:lnTo>
                          <a:pt x="0" y="343"/>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84" name="Google Shape;384;p18"/>
              <p:cNvSpPr/>
              <p:nvPr/>
            </p:nvSpPr>
            <p:spPr>
              <a:xfrm>
                <a:off x="3137" y="2413"/>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5" name="Google Shape;385;p18"/>
              <p:cNvSpPr/>
              <p:nvPr/>
            </p:nvSpPr>
            <p:spPr>
              <a:xfrm>
                <a:off x="3069" y="2623"/>
                <a:ext cx="198" cy="84"/>
              </a:xfrm>
              <a:custGeom>
                <a:rect b="b" l="l" r="r" t="t"/>
                <a:pathLst>
                  <a:path extrusionOk="0" h="372" w="874">
                    <a:moveTo>
                      <a:pt x="107" y="0"/>
                    </a:moveTo>
                    <a:lnTo>
                      <a:pt x="764" y="0"/>
                    </a:lnTo>
                    <a:lnTo>
                      <a:pt x="873" y="107"/>
                    </a:lnTo>
                    <a:lnTo>
                      <a:pt x="873" y="262"/>
                    </a:lnTo>
                    <a:lnTo>
                      <a:pt x="764" y="371"/>
                    </a:lnTo>
                    <a:lnTo>
                      <a:pt x="107" y="371"/>
                    </a:lnTo>
                    <a:lnTo>
                      <a:pt x="0" y="262"/>
                    </a:lnTo>
                    <a:lnTo>
                      <a:pt x="0" y="107"/>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86" name="Google Shape;386;p18"/>
            <p:cNvSpPr/>
            <p:nvPr/>
          </p:nvSpPr>
          <p:spPr>
            <a:xfrm>
              <a:off x="3586" y="2606"/>
              <a:ext cx="85" cy="191"/>
            </a:xfrm>
            <a:custGeom>
              <a:rect b="b" l="l" r="r" t="t"/>
              <a:pathLst>
                <a:path extrusionOk="0" h="844" w="376">
                  <a:moveTo>
                    <a:pt x="273" y="0"/>
                  </a:moveTo>
                  <a:lnTo>
                    <a:pt x="375" y="0"/>
                  </a:lnTo>
                  <a:lnTo>
                    <a:pt x="101" y="843"/>
                  </a:lnTo>
                  <a:lnTo>
                    <a:pt x="0" y="843"/>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7" name="Google Shape;387;p18"/>
            <p:cNvSpPr/>
            <p:nvPr/>
          </p:nvSpPr>
          <p:spPr>
            <a:xfrm>
              <a:off x="3582" y="2606"/>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8" name="Google Shape;388;p18"/>
            <p:cNvSpPr/>
            <p:nvPr/>
          </p:nvSpPr>
          <p:spPr>
            <a:xfrm>
              <a:off x="3589" y="2687"/>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9" name="Google Shape;389;p18"/>
            <p:cNvSpPr/>
            <p:nvPr/>
          </p:nvSpPr>
          <p:spPr>
            <a:xfrm>
              <a:off x="3406" y="2687"/>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90" name="Google Shape;390;p18"/>
            <p:cNvGrpSpPr/>
            <p:nvPr/>
          </p:nvGrpSpPr>
          <p:grpSpPr>
            <a:xfrm>
              <a:off x="3404" y="2434"/>
              <a:ext cx="194" cy="364"/>
              <a:chOff x="3404" y="2434"/>
              <a:chExt cx="194" cy="364"/>
            </a:xfrm>
          </p:grpSpPr>
          <p:sp>
            <p:nvSpPr>
              <p:cNvPr id="391" name="Google Shape;391;p18"/>
              <p:cNvSpPr/>
              <p:nvPr/>
            </p:nvSpPr>
            <p:spPr>
              <a:xfrm>
                <a:off x="3480" y="2434"/>
                <a:ext cx="49"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 name="Google Shape;392;p18"/>
              <p:cNvSpPr/>
              <p:nvPr/>
            </p:nvSpPr>
            <p:spPr>
              <a:xfrm>
                <a:off x="3404" y="2502"/>
                <a:ext cx="194" cy="296"/>
              </a:xfrm>
              <a:custGeom>
                <a:rect b="b" l="l" r="r" t="t"/>
                <a:pathLst>
                  <a:path extrusionOk="0" h="1305" w="856">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393" name="Google Shape;393;p18"/>
          <p:cNvGrpSpPr/>
          <p:nvPr/>
        </p:nvGrpSpPr>
        <p:grpSpPr>
          <a:xfrm>
            <a:off x="6089650" y="5564187"/>
            <a:ext cx="1535113" cy="711200"/>
            <a:chOff x="3761" y="2873"/>
            <a:chExt cx="967" cy="448"/>
          </a:xfrm>
        </p:grpSpPr>
        <p:grpSp>
          <p:nvGrpSpPr>
            <p:cNvPr id="394" name="Google Shape;394;p18"/>
            <p:cNvGrpSpPr/>
            <p:nvPr/>
          </p:nvGrpSpPr>
          <p:grpSpPr>
            <a:xfrm>
              <a:off x="3761" y="2873"/>
              <a:ext cx="306" cy="448"/>
              <a:chOff x="3761" y="2873"/>
              <a:chExt cx="306" cy="448"/>
            </a:xfrm>
          </p:grpSpPr>
          <p:grpSp>
            <p:nvGrpSpPr>
              <p:cNvPr id="395" name="Google Shape;395;p18"/>
              <p:cNvGrpSpPr/>
              <p:nvPr/>
            </p:nvGrpSpPr>
            <p:grpSpPr>
              <a:xfrm>
                <a:off x="3761" y="2873"/>
                <a:ext cx="306" cy="448"/>
                <a:chOff x="3761" y="2873"/>
                <a:chExt cx="306" cy="448"/>
              </a:xfrm>
            </p:grpSpPr>
            <p:grpSp>
              <p:nvGrpSpPr>
                <p:cNvPr id="396" name="Google Shape;396;p18"/>
                <p:cNvGrpSpPr/>
                <p:nvPr/>
              </p:nvGrpSpPr>
              <p:grpSpPr>
                <a:xfrm>
                  <a:off x="3761" y="2944"/>
                  <a:ext cx="306" cy="377"/>
                  <a:chOff x="3761" y="2944"/>
                  <a:chExt cx="306" cy="377"/>
                </a:xfrm>
              </p:grpSpPr>
              <p:sp>
                <p:nvSpPr>
                  <p:cNvPr id="397" name="Google Shape;397;p18"/>
                  <p:cNvSpPr/>
                  <p:nvPr/>
                </p:nvSpPr>
                <p:spPr>
                  <a:xfrm>
                    <a:off x="3761" y="2944"/>
                    <a:ext cx="305" cy="377"/>
                  </a:xfrm>
                  <a:custGeom>
                    <a:rect b="b" l="l" r="r" t="t"/>
                    <a:pathLst>
                      <a:path extrusionOk="0" h="1664" w="1346">
                        <a:moveTo>
                          <a:pt x="0" y="1663"/>
                        </a:moveTo>
                        <a:lnTo>
                          <a:pt x="0" y="336"/>
                        </a:lnTo>
                        <a:lnTo>
                          <a:pt x="335" y="0"/>
                        </a:lnTo>
                        <a:lnTo>
                          <a:pt x="1345" y="0"/>
                        </a:lnTo>
                        <a:lnTo>
                          <a:pt x="1345" y="1327"/>
                        </a:lnTo>
                        <a:lnTo>
                          <a:pt x="1008" y="1663"/>
                        </a:lnTo>
                        <a:lnTo>
                          <a:pt x="0" y="1663"/>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8" name="Google Shape;398;p18"/>
                  <p:cNvSpPr/>
                  <p:nvPr/>
                </p:nvSpPr>
                <p:spPr>
                  <a:xfrm>
                    <a:off x="3761" y="2944"/>
                    <a:ext cx="305" cy="76"/>
                  </a:xfrm>
                  <a:custGeom>
                    <a:rect b="b" l="l" r="r" t="t"/>
                    <a:pathLst>
                      <a:path extrusionOk="0" h="337" w="1346">
                        <a:moveTo>
                          <a:pt x="0" y="336"/>
                        </a:moveTo>
                        <a:lnTo>
                          <a:pt x="335" y="0"/>
                        </a:lnTo>
                        <a:lnTo>
                          <a:pt x="1345" y="0"/>
                        </a:lnTo>
                        <a:lnTo>
                          <a:pt x="1008" y="336"/>
                        </a:lnTo>
                        <a:lnTo>
                          <a:pt x="0" y="33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9" name="Google Shape;399;p18"/>
                  <p:cNvSpPr/>
                  <p:nvPr/>
                </p:nvSpPr>
                <p:spPr>
                  <a:xfrm>
                    <a:off x="3990" y="2944"/>
                    <a:ext cx="77" cy="377"/>
                  </a:xfrm>
                  <a:custGeom>
                    <a:rect b="b" l="l" r="r" t="t"/>
                    <a:pathLst>
                      <a:path extrusionOk="0" h="1664" w="338">
                        <a:moveTo>
                          <a:pt x="0" y="1663"/>
                        </a:moveTo>
                        <a:lnTo>
                          <a:pt x="0" y="336"/>
                        </a:lnTo>
                        <a:lnTo>
                          <a:pt x="337" y="0"/>
                        </a:lnTo>
                        <a:lnTo>
                          <a:pt x="337" y="1327"/>
                        </a:lnTo>
                        <a:lnTo>
                          <a:pt x="0" y="1663"/>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00" name="Google Shape;400;p18"/>
                <p:cNvGrpSpPr/>
                <p:nvPr/>
              </p:nvGrpSpPr>
              <p:grpSpPr>
                <a:xfrm>
                  <a:off x="3831" y="2873"/>
                  <a:ext cx="235" cy="78"/>
                  <a:chOff x="3831" y="2873"/>
                  <a:chExt cx="235" cy="78"/>
                </a:xfrm>
              </p:grpSpPr>
              <p:sp>
                <p:nvSpPr>
                  <p:cNvPr id="401" name="Google Shape;401;p18"/>
                  <p:cNvSpPr/>
                  <p:nvPr/>
                </p:nvSpPr>
                <p:spPr>
                  <a:xfrm>
                    <a:off x="3831" y="2873"/>
                    <a:ext cx="235" cy="78"/>
                  </a:xfrm>
                  <a:custGeom>
                    <a:rect b="b" l="l" r="r" t="t"/>
                    <a:pathLst>
                      <a:path extrusionOk="0" h="345" w="1037">
                        <a:moveTo>
                          <a:pt x="0" y="344"/>
                        </a:moveTo>
                        <a:lnTo>
                          <a:pt x="0" y="85"/>
                        </a:lnTo>
                        <a:lnTo>
                          <a:pt x="85" y="0"/>
                        </a:lnTo>
                        <a:lnTo>
                          <a:pt x="1036" y="0"/>
                        </a:lnTo>
                        <a:lnTo>
                          <a:pt x="1036" y="257"/>
                        </a:lnTo>
                        <a:lnTo>
                          <a:pt x="949"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2" name="Google Shape;402;p18"/>
                  <p:cNvSpPr/>
                  <p:nvPr/>
                </p:nvSpPr>
                <p:spPr>
                  <a:xfrm>
                    <a:off x="3831" y="2873"/>
                    <a:ext cx="235" cy="20"/>
                  </a:xfrm>
                  <a:custGeom>
                    <a:rect b="b" l="l" r="r" t="t"/>
                    <a:pathLst>
                      <a:path extrusionOk="0" h="86" w="1037">
                        <a:moveTo>
                          <a:pt x="0" y="85"/>
                        </a:moveTo>
                        <a:lnTo>
                          <a:pt x="85" y="0"/>
                        </a:lnTo>
                        <a:lnTo>
                          <a:pt x="1036" y="0"/>
                        </a:lnTo>
                        <a:lnTo>
                          <a:pt x="949"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 name="Google Shape;403;p18"/>
                  <p:cNvSpPr/>
                  <p:nvPr/>
                </p:nvSpPr>
                <p:spPr>
                  <a:xfrm>
                    <a:off x="4046" y="2873"/>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404" name="Google Shape;404;p18"/>
              <p:cNvSpPr/>
              <p:nvPr/>
            </p:nvSpPr>
            <p:spPr>
              <a:xfrm>
                <a:off x="3823" y="2977"/>
                <a:ext cx="158" cy="27"/>
              </a:xfrm>
              <a:custGeom>
                <a:rect b="b" l="l" r="r" t="t"/>
                <a:pathLst>
                  <a:path extrusionOk="0" h="120" w="697">
                    <a:moveTo>
                      <a:pt x="174" y="0"/>
                    </a:moveTo>
                    <a:lnTo>
                      <a:pt x="696" y="0"/>
                    </a:lnTo>
                    <a:lnTo>
                      <a:pt x="522" y="119"/>
                    </a:lnTo>
                    <a:lnTo>
                      <a:pt x="0" y="119"/>
                    </a:lnTo>
                    <a:lnTo>
                      <a:pt x="174"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05" name="Google Shape;405;p18"/>
            <p:cNvGrpSpPr/>
            <p:nvPr/>
          </p:nvGrpSpPr>
          <p:grpSpPr>
            <a:xfrm>
              <a:off x="4062" y="2873"/>
              <a:ext cx="379" cy="448"/>
              <a:chOff x="4062" y="2873"/>
              <a:chExt cx="379" cy="448"/>
            </a:xfrm>
          </p:grpSpPr>
          <p:grpSp>
            <p:nvGrpSpPr>
              <p:cNvPr id="406" name="Google Shape;406;p18"/>
              <p:cNvGrpSpPr/>
              <p:nvPr/>
            </p:nvGrpSpPr>
            <p:grpSpPr>
              <a:xfrm>
                <a:off x="4062" y="2873"/>
                <a:ext cx="379" cy="448"/>
                <a:chOff x="4062" y="2873"/>
                <a:chExt cx="379" cy="448"/>
              </a:xfrm>
            </p:grpSpPr>
            <p:grpSp>
              <p:nvGrpSpPr>
                <p:cNvPr id="407" name="Google Shape;407;p18"/>
                <p:cNvGrpSpPr/>
                <p:nvPr/>
              </p:nvGrpSpPr>
              <p:grpSpPr>
                <a:xfrm>
                  <a:off x="4062" y="2944"/>
                  <a:ext cx="379" cy="377"/>
                  <a:chOff x="4062" y="2944"/>
                  <a:chExt cx="379" cy="377"/>
                </a:xfrm>
              </p:grpSpPr>
              <p:sp>
                <p:nvSpPr>
                  <p:cNvPr id="408" name="Google Shape;408;p18"/>
                  <p:cNvSpPr/>
                  <p:nvPr/>
                </p:nvSpPr>
                <p:spPr>
                  <a:xfrm>
                    <a:off x="4062" y="2944"/>
                    <a:ext cx="378" cy="377"/>
                  </a:xfrm>
                  <a:custGeom>
                    <a:rect b="b" l="l" r="r" t="t"/>
                    <a:pathLst>
                      <a:path extrusionOk="0" h="1664" w="1667">
                        <a:moveTo>
                          <a:pt x="0" y="1663"/>
                        </a:moveTo>
                        <a:lnTo>
                          <a:pt x="0" y="415"/>
                        </a:lnTo>
                        <a:lnTo>
                          <a:pt x="414" y="0"/>
                        </a:lnTo>
                        <a:lnTo>
                          <a:pt x="1666" y="0"/>
                        </a:lnTo>
                        <a:lnTo>
                          <a:pt x="1666" y="1248"/>
                        </a:lnTo>
                        <a:lnTo>
                          <a:pt x="1250" y="1663"/>
                        </a:lnTo>
                        <a:lnTo>
                          <a:pt x="0" y="1663"/>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9" name="Google Shape;409;p18"/>
                  <p:cNvSpPr/>
                  <p:nvPr/>
                </p:nvSpPr>
                <p:spPr>
                  <a:xfrm>
                    <a:off x="4062" y="2944"/>
                    <a:ext cx="378" cy="94"/>
                  </a:xfrm>
                  <a:custGeom>
                    <a:rect b="b" l="l" r="r" t="t"/>
                    <a:pathLst>
                      <a:path extrusionOk="0" h="416" w="1667">
                        <a:moveTo>
                          <a:pt x="0" y="415"/>
                        </a:moveTo>
                        <a:lnTo>
                          <a:pt x="414" y="0"/>
                        </a:lnTo>
                        <a:lnTo>
                          <a:pt x="1666" y="0"/>
                        </a:lnTo>
                        <a:lnTo>
                          <a:pt x="1250" y="415"/>
                        </a:lnTo>
                        <a:lnTo>
                          <a:pt x="0" y="41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0" name="Google Shape;410;p18"/>
                  <p:cNvSpPr/>
                  <p:nvPr/>
                </p:nvSpPr>
                <p:spPr>
                  <a:xfrm>
                    <a:off x="4346" y="2944"/>
                    <a:ext cx="95" cy="377"/>
                  </a:xfrm>
                  <a:custGeom>
                    <a:rect b="b" l="l" r="r" t="t"/>
                    <a:pathLst>
                      <a:path extrusionOk="0" h="1664" w="417">
                        <a:moveTo>
                          <a:pt x="0" y="1663"/>
                        </a:moveTo>
                        <a:lnTo>
                          <a:pt x="0" y="415"/>
                        </a:lnTo>
                        <a:lnTo>
                          <a:pt x="416" y="0"/>
                        </a:lnTo>
                        <a:lnTo>
                          <a:pt x="416" y="1248"/>
                        </a:lnTo>
                        <a:lnTo>
                          <a:pt x="0" y="1663"/>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11" name="Google Shape;411;p18"/>
                <p:cNvGrpSpPr/>
                <p:nvPr/>
              </p:nvGrpSpPr>
              <p:grpSpPr>
                <a:xfrm>
                  <a:off x="4148" y="2873"/>
                  <a:ext cx="292" cy="78"/>
                  <a:chOff x="4148" y="2873"/>
                  <a:chExt cx="292" cy="78"/>
                </a:xfrm>
              </p:grpSpPr>
              <p:sp>
                <p:nvSpPr>
                  <p:cNvPr id="412" name="Google Shape;412;p18"/>
                  <p:cNvSpPr/>
                  <p:nvPr/>
                </p:nvSpPr>
                <p:spPr>
                  <a:xfrm>
                    <a:off x="4148" y="2873"/>
                    <a:ext cx="292" cy="78"/>
                  </a:xfrm>
                  <a:custGeom>
                    <a:rect b="b" l="l" r="r" t="t"/>
                    <a:pathLst>
                      <a:path extrusionOk="0" h="345" w="1288">
                        <a:moveTo>
                          <a:pt x="0" y="344"/>
                        </a:moveTo>
                        <a:lnTo>
                          <a:pt x="0" y="85"/>
                        </a:lnTo>
                        <a:lnTo>
                          <a:pt x="85" y="0"/>
                        </a:lnTo>
                        <a:lnTo>
                          <a:pt x="1287" y="0"/>
                        </a:lnTo>
                        <a:lnTo>
                          <a:pt x="1287" y="257"/>
                        </a:lnTo>
                        <a:lnTo>
                          <a:pt x="1200"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18"/>
                  <p:cNvSpPr/>
                  <p:nvPr/>
                </p:nvSpPr>
                <p:spPr>
                  <a:xfrm>
                    <a:off x="4148" y="2873"/>
                    <a:ext cx="292" cy="20"/>
                  </a:xfrm>
                  <a:custGeom>
                    <a:rect b="b" l="l" r="r" t="t"/>
                    <a:pathLst>
                      <a:path extrusionOk="0" h="86" w="1288">
                        <a:moveTo>
                          <a:pt x="0" y="85"/>
                        </a:moveTo>
                        <a:lnTo>
                          <a:pt x="85" y="0"/>
                        </a:lnTo>
                        <a:lnTo>
                          <a:pt x="1287" y="0"/>
                        </a:lnTo>
                        <a:lnTo>
                          <a:pt x="1200"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4" name="Google Shape;414;p18"/>
                  <p:cNvSpPr/>
                  <p:nvPr/>
                </p:nvSpPr>
                <p:spPr>
                  <a:xfrm>
                    <a:off x="4420" y="2873"/>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415" name="Google Shape;415;p18"/>
              <p:cNvSpPr/>
              <p:nvPr/>
            </p:nvSpPr>
            <p:spPr>
              <a:xfrm>
                <a:off x="4177" y="2909"/>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6" name="Google Shape;416;p18"/>
              <p:cNvSpPr/>
              <p:nvPr/>
            </p:nvSpPr>
            <p:spPr>
              <a:xfrm>
                <a:off x="4109" y="3119"/>
                <a:ext cx="198" cy="84"/>
              </a:xfrm>
              <a:custGeom>
                <a:rect b="b" l="l" r="r" t="t"/>
                <a:pathLst>
                  <a:path extrusionOk="0" h="371" w="874">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17" name="Google Shape;417;p18"/>
            <p:cNvSpPr/>
            <p:nvPr/>
          </p:nvSpPr>
          <p:spPr>
            <a:xfrm>
              <a:off x="4626" y="3102"/>
              <a:ext cx="85" cy="191"/>
            </a:xfrm>
            <a:custGeom>
              <a:rect b="b" l="l" r="r" t="t"/>
              <a:pathLst>
                <a:path extrusionOk="0" h="843" w="376">
                  <a:moveTo>
                    <a:pt x="273" y="0"/>
                  </a:moveTo>
                  <a:lnTo>
                    <a:pt x="375" y="0"/>
                  </a:lnTo>
                  <a:lnTo>
                    <a:pt x="101" y="842"/>
                  </a:lnTo>
                  <a:lnTo>
                    <a:pt x="0" y="842"/>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8" name="Google Shape;418;p18"/>
            <p:cNvSpPr/>
            <p:nvPr/>
          </p:nvSpPr>
          <p:spPr>
            <a:xfrm>
              <a:off x="4622" y="3102"/>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9" name="Google Shape;419;p18"/>
            <p:cNvSpPr/>
            <p:nvPr/>
          </p:nvSpPr>
          <p:spPr>
            <a:xfrm>
              <a:off x="4629" y="3183"/>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0" name="Google Shape;420;p18"/>
            <p:cNvSpPr/>
            <p:nvPr/>
          </p:nvSpPr>
          <p:spPr>
            <a:xfrm>
              <a:off x="4446" y="3183"/>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21" name="Google Shape;421;p18"/>
            <p:cNvGrpSpPr/>
            <p:nvPr/>
          </p:nvGrpSpPr>
          <p:grpSpPr>
            <a:xfrm>
              <a:off x="4444" y="2930"/>
              <a:ext cx="194" cy="364"/>
              <a:chOff x="4444" y="2930"/>
              <a:chExt cx="194" cy="364"/>
            </a:xfrm>
          </p:grpSpPr>
          <p:sp>
            <p:nvSpPr>
              <p:cNvPr id="422" name="Google Shape;422;p18"/>
              <p:cNvSpPr/>
              <p:nvPr/>
            </p:nvSpPr>
            <p:spPr>
              <a:xfrm>
                <a:off x="4520" y="2930"/>
                <a:ext cx="49"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3" name="Google Shape;423;p18"/>
              <p:cNvSpPr/>
              <p:nvPr/>
            </p:nvSpPr>
            <p:spPr>
              <a:xfrm>
                <a:off x="4444" y="2998"/>
                <a:ext cx="194" cy="296"/>
              </a:xfrm>
              <a:custGeom>
                <a:rect b="b" l="l" r="r" t="t"/>
                <a:pathLst>
                  <a:path extrusionOk="0" h="1306" w="857">
                    <a:moveTo>
                      <a:pt x="235" y="101"/>
                    </a:moveTo>
                    <a:lnTo>
                      <a:pt x="8" y="606"/>
                    </a:lnTo>
                    <a:lnTo>
                      <a:pt x="4" y="610"/>
                    </a:lnTo>
                    <a:lnTo>
                      <a:pt x="4" y="619"/>
                    </a:lnTo>
                    <a:lnTo>
                      <a:pt x="0" y="628"/>
                    </a:lnTo>
                    <a:lnTo>
                      <a:pt x="0" y="641"/>
                    </a:lnTo>
                    <a:lnTo>
                      <a:pt x="0" y="650"/>
                    </a:lnTo>
                    <a:lnTo>
                      <a:pt x="0" y="663"/>
                    </a:lnTo>
                    <a:lnTo>
                      <a:pt x="4" y="672"/>
                    </a:lnTo>
                    <a:lnTo>
                      <a:pt x="8" y="685"/>
                    </a:lnTo>
                    <a:lnTo>
                      <a:pt x="13" y="694"/>
                    </a:lnTo>
                    <a:lnTo>
                      <a:pt x="17" y="704"/>
                    </a:lnTo>
                    <a:lnTo>
                      <a:pt x="26" y="713"/>
                    </a:lnTo>
                    <a:lnTo>
                      <a:pt x="35" y="722"/>
                    </a:lnTo>
                    <a:lnTo>
                      <a:pt x="44" y="726"/>
                    </a:lnTo>
                    <a:lnTo>
                      <a:pt x="53" y="731"/>
                    </a:lnTo>
                    <a:lnTo>
                      <a:pt x="61" y="731"/>
                    </a:lnTo>
                    <a:lnTo>
                      <a:pt x="70" y="735"/>
                    </a:lnTo>
                    <a:lnTo>
                      <a:pt x="79" y="735"/>
                    </a:lnTo>
                    <a:lnTo>
                      <a:pt x="92" y="735"/>
                    </a:lnTo>
                    <a:lnTo>
                      <a:pt x="559" y="735"/>
                    </a:lnTo>
                    <a:lnTo>
                      <a:pt x="559" y="1305"/>
                    </a:lnTo>
                    <a:lnTo>
                      <a:pt x="705" y="1305"/>
                    </a:lnTo>
                    <a:lnTo>
                      <a:pt x="705" y="628"/>
                    </a:lnTo>
                    <a:lnTo>
                      <a:pt x="705" y="619"/>
                    </a:lnTo>
                    <a:lnTo>
                      <a:pt x="705" y="610"/>
                    </a:lnTo>
                    <a:lnTo>
                      <a:pt x="700" y="606"/>
                    </a:lnTo>
                    <a:lnTo>
                      <a:pt x="696" y="602"/>
                    </a:lnTo>
                    <a:lnTo>
                      <a:pt x="692" y="597"/>
                    </a:lnTo>
                    <a:lnTo>
                      <a:pt x="683" y="588"/>
                    </a:lnTo>
                    <a:lnTo>
                      <a:pt x="678" y="584"/>
                    </a:lnTo>
                    <a:lnTo>
                      <a:pt x="674" y="579"/>
                    </a:lnTo>
                    <a:lnTo>
                      <a:pt x="665" y="579"/>
                    </a:lnTo>
                    <a:lnTo>
                      <a:pt x="656" y="575"/>
                    </a:lnTo>
                    <a:lnTo>
                      <a:pt x="647" y="575"/>
                    </a:lnTo>
                    <a:lnTo>
                      <a:pt x="639" y="571"/>
                    </a:lnTo>
                    <a:lnTo>
                      <a:pt x="630" y="571"/>
                    </a:lnTo>
                    <a:lnTo>
                      <a:pt x="621" y="571"/>
                    </a:lnTo>
                    <a:lnTo>
                      <a:pt x="617" y="571"/>
                    </a:lnTo>
                    <a:lnTo>
                      <a:pt x="608" y="571"/>
                    </a:lnTo>
                    <a:lnTo>
                      <a:pt x="337" y="553"/>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cxnSp>
        <p:nvCxnSpPr>
          <p:cNvPr id="424" name="Google Shape;424;p18"/>
          <p:cNvCxnSpPr/>
          <p:nvPr/>
        </p:nvCxnSpPr>
        <p:spPr>
          <a:xfrm>
            <a:off x="609600" y="3163887"/>
            <a:ext cx="1587" cy="3035300"/>
          </a:xfrm>
          <a:prstGeom prst="straightConnector1">
            <a:avLst/>
          </a:prstGeom>
          <a:noFill/>
          <a:ln cap="flat" cmpd="sng" w="12600">
            <a:solidFill>
              <a:srgbClr val="000000"/>
            </a:solidFill>
            <a:prstDash val="solid"/>
            <a:miter lim="800000"/>
            <a:headEnd len="med" w="med" type="none"/>
            <a:tailEnd len="lg" w="lg" type="triangle"/>
          </a:ln>
        </p:spPr>
      </p:cxnSp>
      <p:sp>
        <p:nvSpPr>
          <p:cNvPr id="425" name="Google Shape;425;p18"/>
          <p:cNvSpPr txBox="1"/>
          <p:nvPr/>
        </p:nvSpPr>
        <p:spPr>
          <a:xfrm>
            <a:off x="4094162" y="2379662"/>
            <a:ext cx="688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 calcmode="lin" valueType="num">
                                      <p:cBhvr additive="base">
                                        <p:cTn dur="500"/>
                                        <p:tgtEl>
                                          <p:spTgt spid="23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 calcmode="lin" valueType="num">
                                      <p:cBhvr additive="base">
                                        <p:cTn dur="500"/>
                                        <p:tgtEl>
                                          <p:spTgt spid="23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Traditional Pipeline Concept</a:t>
            </a:r>
            <a:endParaRPr/>
          </a:p>
        </p:txBody>
      </p:sp>
      <p:sp>
        <p:nvSpPr>
          <p:cNvPr id="432" name="Google Shape;432;p19"/>
          <p:cNvSpPr txBox="1"/>
          <p:nvPr>
            <p:ph idx="1" type="body"/>
          </p:nvPr>
        </p:nvSpPr>
        <p:spPr>
          <a:xfrm>
            <a:off x="4929187" y="3810000"/>
            <a:ext cx="3478212" cy="914400"/>
          </a:xfrm>
          <a:prstGeom prst="rect">
            <a:avLst/>
          </a:prstGeom>
          <a:noFill/>
          <a:ln>
            <a:noFill/>
          </a:ln>
        </p:spPr>
        <p:txBody>
          <a:bodyPr anchorCtr="0" anchor="t" bIns="25550" lIns="63350" spcFirstLastPara="1" rIns="63350" wrap="square" tIns="25550">
            <a:noAutofit/>
          </a:bodyPr>
          <a:lstStyle/>
          <a:p>
            <a:pPr indent="-201612" lvl="0" marL="201612" rtl="0" algn="l">
              <a:lnSpc>
                <a:spcPct val="100000"/>
              </a:lnSpc>
              <a:spcBef>
                <a:spcPts val="0"/>
              </a:spcBef>
              <a:spcAft>
                <a:spcPts val="0"/>
              </a:spcAft>
              <a:buClr>
                <a:srgbClr val="FC0128"/>
              </a:buClr>
              <a:buSzPts val="1470"/>
              <a:buFont typeface="Noto Sans Symbols"/>
              <a:buChar char="●"/>
            </a:pPr>
            <a:r>
              <a:rPr b="0" i="0" lang="en-US" sz="2100" u="none">
                <a:solidFill>
                  <a:schemeClr val="dk1"/>
                </a:solidFill>
                <a:latin typeface="Arial"/>
                <a:ea typeface="Arial"/>
                <a:cs typeface="Arial"/>
                <a:sym typeface="Arial"/>
              </a:rPr>
              <a:t>Pipelined laundry takes 3.5 hours for 4 loads </a:t>
            </a:r>
            <a:endParaRPr/>
          </a:p>
        </p:txBody>
      </p:sp>
      <p:grpSp>
        <p:nvGrpSpPr>
          <p:cNvPr id="433" name="Google Shape;433;p19"/>
          <p:cNvGrpSpPr/>
          <p:nvPr/>
        </p:nvGrpSpPr>
        <p:grpSpPr>
          <a:xfrm>
            <a:off x="1084262" y="3430587"/>
            <a:ext cx="522287" cy="534987"/>
            <a:chOff x="441" y="1516"/>
            <a:chExt cx="329" cy="337"/>
          </a:xfrm>
        </p:grpSpPr>
        <p:sp>
          <p:nvSpPr>
            <p:cNvPr id="434" name="Google Shape;434;p19"/>
            <p:cNvSpPr/>
            <p:nvPr/>
          </p:nvSpPr>
          <p:spPr>
            <a:xfrm>
              <a:off x="441" y="1516"/>
              <a:ext cx="329" cy="294"/>
            </a:xfrm>
            <a:custGeom>
              <a:rect b="b" l="l" r="r" t="t"/>
              <a:pathLst>
                <a:path extrusionOk="0" h="1297" w="1451">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5" name="Google Shape;435;p19"/>
            <p:cNvSpPr txBox="1"/>
            <p:nvPr/>
          </p:nvSpPr>
          <p:spPr>
            <a:xfrm>
              <a:off x="503" y="1563"/>
              <a:ext cx="230"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a:t>
              </a:r>
              <a:endParaRPr/>
            </a:p>
          </p:txBody>
        </p:sp>
      </p:grpSp>
      <p:grpSp>
        <p:nvGrpSpPr>
          <p:cNvPr id="436" name="Google Shape;436;p19"/>
          <p:cNvGrpSpPr/>
          <p:nvPr/>
        </p:nvGrpSpPr>
        <p:grpSpPr>
          <a:xfrm>
            <a:off x="1071562" y="4281487"/>
            <a:ext cx="522287" cy="534987"/>
            <a:chOff x="433" y="2052"/>
            <a:chExt cx="329" cy="337"/>
          </a:xfrm>
        </p:grpSpPr>
        <p:sp>
          <p:nvSpPr>
            <p:cNvPr id="437" name="Google Shape;437;p19"/>
            <p:cNvSpPr/>
            <p:nvPr/>
          </p:nvSpPr>
          <p:spPr>
            <a:xfrm>
              <a:off x="433" y="2052"/>
              <a:ext cx="329" cy="294"/>
            </a:xfrm>
            <a:custGeom>
              <a:rect b="b" l="l" r="r" t="t"/>
              <a:pathLst>
                <a:path extrusionOk="0" h="1297" w="1452">
                  <a:moveTo>
                    <a:pt x="177" y="17"/>
                  </a:moveTo>
                  <a:lnTo>
                    <a:pt x="411" y="61"/>
                  </a:lnTo>
                  <a:lnTo>
                    <a:pt x="406" y="0"/>
                  </a:lnTo>
                  <a:lnTo>
                    <a:pt x="690" y="70"/>
                  </a:lnTo>
                  <a:lnTo>
                    <a:pt x="690" y="0"/>
                  </a:lnTo>
                  <a:lnTo>
                    <a:pt x="990" y="0"/>
                  </a:lnTo>
                  <a:lnTo>
                    <a:pt x="986" y="66"/>
                  </a:lnTo>
                  <a:lnTo>
                    <a:pt x="1350" y="0"/>
                  </a:lnTo>
                  <a:lnTo>
                    <a:pt x="907" y="366"/>
                  </a:lnTo>
                  <a:lnTo>
                    <a:pt x="951" y="370"/>
                  </a:lnTo>
                  <a:lnTo>
                    <a:pt x="999" y="379"/>
                  </a:lnTo>
                  <a:lnTo>
                    <a:pt x="1058" y="392"/>
                  </a:lnTo>
                  <a:lnTo>
                    <a:pt x="1106" y="410"/>
                  </a:lnTo>
                  <a:lnTo>
                    <a:pt x="1163" y="436"/>
                  </a:lnTo>
                  <a:lnTo>
                    <a:pt x="1212" y="459"/>
                  </a:lnTo>
                  <a:lnTo>
                    <a:pt x="1260" y="489"/>
                  </a:lnTo>
                  <a:lnTo>
                    <a:pt x="1300"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1" y="1137"/>
                  </a:lnTo>
                  <a:lnTo>
                    <a:pt x="1238" y="1177"/>
                  </a:lnTo>
                  <a:lnTo>
                    <a:pt x="1185" y="1208"/>
                  </a:lnTo>
                  <a:lnTo>
                    <a:pt x="1137" y="1230"/>
                  </a:lnTo>
                  <a:lnTo>
                    <a:pt x="1088" y="1252"/>
                  </a:lnTo>
                  <a:lnTo>
                    <a:pt x="1044" y="1265"/>
                  </a:lnTo>
                  <a:lnTo>
                    <a:pt x="990" y="1278"/>
                  </a:lnTo>
                  <a:lnTo>
                    <a:pt x="951" y="1287"/>
                  </a:lnTo>
                  <a:lnTo>
                    <a:pt x="889" y="1292"/>
                  </a:lnTo>
                  <a:lnTo>
                    <a:pt x="836" y="1296"/>
                  </a:lnTo>
                  <a:lnTo>
                    <a:pt x="588" y="1296"/>
                  </a:lnTo>
                  <a:lnTo>
                    <a:pt x="540" y="1292"/>
                  </a:lnTo>
                  <a:lnTo>
                    <a:pt x="478" y="1283"/>
                  </a:lnTo>
                  <a:lnTo>
                    <a:pt x="397" y="1265"/>
                  </a:lnTo>
                  <a:lnTo>
                    <a:pt x="322" y="1234"/>
                  </a:lnTo>
                  <a:lnTo>
                    <a:pt x="247" y="1199"/>
                  </a:lnTo>
                  <a:lnTo>
                    <a:pt x="181"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5" y="520"/>
                  </a:lnTo>
                  <a:lnTo>
                    <a:pt x="217" y="472"/>
                  </a:lnTo>
                  <a:lnTo>
                    <a:pt x="278" y="436"/>
                  </a:lnTo>
                  <a:lnTo>
                    <a:pt x="362" y="401"/>
                  </a:lnTo>
                  <a:lnTo>
                    <a:pt x="451" y="379"/>
                  </a:lnTo>
                  <a:lnTo>
                    <a:pt x="509" y="366"/>
                  </a:lnTo>
                  <a:lnTo>
                    <a:pt x="177"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8" name="Google Shape;438;p19"/>
            <p:cNvSpPr txBox="1"/>
            <p:nvPr/>
          </p:nvSpPr>
          <p:spPr>
            <a:xfrm>
              <a:off x="495" y="2099"/>
              <a:ext cx="230"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p:txBody>
        </p:sp>
      </p:grpSp>
      <p:grpSp>
        <p:nvGrpSpPr>
          <p:cNvPr id="439" name="Google Shape;439;p19"/>
          <p:cNvGrpSpPr/>
          <p:nvPr/>
        </p:nvGrpSpPr>
        <p:grpSpPr>
          <a:xfrm>
            <a:off x="1033462" y="5030787"/>
            <a:ext cx="522287" cy="534987"/>
            <a:chOff x="409" y="2524"/>
            <a:chExt cx="329" cy="337"/>
          </a:xfrm>
        </p:grpSpPr>
        <p:sp>
          <p:nvSpPr>
            <p:cNvPr id="440" name="Google Shape;440;p19"/>
            <p:cNvSpPr/>
            <p:nvPr/>
          </p:nvSpPr>
          <p:spPr>
            <a:xfrm>
              <a:off x="409" y="2524"/>
              <a:ext cx="329" cy="294"/>
            </a:xfrm>
            <a:custGeom>
              <a:rect b="b" l="l" r="r" t="t"/>
              <a:pathLst>
                <a:path extrusionOk="0" h="1297" w="1451">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1" name="Google Shape;441;p19"/>
            <p:cNvSpPr txBox="1"/>
            <p:nvPr/>
          </p:nvSpPr>
          <p:spPr>
            <a:xfrm>
              <a:off x="471" y="2571"/>
              <a:ext cx="230"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a:t>
              </a:r>
              <a:endParaRPr/>
            </a:p>
          </p:txBody>
        </p:sp>
      </p:grpSp>
      <p:grpSp>
        <p:nvGrpSpPr>
          <p:cNvPr id="442" name="Google Shape;442;p19"/>
          <p:cNvGrpSpPr/>
          <p:nvPr/>
        </p:nvGrpSpPr>
        <p:grpSpPr>
          <a:xfrm>
            <a:off x="1033462" y="5754687"/>
            <a:ext cx="522287" cy="534987"/>
            <a:chOff x="409" y="2980"/>
            <a:chExt cx="329" cy="337"/>
          </a:xfrm>
        </p:grpSpPr>
        <p:sp>
          <p:nvSpPr>
            <p:cNvPr id="443" name="Google Shape;443;p19"/>
            <p:cNvSpPr/>
            <p:nvPr/>
          </p:nvSpPr>
          <p:spPr>
            <a:xfrm>
              <a:off x="409" y="2980"/>
              <a:ext cx="329" cy="294"/>
            </a:xfrm>
            <a:custGeom>
              <a:rect b="b" l="l" r="r" t="t"/>
              <a:pathLst>
                <a:path extrusionOk="0" h="1297" w="1451">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4" name="Google Shape;444;p19"/>
            <p:cNvSpPr txBox="1"/>
            <p:nvPr/>
          </p:nvSpPr>
          <p:spPr>
            <a:xfrm>
              <a:off x="471" y="3027"/>
              <a:ext cx="230"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a:t>
              </a:r>
              <a:endParaRPr/>
            </a:p>
          </p:txBody>
        </p:sp>
      </p:grpSp>
      <p:sp>
        <p:nvSpPr>
          <p:cNvPr id="445" name="Google Shape;445;p19"/>
          <p:cNvSpPr txBox="1"/>
          <p:nvPr/>
        </p:nvSpPr>
        <p:spPr>
          <a:xfrm>
            <a:off x="1349375" y="1828800"/>
            <a:ext cx="773112" cy="460375"/>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 PM</a:t>
            </a:r>
            <a:endParaRPr/>
          </a:p>
        </p:txBody>
      </p:sp>
      <p:cxnSp>
        <p:nvCxnSpPr>
          <p:cNvPr id="446" name="Google Shape;446;p19"/>
          <p:cNvCxnSpPr/>
          <p:nvPr/>
        </p:nvCxnSpPr>
        <p:spPr>
          <a:xfrm>
            <a:off x="1719262" y="2420937"/>
            <a:ext cx="6324600" cy="1587"/>
          </a:xfrm>
          <a:prstGeom prst="straightConnector1">
            <a:avLst/>
          </a:prstGeom>
          <a:noFill/>
          <a:ln cap="flat" cmpd="sng" w="12600">
            <a:solidFill>
              <a:srgbClr val="000000"/>
            </a:solidFill>
            <a:prstDash val="solid"/>
            <a:miter lim="800000"/>
            <a:headEnd len="med" w="med" type="none"/>
            <a:tailEnd len="lg" w="lg" type="triangle"/>
          </a:ln>
        </p:spPr>
      </p:cxnSp>
      <p:cxnSp>
        <p:nvCxnSpPr>
          <p:cNvPr id="447" name="Google Shape;447;p19"/>
          <p:cNvCxnSpPr/>
          <p:nvPr/>
        </p:nvCxnSpPr>
        <p:spPr>
          <a:xfrm>
            <a:off x="1712912" y="2287587"/>
            <a:ext cx="1587" cy="304800"/>
          </a:xfrm>
          <a:prstGeom prst="straightConnector1">
            <a:avLst/>
          </a:prstGeom>
          <a:noFill/>
          <a:ln cap="flat" cmpd="sng" w="12600">
            <a:solidFill>
              <a:srgbClr val="000000"/>
            </a:solidFill>
            <a:prstDash val="solid"/>
            <a:miter lim="800000"/>
            <a:headEnd len="med" w="med" type="none"/>
            <a:tailEnd len="med" w="med" type="none"/>
          </a:ln>
        </p:spPr>
      </p:cxnSp>
      <p:sp>
        <p:nvSpPr>
          <p:cNvPr id="448" name="Google Shape;448;p19"/>
          <p:cNvSpPr txBox="1"/>
          <p:nvPr/>
        </p:nvSpPr>
        <p:spPr>
          <a:xfrm>
            <a:off x="2581275" y="1841500"/>
            <a:ext cx="322262" cy="460375"/>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a:t>
            </a:r>
            <a:endParaRPr/>
          </a:p>
        </p:txBody>
      </p:sp>
      <p:sp>
        <p:nvSpPr>
          <p:cNvPr id="449" name="Google Shape;449;p19"/>
          <p:cNvSpPr txBox="1"/>
          <p:nvPr/>
        </p:nvSpPr>
        <p:spPr>
          <a:xfrm>
            <a:off x="3648075" y="1841500"/>
            <a:ext cx="322262" cy="460375"/>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a:t>
            </a:r>
            <a:endParaRPr/>
          </a:p>
        </p:txBody>
      </p:sp>
      <p:sp>
        <p:nvSpPr>
          <p:cNvPr id="450" name="Google Shape;450;p19"/>
          <p:cNvSpPr txBox="1"/>
          <p:nvPr/>
        </p:nvSpPr>
        <p:spPr>
          <a:xfrm>
            <a:off x="4664075" y="1841500"/>
            <a:ext cx="322262" cy="460375"/>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9</a:t>
            </a:r>
            <a:endParaRPr/>
          </a:p>
        </p:txBody>
      </p:sp>
      <p:sp>
        <p:nvSpPr>
          <p:cNvPr id="451" name="Google Shape;451;p19"/>
          <p:cNvSpPr txBox="1"/>
          <p:nvPr/>
        </p:nvSpPr>
        <p:spPr>
          <a:xfrm>
            <a:off x="5603875" y="1854200"/>
            <a:ext cx="463550" cy="460375"/>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a:t>
            </a:r>
            <a:endParaRPr/>
          </a:p>
        </p:txBody>
      </p:sp>
      <p:sp>
        <p:nvSpPr>
          <p:cNvPr id="452" name="Google Shape;452;p19"/>
          <p:cNvSpPr txBox="1"/>
          <p:nvPr/>
        </p:nvSpPr>
        <p:spPr>
          <a:xfrm>
            <a:off x="6696075" y="1841500"/>
            <a:ext cx="463550" cy="460375"/>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11</a:t>
            </a:r>
            <a:endParaRPr/>
          </a:p>
        </p:txBody>
      </p:sp>
      <p:sp>
        <p:nvSpPr>
          <p:cNvPr id="453" name="Google Shape;453;p19"/>
          <p:cNvSpPr txBox="1"/>
          <p:nvPr/>
        </p:nvSpPr>
        <p:spPr>
          <a:xfrm>
            <a:off x="7481887" y="1828800"/>
            <a:ext cx="1238250" cy="460375"/>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Midnight</a:t>
            </a:r>
            <a:endParaRPr/>
          </a:p>
        </p:txBody>
      </p:sp>
      <p:grpSp>
        <p:nvGrpSpPr>
          <p:cNvPr id="454" name="Google Shape;454;p19"/>
          <p:cNvGrpSpPr/>
          <p:nvPr/>
        </p:nvGrpSpPr>
        <p:grpSpPr>
          <a:xfrm>
            <a:off x="1757362" y="3328987"/>
            <a:ext cx="3490913" cy="2933699"/>
            <a:chOff x="865" y="1452"/>
            <a:chExt cx="2199" cy="1848"/>
          </a:xfrm>
        </p:grpSpPr>
        <p:grpSp>
          <p:nvGrpSpPr>
            <p:cNvPr id="455" name="Google Shape;455;p19"/>
            <p:cNvGrpSpPr/>
            <p:nvPr/>
          </p:nvGrpSpPr>
          <p:grpSpPr>
            <a:xfrm>
              <a:off x="865" y="1452"/>
              <a:ext cx="967" cy="448"/>
              <a:chOff x="865" y="1452"/>
              <a:chExt cx="967" cy="448"/>
            </a:xfrm>
          </p:grpSpPr>
          <p:grpSp>
            <p:nvGrpSpPr>
              <p:cNvPr id="456" name="Google Shape;456;p19"/>
              <p:cNvGrpSpPr/>
              <p:nvPr/>
            </p:nvGrpSpPr>
            <p:grpSpPr>
              <a:xfrm>
                <a:off x="865" y="1452"/>
                <a:ext cx="305" cy="448"/>
                <a:chOff x="865" y="1452"/>
                <a:chExt cx="305" cy="448"/>
              </a:xfrm>
            </p:grpSpPr>
            <p:grpSp>
              <p:nvGrpSpPr>
                <p:cNvPr id="457" name="Google Shape;457;p19"/>
                <p:cNvGrpSpPr/>
                <p:nvPr/>
              </p:nvGrpSpPr>
              <p:grpSpPr>
                <a:xfrm>
                  <a:off x="865" y="1452"/>
                  <a:ext cx="305" cy="448"/>
                  <a:chOff x="865" y="1452"/>
                  <a:chExt cx="305" cy="448"/>
                </a:xfrm>
              </p:grpSpPr>
              <p:grpSp>
                <p:nvGrpSpPr>
                  <p:cNvPr id="458" name="Google Shape;458;p19"/>
                  <p:cNvGrpSpPr/>
                  <p:nvPr/>
                </p:nvGrpSpPr>
                <p:grpSpPr>
                  <a:xfrm>
                    <a:off x="865" y="1523"/>
                    <a:ext cx="305" cy="377"/>
                    <a:chOff x="865" y="1523"/>
                    <a:chExt cx="305" cy="377"/>
                  </a:xfrm>
                </p:grpSpPr>
                <p:sp>
                  <p:nvSpPr>
                    <p:cNvPr id="459" name="Google Shape;459;p19"/>
                    <p:cNvSpPr/>
                    <p:nvPr/>
                  </p:nvSpPr>
                  <p:spPr>
                    <a:xfrm>
                      <a:off x="865" y="1523"/>
                      <a:ext cx="305" cy="377"/>
                    </a:xfrm>
                    <a:custGeom>
                      <a:rect b="b" l="l" r="r" t="t"/>
                      <a:pathLst>
                        <a:path extrusionOk="0" h="1663" w="1346">
                          <a:moveTo>
                            <a:pt x="0" y="1662"/>
                          </a:moveTo>
                          <a:lnTo>
                            <a:pt x="0" y="336"/>
                          </a:lnTo>
                          <a:lnTo>
                            <a:pt x="335" y="0"/>
                          </a:lnTo>
                          <a:lnTo>
                            <a:pt x="1345" y="0"/>
                          </a:lnTo>
                          <a:lnTo>
                            <a:pt x="1345" y="1326"/>
                          </a:lnTo>
                          <a:lnTo>
                            <a:pt x="1008" y="1662"/>
                          </a:lnTo>
                          <a:lnTo>
                            <a:pt x="0" y="1662"/>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0" name="Google Shape;460;p19"/>
                    <p:cNvSpPr/>
                    <p:nvPr/>
                  </p:nvSpPr>
                  <p:spPr>
                    <a:xfrm>
                      <a:off x="865" y="1523"/>
                      <a:ext cx="305" cy="76"/>
                    </a:xfrm>
                    <a:custGeom>
                      <a:rect b="b" l="l" r="r" t="t"/>
                      <a:pathLst>
                        <a:path extrusionOk="0" h="337" w="1346">
                          <a:moveTo>
                            <a:pt x="0" y="336"/>
                          </a:moveTo>
                          <a:lnTo>
                            <a:pt x="335" y="0"/>
                          </a:lnTo>
                          <a:lnTo>
                            <a:pt x="1345" y="0"/>
                          </a:lnTo>
                          <a:lnTo>
                            <a:pt x="1008" y="336"/>
                          </a:lnTo>
                          <a:lnTo>
                            <a:pt x="0" y="33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1" name="Google Shape;461;p19"/>
                    <p:cNvSpPr/>
                    <p:nvPr/>
                  </p:nvSpPr>
                  <p:spPr>
                    <a:xfrm>
                      <a:off x="1093" y="1523"/>
                      <a:ext cx="77" cy="377"/>
                    </a:xfrm>
                    <a:custGeom>
                      <a:rect b="b" l="l" r="r" t="t"/>
                      <a:pathLst>
                        <a:path extrusionOk="0" h="1663" w="338">
                          <a:moveTo>
                            <a:pt x="0" y="1662"/>
                          </a:moveTo>
                          <a:lnTo>
                            <a:pt x="0" y="336"/>
                          </a:lnTo>
                          <a:lnTo>
                            <a:pt x="337" y="0"/>
                          </a:lnTo>
                          <a:lnTo>
                            <a:pt x="337" y="1326"/>
                          </a:lnTo>
                          <a:lnTo>
                            <a:pt x="0" y="1662"/>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62" name="Google Shape;462;p19"/>
                  <p:cNvGrpSpPr/>
                  <p:nvPr/>
                </p:nvGrpSpPr>
                <p:grpSpPr>
                  <a:xfrm>
                    <a:off x="935" y="1452"/>
                    <a:ext cx="235" cy="78"/>
                    <a:chOff x="935" y="1452"/>
                    <a:chExt cx="235" cy="78"/>
                  </a:xfrm>
                </p:grpSpPr>
                <p:sp>
                  <p:nvSpPr>
                    <p:cNvPr id="463" name="Google Shape;463;p19"/>
                    <p:cNvSpPr/>
                    <p:nvPr/>
                  </p:nvSpPr>
                  <p:spPr>
                    <a:xfrm>
                      <a:off x="935" y="1452"/>
                      <a:ext cx="235" cy="78"/>
                    </a:xfrm>
                    <a:custGeom>
                      <a:rect b="b" l="l" r="r" t="t"/>
                      <a:pathLst>
                        <a:path extrusionOk="0" h="345" w="1038">
                          <a:moveTo>
                            <a:pt x="0" y="344"/>
                          </a:moveTo>
                          <a:lnTo>
                            <a:pt x="0" y="85"/>
                          </a:lnTo>
                          <a:lnTo>
                            <a:pt x="85" y="0"/>
                          </a:lnTo>
                          <a:lnTo>
                            <a:pt x="1037" y="0"/>
                          </a:lnTo>
                          <a:lnTo>
                            <a:pt x="1037" y="257"/>
                          </a:lnTo>
                          <a:lnTo>
                            <a:pt x="950"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4" name="Google Shape;464;p19"/>
                    <p:cNvSpPr/>
                    <p:nvPr/>
                  </p:nvSpPr>
                  <p:spPr>
                    <a:xfrm>
                      <a:off x="935" y="1452"/>
                      <a:ext cx="235" cy="20"/>
                    </a:xfrm>
                    <a:custGeom>
                      <a:rect b="b" l="l" r="r" t="t"/>
                      <a:pathLst>
                        <a:path extrusionOk="0" h="86" w="1038">
                          <a:moveTo>
                            <a:pt x="0" y="85"/>
                          </a:moveTo>
                          <a:lnTo>
                            <a:pt x="85" y="0"/>
                          </a:lnTo>
                          <a:lnTo>
                            <a:pt x="1037" y="0"/>
                          </a:lnTo>
                          <a:lnTo>
                            <a:pt x="950"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5" name="Google Shape;465;p19"/>
                    <p:cNvSpPr/>
                    <p:nvPr/>
                  </p:nvSpPr>
                  <p:spPr>
                    <a:xfrm>
                      <a:off x="1150" y="1452"/>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466" name="Google Shape;466;p19"/>
                <p:cNvSpPr/>
                <p:nvPr/>
              </p:nvSpPr>
              <p:spPr>
                <a:xfrm>
                  <a:off x="927" y="1556"/>
                  <a:ext cx="158" cy="27"/>
                </a:xfrm>
                <a:custGeom>
                  <a:rect b="b" l="l" r="r" t="t"/>
                  <a:pathLst>
                    <a:path extrusionOk="0" h="121" w="698">
                      <a:moveTo>
                        <a:pt x="173" y="0"/>
                      </a:moveTo>
                      <a:lnTo>
                        <a:pt x="697" y="0"/>
                      </a:lnTo>
                      <a:lnTo>
                        <a:pt x="522" y="120"/>
                      </a:lnTo>
                      <a:lnTo>
                        <a:pt x="0" y="120"/>
                      </a:lnTo>
                      <a:lnTo>
                        <a:pt x="173"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67" name="Google Shape;467;p19"/>
              <p:cNvGrpSpPr/>
              <p:nvPr/>
            </p:nvGrpSpPr>
            <p:grpSpPr>
              <a:xfrm>
                <a:off x="1166" y="1452"/>
                <a:ext cx="379" cy="448"/>
                <a:chOff x="1166" y="1452"/>
                <a:chExt cx="379" cy="448"/>
              </a:xfrm>
            </p:grpSpPr>
            <p:grpSp>
              <p:nvGrpSpPr>
                <p:cNvPr id="468" name="Google Shape;468;p19"/>
                <p:cNvGrpSpPr/>
                <p:nvPr/>
              </p:nvGrpSpPr>
              <p:grpSpPr>
                <a:xfrm>
                  <a:off x="1166" y="1452"/>
                  <a:ext cx="379" cy="448"/>
                  <a:chOff x="1166" y="1452"/>
                  <a:chExt cx="379" cy="448"/>
                </a:xfrm>
              </p:grpSpPr>
              <p:grpSp>
                <p:nvGrpSpPr>
                  <p:cNvPr id="469" name="Google Shape;469;p19"/>
                  <p:cNvGrpSpPr/>
                  <p:nvPr/>
                </p:nvGrpSpPr>
                <p:grpSpPr>
                  <a:xfrm>
                    <a:off x="1166" y="1523"/>
                    <a:ext cx="379" cy="377"/>
                    <a:chOff x="1166" y="1523"/>
                    <a:chExt cx="379" cy="377"/>
                  </a:xfrm>
                </p:grpSpPr>
                <p:sp>
                  <p:nvSpPr>
                    <p:cNvPr id="470" name="Google Shape;470;p19"/>
                    <p:cNvSpPr/>
                    <p:nvPr/>
                  </p:nvSpPr>
                  <p:spPr>
                    <a:xfrm>
                      <a:off x="1166" y="1523"/>
                      <a:ext cx="378" cy="377"/>
                    </a:xfrm>
                    <a:custGeom>
                      <a:rect b="b" l="l" r="r" t="t"/>
                      <a:pathLst>
                        <a:path extrusionOk="0" h="1663" w="1668">
                          <a:moveTo>
                            <a:pt x="0" y="1662"/>
                          </a:moveTo>
                          <a:lnTo>
                            <a:pt x="0" y="415"/>
                          </a:lnTo>
                          <a:lnTo>
                            <a:pt x="414" y="0"/>
                          </a:lnTo>
                          <a:lnTo>
                            <a:pt x="1667" y="0"/>
                          </a:lnTo>
                          <a:lnTo>
                            <a:pt x="1667" y="1247"/>
                          </a:lnTo>
                          <a:lnTo>
                            <a:pt x="1251" y="1662"/>
                          </a:lnTo>
                          <a:lnTo>
                            <a:pt x="0" y="1662"/>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1" name="Google Shape;471;p19"/>
                    <p:cNvSpPr/>
                    <p:nvPr/>
                  </p:nvSpPr>
                  <p:spPr>
                    <a:xfrm>
                      <a:off x="1166" y="1523"/>
                      <a:ext cx="378" cy="94"/>
                    </a:xfrm>
                    <a:custGeom>
                      <a:rect b="b" l="l" r="r" t="t"/>
                      <a:pathLst>
                        <a:path extrusionOk="0" h="416" w="1668">
                          <a:moveTo>
                            <a:pt x="0" y="415"/>
                          </a:moveTo>
                          <a:lnTo>
                            <a:pt x="414" y="0"/>
                          </a:lnTo>
                          <a:lnTo>
                            <a:pt x="1667" y="0"/>
                          </a:lnTo>
                          <a:lnTo>
                            <a:pt x="1251" y="415"/>
                          </a:lnTo>
                          <a:lnTo>
                            <a:pt x="0" y="41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2" name="Google Shape;472;p19"/>
                    <p:cNvSpPr/>
                    <p:nvPr/>
                  </p:nvSpPr>
                  <p:spPr>
                    <a:xfrm>
                      <a:off x="1450" y="1523"/>
                      <a:ext cx="95" cy="377"/>
                    </a:xfrm>
                    <a:custGeom>
                      <a:rect b="b" l="l" r="r" t="t"/>
                      <a:pathLst>
                        <a:path extrusionOk="0" h="1663" w="417">
                          <a:moveTo>
                            <a:pt x="0" y="1662"/>
                          </a:moveTo>
                          <a:lnTo>
                            <a:pt x="0" y="415"/>
                          </a:lnTo>
                          <a:lnTo>
                            <a:pt x="416" y="0"/>
                          </a:lnTo>
                          <a:lnTo>
                            <a:pt x="416" y="1247"/>
                          </a:lnTo>
                          <a:lnTo>
                            <a:pt x="0" y="1662"/>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73" name="Google Shape;473;p19"/>
                  <p:cNvGrpSpPr/>
                  <p:nvPr/>
                </p:nvGrpSpPr>
                <p:grpSpPr>
                  <a:xfrm>
                    <a:off x="1252" y="1452"/>
                    <a:ext cx="292" cy="78"/>
                    <a:chOff x="1252" y="1452"/>
                    <a:chExt cx="292" cy="78"/>
                  </a:xfrm>
                </p:grpSpPr>
                <p:sp>
                  <p:nvSpPr>
                    <p:cNvPr id="474" name="Google Shape;474;p19"/>
                    <p:cNvSpPr/>
                    <p:nvPr/>
                  </p:nvSpPr>
                  <p:spPr>
                    <a:xfrm>
                      <a:off x="1252" y="1452"/>
                      <a:ext cx="292" cy="78"/>
                    </a:xfrm>
                    <a:custGeom>
                      <a:rect b="b" l="l" r="r" t="t"/>
                      <a:pathLst>
                        <a:path extrusionOk="0" h="345" w="1289">
                          <a:moveTo>
                            <a:pt x="0" y="344"/>
                          </a:moveTo>
                          <a:lnTo>
                            <a:pt x="0" y="85"/>
                          </a:lnTo>
                          <a:lnTo>
                            <a:pt x="85" y="0"/>
                          </a:lnTo>
                          <a:lnTo>
                            <a:pt x="1288" y="0"/>
                          </a:lnTo>
                          <a:lnTo>
                            <a:pt x="1288" y="257"/>
                          </a:lnTo>
                          <a:lnTo>
                            <a:pt x="1201"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5" name="Google Shape;475;p19"/>
                    <p:cNvSpPr/>
                    <p:nvPr/>
                  </p:nvSpPr>
                  <p:spPr>
                    <a:xfrm>
                      <a:off x="1252" y="1452"/>
                      <a:ext cx="292" cy="20"/>
                    </a:xfrm>
                    <a:custGeom>
                      <a:rect b="b" l="l" r="r" t="t"/>
                      <a:pathLst>
                        <a:path extrusionOk="0" h="86" w="1289">
                          <a:moveTo>
                            <a:pt x="0" y="85"/>
                          </a:moveTo>
                          <a:lnTo>
                            <a:pt x="85" y="0"/>
                          </a:lnTo>
                          <a:lnTo>
                            <a:pt x="1288" y="0"/>
                          </a:lnTo>
                          <a:lnTo>
                            <a:pt x="1201"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 name="Google Shape;476;p19"/>
                    <p:cNvSpPr/>
                    <p:nvPr/>
                  </p:nvSpPr>
                  <p:spPr>
                    <a:xfrm>
                      <a:off x="1524" y="1452"/>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477" name="Google Shape;477;p19"/>
                <p:cNvSpPr/>
                <p:nvPr/>
              </p:nvSpPr>
              <p:spPr>
                <a:xfrm>
                  <a:off x="1281" y="1488"/>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8" name="Google Shape;478;p19"/>
                <p:cNvSpPr/>
                <p:nvPr/>
              </p:nvSpPr>
              <p:spPr>
                <a:xfrm>
                  <a:off x="1213" y="1698"/>
                  <a:ext cx="198" cy="84"/>
                </a:xfrm>
                <a:custGeom>
                  <a:rect b="b" l="l" r="r" t="t"/>
                  <a:pathLst>
                    <a:path extrusionOk="0" h="371" w="874">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79" name="Google Shape;479;p19"/>
              <p:cNvSpPr/>
              <p:nvPr/>
            </p:nvSpPr>
            <p:spPr>
              <a:xfrm>
                <a:off x="1730" y="1681"/>
                <a:ext cx="85" cy="191"/>
              </a:xfrm>
              <a:custGeom>
                <a:rect b="b" l="l" r="r" t="t"/>
                <a:pathLst>
                  <a:path extrusionOk="0" h="843" w="376">
                    <a:moveTo>
                      <a:pt x="273" y="0"/>
                    </a:moveTo>
                    <a:lnTo>
                      <a:pt x="375" y="0"/>
                    </a:lnTo>
                    <a:lnTo>
                      <a:pt x="101" y="842"/>
                    </a:lnTo>
                    <a:lnTo>
                      <a:pt x="0" y="842"/>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0" name="Google Shape;480;p19"/>
              <p:cNvSpPr/>
              <p:nvPr/>
            </p:nvSpPr>
            <p:spPr>
              <a:xfrm>
                <a:off x="1726" y="1681"/>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1" name="Google Shape;481;p19"/>
              <p:cNvSpPr/>
              <p:nvPr/>
            </p:nvSpPr>
            <p:spPr>
              <a:xfrm>
                <a:off x="1733" y="1762"/>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2" name="Google Shape;482;p19"/>
              <p:cNvSpPr/>
              <p:nvPr/>
            </p:nvSpPr>
            <p:spPr>
              <a:xfrm>
                <a:off x="1550" y="1762"/>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83" name="Google Shape;483;p19"/>
              <p:cNvGrpSpPr/>
              <p:nvPr/>
            </p:nvGrpSpPr>
            <p:grpSpPr>
              <a:xfrm>
                <a:off x="1548" y="1509"/>
                <a:ext cx="194" cy="364"/>
                <a:chOff x="1548" y="1509"/>
                <a:chExt cx="194" cy="364"/>
              </a:xfrm>
            </p:grpSpPr>
            <p:sp>
              <p:nvSpPr>
                <p:cNvPr id="484" name="Google Shape;484;p19"/>
                <p:cNvSpPr/>
                <p:nvPr/>
              </p:nvSpPr>
              <p:spPr>
                <a:xfrm>
                  <a:off x="1624" y="1509"/>
                  <a:ext cx="48"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5" name="Google Shape;485;p19"/>
                <p:cNvSpPr/>
                <p:nvPr/>
              </p:nvSpPr>
              <p:spPr>
                <a:xfrm>
                  <a:off x="1548" y="1577"/>
                  <a:ext cx="194" cy="296"/>
                </a:xfrm>
                <a:custGeom>
                  <a:rect b="b" l="l" r="r" t="t"/>
                  <a:pathLst>
                    <a:path extrusionOk="0" h="1305" w="856">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486" name="Google Shape;486;p19"/>
            <p:cNvGrpSpPr/>
            <p:nvPr/>
          </p:nvGrpSpPr>
          <p:grpSpPr>
            <a:xfrm>
              <a:off x="1265" y="1916"/>
              <a:ext cx="967" cy="448"/>
              <a:chOff x="1265" y="1916"/>
              <a:chExt cx="967" cy="448"/>
            </a:xfrm>
          </p:grpSpPr>
          <p:grpSp>
            <p:nvGrpSpPr>
              <p:cNvPr id="487" name="Google Shape;487;p19"/>
              <p:cNvGrpSpPr/>
              <p:nvPr/>
            </p:nvGrpSpPr>
            <p:grpSpPr>
              <a:xfrm>
                <a:off x="1265" y="1916"/>
                <a:ext cx="306" cy="448"/>
                <a:chOff x="1265" y="1916"/>
                <a:chExt cx="306" cy="448"/>
              </a:xfrm>
            </p:grpSpPr>
            <p:grpSp>
              <p:nvGrpSpPr>
                <p:cNvPr id="488" name="Google Shape;488;p19"/>
                <p:cNvGrpSpPr/>
                <p:nvPr/>
              </p:nvGrpSpPr>
              <p:grpSpPr>
                <a:xfrm>
                  <a:off x="1265" y="1916"/>
                  <a:ext cx="306" cy="448"/>
                  <a:chOff x="1265" y="1916"/>
                  <a:chExt cx="306" cy="448"/>
                </a:xfrm>
              </p:grpSpPr>
              <p:grpSp>
                <p:nvGrpSpPr>
                  <p:cNvPr id="489" name="Google Shape;489;p19"/>
                  <p:cNvGrpSpPr/>
                  <p:nvPr/>
                </p:nvGrpSpPr>
                <p:grpSpPr>
                  <a:xfrm>
                    <a:off x="1265" y="1987"/>
                    <a:ext cx="306" cy="377"/>
                    <a:chOff x="1265" y="1987"/>
                    <a:chExt cx="306" cy="377"/>
                  </a:xfrm>
                </p:grpSpPr>
                <p:sp>
                  <p:nvSpPr>
                    <p:cNvPr id="490" name="Google Shape;490;p19"/>
                    <p:cNvSpPr/>
                    <p:nvPr/>
                  </p:nvSpPr>
                  <p:spPr>
                    <a:xfrm>
                      <a:off x="1265" y="1987"/>
                      <a:ext cx="305" cy="377"/>
                    </a:xfrm>
                    <a:custGeom>
                      <a:rect b="b" l="l" r="r" t="t"/>
                      <a:pathLst>
                        <a:path extrusionOk="0" h="1664" w="1346">
                          <a:moveTo>
                            <a:pt x="0" y="1663"/>
                          </a:moveTo>
                          <a:lnTo>
                            <a:pt x="0" y="335"/>
                          </a:lnTo>
                          <a:lnTo>
                            <a:pt x="335" y="0"/>
                          </a:lnTo>
                          <a:lnTo>
                            <a:pt x="1345" y="0"/>
                          </a:lnTo>
                          <a:lnTo>
                            <a:pt x="1345" y="1326"/>
                          </a:lnTo>
                          <a:lnTo>
                            <a:pt x="1008" y="1663"/>
                          </a:lnTo>
                          <a:lnTo>
                            <a:pt x="0" y="1663"/>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1" name="Google Shape;491;p19"/>
                    <p:cNvSpPr/>
                    <p:nvPr/>
                  </p:nvSpPr>
                  <p:spPr>
                    <a:xfrm>
                      <a:off x="1265" y="1987"/>
                      <a:ext cx="305" cy="76"/>
                    </a:xfrm>
                    <a:custGeom>
                      <a:rect b="b" l="l" r="r" t="t"/>
                      <a:pathLst>
                        <a:path extrusionOk="0" h="336" w="1346">
                          <a:moveTo>
                            <a:pt x="0" y="335"/>
                          </a:moveTo>
                          <a:lnTo>
                            <a:pt x="335" y="0"/>
                          </a:lnTo>
                          <a:lnTo>
                            <a:pt x="1345" y="0"/>
                          </a:lnTo>
                          <a:lnTo>
                            <a:pt x="1008" y="335"/>
                          </a:lnTo>
                          <a:lnTo>
                            <a:pt x="0" y="33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2" name="Google Shape;492;p19"/>
                    <p:cNvSpPr/>
                    <p:nvPr/>
                  </p:nvSpPr>
                  <p:spPr>
                    <a:xfrm>
                      <a:off x="1494" y="1987"/>
                      <a:ext cx="77" cy="377"/>
                    </a:xfrm>
                    <a:custGeom>
                      <a:rect b="b" l="l" r="r" t="t"/>
                      <a:pathLst>
                        <a:path extrusionOk="0" h="1664" w="338">
                          <a:moveTo>
                            <a:pt x="0" y="1663"/>
                          </a:moveTo>
                          <a:lnTo>
                            <a:pt x="0" y="335"/>
                          </a:lnTo>
                          <a:lnTo>
                            <a:pt x="337" y="0"/>
                          </a:lnTo>
                          <a:lnTo>
                            <a:pt x="337" y="1326"/>
                          </a:lnTo>
                          <a:lnTo>
                            <a:pt x="0" y="1663"/>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93" name="Google Shape;493;p19"/>
                  <p:cNvGrpSpPr/>
                  <p:nvPr/>
                </p:nvGrpSpPr>
                <p:grpSpPr>
                  <a:xfrm>
                    <a:off x="1335" y="1916"/>
                    <a:ext cx="235" cy="78"/>
                    <a:chOff x="1335" y="1916"/>
                    <a:chExt cx="235" cy="78"/>
                  </a:xfrm>
                </p:grpSpPr>
                <p:sp>
                  <p:nvSpPr>
                    <p:cNvPr id="494" name="Google Shape;494;p19"/>
                    <p:cNvSpPr/>
                    <p:nvPr/>
                  </p:nvSpPr>
                  <p:spPr>
                    <a:xfrm>
                      <a:off x="1335" y="1916"/>
                      <a:ext cx="235" cy="78"/>
                    </a:xfrm>
                    <a:custGeom>
                      <a:rect b="b" l="l" r="r" t="t"/>
                      <a:pathLst>
                        <a:path extrusionOk="0" h="345" w="1038">
                          <a:moveTo>
                            <a:pt x="0" y="344"/>
                          </a:moveTo>
                          <a:lnTo>
                            <a:pt x="0" y="85"/>
                          </a:lnTo>
                          <a:lnTo>
                            <a:pt x="85" y="0"/>
                          </a:lnTo>
                          <a:lnTo>
                            <a:pt x="1037" y="0"/>
                          </a:lnTo>
                          <a:lnTo>
                            <a:pt x="1037" y="257"/>
                          </a:lnTo>
                          <a:lnTo>
                            <a:pt x="950"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5" name="Google Shape;495;p19"/>
                    <p:cNvSpPr/>
                    <p:nvPr/>
                  </p:nvSpPr>
                  <p:spPr>
                    <a:xfrm>
                      <a:off x="1335" y="1916"/>
                      <a:ext cx="235" cy="20"/>
                    </a:xfrm>
                    <a:custGeom>
                      <a:rect b="b" l="l" r="r" t="t"/>
                      <a:pathLst>
                        <a:path extrusionOk="0" h="86" w="1038">
                          <a:moveTo>
                            <a:pt x="0" y="85"/>
                          </a:moveTo>
                          <a:lnTo>
                            <a:pt x="85" y="0"/>
                          </a:lnTo>
                          <a:lnTo>
                            <a:pt x="1037" y="0"/>
                          </a:lnTo>
                          <a:lnTo>
                            <a:pt x="950"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6" name="Google Shape;496;p19"/>
                    <p:cNvSpPr/>
                    <p:nvPr/>
                  </p:nvSpPr>
                  <p:spPr>
                    <a:xfrm>
                      <a:off x="1550" y="1916"/>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497" name="Google Shape;497;p19"/>
                <p:cNvSpPr/>
                <p:nvPr/>
              </p:nvSpPr>
              <p:spPr>
                <a:xfrm>
                  <a:off x="1327" y="2020"/>
                  <a:ext cx="158" cy="27"/>
                </a:xfrm>
                <a:custGeom>
                  <a:rect b="b" l="l" r="r" t="t"/>
                  <a:pathLst>
                    <a:path extrusionOk="0" h="120" w="698">
                      <a:moveTo>
                        <a:pt x="173" y="0"/>
                      </a:moveTo>
                      <a:lnTo>
                        <a:pt x="697" y="0"/>
                      </a:lnTo>
                      <a:lnTo>
                        <a:pt x="522" y="119"/>
                      </a:lnTo>
                      <a:lnTo>
                        <a:pt x="0" y="119"/>
                      </a:lnTo>
                      <a:lnTo>
                        <a:pt x="173"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98" name="Google Shape;498;p19"/>
              <p:cNvGrpSpPr/>
              <p:nvPr/>
            </p:nvGrpSpPr>
            <p:grpSpPr>
              <a:xfrm>
                <a:off x="1566" y="1916"/>
                <a:ext cx="379" cy="448"/>
                <a:chOff x="1566" y="1916"/>
                <a:chExt cx="379" cy="448"/>
              </a:xfrm>
            </p:grpSpPr>
            <p:grpSp>
              <p:nvGrpSpPr>
                <p:cNvPr id="499" name="Google Shape;499;p19"/>
                <p:cNvGrpSpPr/>
                <p:nvPr/>
              </p:nvGrpSpPr>
              <p:grpSpPr>
                <a:xfrm>
                  <a:off x="1566" y="1916"/>
                  <a:ext cx="379" cy="448"/>
                  <a:chOff x="1566" y="1916"/>
                  <a:chExt cx="379" cy="448"/>
                </a:xfrm>
              </p:grpSpPr>
              <p:grpSp>
                <p:nvGrpSpPr>
                  <p:cNvPr id="500" name="Google Shape;500;p19"/>
                  <p:cNvGrpSpPr/>
                  <p:nvPr/>
                </p:nvGrpSpPr>
                <p:grpSpPr>
                  <a:xfrm>
                    <a:off x="1566" y="1987"/>
                    <a:ext cx="379" cy="377"/>
                    <a:chOff x="1566" y="1987"/>
                    <a:chExt cx="379" cy="377"/>
                  </a:xfrm>
                </p:grpSpPr>
                <p:sp>
                  <p:nvSpPr>
                    <p:cNvPr id="501" name="Google Shape;501;p19"/>
                    <p:cNvSpPr/>
                    <p:nvPr/>
                  </p:nvSpPr>
                  <p:spPr>
                    <a:xfrm>
                      <a:off x="1566" y="1987"/>
                      <a:ext cx="378" cy="377"/>
                    </a:xfrm>
                    <a:custGeom>
                      <a:rect b="b" l="l" r="r" t="t"/>
                      <a:pathLst>
                        <a:path extrusionOk="0" h="1664" w="1668">
                          <a:moveTo>
                            <a:pt x="0" y="1663"/>
                          </a:moveTo>
                          <a:lnTo>
                            <a:pt x="0" y="414"/>
                          </a:lnTo>
                          <a:lnTo>
                            <a:pt x="414" y="0"/>
                          </a:lnTo>
                          <a:lnTo>
                            <a:pt x="1667" y="0"/>
                          </a:lnTo>
                          <a:lnTo>
                            <a:pt x="1667" y="1247"/>
                          </a:lnTo>
                          <a:lnTo>
                            <a:pt x="1251" y="1663"/>
                          </a:lnTo>
                          <a:lnTo>
                            <a:pt x="0" y="1663"/>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2" name="Google Shape;502;p19"/>
                    <p:cNvSpPr/>
                    <p:nvPr/>
                  </p:nvSpPr>
                  <p:spPr>
                    <a:xfrm>
                      <a:off x="1566" y="1987"/>
                      <a:ext cx="378" cy="94"/>
                    </a:xfrm>
                    <a:custGeom>
                      <a:rect b="b" l="l" r="r" t="t"/>
                      <a:pathLst>
                        <a:path extrusionOk="0" h="415" w="1668">
                          <a:moveTo>
                            <a:pt x="0" y="414"/>
                          </a:moveTo>
                          <a:lnTo>
                            <a:pt x="414" y="0"/>
                          </a:lnTo>
                          <a:lnTo>
                            <a:pt x="1667" y="0"/>
                          </a:lnTo>
                          <a:lnTo>
                            <a:pt x="1251" y="414"/>
                          </a:lnTo>
                          <a:lnTo>
                            <a:pt x="0" y="414"/>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3" name="Google Shape;503;p19"/>
                    <p:cNvSpPr/>
                    <p:nvPr/>
                  </p:nvSpPr>
                  <p:spPr>
                    <a:xfrm>
                      <a:off x="1850" y="1987"/>
                      <a:ext cx="95" cy="377"/>
                    </a:xfrm>
                    <a:custGeom>
                      <a:rect b="b" l="l" r="r" t="t"/>
                      <a:pathLst>
                        <a:path extrusionOk="0" h="1664" w="417">
                          <a:moveTo>
                            <a:pt x="0" y="1663"/>
                          </a:moveTo>
                          <a:lnTo>
                            <a:pt x="0" y="414"/>
                          </a:lnTo>
                          <a:lnTo>
                            <a:pt x="416" y="0"/>
                          </a:lnTo>
                          <a:lnTo>
                            <a:pt x="416" y="1247"/>
                          </a:lnTo>
                          <a:lnTo>
                            <a:pt x="0" y="1663"/>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04" name="Google Shape;504;p19"/>
                  <p:cNvGrpSpPr/>
                  <p:nvPr/>
                </p:nvGrpSpPr>
                <p:grpSpPr>
                  <a:xfrm>
                    <a:off x="1652" y="1916"/>
                    <a:ext cx="292" cy="78"/>
                    <a:chOff x="1652" y="1916"/>
                    <a:chExt cx="292" cy="78"/>
                  </a:xfrm>
                </p:grpSpPr>
                <p:sp>
                  <p:nvSpPr>
                    <p:cNvPr id="505" name="Google Shape;505;p19"/>
                    <p:cNvSpPr/>
                    <p:nvPr/>
                  </p:nvSpPr>
                  <p:spPr>
                    <a:xfrm>
                      <a:off x="1652" y="1916"/>
                      <a:ext cx="292" cy="78"/>
                    </a:xfrm>
                    <a:custGeom>
                      <a:rect b="b" l="l" r="r" t="t"/>
                      <a:pathLst>
                        <a:path extrusionOk="0" h="345" w="1289">
                          <a:moveTo>
                            <a:pt x="0" y="344"/>
                          </a:moveTo>
                          <a:lnTo>
                            <a:pt x="0" y="85"/>
                          </a:lnTo>
                          <a:lnTo>
                            <a:pt x="85" y="0"/>
                          </a:lnTo>
                          <a:lnTo>
                            <a:pt x="1288" y="0"/>
                          </a:lnTo>
                          <a:lnTo>
                            <a:pt x="1288" y="257"/>
                          </a:lnTo>
                          <a:lnTo>
                            <a:pt x="1201"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6" name="Google Shape;506;p19"/>
                    <p:cNvSpPr/>
                    <p:nvPr/>
                  </p:nvSpPr>
                  <p:spPr>
                    <a:xfrm>
                      <a:off x="1652" y="1916"/>
                      <a:ext cx="292" cy="20"/>
                    </a:xfrm>
                    <a:custGeom>
                      <a:rect b="b" l="l" r="r" t="t"/>
                      <a:pathLst>
                        <a:path extrusionOk="0" h="86" w="1289">
                          <a:moveTo>
                            <a:pt x="0" y="85"/>
                          </a:moveTo>
                          <a:lnTo>
                            <a:pt x="85" y="0"/>
                          </a:lnTo>
                          <a:lnTo>
                            <a:pt x="1288" y="0"/>
                          </a:lnTo>
                          <a:lnTo>
                            <a:pt x="1201"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7" name="Google Shape;507;p19"/>
                    <p:cNvSpPr/>
                    <p:nvPr/>
                  </p:nvSpPr>
                  <p:spPr>
                    <a:xfrm>
                      <a:off x="1924" y="1916"/>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508" name="Google Shape;508;p19"/>
                <p:cNvSpPr/>
                <p:nvPr/>
              </p:nvSpPr>
              <p:spPr>
                <a:xfrm>
                  <a:off x="1681" y="1952"/>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9" name="Google Shape;509;p19"/>
                <p:cNvSpPr/>
                <p:nvPr/>
              </p:nvSpPr>
              <p:spPr>
                <a:xfrm>
                  <a:off x="1613" y="2162"/>
                  <a:ext cx="198" cy="84"/>
                </a:xfrm>
                <a:custGeom>
                  <a:rect b="b" l="l" r="r" t="t"/>
                  <a:pathLst>
                    <a:path extrusionOk="0" h="371" w="874">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10" name="Google Shape;510;p19"/>
              <p:cNvSpPr/>
              <p:nvPr/>
            </p:nvSpPr>
            <p:spPr>
              <a:xfrm>
                <a:off x="2130" y="2145"/>
                <a:ext cx="85" cy="191"/>
              </a:xfrm>
              <a:custGeom>
                <a:rect b="b" l="l" r="r" t="t"/>
                <a:pathLst>
                  <a:path extrusionOk="0" h="843" w="376">
                    <a:moveTo>
                      <a:pt x="273" y="0"/>
                    </a:moveTo>
                    <a:lnTo>
                      <a:pt x="375" y="0"/>
                    </a:lnTo>
                    <a:lnTo>
                      <a:pt x="101" y="842"/>
                    </a:lnTo>
                    <a:lnTo>
                      <a:pt x="0" y="842"/>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1" name="Google Shape;511;p19"/>
              <p:cNvSpPr/>
              <p:nvPr/>
            </p:nvSpPr>
            <p:spPr>
              <a:xfrm>
                <a:off x="2126" y="2145"/>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2" name="Google Shape;512;p19"/>
              <p:cNvSpPr/>
              <p:nvPr/>
            </p:nvSpPr>
            <p:spPr>
              <a:xfrm>
                <a:off x="2133" y="2226"/>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3" name="Google Shape;513;p19"/>
              <p:cNvSpPr/>
              <p:nvPr/>
            </p:nvSpPr>
            <p:spPr>
              <a:xfrm>
                <a:off x="1950" y="2226"/>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14" name="Google Shape;514;p19"/>
              <p:cNvGrpSpPr/>
              <p:nvPr/>
            </p:nvGrpSpPr>
            <p:grpSpPr>
              <a:xfrm>
                <a:off x="1948" y="1973"/>
                <a:ext cx="194" cy="364"/>
                <a:chOff x="1948" y="1973"/>
                <a:chExt cx="194" cy="364"/>
              </a:xfrm>
            </p:grpSpPr>
            <p:sp>
              <p:nvSpPr>
                <p:cNvPr id="515" name="Google Shape;515;p19"/>
                <p:cNvSpPr/>
                <p:nvPr/>
              </p:nvSpPr>
              <p:spPr>
                <a:xfrm>
                  <a:off x="2024" y="1973"/>
                  <a:ext cx="48"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6" name="Google Shape;516;p19"/>
                <p:cNvSpPr/>
                <p:nvPr/>
              </p:nvSpPr>
              <p:spPr>
                <a:xfrm>
                  <a:off x="1948" y="2041"/>
                  <a:ext cx="194" cy="296"/>
                </a:xfrm>
                <a:custGeom>
                  <a:rect b="b" l="l" r="r" t="t"/>
                  <a:pathLst>
                    <a:path extrusionOk="0" h="1305" w="857">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517" name="Google Shape;517;p19"/>
            <p:cNvGrpSpPr/>
            <p:nvPr/>
          </p:nvGrpSpPr>
          <p:grpSpPr>
            <a:xfrm>
              <a:off x="1681" y="2404"/>
              <a:ext cx="967" cy="448"/>
              <a:chOff x="1681" y="2404"/>
              <a:chExt cx="967" cy="448"/>
            </a:xfrm>
          </p:grpSpPr>
          <p:grpSp>
            <p:nvGrpSpPr>
              <p:cNvPr id="518" name="Google Shape;518;p19"/>
              <p:cNvGrpSpPr/>
              <p:nvPr/>
            </p:nvGrpSpPr>
            <p:grpSpPr>
              <a:xfrm>
                <a:off x="1681" y="2404"/>
                <a:ext cx="305" cy="448"/>
                <a:chOff x="1681" y="2404"/>
                <a:chExt cx="305" cy="448"/>
              </a:xfrm>
            </p:grpSpPr>
            <p:grpSp>
              <p:nvGrpSpPr>
                <p:cNvPr id="519" name="Google Shape;519;p19"/>
                <p:cNvGrpSpPr/>
                <p:nvPr/>
              </p:nvGrpSpPr>
              <p:grpSpPr>
                <a:xfrm>
                  <a:off x="1681" y="2404"/>
                  <a:ext cx="305" cy="448"/>
                  <a:chOff x="1681" y="2404"/>
                  <a:chExt cx="305" cy="448"/>
                </a:xfrm>
              </p:grpSpPr>
              <p:grpSp>
                <p:nvGrpSpPr>
                  <p:cNvPr id="520" name="Google Shape;520;p19"/>
                  <p:cNvGrpSpPr/>
                  <p:nvPr/>
                </p:nvGrpSpPr>
                <p:grpSpPr>
                  <a:xfrm>
                    <a:off x="1681" y="2475"/>
                    <a:ext cx="305" cy="377"/>
                    <a:chOff x="1681" y="2475"/>
                    <a:chExt cx="305" cy="377"/>
                  </a:xfrm>
                </p:grpSpPr>
                <p:sp>
                  <p:nvSpPr>
                    <p:cNvPr id="521" name="Google Shape;521;p19"/>
                    <p:cNvSpPr/>
                    <p:nvPr/>
                  </p:nvSpPr>
                  <p:spPr>
                    <a:xfrm>
                      <a:off x="1681" y="2475"/>
                      <a:ext cx="305" cy="377"/>
                    </a:xfrm>
                    <a:custGeom>
                      <a:rect b="b" l="l" r="r" t="t"/>
                      <a:pathLst>
                        <a:path extrusionOk="0" h="1663" w="1346">
                          <a:moveTo>
                            <a:pt x="0" y="1662"/>
                          </a:moveTo>
                          <a:lnTo>
                            <a:pt x="0" y="336"/>
                          </a:lnTo>
                          <a:lnTo>
                            <a:pt x="335" y="0"/>
                          </a:lnTo>
                          <a:lnTo>
                            <a:pt x="1345" y="0"/>
                          </a:lnTo>
                          <a:lnTo>
                            <a:pt x="1345" y="1326"/>
                          </a:lnTo>
                          <a:lnTo>
                            <a:pt x="1008" y="1662"/>
                          </a:lnTo>
                          <a:lnTo>
                            <a:pt x="0" y="1662"/>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2" name="Google Shape;522;p19"/>
                    <p:cNvSpPr/>
                    <p:nvPr/>
                  </p:nvSpPr>
                  <p:spPr>
                    <a:xfrm>
                      <a:off x="1681" y="2475"/>
                      <a:ext cx="305" cy="76"/>
                    </a:xfrm>
                    <a:custGeom>
                      <a:rect b="b" l="l" r="r" t="t"/>
                      <a:pathLst>
                        <a:path extrusionOk="0" h="337" w="1346">
                          <a:moveTo>
                            <a:pt x="0" y="336"/>
                          </a:moveTo>
                          <a:lnTo>
                            <a:pt x="335" y="0"/>
                          </a:lnTo>
                          <a:lnTo>
                            <a:pt x="1345" y="0"/>
                          </a:lnTo>
                          <a:lnTo>
                            <a:pt x="1008" y="336"/>
                          </a:lnTo>
                          <a:lnTo>
                            <a:pt x="0" y="33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3" name="Google Shape;523;p19"/>
                    <p:cNvSpPr/>
                    <p:nvPr/>
                  </p:nvSpPr>
                  <p:spPr>
                    <a:xfrm>
                      <a:off x="1909" y="2475"/>
                      <a:ext cx="77" cy="377"/>
                    </a:xfrm>
                    <a:custGeom>
                      <a:rect b="b" l="l" r="r" t="t"/>
                      <a:pathLst>
                        <a:path extrusionOk="0" h="1663" w="338">
                          <a:moveTo>
                            <a:pt x="0" y="1662"/>
                          </a:moveTo>
                          <a:lnTo>
                            <a:pt x="0" y="336"/>
                          </a:lnTo>
                          <a:lnTo>
                            <a:pt x="337" y="0"/>
                          </a:lnTo>
                          <a:lnTo>
                            <a:pt x="337" y="1326"/>
                          </a:lnTo>
                          <a:lnTo>
                            <a:pt x="0" y="1662"/>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24" name="Google Shape;524;p19"/>
                  <p:cNvGrpSpPr/>
                  <p:nvPr/>
                </p:nvGrpSpPr>
                <p:grpSpPr>
                  <a:xfrm>
                    <a:off x="1751" y="2404"/>
                    <a:ext cx="235" cy="78"/>
                    <a:chOff x="1751" y="2404"/>
                    <a:chExt cx="235" cy="78"/>
                  </a:xfrm>
                </p:grpSpPr>
                <p:sp>
                  <p:nvSpPr>
                    <p:cNvPr id="525" name="Google Shape;525;p19"/>
                    <p:cNvSpPr/>
                    <p:nvPr/>
                  </p:nvSpPr>
                  <p:spPr>
                    <a:xfrm>
                      <a:off x="1751" y="2404"/>
                      <a:ext cx="235" cy="78"/>
                    </a:xfrm>
                    <a:custGeom>
                      <a:rect b="b" l="l" r="r" t="t"/>
                      <a:pathLst>
                        <a:path extrusionOk="0" h="345" w="1037">
                          <a:moveTo>
                            <a:pt x="0" y="344"/>
                          </a:moveTo>
                          <a:lnTo>
                            <a:pt x="0" y="85"/>
                          </a:lnTo>
                          <a:lnTo>
                            <a:pt x="85" y="0"/>
                          </a:lnTo>
                          <a:lnTo>
                            <a:pt x="1036" y="0"/>
                          </a:lnTo>
                          <a:lnTo>
                            <a:pt x="1036" y="257"/>
                          </a:lnTo>
                          <a:lnTo>
                            <a:pt x="949"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6" name="Google Shape;526;p19"/>
                    <p:cNvSpPr/>
                    <p:nvPr/>
                  </p:nvSpPr>
                  <p:spPr>
                    <a:xfrm>
                      <a:off x="1751" y="2404"/>
                      <a:ext cx="235" cy="20"/>
                    </a:xfrm>
                    <a:custGeom>
                      <a:rect b="b" l="l" r="r" t="t"/>
                      <a:pathLst>
                        <a:path extrusionOk="0" h="86" w="1037">
                          <a:moveTo>
                            <a:pt x="0" y="85"/>
                          </a:moveTo>
                          <a:lnTo>
                            <a:pt x="85" y="0"/>
                          </a:lnTo>
                          <a:lnTo>
                            <a:pt x="1036" y="0"/>
                          </a:lnTo>
                          <a:lnTo>
                            <a:pt x="949"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7" name="Google Shape;527;p19"/>
                    <p:cNvSpPr/>
                    <p:nvPr/>
                  </p:nvSpPr>
                  <p:spPr>
                    <a:xfrm>
                      <a:off x="1966" y="2404"/>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528" name="Google Shape;528;p19"/>
                <p:cNvSpPr/>
                <p:nvPr/>
              </p:nvSpPr>
              <p:spPr>
                <a:xfrm>
                  <a:off x="1743" y="2508"/>
                  <a:ext cx="158" cy="27"/>
                </a:xfrm>
                <a:custGeom>
                  <a:rect b="b" l="l" r="r" t="t"/>
                  <a:pathLst>
                    <a:path extrusionOk="0" h="120" w="698">
                      <a:moveTo>
                        <a:pt x="173" y="0"/>
                      </a:moveTo>
                      <a:lnTo>
                        <a:pt x="697" y="0"/>
                      </a:lnTo>
                      <a:lnTo>
                        <a:pt x="522" y="119"/>
                      </a:lnTo>
                      <a:lnTo>
                        <a:pt x="0" y="119"/>
                      </a:lnTo>
                      <a:lnTo>
                        <a:pt x="173"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29" name="Google Shape;529;p19"/>
              <p:cNvGrpSpPr/>
              <p:nvPr/>
            </p:nvGrpSpPr>
            <p:grpSpPr>
              <a:xfrm>
                <a:off x="1982" y="2404"/>
                <a:ext cx="378" cy="448"/>
                <a:chOff x="1982" y="2404"/>
                <a:chExt cx="378" cy="448"/>
              </a:xfrm>
            </p:grpSpPr>
            <p:grpSp>
              <p:nvGrpSpPr>
                <p:cNvPr id="530" name="Google Shape;530;p19"/>
                <p:cNvGrpSpPr/>
                <p:nvPr/>
              </p:nvGrpSpPr>
              <p:grpSpPr>
                <a:xfrm>
                  <a:off x="1982" y="2404"/>
                  <a:ext cx="378" cy="448"/>
                  <a:chOff x="1982" y="2404"/>
                  <a:chExt cx="378" cy="448"/>
                </a:xfrm>
              </p:grpSpPr>
              <p:grpSp>
                <p:nvGrpSpPr>
                  <p:cNvPr id="531" name="Google Shape;531;p19"/>
                  <p:cNvGrpSpPr/>
                  <p:nvPr/>
                </p:nvGrpSpPr>
                <p:grpSpPr>
                  <a:xfrm>
                    <a:off x="1982" y="2475"/>
                    <a:ext cx="378" cy="377"/>
                    <a:chOff x="1982" y="2475"/>
                    <a:chExt cx="378" cy="377"/>
                  </a:xfrm>
                </p:grpSpPr>
                <p:sp>
                  <p:nvSpPr>
                    <p:cNvPr id="532" name="Google Shape;532;p19"/>
                    <p:cNvSpPr/>
                    <p:nvPr/>
                  </p:nvSpPr>
                  <p:spPr>
                    <a:xfrm>
                      <a:off x="1982" y="2475"/>
                      <a:ext cx="378" cy="377"/>
                    </a:xfrm>
                    <a:custGeom>
                      <a:rect b="b" l="l" r="r" t="t"/>
                      <a:pathLst>
                        <a:path extrusionOk="0" h="1663" w="1668">
                          <a:moveTo>
                            <a:pt x="0" y="1662"/>
                          </a:moveTo>
                          <a:lnTo>
                            <a:pt x="0" y="415"/>
                          </a:lnTo>
                          <a:lnTo>
                            <a:pt x="414" y="0"/>
                          </a:lnTo>
                          <a:lnTo>
                            <a:pt x="1667" y="0"/>
                          </a:lnTo>
                          <a:lnTo>
                            <a:pt x="1667" y="1247"/>
                          </a:lnTo>
                          <a:lnTo>
                            <a:pt x="1251" y="1662"/>
                          </a:lnTo>
                          <a:lnTo>
                            <a:pt x="0" y="1662"/>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3" name="Google Shape;533;p19"/>
                    <p:cNvSpPr/>
                    <p:nvPr/>
                  </p:nvSpPr>
                  <p:spPr>
                    <a:xfrm>
                      <a:off x="1982" y="2475"/>
                      <a:ext cx="378" cy="94"/>
                    </a:xfrm>
                    <a:custGeom>
                      <a:rect b="b" l="l" r="r" t="t"/>
                      <a:pathLst>
                        <a:path extrusionOk="0" h="416" w="1668">
                          <a:moveTo>
                            <a:pt x="0" y="415"/>
                          </a:moveTo>
                          <a:lnTo>
                            <a:pt x="414" y="0"/>
                          </a:lnTo>
                          <a:lnTo>
                            <a:pt x="1667" y="0"/>
                          </a:lnTo>
                          <a:lnTo>
                            <a:pt x="1251" y="415"/>
                          </a:lnTo>
                          <a:lnTo>
                            <a:pt x="0" y="41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4" name="Google Shape;534;p19"/>
                    <p:cNvSpPr/>
                    <p:nvPr/>
                  </p:nvSpPr>
                  <p:spPr>
                    <a:xfrm>
                      <a:off x="2265" y="2475"/>
                      <a:ext cx="95" cy="377"/>
                    </a:xfrm>
                    <a:custGeom>
                      <a:rect b="b" l="l" r="r" t="t"/>
                      <a:pathLst>
                        <a:path extrusionOk="0" h="1663" w="417">
                          <a:moveTo>
                            <a:pt x="0" y="1662"/>
                          </a:moveTo>
                          <a:lnTo>
                            <a:pt x="0" y="415"/>
                          </a:lnTo>
                          <a:lnTo>
                            <a:pt x="416" y="0"/>
                          </a:lnTo>
                          <a:lnTo>
                            <a:pt x="416" y="1247"/>
                          </a:lnTo>
                          <a:lnTo>
                            <a:pt x="0" y="1662"/>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35" name="Google Shape;535;p19"/>
                  <p:cNvGrpSpPr/>
                  <p:nvPr/>
                </p:nvGrpSpPr>
                <p:grpSpPr>
                  <a:xfrm>
                    <a:off x="2068" y="2404"/>
                    <a:ext cx="292" cy="78"/>
                    <a:chOff x="2068" y="2404"/>
                    <a:chExt cx="292" cy="78"/>
                  </a:xfrm>
                </p:grpSpPr>
                <p:sp>
                  <p:nvSpPr>
                    <p:cNvPr id="536" name="Google Shape;536;p19"/>
                    <p:cNvSpPr/>
                    <p:nvPr/>
                  </p:nvSpPr>
                  <p:spPr>
                    <a:xfrm>
                      <a:off x="2068" y="2404"/>
                      <a:ext cx="292" cy="78"/>
                    </a:xfrm>
                    <a:custGeom>
                      <a:rect b="b" l="l" r="r" t="t"/>
                      <a:pathLst>
                        <a:path extrusionOk="0" h="345" w="1288">
                          <a:moveTo>
                            <a:pt x="0" y="344"/>
                          </a:moveTo>
                          <a:lnTo>
                            <a:pt x="0" y="85"/>
                          </a:lnTo>
                          <a:lnTo>
                            <a:pt x="85" y="0"/>
                          </a:lnTo>
                          <a:lnTo>
                            <a:pt x="1287" y="0"/>
                          </a:lnTo>
                          <a:lnTo>
                            <a:pt x="1287" y="257"/>
                          </a:lnTo>
                          <a:lnTo>
                            <a:pt x="1200"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7" name="Google Shape;537;p19"/>
                    <p:cNvSpPr/>
                    <p:nvPr/>
                  </p:nvSpPr>
                  <p:spPr>
                    <a:xfrm>
                      <a:off x="2068" y="2404"/>
                      <a:ext cx="292" cy="20"/>
                    </a:xfrm>
                    <a:custGeom>
                      <a:rect b="b" l="l" r="r" t="t"/>
                      <a:pathLst>
                        <a:path extrusionOk="0" h="86" w="1288">
                          <a:moveTo>
                            <a:pt x="0" y="85"/>
                          </a:moveTo>
                          <a:lnTo>
                            <a:pt x="85" y="0"/>
                          </a:lnTo>
                          <a:lnTo>
                            <a:pt x="1287" y="0"/>
                          </a:lnTo>
                          <a:lnTo>
                            <a:pt x="1200"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8" name="Google Shape;538;p19"/>
                    <p:cNvSpPr/>
                    <p:nvPr/>
                  </p:nvSpPr>
                  <p:spPr>
                    <a:xfrm>
                      <a:off x="2340" y="2404"/>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539" name="Google Shape;539;p19"/>
                <p:cNvSpPr/>
                <p:nvPr/>
              </p:nvSpPr>
              <p:spPr>
                <a:xfrm>
                  <a:off x="2097" y="2440"/>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0" name="Google Shape;540;p19"/>
                <p:cNvSpPr/>
                <p:nvPr/>
              </p:nvSpPr>
              <p:spPr>
                <a:xfrm>
                  <a:off x="2029" y="2650"/>
                  <a:ext cx="198" cy="84"/>
                </a:xfrm>
                <a:custGeom>
                  <a:rect b="b" l="l" r="r" t="t"/>
                  <a:pathLst>
                    <a:path extrusionOk="0" h="371" w="874">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41" name="Google Shape;541;p19"/>
              <p:cNvSpPr/>
              <p:nvPr/>
            </p:nvSpPr>
            <p:spPr>
              <a:xfrm>
                <a:off x="2546" y="2633"/>
                <a:ext cx="85" cy="191"/>
              </a:xfrm>
              <a:custGeom>
                <a:rect b="b" l="l" r="r" t="t"/>
                <a:pathLst>
                  <a:path extrusionOk="0" h="843" w="377">
                    <a:moveTo>
                      <a:pt x="274" y="0"/>
                    </a:moveTo>
                    <a:lnTo>
                      <a:pt x="376" y="0"/>
                    </a:lnTo>
                    <a:lnTo>
                      <a:pt x="101" y="842"/>
                    </a:lnTo>
                    <a:lnTo>
                      <a:pt x="0" y="842"/>
                    </a:lnTo>
                    <a:lnTo>
                      <a:pt x="274"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2" name="Google Shape;542;p19"/>
              <p:cNvSpPr/>
              <p:nvPr/>
            </p:nvSpPr>
            <p:spPr>
              <a:xfrm>
                <a:off x="2542" y="2633"/>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3" name="Google Shape;543;p19"/>
              <p:cNvSpPr/>
              <p:nvPr/>
            </p:nvSpPr>
            <p:spPr>
              <a:xfrm>
                <a:off x="2549" y="2714"/>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4" name="Google Shape;544;p19"/>
              <p:cNvSpPr/>
              <p:nvPr/>
            </p:nvSpPr>
            <p:spPr>
              <a:xfrm>
                <a:off x="2366" y="2714"/>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45" name="Google Shape;545;p19"/>
              <p:cNvGrpSpPr/>
              <p:nvPr/>
            </p:nvGrpSpPr>
            <p:grpSpPr>
              <a:xfrm>
                <a:off x="2364" y="2461"/>
                <a:ext cx="194" cy="364"/>
                <a:chOff x="2364" y="2461"/>
                <a:chExt cx="194" cy="364"/>
              </a:xfrm>
            </p:grpSpPr>
            <p:sp>
              <p:nvSpPr>
                <p:cNvPr id="546" name="Google Shape;546;p19"/>
                <p:cNvSpPr/>
                <p:nvPr/>
              </p:nvSpPr>
              <p:spPr>
                <a:xfrm>
                  <a:off x="2440" y="2461"/>
                  <a:ext cx="49"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7" name="Google Shape;547;p19"/>
                <p:cNvSpPr/>
                <p:nvPr/>
              </p:nvSpPr>
              <p:spPr>
                <a:xfrm>
                  <a:off x="2364" y="2529"/>
                  <a:ext cx="194" cy="296"/>
                </a:xfrm>
                <a:custGeom>
                  <a:rect b="b" l="l" r="r" t="t"/>
                  <a:pathLst>
                    <a:path extrusionOk="0" h="1305" w="856">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548" name="Google Shape;548;p19"/>
            <p:cNvGrpSpPr/>
            <p:nvPr/>
          </p:nvGrpSpPr>
          <p:grpSpPr>
            <a:xfrm>
              <a:off x="2097" y="2852"/>
              <a:ext cx="967" cy="448"/>
              <a:chOff x="2097" y="2852"/>
              <a:chExt cx="967" cy="448"/>
            </a:xfrm>
          </p:grpSpPr>
          <p:grpSp>
            <p:nvGrpSpPr>
              <p:cNvPr id="549" name="Google Shape;549;p19"/>
              <p:cNvGrpSpPr/>
              <p:nvPr/>
            </p:nvGrpSpPr>
            <p:grpSpPr>
              <a:xfrm>
                <a:off x="2097" y="2852"/>
                <a:ext cx="305" cy="448"/>
                <a:chOff x="2097" y="2852"/>
                <a:chExt cx="305" cy="448"/>
              </a:xfrm>
            </p:grpSpPr>
            <p:grpSp>
              <p:nvGrpSpPr>
                <p:cNvPr id="550" name="Google Shape;550;p19"/>
                <p:cNvGrpSpPr/>
                <p:nvPr/>
              </p:nvGrpSpPr>
              <p:grpSpPr>
                <a:xfrm>
                  <a:off x="2097" y="2852"/>
                  <a:ext cx="305" cy="448"/>
                  <a:chOff x="2097" y="2852"/>
                  <a:chExt cx="305" cy="448"/>
                </a:xfrm>
              </p:grpSpPr>
              <p:grpSp>
                <p:nvGrpSpPr>
                  <p:cNvPr id="551" name="Google Shape;551;p19"/>
                  <p:cNvGrpSpPr/>
                  <p:nvPr/>
                </p:nvGrpSpPr>
                <p:grpSpPr>
                  <a:xfrm>
                    <a:off x="2097" y="2923"/>
                    <a:ext cx="305" cy="377"/>
                    <a:chOff x="2097" y="2923"/>
                    <a:chExt cx="305" cy="377"/>
                  </a:xfrm>
                </p:grpSpPr>
                <p:sp>
                  <p:nvSpPr>
                    <p:cNvPr id="552" name="Google Shape;552;p19"/>
                    <p:cNvSpPr/>
                    <p:nvPr/>
                  </p:nvSpPr>
                  <p:spPr>
                    <a:xfrm>
                      <a:off x="2097" y="2923"/>
                      <a:ext cx="305" cy="377"/>
                    </a:xfrm>
                    <a:custGeom>
                      <a:rect b="b" l="l" r="r" t="t"/>
                      <a:pathLst>
                        <a:path extrusionOk="0" h="1663" w="1346">
                          <a:moveTo>
                            <a:pt x="0" y="1662"/>
                          </a:moveTo>
                          <a:lnTo>
                            <a:pt x="0" y="336"/>
                          </a:lnTo>
                          <a:lnTo>
                            <a:pt x="335" y="0"/>
                          </a:lnTo>
                          <a:lnTo>
                            <a:pt x="1345" y="0"/>
                          </a:lnTo>
                          <a:lnTo>
                            <a:pt x="1345" y="1326"/>
                          </a:lnTo>
                          <a:lnTo>
                            <a:pt x="1008" y="1662"/>
                          </a:lnTo>
                          <a:lnTo>
                            <a:pt x="0" y="1662"/>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3" name="Google Shape;553;p19"/>
                    <p:cNvSpPr/>
                    <p:nvPr/>
                  </p:nvSpPr>
                  <p:spPr>
                    <a:xfrm>
                      <a:off x="2097" y="2923"/>
                      <a:ext cx="305" cy="76"/>
                    </a:xfrm>
                    <a:custGeom>
                      <a:rect b="b" l="l" r="r" t="t"/>
                      <a:pathLst>
                        <a:path extrusionOk="0" h="337" w="1346">
                          <a:moveTo>
                            <a:pt x="0" y="336"/>
                          </a:moveTo>
                          <a:lnTo>
                            <a:pt x="335" y="0"/>
                          </a:lnTo>
                          <a:lnTo>
                            <a:pt x="1345" y="0"/>
                          </a:lnTo>
                          <a:lnTo>
                            <a:pt x="1008" y="336"/>
                          </a:lnTo>
                          <a:lnTo>
                            <a:pt x="0" y="33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4" name="Google Shape;554;p19"/>
                    <p:cNvSpPr/>
                    <p:nvPr/>
                  </p:nvSpPr>
                  <p:spPr>
                    <a:xfrm>
                      <a:off x="2325" y="2923"/>
                      <a:ext cx="77" cy="377"/>
                    </a:xfrm>
                    <a:custGeom>
                      <a:rect b="b" l="l" r="r" t="t"/>
                      <a:pathLst>
                        <a:path extrusionOk="0" h="1663" w="338">
                          <a:moveTo>
                            <a:pt x="0" y="1662"/>
                          </a:moveTo>
                          <a:lnTo>
                            <a:pt x="0" y="336"/>
                          </a:lnTo>
                          <a:lnTo>
                            <a:pt x="337" y="0"/>
                          </a:lnTo>
                          <a:lnTo>
                            <a:pt x="337" y="1326"/>
                          </a:lnTo>
                          <a:lnTo>
                            <a:pt x="0" y="1662"/>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55" name="Google Shape;555;p19"/>
                  <p:cNvGrpSpPr/>
                  <p:nvPr/>
                </p:nvGrpSpPr>
                <p:grpSpPr>
                  <a:xfrm>
                    <a:off x="2167" y="2852"/>
                    <a:ext cx="235" cy="78"/>
                    <a:chOff x="2167" y="2852"/>
                    <a:chExt cx="235" cy="78"/>
                  </a:xfrm>
                </p:grpSpPr>
                <p:sp>
                  <p:nvSpPr>
                    <p:cNvPr id="556" name="Google Shape;556;p19"/>
                    <p:cNvSpPr/>
                    <p:nvPr/>
                  </p:nvSpPr>
                  <p:spPr>
                    <a:xfrm>
                      <a:off x="2167" y="2852"/>
                      <a:ext cx="235" cy="78"/>
                    </a:xfrm>
                    <a:custGeom>
                      <a:rect b="b" l="l" r="r" t="t"/>
                      <a:pathLst>
                        <a:path extrusionOk="0" h="345" w="1037">
                          <a:moveTo>
                            <a:pt x="0" y="344"/>
                          </a:moveTo>
                          <a:lnTo>
                            <a:pt x="0" y="85"/>
                          </a:lnTo>
                          <a:lnTo>
                            <a:pt x="85" y="0"/>
                          </a:lnTo>
                          <a:lnTo>
                            <a:pt x="1036" y="0"/>
                          </a:lnTo>
                          <a:lnTo>
                            <a:pt x="1036" y="257"/>
                          </a:lnTo>
                          <a:lnTo>
                            <a:pt x="949"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7" name="Google Shape;557;p19"/>
                    <p:cNvSpPr/>
                    <p:nvPr/>
                  </p:nvSpPr>
                  <p:spPr>
                    <a:xfrm>
                      <a:off x="2167" y="2852"/>
                      <a:ext cx="235" cy="20"/>
                    </a:xfrm>
                    <a:custGeom>
                      <a:rect b="b" l="l" r="r" t="t"/>
                      <a:pathLst>
                        <a:path extrusionOk="0" h="86" w="1037">
                          <a:moveTo>
                            <a:pt x="0" y="85"/>
                          </a:moveTo>
                          <a:lnTo>
                            <a:pt x="85" y="0"/>
                          </a:lnTo>
                          <a:lnTo>
                            <a:pt x="1036" y="0"/>
                          </a:lnTo>
                          <a:lnTo>
                            <a:pt x="949"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8" name="Google Shape;558;p19"/>
                    <p:cNvSpPr/>
                    <p:nvPr/>
                  </p:nvSpPr>
                  <p:spPr>
                    <a:xfrm>
                      <a:off x="2382" y="2852"/>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559" name="Google Shape;559;p19"/>
                <p:cNvSpPr/>
                <p:nvPr/>
              </p:nvSpPr>
              <p:spPr>
                <a:xfrm>
                  <a:off x="2159" y="2956"/>
                  <a:ext cx="158" cy="27"/>
                </a:xfrm>
                <a:custGeom>
                  <a:rect b="b" l="l" r="r" t="t"/>
                  <a:pathLst>
                    <a:path extrusionOk="0" h="120" w="698">
                      <a:moveTo>
                        <a:pt x="173" y="0"/>
                      </a:moveTo>
                      <a:lnTo>
                        <a:pt x="697" y="0"/>
                      </a:lnTo>
                      <a:lnTo>
                        <a:pt x="522" y="119"/>
                      </a:lnTo>
                      <a:lnTo>
                        <a:pt x="0" y="119"/>
                      </a:lnTo>
                      <a:lnTo>
                        <a:pt x="173"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60" name="Google Shape;560;p19"/>
              <p:cNvGrpSpPr/>
              <p:nvPr/>
            </p:nvGrpSpPr>
            <p:grpSpPr>
              <a:xfrm>
                <a:off x="2398" y="2852"/>
                <a:ext cx="379" cy="448"/>
                <a:chOff x="2398" y="2852"/>
                <a:chExt cx="379" cy="448"/>
              </a:xfrm>
            </p:grpSpPr>
            <p:grpSp>
              <p:nvGrpSpPr>
                <p:cNvPr id="561" name="Google Shape;561;p19"/>
                <p:cNvGrpSpPr/>
                <p:nvPr/>
              </p:nvGrpSpPr>
              <p:grpSpPr>
                <a:xfrm>
                  <a:off x="2398" y="2852"/>
                  <a:ext cx="379" cy="448"/>
                  <a:chOff x="2398" y="2852"/>
                  <a:chExt cx="379" cy="448"/>
                </a:xfrm>
              </p:grpSpPr>
              <p:grpSp>
                <p:nvGrpSpPr>
                  <p:cNvPr id="562" name="Google Shape;562;p19"/>
                  <p:cNvGrpSpPr/>
                  <p:nvPr/>
                </p:nvGrpSpPr>
                <p:grpSpPr>
                  <a:xfrm>
                    <a:off x="2398" y="2923"/>
                    <a:ext cx="379" cy="377"/>
                    <a:chOff x="2398" y="2923"/>
                    <a:chExt cx="379" cy="377"/>
                  </a:xfrm>
                </p:grpSpPr>
                <p:sp>
                  <p:nvSpPr>
                    <p:cNvPr id="563" name="Google Shape;563;p19"/>
                    <p:cNvSpPr/>
                    <p:nvPr/>
                  </p:nvSpPr>
                  <p:spPr>
                    <a:xfrm>
                      <a:off x="2398" y="2923"/>
                      <a:ext cx="378" cy="377"/>
                    </a:xfrm>
                    <a:custGeom>
                      <a:rect b="b" l="l" r="r" t="t"/>
                      <a:pathLst>
                        <a:path extrusionOk="0" h="1663" w="1668">
                          <a:moveTo>
                            <a:pt x="0" y="1662"/>
                          </a:moveTo>
                          <a:lnTo>
                            <a:pt x="0" y="415"/>
                          </a:lnTo>
                          <a:lnTo>
                            <a:pt x="414" y="0"/>
                          </a:lnTo>
                          <a:lnTo>
                            <a:pt x="1667" y="0"/>
                          </a:lnTo>
                          <a:lnTo>
                            <a:pt x="1667" y="1247"/>
                          </a:lnTo>
                          <a:lnTo>
                            <a:pt x="1251" y="1662"/>
                          </a:lnTo>
                          <a:lnTo>
                            <a:pt x="0" y="1662"/>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4" name="Google Shape;564;p19"/>
                    <p:cNvSpPr/>
                    <p:nvPr/>
                  </p:nvSpPr>
                  <p:spPr>
                    <a:xfrm>
                      <a:off x="2398" y="2923"/>
                      <a:ext cx="378" cy="94"/>
                    </a:xfrm>
                    <a:custGeom>
                      <a:rect b="b" l="l" r="r" t="t"/>
                      <a:pathLst>
                        <a:path extrusionOk="0" h="416" w="1668">
                          <a:moveTo>
                            <a:pt x="0" y="415"/>
                          </a:moveTo>
                          <a:lnTo>
                            <a:pt x="414" y="0"/>
                          </a:lnTo>
                          <a:lnTo>
                            <a:pt x="1667" y="0"/>
                          </a:lnTo>
                          <a:lnTo>
                            <a:pt x="1251" y="415"/>
                          </a:lnTo>
                          <a:lnTo>
                            <a:pt x="0" y="41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5" name="Google Shape;565;p19"/>
                    <p:cNvSpPr/>
                    <p:nvPr/>
                  </p:nvSpPr>
                  <p:spPr>
                    <a:xfrm>
                      <a:off x="2682" y="2923"/>
                      <a:ext cx="95" cy="377"/>
                    </a:xfrm>
                    <a:custGeom>
                      <a:rect b="b" l="l" r="r" t="t"/>
                      <a:pathLst>
                        <a:path extrusionOk="0" h="1663" w="417">
                          <a:moveTo>
                            <a:pt x="0" y="1662"/>
                          </a:moveTo>
                          <a:lnTo>
                            <a:pt x="0" y="415"/>
                          </a:lnTo>
                          <a:lnTo>
                            <a:pt x="416" y="0"/>
                          </a:lnTo>
                          <a:lnTo>
                            <a:pt x="416" y="1247"/>
                          </a:lnTo>
                          <a:lnTo>
                            <a:pt x="0" y="1662"/>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66" name="Google Shape;566;p19"/>
                  <p:cNvGrpSpPr/>
                  <p:nvPr/>
                </p:nvGrpSpPr>
                <p:grpSpPr>
                  <a:xfrm>
                    <a:off x="2484" y="2852"/>
                    <a:ext cx="292" cy="78"/>
                    <a:chOff x="2484" y="2852"/>
                    <a:chExt cx="292" cy="78"/>
                  </a:xfrm>
                </p:grpSpPr>
                <p:sp>
                  <p:nvSpPr>
                    <p:cNvPr id="567" name="Google Shape;567;p19"/>
                    <p:cNvSpPr/>
                    <p:nvPr/>
                  </p:nvSpPr>
                  <p:spPr>
                    <a:xfrm>
                      <a:off x="2484" y="2852"/>
                      <a:ext cx="292" cy="78"/>
                    </a:xfrm>
                    <a:custGeom>
                      <a:rect b="b" l="l" r="r" t="t"/>
                      <a:pathLst>
                        <a:path extrusionOk="0" h="345" w="1289">
                          <a:moveTo>
                            <a:pt x="0" y="344"/>
                          </a:moveTo>
                          <a:lnTo>
                            <a:pt x="0" y="85"/>
                          </a:lnTo>
                          <a:lnTo>
                            <a:pt x="85" y="0"/>
                          </a:lnTo>
                          <a:lnTo>
                            <a:pt x="1288" y="0"/>
                          </a:lnTo>
                          <a:lnTo>
                            <a:pt x="1288" y="257"/>
                          </a:lnTo>
                          <a:lnTo>
                            <a:pt x="1201"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8" name="Google Shape;568;p19"/>
                    <p:cNvSpPr/>
                    <p:nvPr/>
                  </p:nvSpPr>
                  <p:spPr>
                    <a:xfrm>
                      <a:off x="2484" y="2852"/>
                      <a:ext cx="292" cy="20"/>
                    </a:xfrm>
                    <a:custGeom>
                      <a:rect b="b" l="l" r="r" t="t"/>
                      <a:pathLst>
                        <a:path extrusionOk="0" h="86" w="1289">
                          <a:moveTo>
                            <a:pt x="0" y="85"/>
                          </a:moveTo>
                          <a:lnTo>
                            <a:pt x="85" y="0"/>
                          </a:lnTo>
                          <a:lnTo>
                            <a:pt x="1288" y="0"/>
                          </a:lnTo>
                          <a:lnTo>
                            <a:pt x="1201"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9" name="Google Shape;569;p19"/>
                    <p:cNvSpPr/>
                    <p:nvPr/>
                  </p:nvSpPr>
                  <p:spPr>
                    <a:xfrm>
                      <a:off x="2756" y="2852"/>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570" name="Google Shape;570;p19"/>
                <p:cNvSpPr/>
                <p:nvPr/>
              </p:nvSpPr>
              <p:spPr>
                <a:xfrm>
                  <a:off x="2513" y="2888"/>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1" name="Google Shape;571;p19"/>
                <p:cNvSpPr/>
                <p:nvPr/>
              </p:nvSpPr>
              <p:spPr>
                <a:xfrm>
                  <a:off x="2445" y="3098"/>
                  <a:ext cx="198" cy="84"/>
                </a:xfrm>
                <a:custGeom>
                  <a:rect b="b" l="l" r="r" t="t"/>
                  <a:pathLst>
                    <a:path extrusionOk="0" h="372" w="874">
                      <a:moveTo>
                        <a:pt x="107" y="0"/>
                      </a:moveTo>
                      <a:lnTo>
                        <a:pt x="764" y="0"/>
                      </a:lnTo>
                      <a:lnTo>
                        <a:pt x="873" y="107"/>
                      </a:lnTo>
                      <a:lnTo>
                        <a:pt x="873" y="262"/>
                      </a:lnTo>
                      <a:lnTo>
                        <a:pt x="764" y="371"/>
                      </a:lnTo>
                      <a:lnTo>
                        <a:pt x="107" y="371"/>
                      </a:lnTo>
                      <a:lnTo>
                        <a:pt x="0" y="262"/>
                      </a:lnTo>
                      <a:lnTo>
                        <a:pt x="0" y="107"/>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72" name="Google Shape;572;p19"/>
              <p:cNvSpPr/>
              <p:nvPr/>
            </p:nvSpPr>
            <p:spPr>
              <a:xfrm>
                <a:off x="2962" y="3081"/>
                <a:ext cx="85" cy="191"/>
              </a:xfrm>
              <a:custGeom>
                <a:rect b="b" l="l" r="r" t="t"/>
                <a:pathLst>
                  <a:path extrusionOk="0" h="844" w="376">
                    <a:moveTo>
                      <a:pt x="273" y="0"/>
                    </a:moveTo>
                    <a:lnTo>
                      <a:pt x="375" y="0"/>
                    </a:lnTo>
                    <a:lnTo>
                      <a:pt x="101" y="843"/>
                    </a:lnTo>
                    <a:lnTo>
                      <a:pt x="0" y="843"/>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3" name="Google Shape;573;p19"/>
              <p:cNvSpPr/>
              <p:nvPr/>
            </p:nvSpPr>
            <p:spPr>
              <a:xfrm>
                <a:off x="2958" y="3081"/>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4" name="Google Shape;574;p19"/>
              <p:cNvSpPr/>
              <p:nvPr/>
            </p:nvSpPr>
            <p:spPr>
              <a:xfrm>
                <a:off x="2965" y="3162"/>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5" name="Google Shape;575;p19"/>
              <p:cNvSpPr/>
              <p:nvPr/>
            </p:nvSpPr>
            <p:spPr>
              <a:xfrm>
                <a:off x="2782" y="3162"/>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76" name="Google Shape;576;p19"/>
              <p:cNvGrpSpPr/>
              <p:nvPr/>
            </p:nvGrpSpPr>
            <p:grpSpPr>
              <a:xfrm>
                <a:off x="2780" y="2909"/>
                <a:ext cx="194" cy="365"/>
                <a:chOff x="2780" y="2909"/>
                <a:chExt cx="194" cy="365"/>
              </a:xfrm>
            </p:grpSpPr>
            <p:sp>
              <p:nvSpPr>
                <p:cNvPr id="577" name="Google Shape;577;p19"/>
                <p:cNvSpPr/>
                <p:nvPr/>
              </p:nvSpPr>
              <p:spPr>
                <a:xfrm>
                  <a:off x="2856" y="2909"/>
                  <a:ext cx="49" cy="48"/>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8" name="Google Shape;578;p19"/>
                <p:cNvSpPr/>
                <p:nvPr/>
              </p:nvSpPr>
              <p:spPr>
                <a:xfrm>
                  <a:off x="2780" y="2978"/>
                  <a:ext cx="194" cy="296"/>
                </a:xfrm>
                <a:custGeom>
                  <a:rect b="b" l="l" r="r" t="t"/>
                  <a:pathLst>
                    <a:path extrusionOk="0" h="1304" w="857">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2"/>
                      </a:lnTo>
                      <a:lnTo>
                        <a:pt x="26" y="711"/>
                      </a:lnTo>
                      <a:lnTo>
                        <a:pt x="35" y="720"/>
                      </a:lnTo>
                      <a:lnTo>
                        <a:pt x="44" y="724"/>
                      </a:lnTo>
                      <a:lnTo>
                        <a:pt x="53" y="729"/>
                      </a:lnTo>
                      <a:lnTo>
                        <a:pt x="61" y="729"/>
                      </a:lnTo>
                      <a:lnTo>
                        <a:pt x="70" y="733"/>
                      </a:lnTo>
                      <a:lnTo>
                        <a:pt x="79" y="733"/>
                      </a:lnTo>
                      <a:lnTo>
                        <a:pt x="92" y="733"/>
                      </a:lnTo>
                      <a:lnTo>
                        <a:pt x="559" y="733"/>
                      </a:lnTo>
                      <a:lnTo>
                        <a:pt x="559" y="1303"/>
                      </a:lnTo>
                      <a:lnTo>
                        <a:pt x="705" y="1303"/>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0"/>
                      </a:lnTo>
                      <a:lnTo>
                        <a:pt x="465" y="410"/>
                      </a:lnTo>
                      <a:lnTo>
                        <a:pt x="794" y="410"/>
                      </a:lnTo>
                      <a:lnTo>
                        <a:pt x="803" y="405"/>
                      </a:lnTo>
                      <a:lnTo>
                        <a:pt x="812" y="405"/>
                      </a:lnTo>
                      <a:lnTo>
                        <a:pt x="816" y="401"/>
                      </a:lnTo>
                      <a:lnTo>
                        <a:pt x="821" y="401"/>
                      </a:lnTo>
                      <a:lnTo>
                        <a:pt x="830" y="397"/>
                      </a:lnTo>
                      <a:lnTo>
                        <a:pt x="838" y="392"/>
                      </a:lnTo>
                      <a:lnTo>
                        <a:pt x="843" y="383"/>
                      </a:lnTo>
                      <a:lnTo>
                        <a:pt x="847" y="379"/>
                      </a:lnTo>
                      <a:lnTo>
                        <a:pt x="852" y="370"/>
                      </a:lnTo>
                      <a:lnTo>
                        <a:pt x="852" y="366"/>
                      </a:lnTo>
                      <a:lnTo>
                        <a:pt x="856" y="357"/>
                      </a:lnTo>
                      <a:lnTo>
                        <a:pt x="856" y="344"/>
                      </a:lnTo>
                      <a:lnTo>
                        <a:pt x="856" y="335"/>
                      </a:lnTo>
                      <a:lnTo>
                        <a:pt x="852" y="326"/>
                      </a:lnTo>
                      <a:lnTo>
                        <a:pt x="847" y="317"/>
                      </a:lnTo>
                      <a:lnTo>
                        <a:pt x="843" y="308"/>
                      </a:lnTo>
                      <a:lnTo>
                        <a:pt x="838" y="304"/>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579" name="Google Shape;579;p19"/>
          <p:cNvSpPr txBox="1"/>
          <p:nvPr/>
        </p:nvSpPr>
        <p:spPr>
          <a:xfrm>
            <a:off x="381000" y="2514600"/>
            <a:ext cx="377825" cy="380365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T</a:t>
            </a:r>
            <a:endParaRPr/>
          </a:p>
          <a:p>
            <a:pPr indent="0" lvl="0" marL="0" marR="0" rtl="0" algn="ctr">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a</a:t>
            </a:r>
            <a:endParaRPr/>
          </a:p>
          <a:p>
            <a:pPr indent="0" lvl="0" marL="0" marR="0" rtl="0" algn="ctr">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s</a:t>
            </a:r>
            <a:endParaRPr/>
          </a:p>
          <a:p>
            <a:pPr indent="0" lvl="0" marL="0" marR="0" rtl="0" algn="ctr">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k</a:t>
            </a:r>
            <a:endParaRPr/>
          </a:p>
          <a:p>
            <a:pPr indent="0" lvl="0" marL="0" marR="0" rtl="0" algn="ctr">
              <a:lnSpc>
                <a:spcPct val="122000"/>
              </a:lnSpc>
              <a:spcBef>
                <a:spcPts val="0"/>
              </a:spcBef>
              <a:spcAft>
                <a:spcPts val="0"/>
              </a:spcAft>
              <a:buClr>
                <a:schemeClr val="dk1"/>
              </a:buClr>
              <a:buSzPts val="2000"/>
              <a:buFont typeface="Arial"/>
              <a:buNone/>
            </a:pPr>
            <a:r>
              <a:t/>
            </a:r>
            <a:endParaRPr b="0" i="1" sz="2000" u="none">
              <a:solidFill>
                <a:schemeClr val="dk1"/>
              </a:solidFill>
              <a:latin typeface="Arial"/>
              <a:ea typeface="Arial"/>
              <a:cs typeface="Arial"/>
              <a:sym typeface="Arial"/>
            </a:endParaRPr>
          </a:p>
          <a:p>
            <a:pPr indent="0" lvl="0" marL="0" marR="0" rtl="0" algn="ctr">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O</a:t>
            </a:r>
            <a:endParaRPr/>
          </a:p>
          <a:p>
            <a:pPr indent="0" lvl="0" marL="0" marR="0" rtl="0" algn="ctr">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r</a:t>
            </a:r>
            <a:endParaRPr/>
          </a:p>
          <a:p>
            <a:pPr indent="0" lvl="0" marL="0" marR="0" rtl="0" algn="ctr">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d</a:t>
            </a:r>
            <a:endParaRPr/>
          </a:p>
          <a:p>
            <a:pPr indent="0" lvl="0" marL="0" marR="0" rtl="0" algn="ctr">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e</a:t>
            </a:r>
            <a:endParaRPr/>
          </a:p>
          <a:p>
            <a:pPr indent="0" lvl="0" marL="0" marR="0" rtl="0" algn="ctr">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r</a:t>
            </a:r>
            <a:endParaRPr/>
          </a:p>
        </p:txBody>
      </p:sp>
      <p:cxnSp>
        <p:nvCxnSpPr>
          <p:cNvPr id="580" name="Google Shape;580;p19"/>
          <p:cNvCxnSpPr/>
          <p:nvPr/>
        </p:nvCxnSpPr>
        <p:spPr>
          <a:xfrm>
            <a:off x="874712" y="3163887"/>
            <a:ext cx="1587" cy="3035300"/>
          </a:xfrm>
          <a:prstGeom prst="straightConnector1">
            <a:avLst/>
          </a:prstGeom>
          <a:noFill/>
          <a:ln cap="flat" cmpd="sng" w="12600">
            <a:solidFill>
              <a:srgbClr val="000000"/>
            </a:solidFill>
            <a:prstDash val="solid"/>
            <a:miter lim="800000"/>
            <a:headEnd len="med" w="med" type="none"/>
            <a:tailEnd len="lg" w="lg" type="triangle"/>
          </a:ln>
        </p:spPr>
      </p:cxnSp>
      <p:sp>
        <p:nvSpPr>
          <p:cNvPr id="581" name="Google Shape;581;p19"/>
          <p:cNvSpPr txBox="1"/>
          <p:nvPr/>
        </p:nvSpPr>
        <p:spPr>
          <a:xfrm>
            <a:off x="4359275" y="2379662"/>
            <a:ext cx="746125" cy="460375"/>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Time</a:t>
            </a:r>
            <a:endParaRPr/>
          </a:p>
        </p:txBody>
      </p:sp>
      <p:grpSp>
        <p:nvGrpSpPr>
          <p:cNvPr id="582" name="Google Shape;582;p19"/>
          <p:cNvGrpSpPr/>
          <p:nvPr/>
        </p:nvGrpSpPr>
        <p:grpSpPr>
          <a:xfrm>
            <a:off x="1738312" y="2757487"/>
            <a:ext cx="3519487" cy="636587"/>
            <a:chOff x="853" y="1092"/>
            <a:chExt cx="2217" cy="401"/>
          </a:xfrm>
        </p:grpSpPr>
        <p:sp>
          <p:nvSpPr>
            <p:cNvPr id="583" name="Google Shape;583;p19"/>
            <p:cNvSpPr txBox="1"/>
            <p:nvPr/>
          </p:nvSpPr>
          <p:spPr>
            <a:xfrm>
              <a:off x="858" y="1203"/>
              <a:ext cx="292"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30</a:t>
              </a:r>
              <a:endParaRPr/>
            </a:p>
          </p:txBody>
        </p:sp>
        <p:cxnSp>
          <p:nvCxnSpPr>
            <p:cNvPr id="584" name="Google Shape;584;p19"/>
            <p:cNvCxnSpPr/>
            <p:nvPr/>
          </p:nvCxnSpPr>
          <p:spPr>
            <a:xfrm>
              <a:off x="853" y="1168"/>
              <a:ext cx="288" cy="1"/>
            </a:xfrm>
            <a:prstGeom prst="straightConnector1">
              <a:avLst/>
            </a:prstGeom>
            <a:noFill/>
            <a:ln cap="flat" cmpd="sng" w="50750">
              <a:solidFill>
                <a:srgbClr val="F6BF69"/>
              </a:solidFill>
              <a:prstDash val="solid"/>
              <a:miter lim="800000"/>
              <a:headEnd len="med" w="med" type="none"/>
              <a:tailEnd len="med" w="med" type="none"/>
            </a:ln>
          </p:spPr>
        </p:cxnSp>
        <p:cxnSp>
          <p:nvCxnSpPr>
            <p:cNvPr id="585" name="Google Shape;585;p19"/>
            <p:cNvCxnSpPr/>
            <p:nvPr/>
          </p:nvCxnSpPr>
          <p:spPr>
            <a:xfrm>
              <a:off x="1173" y="1092"/>
              <a:ext cx="1" cy="192"/>
            </a:xfrm>
            <a:prstGeom prst="straightConnector1">
              <a:avLst/>
            </a:prstGeom>
            <a:noFill/>
            <a:ln cap="flat" cmpd="sng" w="12600">
              <a:solidFill>
                <a:srgbClr val="000000"/>
              </a:solidFill>
              <a:prstDash val="solid"/>
              <a:miter lim="800000"/>
              <a:headEnd len="med" w="med" type="none"/>
              <a:tailEnd len="med" w="med" type="none"/>
            </a:ln>
          </p:spPr>
        </p:cxnSp>
        <p:grpSp>
          <p:nvGrpSpPr>
            <p:cNvPr id="586" name="Google Shape;586;p19"/>
            <p:cNvGrpSpPr/>
            <p:nvPr/>
          </p:nvGrpSpPr>
          <p:grpSpPr>
            <a:xfrm>
              <a:off x="1189" y="1092"/>
              <a:ext cx="385" cy="401"/>
              <a:chOff x="1189" y="1092"/>
              <a:chExt cx="385" cy="401"/>
            </a:xfrm>
          </p:grpSpPr>
          <p:cxnSp>
            <p:nvCxnSpPr>
              <p:cNvPr id="587" name="Google Shape;587;p19"/>
              <p:cNvCxnSpPr/>
              <p:nvPr/>
            </p:nvCxnSpPr>
            <p:spPr>
              <a:xfrm>
                <a:off x="1189" y="1200"/>
                <a:ext cx="360" cy="1"/>
              </a:xfrm>
              <a:prstGeom prst="straightConnector1">
                <a:avLst/>
              </a:prstGeom>
              <a:noFill/>
              <a:ln cap="flat" cmpd="sng" w="50750">
                <a:solidFill>
                  <a:srgbClr val="A2C1FE"/>
                </a:solidFill>
                <a:prstDash val="solid"/>
                <a:miter lim="800000"/>
                <a:headEnd len="med" w="med" type="none"/>
                <a:tailEnd len="med" w="med" type="none"/>
              </a:ln>
            </p:spPr>
          </p:cxnSp>
          <p:sp>
            <p:nvSpPr>
              <p:cNvPr id="588" name="Google Shape;588;p19"/>
              <p:cNvSpPr txBox="1"/>
              <p:nvPr/>
            </p:nvSpPr>
            <p:spPr>
              <a:xfrm>
                <a:off x="1226" y="1203"/>
                <a:ext cx="292"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40</a:t>
                </a:r>
                <a:endParaRPr/>
              </a:p>
            </p:txBody>
          </p:sp>
          <p:cxnSp>
            <p:nvCxnSpPr>
              <p:cNvPr id="589" name="Google Shape;589;p19"/>
              <p:cNvCxnSpPr/>
              <p:nvPr/>
            </p:nvCxnSpPr>
            <p:spPr>
              <a:xfrm>
                <a:off x="1573" y="1092"/>
                <a:ext cx="1" cy="192"/>
              </a:xfrm>
              <a:prstGeom prst="straightConnector1">
                <a:avLst/>
              </a:prstGeom>
              <a:noFill/>
              <a:ln cap="flat" cmpd="sng" w="12600">
                <a:solidFill>
                  <a:srgbClr val="000000"/>
                </a:solidFill>
                <a:prstDash val="solid"/>
                <a:miter lim="800000"/>
                <a:headEnd len="med" w="med" type="none"/>
                <a:tailEnd len="med" w="med" type="none"/>
              </a:ln>
            </p:spPr>
          </p:cxnSp>
        </p:grpSp>
        <p:grpSp>
          <p:nvGrpSpPr>
            <p:cNvPr id="590" name="Google Shape;590;p19"/>
            <p:cNvGrpSpPr/>
            <p:nvPr/>
          </p:nvGrpSpPr>
          <p:grpSpPr>
            <a:xfrm>
              <a:off x="1597" y="1092"/>
              <a:ext cx="385" cy="401"/>
              <a:chOff x="1597" y="1092"/>
              <a:chExt cx="385" cy="401"/>
            </a:xfrm>
          </p:grpSpPr>
          <p:cxnSp>
            <p:nvCxnSpPr>
              <p:cNvPr id="591" name="Google Shape;591;p19"/>
              <p:cNvCxnSpPr/>
              <p:nvPr/>
            </p:nvCxnSpPr>
            <p:spPr>
              <a:xfrm>
                <a:off x="1597" y="1200"/>
                <a:ext cx="360" cy="1"/>
              </a:xfrm>
              <a:prstGeom prst="straightConnector1">
                <a:avLst/>
              </a:prstGeom>
              <a:noFill/>
              <a:ln cap="flat" cmpd="sng" w="50750">
                <a:solidFill>
                  <a:srgbClr val="A2C1FE"/>
                </a:solidFill>
                <a:prstDash val="solid"/>
                <a:miter lim="800000"/>
                <a:headEnd len="med" w="med" type="none"/>
                <a:tailEnd len="med" w="med" type="none"/>
              </a:ln>
            </p:spPr>
          </p:cxnSp>
          <p:sp>
            <p:nvSpPr>
              <p:cNvPr id="592" name="Google Shape;592;p19"/>
              <p:cNvSpPr txBox="1"/>
              <p:nvPr/>
            </p:nvSpPr>
            <p:spPr>
              <a:xfrm>
                <a:off x="1634" y="1203"/>
                <a:ext cx="292"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40</a:t>
                </a:r>
                <a:endParaRPr/>
              </a:p>
            </p:txBody>
          </p:sp>
          <p:cxnSp>
            <p:nvCxnSpPr>
              <p:cNvPr id="593" name="Google Shape;593;p19"/>
              <p:cNvCxnSpPr/>
              <p:nvPr/>
            </p:nvCxnSpPr>
            <p:spPr>
              <a:xfrm>
                <a:off x="1981" y="1092"/>
                <a:ext cx="1" cy="192"/>
              </a:xfrm>
              <a:prstGeom prst="straightConnector1">
                <a:avLst/>
              </a:prstGeom>
              <a:noFill/>
              <a:ln cap="flat" cmpd="sng" w="12600">
                <a:solidFill>
                  <a:srgbClr val="000000"/>
                </a:solidFill>
                <a:prstDash val="solid"/>
                <a:miter lim="800000"/>
                <a:headEnd len="med" w="med" type="none"/>
                <a:tailEnd len="med" w="med" type="none"/>
              </a:ln>
            </p:spPr>
          </p:cxnSp>
        </p:grpSp>
        <p:grpSp>
          <p:nvGrpSpPr>
            <p:cNvPr id="594" name="Google Shape;594;p19"/>
            <p:cNvGrpSpPr/>
            <p:nvPr/>
          </p:nvGrpSpPr>
          <p:grpSpPr>
            <a:xfrm>
              <a:off x="2005" y="1092"/>
              <a:ext cx="385" cy="401"/>
              <a:chOff x="2005" y="1092"/>
              <a:chExt cx="385" cy="401"/>
            </a:xfrm>
          </p:grpSpPr>
          <p:cxnSp>
            <p:nvCxnSpPr>
              <p:cNvPr id="595" name="Google Shape;595;p19"/>
              <p:cNvCxnSpPr/>
              <p:nvPr/>
            </p:nvCxnSpPr>
            <p:spPr>
              <a:xfrm>
                <a:off x="2005" y="1200"/>
                <a:ext cx="360" cy="1"/>
              </a:xfrm>
              <a:prstGeom prst="straightConnector1">
                <a:avLst/>
              </a:prstGeom>
              <a:noFill/>
              <a:ln cap="flat" cmpd="sng" w="50750">
                <a:solidFill>
                  <a:srgbClr val="A2C1FE"/>
                </a:solidFill>
                <a:prstDash val="solid"/>
                <a:miter lim="800000"/>
                <a:headEnd len="med" w="med" type="none"/>
                <a:tailEnd len="med" w="med" type="none"/>
              </a:ln>
            </p:spPr>
          </p:cxnSp>
          <p:sp>
            <p:nvSpPr>
              <p:cNvPr id="596" name="Google Shape;596;p19"/>
              <p:cNvSpPr txBox="1"/>
              <p:nvPr/>
            </p:nvSpPr>
            <p:spPr>
              <a:xfrm>
                <a:off x="2042" y="1203"/>
                <a:ext cx="292"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40</a:t>
                </a:r>
                <a:endParaRPr/>
              </a:p>
            </p:txBody>
          </p:sp>
          <p:cxnSp>
            <p:nvCxnSpPr>
              <p:cNvPr id="597" name="Google Shape;597;p19"/>
              <p:cNvCxnSpPr/>
              <p:nvPr/>
            </p:nvCxnSpPr>
            <p:spPr>
              <a:xfrm>
                <a:off x="2389" y="1092"/>
                <a:ext cx="1" cy="192"/>
              </a:xfrm>
              <a:prstGeom prst="straightConnector1">
                <a:avLst/>
              </a:prstGeom>
              <a:noFill/>
              <a:ln cap="flat" cmpd="sng" w="12600">
                <a:solidFill>
                  <a:srgbClr val="000000"/>
                </a:solidFill>
                <a:prstDash val="solid"/>
                <a:miter lim="800000"/>
                <a:headEnd len="med" w="med" type="none"/>
                <a:tailEnd len="med" w="med" type="none"/>
              </a:ln>
            </p:spPr>
          </p:cxnSp>
        </p:grpSp>
        <p:cxnSp>
          <p:nvCxnSpPr>
            <p:cNvPr id="598" name="Google Shape;598;p19"/>
            <p:cNvCxnSpPr/>
            <p:nvPr/>
          </p:nvCxnSpPr>
          <p:spPr>
            <a:xfrm>
              <a:off x="2413" y="1200"/>
              <a:ext cx="360" cy="1"/>
            </a:xfrm>
            <a:prstGeom prst="straightConnector1">
              <a:avLst/>
            </a:prstGeom>
            <a:noFill/>
            <a:ln cap="flat" cmpd="sng" w="50750">
              <a:solidFill>
                <a:srgbClr val="A2C1FE"/>
              </a:solidFill>
              <a:prstDash val="solid"/>
              <a:miter lim="800000"/>
              <a:headEnd len="med" w="med" type="none"/>
              <a:tailEnd len="med" w="med" type="none"/>
            </a:ln>
          </p:spPr>
        </p:cxnSp>
        <p:cxnSp>
          <p:nvCxnSpPr>
            <p:cNvPr id="599" name="Google Shape;599;p19"/>
            <p:cNvCxnSpPr/>
            <p:nvPr/>
          </p:nvCxnSpPr>
          <p:spPr>
            <a:xfrm>
              <a:off x="2813" y="1232"/>
              <a:ext cx="216" cy="1"/>
            </a:xfrm>
            <a:prstGeom prst="straightConnector1">
              <a:avLst/>
            </a:prstGeom>
            <a:noFill/>
            <a:ln cap="flat" cmpd="sng" w="50750">
              <a:solidFill>
                <a:srgbClr val="00DFCA"/>
              </a:solidFill>
              <a:prstDash val="solid"/>
              <a:miter lim="800000"/>
              <a:headEnd len="med" w="med" type="none"/>
              <a:tailEnd len="med" w="med" type="none"/>
            </a:ln>
          </p:spPr>
        </p:cxnSp>
        <p:sp>
          <p:nvSpPr>
            <p:cNvPr id="600" name="Google Shape;600;p19"/>
            <p:cNvSpPr txBox="1"/>
            <p:nvPr/>
          </p:nvSpPr>
          <p:spPr>
            <a:xfrm>
              <a:off x="2450" y="1203"/>
              <a:ext cx="292"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40</a:t>
              </a:r>
              <a:endParaRPr/>
            </a:p>
          </p:txBody>
        </p:sp>
        <p:sp>
          <p:nvSpPr>
            <p:cNvPr id="601" name="Google Shape;601;p19"/>
            <p:cNvSpPr txBox="1"/>
            <p:nvPr/>
          </p:nvSpPr>
          <p:spPr>
            <a:xfrm>
              <a:off x="2778" y="1203"/>
              <a:ext cx="292" cy="290"/>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20</a:t>
              </a:r>
              <a:endParaRPr/>
            </a:p>
          </p:txBody>
        </p:sp>
        <p:cxnSp>
          <p:nvCxnSpPr>
            <p:cNvPr id="602" name="Google Shape;602;p19"/>
            <p:cNvCxnSpPr/>
            <p:nvPr/>
          </p:nvCxnSpPr>
          <p:spPr>
            <a:xfrm>
              <a:off x="2797" y="1092"/>
              <a:ext cx="1" cy="192"/>
            </a:xfrm>
            <a:prstGeom prst="straightConnector1">
              <a:avLst/>
            </a:prstGeom>
            <a:noFill/>
            <a:ln cap="flat" cmpd="sng" w="12600">
              <a:solidFill>
                <a:srgbClr val="000000"/>
              </a:solidFill>
              <a:prstDash val="solid"/>
              <a:miter lim="800000"/>
              <a:headEnd len="med" w="med" type="none"/>
              <a:tailEnd len="med" w="med" type="none"/>
            </a:ln>
          </p:spPr>
        </p:cxnSp>
        <p:cxnSp>
          <p:nvCxnSpPr>
            <p:cNvPr id="603" name="Google Shape;603;p19"/>
            <p:cNvCxnSpPr/>
            <p:nvPr/>
          </p:nvCxnSpPr>
          <p:spPr>
            <a:xfrm>
              <a:off x="3053" y="1092"/>
              <a:ext cx="1" cy="192"/>
            </a:xfrm>
            <a:prstGeom prst="straightConnector1">
              <a:avLst/>
            </a:prstGeom>
            <a:noFill/>
            <a:ln cap="flat" cmpd="sng" w="12600">
              <a:solidFill>
                <a:srgbClr val="000000"/>
              </a:solidFill>
              <a:prstDash val="solid"/>
              <a:miter lim="800000"/>
              <a:headEnd len="med" w="med" type="none"/>
              <a:tailEnd len="med" w="med" type="none"/>
            </a:ln>
          </p:spPr>
        </p:cxnSp>
        <p:cxnSp>
          <p:nvCxnSpPr>
            <p:cNvPr id="604" name="Google Shape;604;p19"/>
            <p:cNvCxnSpPr/>
            <p:nvPr/>
          </p:nvCxnSpPr>
          <p:spPr>
            <a:xfrm>
              <a:off x="1261" y="1168"/>
              <a:ext cx="288" cy="1"/>
            </a:xfrm>
            <a:prstGeom prst="straightConnector1">
              <a:avLst/>
            </a:prstGeom>
            <a:noFill/>
            <a:ln cap="flat" cmpd="sng" w="50750">
              <a:solidFill>
                <a:srgbClr val="F6BF69"/>
              </a:solidFill>
              <a:prstDash val="solid"/>
              <a:miter lim="800000"/>
              <a:headEnd len="med" w="med" type="none"/>
              <a:tailEnd len="med" w="med" type="none"/>
            </a:ln>
          </p:spPr>
        </p:cxnSp>
        <p:cxnSp>
          <p:nvCxnSpPr>
            <p:cNvPr id="605" name="Google Shape;605;p19"/>
            <p:cNvCxnSpPr/>
            <p:nvPr/>
          </p:nvCxnSpPr>
          <p:spPr>
            <a:xfrm>
              <a:off x="1669" y="1168"/>
              <a:ext cx="288" cy="1"/>
            </a:xfrm>
            <a:prstGeom prst="straightConnector1">
              <a:avLst/>
            </a:prstGeom>
            <a:noFill/>
            <a:ln cap="flat" cmpd="sng" w="50750">
              <a:solidFill>
                <a:srgbClr val="F6BF69"/>
              </a:solidFill>
              <a:prstDash val="solid"/>
              <a:miter lim="800000"/>
              <a:headEnd len="med" w="med" type="none"/>
              <a:tailEnd len="med" w="med" type="none"/>
            </a:ln>
          </p:spPr>
        </p:cxnSp>
        <p:cxnSp>
          <p:nvCxnSpPr>
            <p:cNvPr id="606" name="Google Shape;606;p19"/>
            <p:cNvCxnSpPr/>
            <p:nvPr/>
          </p:nvCxnSpPr>
          <p:spPr>
            <a:xfrm>
              <a:off x="2077" y="1168"/>
              <a:ext cx="288" cy="1"/>
            </a:xfrm>
            <a:prstGeom prst="straightConnector1">
              <a:avLst/>
            </a:prstGeom>
            <a:noFill/>
            <a:ln cap="flat" cmpd="sng" w="50750">
              <a:solidFill>
                <a:srgbClr val="F6BF69"/>
              </a:solidFill>
              <a:prstDash val="solid"/>
              <a:miter lim="800000"/>
              <a:headEnd len="med" w="med" type="none"/>
              <a:tailEnd len="med" w="med" type="none"/>
            </a:ln>
          </p:spPr>
        </p:cxnSp>
        <p:cxnSp>
          <p:nvCxnSpPr>
            <p:cNvPr id="607" name="Google Shape;607;p19"/>
            <p:cNvCxnSpPr/>
            <p:nvPr/>
          </p:nvCxnSpPr>
          <p:spPr>
            <a:xfrm>
              <a:off x="1597" y="1232"/>
              <a:ext cx="216" cy="1"/>
            </a:xfrm>
            <a:prstGeom prst="straightConnector1">
              <a:avLst/>
            </a:prstGeom>
            <a:noFill/>
            <a:ln cap="flat" cmpd="sng" w="50750">
              <a:solidFill>
                <a:srgbClr val="00DFCA"/>
              </a:solidFill>
              <a:prstDash val="solid"/>
              <a:miter lim="800000"/>
              <a:headEnd len="med" w="med" type="none"/>
              <a:tailEnd len="med" w="med" type="none"/>
            </a:ln>
          </p:spPr>
        </p:cxnSp>
        <p:cxnSp>
          <p:nvCxnSpPr>
            <p:cNvPr id="608" name="Google Shape;608;p19"/>
            <p:cNvCxnSpPr/>
            <p:nvPr/>
          </p:nvCxnSpPr>
          <p:spPr>
            <a:xfrm>
              <a:off x="2005" y="1232"/>
              <a:ext cx="216" cy="1"/>
            </a:xfrm>
            <a:prstGeom prst="straightConnector1">
              <a:avLst/>
            </a:prstGeom>
            <a:noFill/>
            <a:ln cap="flat" cmpd="sng" w="50750">
              <a:solidFill>
                <a:srgbClr val="00DFCA"/>
              </a:solidFill>
              <a:prstDash val="solid"/>
              <a:miter lim="800000"/>
              <a:headEnd len="med" w="med" type="none"/>
              <a:tailEnd len="med" w="med" type="none"/>
            </a:ln>
          </p:spPr>
        </p:cxnSp>
        <p:cxnSp>
          <p:nvCxnSpPr>
            <p:cNvPr id="609" name="Google Shape;609;p19"/>
            <p:cNvCxnSpPr/>
            <p:nvPr/>
          </p:nvCxnSpPr>
          <p:spPr>
            <a:xfrm>
              <a:off x="2413" y="1232"/>
              <a:ext cx="216" cy="1"/>
            </a:xfrm>
            <a:prstGeom prst="straightConnector1">
              <a:avLst/>
            </a:prstGeom>
            <a:noFill/>
            <a:ln cap="flat" cmpd="sng" w="50750">
              <a:solidFill>
                <a:srgbClr val="00DFCA"/>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 calcmode="lin" valueType="num">
                                      <p:cBhvr additive="base">
                                        <p:cTn dur="500"/>
                                        <p:tgtEl>
                                          <p:spTgt spid="43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Traditional Pipeline Concept</a:t>
            </a:r>
            <a:endParaRPr/>
          </a:p>
        </p:txBody>
      </p:sp>
      <p:sp>
        <p:nvSpPr>
          <p:cNvPr id="616" name="Google Shape;616;p20"/>
          <p:cNvSpPr txBox="1"/>
          <p:nvPr>
            <p:ph idx="1" type="body"/>
          </p:nvPr>
        </p:nvSpPr>
        <p:spPr>
          <a:xfrm>
            <a:off x="5580062" y="1447800"/>
            <a:ext cx="3411537" cy="4398962"/>
          </a:xfrm>
          <a:prstGeom prst="rect">
            <a:avLst/>
          </a:prstGeom>
          <a:noFill/>
          <a:ln>
            <a:noFill/>
          </a:ln>
        </p:spPr>
        <p:txBody>
          <a:bodyPr anchorCtr="0" anchor="t" bIns="25550" lIns="63350" spcFirstLastPara="1" rIns="63350" wrap="square" tIns="25550">
            <a:noAutofit/>
          </a:bodyPr>
          <a:lstStyle/>
          <a:p>
            <a:pPr indent="-201612" lvl="0" marL="201612" rtl="0" algn="l">
              <a:lnSpc>
                <a:spcPct val="100000"/>
              </a:lnSpc>
              <a:spcBef>
                <a:spcPts val="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Pipelining doesn’t help latency of single task, it helps throughput of entire workload</a:t>
            </a:r>
            <a:endParaRPr/>
          </a:p>
          <a:p>
            <a:pPr indent="-201612" lvl="0" marL="201612"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Pipeline rate limited by slowest pipeline stage</a:t>
            </a:r>
            <a:endParaRPr/>
          </a:p>
          <a:p>
            <a:pPr indent="-201612" lvl="0" marL="201612"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Multiple tasks operating simultaneously using different resources</a:t>
            </a:r>
            <a:endParaRPr/>
          </a:p>
          <a:p>
            <a:pPr indent="-201612" lvl="0" marL="201612"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Potential speedup = Number pipe stages</a:t>
            </a:r>
            <a:endParaRPr/>
          </a:p>
          <a:p>
            <a:pPr indent="-201612" lvl="0" marL="201612"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Unbalanced lengths of pipe stages reduces speedup</a:t>
            </a:r>
            <a:endParaRPr/>
          </a:p>
          <a:p>
            <a:pPr indent="-201612" lvl="0" marL="201612"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Time to “fill” pipeline and time to “drain” it reduces speedup</a:t>
            </a:r>
            <a:endParaRPr/>
          </a:p>
          <a:p>
            <a:pPr indent="-201612" lvl="0" marL="201612"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Stall for Dependences</a:t>
            </a:r>
            <a:endParaRPr/>
          </a:p>
        </p:txBody>
      </p:sp>
      <p:grpSp>
        <p:nvGrpSpPr>
          <p:cNvPr id="617" name="Google Shape;617;p20"/>
          <p:cNvGrpSpPr/>
          <p:nvPr/>
        </p:nvGrpSpPr>
        <p:grpSpPr>
          <a:xfrm>
            <a:off x="862012" y="3141662"/>
            <a:ext cx="522287" cy="498475"/>
            <a:chOff x="532" y="1716"/>
            <a:chExt cx="329" cy="314"/>
          </a:xfrm>
        </p:grpSpPr>
        <p:sp>
          <p:nvSpPr>
            <p:cNvPr id="618" name="Google Shape;618;p20"/>
            <p:cNvSpPr/>
            <p:nvPr/>
          </p:nvSpPr>
          <p:spPr>
            <a:xfrm>
              <a:off x="532" y="1716"/>
              <a:ext cx="329" cy="294"/>
            </a:xfrm>
            <a:custGeom>
              <a:rect b="b" l="l" r="r" t="t"/>
              <a:pathLst>
                <a:path extrusionOk="0" h="1297" w="1452">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9" name="Google Shape;619;p20"/>
            <p:cNvSpPr txBox="1"/>
            <p:nvPr/>
          </p:nvSpPr>
          <p:spPr>
            <a:xfrm>
              <a:off x="600" y="1763"/>
              <a:ext cx="218"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grpSp>
        <p:nvGrpSpPr>
          <p:cNvPr id="620" name="Google Shape;620;p20"/>
          <p:cNvGrpSpPr/>
          <p:nvPr/>
        </p:nvGrpSpPr>
        <p:grpSpPr>
          <a:xfrm>
            <a:off x="849312" y="3992562"/>
            <a:ext cx="522287" cy="498475"/>
            <a:chOff x="524" y="2252"/>
            <a:chExt cx="329" cy="314"/>
          </a:xfrm>
        </p:grpSpPr>
        <p:sp>
          <p:nvSpPr>
            <p:cNvPr id="621" name="Google Shape;621;p20"/>
            <p:cNvSpPr/>
            <p:nvPr/>
          </p:nvSpPr>
          <p:spPr>
            <a:xfrm>
              <a:off x="524" y="2252"/>
              <a:ext cx="329" cy="294"/>
            </a:xfrm>
            <a:custGeom>
              <a:rect b="b" l="l" r="r" t="t"/>
              <a:pathLst>
                <a:path extrusionOk="0" h="1297" w="1451">
                  <a:moveTo>
                    <a:pt x="176" y="17"/>
                  </a:moveTo>
                  <a:lnTo>
                    <a:pt x="411" y="61"/>
                  </a:lnTo>
                  <a:lnTo>
                    <a:pt x="406" y="0"/>
                  </a:lnTo>
                  <a:lnTo>
                    <a:pt x="690" y="70"/>
                  </a:lnTo>
                  <a:lnTo>
                    <a:pt x="690" y="0"/>
                  </a:lnTo>
                  <a:lnTo>
                    <a:pt x="990" y="0"/>
                  </a:lnTo>
                  <a:lnTo>
                    <a:pt x="986" y="66"/>
                  </a:lnTo>
                  <a:lnTo>
                    <a:pt x="1349" y="0"/>
                  </a:lnTo>
                  <a:lnTo>
                    <a:pt x="907" y="366"/>
                  </a:lnTo>
                  <a:lnTo>
                    <a:pt x="951" y="370"/>
                  </a:lnTo>
                  <a:lnTo>
                    <a:pt x="999" y="379"/>
                  </a:lnTo>
                  <a:lnTo>
                    <a:pt x="1057" y="392"/>
                  </a:lnTo>
                  <a:lnTo>
                    <a:pt x="1105" y="410"/>
                  </a:lnTo>
                  <a:lnTo>
                    <a:pt x="1162" y="436"/>
                  </a:lnTo>
                  <a:lnTo>
                    <a:pt x="1211" y="459"/>
                  </a:lnTo>
                  <a:lnTo>
                    <a:pt x="1259"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7" y="1177"/>
                  </a:lnTo>
                  <a:lnTo>
                    <a:pt x="1184" y="1208"/>
                  </a:lnTo>
                  <a:lnTo>
                    <a:pt x="1136" y="1230"/>
                  </a:lnTo>
                  <a:lnTo>
                    <a:pt x="1087" y="1252"/>
                  </a:lnTo>
                  <a:lnTo>
                    <a:pt x="1043" y="1265"/>
                  </a:lnTo>
                  <a:lnTo>
                    <a:pt x="990" y="1278"/>
                  </a:lnTo>
                  <a:lnTo>
                    <a:pt x="951" y="1287"/>
                  </a:lnTo>
                  <a:lnTo>
                    <a:pt x="888" y="1292"/>
                  </a:lnTo>
                  <a:lnTo>
                    <a:pt x="835" y="1296"/>
                  </a:lnTo>
                  <a:lnTo>
                    <a:pt x="588" y="1296"/>
                  </a:lnTo>
                  <a:lnTo>
                    <a:pt x="539" y="1292"/>
                  </a:lnTo>
                  <a:lnTo>
                    <a:pt x="477" y="1283"/>
                  </a:lnTo>
                  <a:lnTo>
                    <a:pt x="397" y="1265"/>
                  </a:lnTo>
                  <a:lnTo>
                    <a:pt x="322" y="1234"/>
                  </a:lnTo>
                  <a:lnTo>
                    <a:pt x="247"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8" y="436"/>
                  </a:lnTo>
                  <a:lnTo>
                    <a:pt x="362" y="401"/>
                  </a:lnTo>
                  <a:lnTo>
                    <a:pt x="450"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2" name="Google Shape;622;p20"/>
            <p:cNvSpPr txBox="1"/>
            <p:nvPr/>
          </p:nvSpPr>
          <p:spPr>
            <a:xfrm>
              <a:off x="592" y="2299"/>
              <a:ext cx="218"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t>
              </a:r>
              <a:endParaRPr/>
            </a:p>
          </p:txBody>
        </p:sp>
      </p:grpSp>
      <p:grpSp>
        <p:nvGrpSpPr>
          <p:cNvPr id="623" name="Google Shape;623;p20"/>
          <p:cNvGrpSpPr/>
          <p:nvPr/>
        </p:nvGrpSpPr>
        <p:grpSpPr>
          <a:xfrm>
            <a:off x="811212" y="4741862"/>
            <a:ext cx="522287" cy="498475"/>
            <a:chOff x="500" y="2724"/>
            <a:chExt cx="329" cy="314"/>
          </a:xfrm>
        </p:grpSpPr>
        <p:sp>
          <p:nvSpPr>
            <p:cNvPr id="624" name="Google Shape;624;p20"/>
            <p:cNvSpPr/>
            <p:nvPr/>
          </p:nvSpPr>
          <p:spPr>
            <a:xfrm>
              <a:off x="500" y="2724"/>
              <a:ext cx="329" cy="294"/>
            </a:xfrm>
            <a:custGeom>
              <a:rect b="b" l="l" r="r" t="t"/>
              <a:pathLst>
                <a:path extrusionOk="0" h="1297" w="1452">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5" name="Google Shape;625;p20"/>
            <p:cNvSpPr txBox="1"/>
            <p:nvPr/>
          </p:nvSpPr>
          <p:spPr>
            <a:xfrm>
              <a:off x="568" y="2771"/>
              <a:ext cx="218"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grpSp>
      <p:grpSp>
        <p:nvGrpSpPr>
          <p:cNvPr id="626" name="Google Shape;626;p20"/>
          <p:cNvGrpSpPr/>
          <p:nvPr/>
        </p:nvGrpSpPr>
        <p:grpSpPr>
          <a:xfrm>
            <a:off x="811212" y="5465762"/>
            <a:ext cx="522287" cy="498475"/>
            <a:chOff x="500" y="3180"/>
            <a:chExt cx="329" cy="314"/>
          </a:xfrm>
        </p:grpSpPr>
        <p:sp>
          <p:nvSpPr>
            <p:cNvPr id="627" name="Google Shape;627;p20"/>
            <p:cNvSpPr/>
            <p:nvPr/>
          </p:nvSpPr>
          <p:spPr>
            <a:xfrm>
              <a:off x="500" y="3180"/>
              <a:ext cx="329" cy="294"/>
            </a:xfrm>
            <a:custGeom>
              <a:rect b="b" l="l" r="r" t="t"/>
              <a:pathLst>
                <a:path extrusionOk="0" h="1297" w="1452">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8" name="Google Shape;628;p20"/>
            <p:cNvSpPr txBox="1"/>
            <p:nvPr/>
          </p:nvSpPr>
          <p:spPr>
            <a:xfrm>
              <a:off x="568" y="3227"/>
              <a:ext cx="218"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grpSp>
      <p:sp>
        <p:nvSpPr>
          <p:cNvPr id="629" name="Google Shape;629;p20"/>
          <p:cNvSpPr txBox="1"/>
          <p:nvPr/>
        </p:nvSpPr>
        <p:spPr>
          <a:xfrm>
            <a:off x="1127125" y="1539875"/>
            <a:ext cx="7143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 PM</a:t>
            </a:r>
            <a:endParaRPr/>
          </a:p>
        </p:txBody>
      </p:sp>
      <p:cxnSp>
        <p:nvCxnSpPr>
          <p:cNvPr id="630" name="Google Shape;630;p20"/>
          <p:cNvCxnSpPr/>
          <p:nvPr/>
        </p:nvCxnSpPr>
        <p:spPr>
          <a:xfrm>
            <a:off x="1497012" y="2132012"/>
            <a:ext cx="3492500" cy="1587"/>
          </a:xfrm>
          <a:prstGeom prst="straightConnector1">
            <a:avLst/>
          </a:prstGeom>
          <a:noFill/>
          <a:ln cap="flat" cmpd="sng" w="12600">
            <a:solidFill>
              <a:srgbClr val="000000"/>
            </a:solidFill>
            <a:prstDash val="solid"/>
            <a:miter lim="800000"/>
            <a:headEnd len="med" w="med" type="none"/>
            <a:tailEnd len="lg" w="lg" type="triangle"/>
          </a:ln>
        </p:spPr>
      </p:cxnSp>
      <p:cxnSp>
        <p:nvCxnSpPr>
          <p:cNvPr id="631" name="Google Shape;631;p20"/>
          <p:cNvCxnSpPr/>
          <p:nvPr/>
        </p:nvCxnSpPr>
        <p:spPr>
          <a:xfrm>
            <a:off x="1490662" y="1998662"/>
            <a:ext cx="1587" cy="304800"/>
          </a:xfrm>
          <a:prstGeom prst="straightConnector1">
            <a:avLst/>
          </a:prstGeom>
          <a:noFill/>
          <a:ln cap="flat" cmpd="sng" w="12600">
            <a:solidFill>
              <a:srgbClr val="000000"/>
            </a:solidFill>
            <a:prstDash val="solid"/>
            <a:miter lim="800000"/>
            <a:headEnd len="med" w="med" type="none"/>
            <a:tailEnd len="med" w="med" type="none"/>
          </a:ln>
        </p:spPr>
      </p:cxnSp>
      <p:sp>
        <p:nvSpPr>
          <p:cNvPr id="632" name="Google Shape;632;p20"/>
          <p:cNvSpPr txBox="1"/>
          <p:nvPr/>
        </p:nvSpPr>
        <p:spPr>
          <a:xfrm>
            <a:off x="2359025" y="1552575"/>
            <a:ext cx="307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7</a:t>
            </a:r>
            <a:endParaRPr/>
          </a:p>
        </p:txBody>
      </p:sp>
      <p:sp>
        <p:nvSpPr>
          <p:cNvPr id="633" name="Google Shape;633;p20"/>
          <p:cNvSpPr txBox="1"/>
          <p:nvPr/>
        </p:nvSpPr>
        <p:spPr>
          <a:xfrm>
            <a:off x="3425825" y="1552575"/>
            <a:ext cx="307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a:t>
            </a:r>
            <a:endParaRPr/>
          </a:p>
        </p:txBody>
      </p:sp>
      <p:sp>
        <p:nvSpPr>
          <p:cNvPr id="634" name="Google Shape;634;p20"/>
          <p:cNvSpPr txBox="1"/>
          <p:nvPr/>
        </p:nvSpPr>
        <p:spPr>
          <a:xfrm>
            <a:off x="4441825" y="1552575"/>
            <a:ext cx="307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9</a:t>
            </a:r>
            <a:endParaRPr/>
          </a:p>
        </p:txBody>
      </p:sp>
      <p:sp>
        <p:nvSpPr>
          <p:cNvPr id="635" name="Google Shape;635;p20"/>
          <p:cNvSpPr txBox="1"/>
          <p:nvPr/>
        </p:nvSpPr>
        <p:spPr>
          <a:xfrm>
            <a:off x="168275" y="2408237"/>
            <a:ext cx="358775" cy="3438525"/>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T</a:t>
            </a:r>
            <a:endParaRPr/>
          </a:p>
          <a:p>
            <a:pPr indent="0" lvl="0" marL="0" marR="0" rtl="0" algn="ctr">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a</a:t>
            </a:r>
            <a:endParaRPr/>
          </a:p>
          <a:p>
            <a:pPr indent="0" lvl="0" marL="0" marR="0" rtl="0" algn="ctr">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s</a:t>
            </a:r>
            <a:endParaRPr/>
          </a:p>
          <a:p>
            <a:pPr indent="0" lvl="0" marL="0" marR="0" rtl="0" algn="ctr">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k</a:t>
            </a:r>
            <a:endParaRPr/>
          </a:p>
          <a:p>
            <a:pPr indent="0" lvl="0" marL="0" marR="0" rtl="0" algn="ctr">
              <a:lnSpc>
                <a:spcPct val="122000"/>
              </a:lnSpc>
              <a:spcBef>
                <a:spcPts val="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0" lvl="0" marL="0" marR="0" rtl="0" algn="ctr">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O</a:t>
            </a:r>
            <a:endParaRPr/>
          </a:p>
          <a:p>
            <a:pPr indent="0" lvl="0" marL="0" marR="0" rtl="0" algn="ctr">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r</a:t>
            </a:r>
            <a:endParaRPr/>
          </a:p>
          <a:p>
            <a:pPr indent="0" lvl="0" marL="0" marR="0" rtl="0" algn="ctr">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d</a:t>
            </a:r>
            <a:endParaRPr/>
          </a:p>
          <a:p>
            <a:pPr indent="0" lvl="0" marL="0" marR="0" rtl="0" algn="ctr">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e</a:t>
            </a:r>
            <a:endParaRPr/>
          </a:p>
          <a:p>
            <a:pPr indent="0" lvl="0" marL="0" marR="0" rtl="0" algn="ctr">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r</a:t>
            </a:r>
            <a:endParaRPr/>
          </a:p>
        </p:txBody>
      </p:sp>
      <p:cxnSp>
        <p:nvCxnSpPr>
          <p:cNvPr id="636" name="Google Shape;636;p20"/>
          <p:cNvCxnSpPr/>
          <p:nvPr/>
        </p:nvCxnSpPr>
        <p:spPr>
          <a:xfrm>
            <a:off x="652462" y="2874962"/>
            <a:ext cx="1587" cy="3035300"/>
          </a:xfrm>
          <a:prstGeom prst="straightConnector1">
            <a:avLst/>
          </a:prstGeom>
          <a:noFill/>
          <a:ln cap="flat" cmpd="sng" w="12600">
            <a:solidFill>
              <a:srgbClr val="000000"/>
            </a:solidFill>
            <a:prstDash val="solid"/>
            <a:miter lim="800000"/>
            <a:headEnd len="med" w="med" type="none"/>
            <a:tailEnd len="lg" w="lg" type="triangle"/>
          </a:ln>
        </p:spPr>
      </p:cxnSp>
      <p:sp>
        <p:nvSpPr>
          <p:cNvPr id="637" name="Google Shape;637;p20"/>
          <p:cNvSpPr txBox="1"/>
          <p:nvPr/>
        </p:nvSpPr>
        <p:spPr>
          <a:xfrm>
            <a:off x="4137025" y="2090737"/>
            <a:ext cx="688975" cy="423862"/>
          </a:xfrm>
          <a:prstGeom prst="rect">
            <a:avLst/>
          </a:prstGeom>
          <a:noFill/>
          <a:ln>
            <a:noFill/>
          </a:ln>
        </p:spPr>
        <p:txBody>
          <a:bodyPr anchorCtr="0" anchor="t" bIns="44275" lIns="90350" spcFirstLastPara="1" rIns="90350" wrap="square" tIns="44275">
            <a:spAutoFit/>
          </a:bodyPr>
          <a:lstStyle/>
          <a:p>
            <a:pPr indent="0" lvl="0" marL="0" marR="0" rtl="0" algn="l">
              <a:lnSpc>
                <a:spcPct val="122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Time</a:t>
            </a:r>
            <a:endParaRPr/>
          </a:p>
        </p:txBody>
      </p:sp>
      <p:grpSp>
        <p:nvGrpSpPr>
          <p:cNvPr id="638" name="Google Shape;638;p20"/>
          <p:cNvGrpSpPr/>
          <p:nvPr/>
        </p:nvGrpSpPr>
        <p:grpSpPr>
          <a:xfrm>
            <a:off x="1509712" y="2468562"/>
            <a:ext cx="3516312" cy="600075"/>
            <a:chOff x="940" y="1292"/>
            <a:chExt cx="2215" cy="378"/>
          </a:xfrm>
        </p:grpSpPr>
        <p:sp>
          <p:nvSpPr>
            <p:cNvPr id="639" name="Google Shape;639;p20"/>
            <p:cNvSpPr txBox="1"/>
            <p:nvPr/>
          </p:nvSpPr>
          <p:spPr>
            <a:xfrm>
              <a:off x="954" y="1403"/>
              <a:ext cx="274"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30</a:t>
              </a:r>
              <a:endParaRPr/>
            </a:p>
          </p:txBody>
        </p:sp>
        <p:cxnSp>
          <p:nvCxnSpPr>
            <p:cNvPr id="640" name="Google Shape;640;p20"/>
            <p:cNvCxnSpPr/>
            <p:nvPr/>
          </p:nvCxnSpPr>
          <p:spPr>
            <a:xfrm>
              <a:off x="940" y="1368"/>
              <a:ext cx="289" cy="1"/>
            </a:xfrm>
            <a:prstGeom prst="straightConnector1">
              <a:avLst/>
            </a:prstGeom>
            <a:noFill/>
            <a:ln cap="flat" cmpd="sng" w="50750">
              <a:solidFill>
                <a:srgbClr val="F6BF69"/>
              </a:solidFill>
              <a:prstDash val="solid"/>
              <a:miter lim="800000"/>
              <a:headEnd len="med" w="med" type="none"/>
              <a:tailEnd len="med" w="med" type="none"/>
            </a:ln>
          </p:spPr>
        </p:cxnSp>
        <p:cxnSp>
          <p:nvCxnSpPr>
            <p:cNvPr id="641" name="Google Shape;641;p20"/>
            <p:cNvCxnSpPr/>
            <p:nvPr/>
          </p:nvCxnSpPr>
          <p:spPr>
            <a:xfrm>
              <a:off x="1261" y="1292"/>
              <a:ext cx="1" cy="192"/>
            </a:xfrm>
            <a:prstGeom prst="straightConnector1">
              <a:avLst/>
            </a:prstGeom>
            <a:noFill/>
            <a:ln cap="flat" cmpd="sng" w="12600">
              <a:solidFill>
                <a:srgbClr val="000000"/>
              </a:solidFill>
              <a:prstDash val="solid"/>
              <a:miter lim="800000"/>
              <a:headEnd len="med" w="med" type="none"/>
              <a:tailEnd len="med" w="med" type="none"/>
            </a:ln>
          </p:spPr>
        </p:cxnSp>
        <p:grpSp>
          <p:nvGrpSpPr>
            <p:cNvPr id="642" name="Google Shape;642;p20"/>
            <p:cNvGrpSpPr/>
            <p:nvPr/>
          </p:nvGrpSpPr>
          <p:grpSpPr>
            <a:xfrm>
              <a:off x="1277" y="1292"/>
              <a:ext cx="387" cy="378"/>
              <a:chOff x="1277" y="1292"/>
              <a:chExt cx="387" cy="378"/>
            </a:xfrm>
          </p:grpSpPr>
          <p:cxnSp>
            <p:nvCxnSpPr>
              <p:cNvPr id="643" name="Google Shape;643;p20"/>
              <p:cNvCxnSpPr/>
              <p:nvPr/>
            </p:nvCxnSpPr>
            <p:spPr>
              <a:xfrm>
                <a:off x="1277" y="1400"/>
                <a:ext cx="361" cy="1"/>
              </a:xfrm>
              <a:prstGeom prst="straightConnector1">
                <a:avLst/>
              </a:prstGeom>
              <a:noFill/>
              <a:ln cap="flat" cmpd="sng" w="50750">
                <a:solidFill>
                  <a:srgbClr val="A2C1FE"/>
                </a:solidFill>
                <a:prstDash val="solid"/>
                <a:miter lim="800000"/>
                <a:headEnd len="med" w="med" type="none"/>
                <a:tailEnd len="med" w="med" type="none"/>
              </a:ln>
            </p:spPr>
          </p:cxnSp>
          <p:sp>
            <p:nvSpPr>
              <p:cNvPr id="644" name="Google Shape;644;p20"/>
              <p:cNvSpPr txBox="1"/>
              <p:nvPr/>
            </p:nvSpPr>
            <p:spPr>
              <a:xfrm>
                <a:off x="1323" y="1403"/>
                <a:ext cx="274"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a:t>
                </a:r>
                <a:endParaRPr/>
              </a:p>
            </p:txBody>
          </p:sp>
          <p:cxnSp>
            <p:nvCxnSpPr>
              <p:cNvPr id="645" name="Google Shape;645;p20"/>
              <p:cNvCxnSpPr/>
              <p:nvPr/>
            </p:nvCxnSpPr>
            <p:spPr>
              <a:xfrm>
                <a:off x="1663" y="1292"/>
                <a:ext cx="1" cy="192"/>
              </a:xfrm>
              <a:prstGeom prst="straightConnector1">
                <a:avLst/>
              </a:prstGeom>
              <a:noFill/>
              <a:ln cap="flat" cmpd="sng" w="12600">
                <a:solidFill>
                  <a:srgbClr val="000000"/>
                </a:solidFill>
                <a:prstDash val="solid"/>
                <a:miter lim="800000"/>
                <a:headEnd len="med" w="med" type="none"/>
                <a:tailEnd len="med" w="med" type="none"/>
              </a:ln>
            </p:spPr>
          </p:cxnSp>
        </p:grpSp>
        <p:grpSp>
          <p:nvGrpSpPr>
            <p:cNvPr id="646" name="Google Shape;646;p20"/>
            <p:cNvGrpSpPr/>
            <p:nvPr/>
          </p:nvGrpSpPr>
          <p:grpSpPr>
            <a:xfrm>
              <a:off x="1687" y="1292"/>
              <a:ext cx="386" cy="378"/>
              <a:chOff x="1687" y="1292"/>
              <a:chExt cx="386" cy="378"/>
            </a:xfrm>
          </p:grpSpPr>
          <p:cxnSp>
            <p:nvCxnSpPr>
              <p:cNvPr id="647" name="Google Shape;647;p20"/>
              <p:cNvCxnSpPr/>
              <p:nvPr/>
            </p:nvCxnSpPr>
            <p:spPr>
              <a:xfrm>
                <a:off x="1687" y="1400"/>
                <a:ext cx="361" cy="1"/>
              </a:xfrm>
              <a:prstGeom prst="straightConnector1">
                <a:avLst/>
              </a:prstGeom>
              <a:noFill/>
              <a:ln cap="flat" cmpd="sng" w="50750">
                <a:solidFill>
                  <a:srgbClr val="A2C1FE"/>
                </a:solidFill>
                <a:prstDash val="solid"/>
                <a:miter lim="800000"/>
                <a:headEnd len="med" w="med" type="none"/>
                <a:tailEnd len="med" w="med" type="none"/>
              </a:ln>
            </p:spPr>
          </p:cxnSp>
          <p:sp>
            <p:nvSpPr>
              <p:cNvPr id="648" name="Google Shape;648;p20"/>
              <p:cNvSpPr txBox="1"/>
              <p:nvPr/>
            </p:nvSpPr>
            <p:spPr>
              <a:xfrm>
                <a:off x="1733" y="1403"/>
                <a:ext cx="274"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a:t>
                </a:r>
                <a:endParaRPr/>
              </a:p>
            </p:txBody>
          </p:sp>
          <p:cxnSp>
            <p:nvCxnSpPr>
              <p:cNvPr id="649" name="Google Shape;649;p20"/>
              <p:cNvCxnSpPr/>
              <p:nvPr/>
            </p:nvCxnSpPr>
            <p:spPr>
              <a:xfrm>
                <a:off x="2072" y="1292"/>
                <a:ext cx="1" cy="192"/>
              </a:xfrm>
              <a:prstGeom prst="straightConnector1">
                <a:avLst/>
              </a:prstGeom>
              <a:noFill/>
              <a:ln cap="flat" cmpd="sng" w="12600">
                <a:solidFill>
                  <a:srgbClr val="000000"/>
                </a:solidFill>
                <a:prstDash val="solid"/>
                <a:miter lim="800000"/>
                <a:headEnd len="med" w="med" type="none"/>
                <a:tailEnd len="med" w="med" type="none"/>
              </a:ln>
            </p:spPr>
          </p:cxnSp>
        </p:grpSp>
        <p:grpSp>
          <p:nvGrpSpPr>
            <p:cNvPr id="650" name="Google Shape;650;p20"/>
            <p:cNvGrpSpPr/>
            <p:nvPr/>
          </p:nvGrpSpPr>
          <p:grpSpPr>
            <a:xfrm>
              <a:off x="2096" y="1292"/>
              <a:ext cx="387" cy="378"/>
              <a:chOff x="2096" y="1292"/>
              <a:chExt cx="387" cy="378"/>
            </a:xfrm>
          </p:grpSpPr>
          <p:cxnSp>
            <p:nvCxnSpPr>
              <p:cNvPr id="651" name="Google Shape;651;p20"/>
              <p:cNvCxnSpPr/>
              <p:nvPr/>
            </p:nvCxnSpPr>
            <p:spPr>
              <a:xfrm>
                <a:off x="2096" y="1400"/>
                <a:ext cx="361" cy="1"/>
              </a:xfrm>
              <a:prstGeom prst="straightConnector1">
                <a:avLst/>
              </a:prstGeom>
              <a:noFill/>
              <a:ln cap="flat" cmpd="sng" w="50750">
                <a:solidFill>
                  <a:srgbClr val="A2C1FE"/>
                </a:solidFill>
                <a:prstDash val="solid"/>
                <a:miter lim="800000"/>
                <a:headEnd len="med" w="med" type="none"/>
                <a:tailEnd len="med" w="med" type="none"/>
              </a:ln>
            </p:spPr>
          </p:cxnSp>
          <p:sp>
            <p:nvSpPr>
              <p:cNvPr id="652" name="Google Shape;652;p20"/>
              <p:cNvSpPr txBox="1"/>
              <p:nvPr/>
            </p:nvSpPr>
            <p:spPr>
              <a:xfrm>
                <a:off x="2143" y="1403"/>
                <a:ext cx="274"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a:t>
                </a:r>
                <a:endParaRPr/>
              </a:p>
            </p:txBody>
          </p:sp>
          <p:cxnSp>
            <p:nvCxnSpPr>
              <p:cNvPr id="653" name="Google Shape;653;p20"/>
              <p:cNvCxnSpPr/>
              <p:nvPr/>
            </p:nvCxnSpPr>
            <p:spPr>
              <a:xfrm>
                <a:off x="2482" y="1292"/>
                <a:ext cx="1" cy="192"/>
              </a:xfrm>
              <a:prstGeom prst="straightConnector1">
                <a:avLst/>
              </a:prstGeom>
              <a:noFill/>
              <a:ln cap="flat" cmpd="sng" w="12600">
                <a:solidFill>
                  <a:srgbClr val="000000"/>
                </a:solidFill>
                <a:prstDash val="solid"/>
                <a:miter lim="800000"/>
                <a:headEnd len="med" w="med" type="none"/>
                <a:tailEnd len="med" w="med" type="none"/>
              </a:ln>
            </p:spPr>
          </p:cxnSp>
        </p:grpSp>
        <p:cxnSp>
          <p:nvCxnSpPr>
            <p:cNvPr id="654" name="Google Shape;654;p20"/>
            <p:cNvCxnSpPr/>
            <p:nvPr/>
          </p:nvCxnSpPr>
          <p:spPr>
            <a:xfrm>
              <a:off x="2506" y="1400"/>
              <a:ext cx="361" cy="1"/>
            </a:xfrm>
            <a:prstGeom prst="straightConnector1">
              <a:avLst/>
            </a:prstGeom>
            <a:noFill/>
            <a:ln cap="flat" cmpd="sng" w="50750">
              <a:solidFill>
                <a:srgbClr val="A2C1FE"/>
              </a:solidFill>
              <a:prstDash val="solid"/>
              <a:miter lim="800000"/>
              <a:headEnd len="med" w="med" type="none"/>
              <a:tailEnd len="med" w="med" type="none"/>
            </a:ln>
          </p:spPr>
        </p:cxnSp>
        <p:cxnSp>
          <p:nvCxnSpPr>
            <p:cNvPr id="655" name="Google Shape;655;p20"/>
            <p:cNvCxnSpPr/>
            <p:nvPr/>
          </p:nvCxnSpPr>
          <p:spPr>
            <a:xfrm>
              <a:off x="2907" y="1432"/>
              <a:ext cx="217" cy="1"/>
            </a:xfrm>
            <a:prstGeom prst="straightConnector1">
              <a:avLst/>
            </a:prstGeom>
            <a:noFill/>
            <a:ln cap="flat" cmpd="sng" w="50750">
              <a:solidFill>
                <a:srgbClr val="00DFCA"/>
              </a:solidFill>
              <a:prstDash val="solid"/>
              <a:miter lim="800000"/>
              <a:headEnd len="med" w="med" type="none"/>
              <a:tailEnd len="med" w="med" type="none"/>
            </a:ln>
          </p:spPr>
        </p:cxnSp>
        <p:sp>
          <p:nvSpPr>
            <p:cNvPr id="656" name="Google Shape;656;p20"/>
            <p:cNvSpPr txBox="1"/>
            <p:nvPr/>
          </p:nvSpPr>
          <p:spPr>
            <a:xfrm>
              <a:off x="2552" y="1403"/>
              <a:ext cx="274"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a:t>
              </a:r>
              <a:endParaRPr/>
            </a:p>
          </p:txBody>
        </p:sp>
        <p:sp>
          <p:nvSpPr>
            <p:cNvPr id="657" name="Google Shape;657;p20"/>
            <p:cNvSpPr txBox="1"/>
            <p:nvPr/>
          </p:nvSpPr>
          <p:spPr>
            <a:xfrm>
              <a:off x="2881" y="1403"/>
              <a:ext cx="274" cy="267"/>
            </a:xfrm>
            <a:prstGeom prst="rect">
              <a:avLst/>
            </a:prstGeom>
            <a:noFill/>
            <a:ln>
              <a:noFill/>
            </a:ln>
          </p:spPr>
          <p:txBody>
            <a:bodyPr anchorCtr="0" anchor="t" bIns="44275" lIns="90350" spcFirstLastPara="1" rIns="90350" wrap="square" tIns="44275">
              <a:spAutoFit/>
            </a:bodyPr>
            <a:lstStyle/>
            <a:p>
              <a:pPr indent="0" lvl="0" marL="0" marR="0" rtl="0" algn="ctr">
                <a:lnSpc>
                  <a:spcPct val="122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20</a:t>
              </a:r>
              <a:endParaRPr/>
            </a:p>
          </p:txBody>
        </p:sp>
        <p:cxnSp>
          <p:nvCxnSpPr>
            <p:cNvPr id="658" name="Google Shape;658;p20"/>
            <p:cNvCxnSpPr/>
            <p:nvPr/>
          </p:nvCxnSpPr>
          <p:spPr>
            <a:xfrm>
              <a:off x="2891" y="1292"/>
              <a:ext cx="1" cy="192"/>
            </a:xfrm>
            <a:prstGeom prst="straightConnector1">
              <a:avLst/>
            </a:prstGeom>
            <a:noFill/>
            <a:ln cap="flat" cmpd="sng" w="12600">
              <a:solidFill>
                <a:srgbClr val="000000"/>
              </a:solidFill>
              <a:prstDash val="solid"/>
              <a:miter lim="800000"/>
              <a:headEnd len="med" w="med" type="none"/>
              <a:tailEnd len="med" w="med" type="none"/>
            </a:ln>
          </p:spPr>
        </p:cxnSp>
        <p:cxnSp>
          <p:nvCxnSpPr>
            <p:cNvPr id="659" name="Google Shape;659;p20"/>
            <p:cNvCxnSpPr/>
            <p:nvPr/>
          </p:nvCxnSpPr>
          <p:spPr>
            <a:xfrm>
              <a:off x="3148" y="1292"/>
              <a:ext cx="1" cy="192"/>
            </a:xfrm>
            <a:prstGeom prst="straightConnector1">
              <a:avLst/>
            </a:prstGeom>
            <a:noFill/>
            <a:ln cap="flat" cmpd="sng" w="12600">
              <a:solidFill>
                <a:srgbClr val="000000"/>
              </a:solidFill>
              <a:prstDash val="solid"/>
              <a:miter lim="800000"/>
              <a:headEnd len="med" w="med" type="none"/>
              <a:tailEnd len="med" w="med" type="none"/>
            </a:ln>
          </p:spPr>
        </p:cxnSp>
        <p:cxnSp>
          <p:nvCxnSpPr>
            <p:cNvPr id="660" name="Google Shape;660;p20"/>
            <p:cNvCxnSpPr/>
            <p:nvPr/>
          </p:nvCxnSpPr>
          <p:spPr>
            <a:xfrm>
              <a:off x="1350" y="1368"/>
              <a:ext cx="289" cy="1"/>
            </a:xfrm>
            <a:prstGeom prst="straightConnector1">
              <a:avLst/>
            </a:prstGeom>
            <a:noFill/>
            <a:ln cap="flat" cmpd="sng" w="50750">
              <a:solidFill>
                <a:srgbClr val="F6BF69"/>
              </a:solidFill>
              <a:prstDash val="solid"/>
              <a:miter lim="800000"/>
              <a:headEnd len="med" w="med" type="none"/>
              <a:tailEnd len="med" w="med" type="none"/>
            </a:ln>
          </p:spPr>
        </p:cxnSp>
        <p:cxnSp>
          <p:nvCxnSpPr>
            <p:cNvPr id="661" name="Google Shape;661;p20"/>
            <p:cNvCxnSpPr/>
            <p:nvPr/>
          </p:nvCxnSpPr>
          <p:spPr>
            <a:xfrm>
              <a:off x="1759" y="1368"/>
              <a:ext cx="289" cy="1"/>
            </a:xfrm>
            <a:prstGeom prst="straightConnector1">
              <a:avLst/>
            </a:prstGeom>
            <a:noFill/>
            <a:ln cap="flat" cmpd="sng" w="50750">
              <a:solidFill>
                <a:srgbClr val="F6BF69"/>
              </a:solidFill>
              <a:prstDash val="solid"/>
              <a:miter lim="800000"/>
              <a:headEnd len="med" w="med" type="none"/>
              <a:tailEnd len="med" w="med" type="none"/>
            </a:ln>
          </p:spPr>
        </p:cxnSp>
        <p:cxnSp>
          <p:nvCxnSpPr>
            <p:cNvPr id="662" name="Google Shape;662;p20"/>
            <p:cNvCxnSpPr/>
            <p:nvPr/>
          </p:nvCxnSpPr>
          <p:spPr>
            <a:xfrm>
              <a:off x="2168" y="1368"/>
              <a:ext cx="289" cy="1"/>
            </a:xfrm>
            <a:prstGeom prst="straightConnector1">
              <a:avLst/>
            </a:prstGeom>
            <a:noFill/>
            <a:ln cap="flat" cmpd="sng" w="50750">
              <a:solidFill>
                <a:srgbClr val="F6BF69"/>
              </a:solidFill>
              <a:prstDash val="solid"/>
              <a:miter lim="800000"/>
              <a:headEnd len="med" w="med" type="none"/>
              <a:tailEnd len="med" w="med" type="none"/>
            </a:ln>
          </p:spPr>
        </p:cxnSp>
        <p:cxnSp>
          <p:nvCxnSpPr>
            <p:cNvPr id="663" name="Google Shape;663;p20"/>
            <p:cNvCxnSpPr/>
            <p:nvPr/>
          </p:nvCxnSpPr>
          <p:spPr>
            <a:xfrm>
              <a:off x="1687" y="1432"/>
              <a:ext cx="217" cy="1"/>
            </a:xfrm>
            <a:prstGeom prst="straightConnector1">
              <a:avLst/>
            </a:prstGeom>
            <a:noFill/>
            <a:ln cap="flat" cmpd="sng" w="50750">
              <a:solidFill>
                <a:srgbClr val="00DFCA"/>
              </a:solidFill>
              <a:prstDash val="solid"/>
              <a:miter lim="800000"/>
              <a:headEnd len="med" w="med" type="none"/>
              <a:tailEnd len="med" w="med" type="none"/>
            </a:ln>
          </p:spPr>
        </p:cxnSp>
        <p:cxnSp>
          <p:nvCxnSpPr>
            <p:cNvPr id="664" name="Google Shape;664;p20"/>
            <p:cNvCxnSpPr/>
            <p:nvPr/>
          </p:nvCxnSpPr>
          <p:spPr>
            <a:xfrm>
              <a:off x="2096" y="1432"/>
              <a:ext cx="217" cy="1"/>
            </a:xfrm>
            <a:prstGeom prst="straightConnector1">
              <a:avLst/>
            </a:prstGeom>
            <a:noFill/>
            <a:ln cap="flat" cmpd="sng" w="50750">
              <a:solidFill>
                <a:srgbClr val="00DFCA"/>
              </a:solidFill>
              <a:prstDash val="solid"/>
              <a:miter lim="800000"/>
              <a:headEnd len="med" w="med" type="none"/>
              <a:tailEnd len="med" w="med" type="none"/>
            </a:ln>
          </p:spPr>
        </p:cxnSp>
        <p:cxnSp>
          <p:nvCxnSpPr>
            <p:cNvPr id="665" name="Google Shape;665;p20"/>
            <p:cNvCxnSpPr/>
            <p:nvPr/>
          </p:nvCxnSpPr>
          <p:spPr>
            <a:xfrm>
              <a:off x="2506" y="1432"/>
              <a:ext cx="217" cy="1"/>
            </a:xfrm>
            <a:prstGeom prst="straightConnector1">
              <a:avLst/>
            </a:prstGeom>
            <a:noFill/>
            <a:ln cap="flat" cmpd="sng" w="50750">
              <a:solidFill>
                <a:srgbClr val="00DFCA"/>
              </a:solidFill>
              <a:prstDash val="solid"/>
              <a:miter lim="800000"/>
              <a:headEnd len="med" w="med" type="none"/>
              <a:tailEnd len="med" w="med" type="none"/>
            </a:ln>
          </p:spPr>
        </p:cxnSp>
      </p:grpSp>
      <p:grpSp>
        <p:nvGrpSpPr>
          <p:cNvPr id="666" name="Google Shape;666;p20"/>
          <p:cNvGrpSpPr/>
          <p:nvPr/>
        </p:nvGrpSpPr>
        <p:grpSpPr>
          <a:xfrm>
            <a:off x="1535112" y="3040062"/>
            <a:ext cx="3490912" cy="2933699"/>
            <a:chOff x="956" y="1652"/>
            <a:chExt cx="2199" cy="1848"/>
          </a:xfrm>
        </p:grpSpPr>
        <p:grpSp>
          <p:nvGrpSpPr>
            <p:cNvPr id="667" name="Google Shape;667;p20"/>
            <p:cNvGrpSpPr/>
            <p:nvPr/>
          </p:nvGrpSpPr>
          <p:grpSpPr>
            <a:xfrm>
              <a:off x="956" y="1652"/>
              <a:ext cx="967" cy="448"/>
              <a:chOff x="956" y="1652"/>
              <a:chExt cx="967" cy="448"/>
            </a:xfrm>
          </p:grpSpPr>
          <p:grpSp>
            <p:nvGrpSpPr>
              <p:cNvPr id="668" name="Google Shape;668;p20"/>
              <p:cNvGrpSpPr/>
              <p:nvPr/>
            </p:nvGrpSpPr>
            <p:grpSpPr>
              <a:xfrm>
                <a:off x="956" y="1652"/>
                <a:ext cx="306" cy="448"/>
                <a:chOff x="956" y="1652"/>
                <a:chExt cx="306" cy="448"/>
              </a:xfrm>
            </p:grpSpPr>
            <p:grpSp>
              <p:nvGrpSpPr>
                <p:cNvPr id="669" name="Google Shape;669;p20"/>
                <p:cNvGrpSpPr/>
                <p:nvPr/>
              </p:nvGrpSpPr>
              <p:grpSpPr>
                <a:xfrm>
                  <a:off x="956" y="1652"/>
                  <a:ext cx="306" cy="448"/>
                  <a:chOff x="956" y="1652"/>
                  <a:chExt cx="306" cy="448"/>
                </a:xfrm>
              </p:grpSpPr>
              <p:grpSp>
                <p:nvGrpSpPr>
                  <p:cNvPr id="670" name="Google Shape;670;p20"/>
                  <p:cNvGrpSpPr/>
                  <p:nvPr/>
                </p:nvGrpSpPr>
                <p:grpSpPr>
                  <a:xfrm>
                    <a:off x="956" y="1723"/>
                    <a:ext cx="306" cy="377"/>
                    <a:chOff x="956" y="1723"/>
                    <a:chExt cx="306" cy="377"/>
                  </a:xfrm>
                </p:grpSpPr>
                <p:sp>
                  <p:nvSpPr>
                    <p:cNvPr id="671" name="Google Shape;671;p20"/>
                    <p:cNvSpPr/>
                    <p:nvPr/>
                  </p:nvSpPr>
                  <p:spPr>
                    <a:xfrm>
                      <a:off x="956" y="1723"/>
                      <a:ext cx="305" cy="377"/>
                    </a:xfrm>
                    <a:custGeom>
                      <a:rect b="b" l="l" r="r" t="t"/>
                      <a:pathLst>
                        <a:path extrusionOk="0" h="1663" w="1346">
                          <a:moveTo>
                            <a:pt x="0" y="1662"/>
                          </a:moveTo>
                          <a:lnTo>
                            <a:pt x="0" y="336"/>
                          </a:lnTo>
                          <a:lnTo>
                            <a:pt x="335" y="0"/>
                          </a:lnTo>
                          <a:lnTo>
                            <a:pt x="1345" y="0"/>
                          </a:lnTo>
                          <a:lnTo>
                            <a:pt x="1345" y="1326"/>
                          </a:lnTo>
                          <a:lnTo>
                            <a:pt x="1008" y="1662"/>
                          </a:lnTo>
                          <a:lnTo>
                            <a:pt x="0" y="1662"/>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2" name="Google Shape;672;p20"/>
                    <p:cNvSpPr/>
                    <p:nvPr/>
                  </p:nvSpPr>
                  <p:spPr>
                    <a:xfrm>
                      <a:off x="956" y="1723"/>
                      <a:ext cx="305" cy="76"/>
                    </a:xfrm>
                    <a:custGeom>
                      <a:rect b="b" l="l" r="r" t="t"/>
                      <a:pathLst>
                        <a:path extrusionOk="0" h="337" w="1346">
                          <a:moveTo>
                            <a:pt x="0" y="336"/>
                          </a:moveTo>
                          <a:lnTo>
                            <a:pt x="335" y="0"/>
                          </a:lnTo>
                          <a:lnTo>
                            <a:pt x="1345" y="0"/>
                          </a:lnTo>
                          <a:lnTo>
                            <a:pt x="1008" y="336"/>
                          </a:lnTo>
                          <a:lnTo>
                            <a:pt x="0" y="33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3" name="Google Shape;673;p20"/>
                    <p:cNvSpPr/>
                    <p:nvPr/>
                  </p:nvSpPr>
                  <p:spPr>
                    <a:xfrm>
                      <a:off x="1185" y="1723"/>
                      <a:ext cx="77" cy="377"/>
                    </a:xfrm>
                    <a:custGeom>
                      <a:rect b="b" l="l" r="r" t="t"/>
                      <a:pathLst>
                        <a:path extrusionOk="0" h="1663" w="338">
                          <a:moveTo>
                            <a:pt x="0" y="1662"/>
                          </a:moveTo>
                          <a:lnTo>
                            <a:pt x="0" y="336"/>
                          </a:lnTo>
                          <a:lnTo>
                            <a:pt x="337" y="0"/>
                          </a:lnTo>
                          <a:lnTo>
                            <a:pt x="337" y="1326"/>
                          </a:lnTo>
                          <a:lnTo>
                            <a:pt x="0" y="1662"/>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74" name="Google Shape;674;p20"/>
                  <p:cNvGrpSpPr/>
                  <p:nvPr/>
                </p:nvGrpSpPr>
                <p:grpSpPr>
                  <a:xfrm>
                    <a:off x="1026" y="1652"/>
                    <a:ext cx="235" cy="78"/>
                    <a:chOff x="1026" y="1652"/>
                    <a:chExt cx="235" cy="78"/>
                  </a:xfrm>
                </p:grpSpPr>
                <p:sp>
                  <p:nvSpPr>
                    <p:cNvPr id="675" name="Google Shape;675;p20"/>
                    <p:cNvSpPr/>
                    <p:nvPr/>
                  </p:nvSpPr>
                  <p:spPr>
                    <a:xfrm>
                      <a:off x="1026" y="1652"/>
                      <a:ext cx="235" cy="78"/>
                    </a:xfrm>
                    <a:custGeom>
                      <a:rect b="b" l="l" r="r" t="t"/>
                      <a:pathLst>
                        <a:path extrusionOk="0" h="345" w="1038">
                          <a:moveTo>
                            <a:pt x="0" y="344"/>
                          </a:moveTo>
                          <a:lnTo>
                            <a:pt x="0" y="85"/>
                          </a:lnTo>
                          <a:lnTo>
                            <a:pt x="85" y="0"/>
                          </a:lnTo>
                          <a:lnTo>
                            <a:pt x="1037" y="0"/>
                          </a:lnTo>
                          <a:lnTo>
                            <a:pt x="1037" y="257"/>
                          </a:lnTo>
                          <a:lnTo>
                            <a:pt x="950"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6" name="Google Shape;676;p20"/>
                    <p:cNvSpPr/>
                    <p:nvPr/>
                  </p:nvSpPr>
                  <p:spPr>
                    <a:xfrm>
                      <a:off x="1026" y="1652"/>
                      <a:ext cx="235" cy="20"/>
                    </a:xfrm>
                    <a:custGeom>
                      <a:rect b="b" l="l" r="r" t="t"/>
                      <a:pathLst>
                        <a:path extrusionOk="0" h="86" w="1038">
                          <a:moveTo>
                            <a:pt x="0" y="85"/>
                          </a:moveTo>
                          <a:lnTo>
                            <a:pt x="85" y="0"/>
                          </a:lnTo>
                          <a:lnTo>
                            <a:pt x="1037" y="0"/>
                          </a:lnTo>
                          <a:lnTo>
                            <a:pt x="950"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7" name="Google Shape;677;p20"/>
                    <p:cNvSpPr/>
                    <p:nvPr/>
                  </p:nvSpPr>
                  <p:spPr>
                    <a:xfrm>
                      <a:off x="1241" y="1652"/>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678" name="Google Shape;678;p20"/>
                <p:cNvSpPr/>
                <p:nvPr/>
              </p:nvSpPr>
              <p:spPr>
                <a:xfrm>
                  <a:off x="1018" y="1756"/>
                  <a:ext cx="158" cy="27"/>
                </a:xfrm>
                <a:custGeom>
                  <a:rect b="b" l="l" r="r" t="t"/>
                  <a:pathLst>
                    <a:path extrusionOk="0" h="121" w="698">
                      <a:moveTo>
                        <a:pt x="173" y="0"/>
                      </a:moveTo>
                      <a:lnTo>
                        <a:pt x="697" y="0"/>
                      </a:lnTo>
                      <a:lnTo>
                        <a:pt x="522" y="120"/>
                      </a:lnTo>
                      <a:lnTo>
                        <a:pt x="0" y="120"/>
                      </a:lnTo>
                      <a:lnTo>
                        <a:pt x="173"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79" name="Google Shape;679;p20"/>
              <p:cNvGrpSpPr/>
              <p:nvPr/>
            </p:nvGrpSpPr>
            <p:grpSpPr>
              <a:xfrm>
                <a:off x="1257" y="1652"/>
                <a:ext cx="379" cy="448"/>
                <a:chOff x="1257" y="1652"/>
                <a:chExt cx="379" cy="448"/>
              </a:xfrm>
            </p:grpSpPr>
            <p:grpSp>
              <p:nvGrpSpPr>
                <p:cNvPr id="680" name="Google Shape;680;p20"/>
                <p:cNvGrpSpPr/>
                <p:nvPr/>
              </p:nvGrpSpPr>
              <p:grpSpPr>
                <a:xfrm>
                  <a:off x="1257" y="1652"/>
                  <a:ext cx="379" cy="448"/>
                  <a:chOff x="1257" y="1652"/>
                  <a:chExt cx="379" cy="448"/>
                </a:xfrm>
              </p:grpSpPr>
              <p:grpSp>
                <p:nvGrpSpPr>
                  <p:cNvPr id="681" name="Google Shape;681;p20"/>
                  <p:cNvGrpSpPr/>
                  <p:nvPr/>
                </p:nvGrpSpPr>
                <p:grpSpPr>
                  <a:xfrm>
                    <a:off x="1257" y="1723"/>
                    <a:ext cx="379" cy="377"/>
                    <a:chOff x="1257" y="1723"/>
                    <a:chExt cx="379" cy="377"/>
                  </a:xfrm>
                </p:grpSpPr>
                <p:sp>
                  <p:nvSpPr>
                    <p:cNvPr id="682" name="Google Shape;682;p20"/>
                    <p:cNvSpPr/>
                    <p:nvPr/>
                  </p:nvSpPr>
                  <p:spPr>
                    <a:xfrm>
                      <a:off x="1257" y="1723"/>
                      <a:ext cx="378" cy="377"/>
                    </a:xfrm>
                    <a:custGeom>
                      <a:rect b="b" l="l" r="r" t="t"/>
                      <a:pathLst>
                        <a:path extrusionOk="0" h="1663" w="1668">
                          <a:moveTo>
                            <a:pt x="0" y="1662"/>
                          </a:moveTo>
                          <a:lnTo>
                            <a:pt x="0" y="415"/>
                          </a:lnTo>
                          <a:lnTo>
                            <a:pt x="414" y="0"/>
                          </a:lnTo>
                          <a:lnTo>
                            <a:pt x="1667" y="0"/>
                          </a:lnTo>
                          <a:lnTo>
                            <a:pt x="1667" y="1247"/>
                          </a:lnTo>
                          <a:lnTo>
                            <a:pt x="1251" y="1662"/>
                          </a:lnTo>
                          <a:lnTo>
                            <a:pt x="0" y="1662"/>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3" name="Google Shape;683;p20"/>
                    <p:cNvSpPr/>
                    <p:nvPr/>
                  </p:nvSpPr>
                  <p:spPr>
                    <a:xfrm>
                      <a:off x="1257" y="1723"/>
                      <a:ext cx="378" cy="94"/>
                    </a:xfrm>
                    <a:custGeom>
                      <a:rect b="b" l="l" r="r" t="t"/>
                      <a:pathLst>
                        <a:path extrusionOk="0" h="416" w="1668">
                          <a:moveTo>
                            <a:pt x="0" y="415"/>
                          </a:moveTo>
                          <a:lnTo>
                            <a:pt x="414" y="0"/>
                          </a:lnTo>
                          <a:lnTo>
                            <a:pt x="1667" y="0"/>
                          </a:lnTo>
                          <a:lnTo>
                            <a:pt x="1251" y="415"/>
                          </a:lnTo>
                          <a:lnTo>
                            <a:pt x="0" y="41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4" name="Google Shape;684;p20"/>
                    <p:cNvSpPr/>
                    <p:nvPr/>
                  </p:nvSpPr>
                  <p:spPr>
                    <a:xfrm>
                      <a:off x="1541" y="1723"/>
                      <a:ext cx="95" cy="377"/>
                    </a:xfrm>
                    <a:custGeom>
                      <a:rect b="b" l="l" r="r" t="t"/>
                      <a:pathLst>
                        <a:path extrusionOk="0" h="1663" w="417">
                          <a:moveTo>
                            <a:pt x="0" y="1662"/>
                          </a:moveTo>
                          <a:lnTo>
                            <a:pt x="0" y="415"/>
                          </a:lnTo>
                          <a:lnTo>
                            <a:pt x="416" y="0"/>
                          </a:lnTo>
                          <a:lnTo>
                            <a:pt x="416" y="1247"/>
                          </a:lnTo>
                          <a:lnTo>
                            <a:pt x="0" y="1662"/>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85" name="Google Shape;685;p20"/>
                  <p:cNvGrpSpPr/>
                  <p:nvPr/>
                </p:nvGrpSpPr>
                <p:grpSpPr>
                  <a:xfrm>
                    <a:off x="1343" y="1652"/>
                    <a:ext cx="292" cy="78"/>
                    <a:chOff x="1343" y="1652"/>
                    <a:chExt cx="292" cy="78"/>
                  </a:xfrm>
                </p:grpSpPr>
                <p:sp>
                  <p:nvSpPr>
                    <p:cNvPr id="686" name="Google Shape;686;p20"/>
                    <p:cNvSpPr/>
                    <p:nvPr/>
                  </p:nvSpPr>
                  <p:spPr>
                    <a:xfrm>
                      <a:off x="1343" y="1652"/>
                      <a:ext cx="292" cy="78"/>
                    </a:xfrm>
                    <a:custGeom>
                      <a:rect b="b" l="l" r="r" t="t"/>
                      <a:pathLst>
                        <a:path extrusionOk="0" h="345" w="1289">
                          <a:moveTo>
                            <a:pt x="0" y="344"/>
                          </a:moveTo>
                          <a:lnTo>
                            <a:pt x="0" y="85"/>
                          </a:lnTo>
                          <a:lnTo>
                            <a:pt x="85" y="0"/>
                          </a:lnTo>
                          <a:lnTo>
                            <a:pt x="1288" y="0"/>
                          </a:lnTo>
                          <a:lnTo>
                            <a:pt x="1288" y="257"/>
                          </a:lnTo>
                          <a:lnTo>
                            <a:pt x="1201"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7" name="Google Shape;687;p20"/>
                    <p:cNvSpPr/>
                    <p:nvPr/>
                  </p:nvSpPr>
                  <p:spPr>
                    <a:xfrm>
                      <a:off x="1343" y="1652"/>
                      <a:ext cx="292" cy="20"/>
                    </a:xfrm>
                    <a:custGeom>
                      <a:rect b="b" l="l" r="r" t="t"/>
                      <a:pathLst>
                        <a:path extrusionOk="0" h="86" w="1289">
                          <a:moveTo>
                            <a:pt x="0" y="85"/>
                          </a:moveTo>
                          <a:lnTo>
                            <a:pt x="85" y="0"/>
                          </a:lnTo>
                          <a:lnTo>
                            <a:pt x="1288" y="0"/>
                          </a:lnTo>
                          <a:lnTo>
                            <a:pt x="1201"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8" name="Google Shape;688;p20"/>
                    <p:cNvSpPr/>
                    <p:nvPr/>
                  </p:nvSpPr>
                  <p:spPr>
                    <a:xfrm>
                      <a:off x="1615" y="1652"/>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689" name="Google Shape;689;p20"/>
                <p:cNvSpPr/>
                <p:nvPr/>
              </p:nvSpPr>
              <p:spPr>
                <a:xfrm>
                  <a:off x="1372" y="1688"/>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0" name="Google Shape;690;p20"/>
                <p:cNvSpPr/>
                <p:nvPr/>
              </p:nvSpPr>
              <p:spPr>
                <a:xfrm>
                  <a:off x="1304" y="1898"/>
                  <a:ext cx="198" cy="84"/>
                </a:xfrm>
                <a:custGeom>
                  <a:rect b="b" l="l" r="r" t="t"/>
                  <a:pathLst>
                    <a:path extrusionOk="0" h="371" w="874">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691" name="Google Shape;691;p20"/>
              <p:cNvSpPr/>
              <p:nvPr/>
            </p:nvSpPr>
            <p:spPr>
              <a:xfrm>
                <a:off x="1821" y="1881"/>
                <a:ext cx="85" cy="191"/>
              </a:xfrm>
              <a:custGeom>
                <a:rect b="b" l="l" r="r" t="t"/>
                <a:pathLst>
                  <a:path extrusionOk="0" h="843" w="376">
                    <a:moveTo>
                      <a:pt x="273" y="0"/>
                    </a:moveTo>
                    <a:lnTo>
                      <a:pt x="375" y="0"/>
                    </a:lnTo>
                    <a:lnTo>
                      <a:pt x="101" y="842"/>
                    </a:lnTo>
                    <a:lnTo>
                      <a:pt x="0" y="842"/>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2" name="Google Shape;692;p20"/>
              <p:cNvSpPr/>
              <p:nvPr/>
            </p:nvSpPr>
            <p:spPr>
              <a:xfrm>
                <a:off x="1817" y="1881"/>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3" name="Google Shape;693;p20"/>
              <p:cNvSpPr/>
              <p:nvPr/>
            </p:nvSpPr>
            <p:spPr>
              <a:xfrm>
                <a:off x="1824" y="1962"/>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4" name="Google Shape;694;p20"/>
              <p:cNvSpPr/>
              <p:nvPr/>
            </p:nvSpPr>
            <p:spPr>
              <a:xfrm>
                <a:off x="1641" y="1962"/>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95" name="Google Shape;695;p20"/>
              <p:cNvGrpSpPr/>
              <p:nvPr/>
            </p:nvGrpSpPr>
            <p:grpSpPr>
              <a:xfrm>
                <a:off x="1639" y="1709"/>
                <a:ext cx="194" cy="364"/>
                <a:chOff x="1639" y="1709"/>
                <a:chExt cx="194" cy="364"/>
              </a:xfrm>
            </p:grpSpPr>
            <p:sp>
              <p:nvSpPr>
                <p:cNvPr id="696" name="Google Shape;696;p20"/>
                <p:cNvSpPr/>
                <p:nvPr/>
              </p:nvSpPr>
              <p:spPr>
                <a:xfrm>
                  <a:off x="1716" y="1709"/>
                  <a:ext cx="48"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7" name="Google Shape;697;p20"/>
                <p:cNvSpPr/>
                <p:nvPr/>
              </p:nvSpPr>
              <p:spPr>
                <a:xfrm>
                  <a:off x="1639" y="1777"/>
                  <a:ext cx="194" cy="296"/>
                </a:xfrm>
                <a:custGeom>
                  <a:rect b="b" l="l" r="r" t="t"/>
                  <a:pathLst>
                    <a:path extrusionOk="0" h="1305" w="856">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698" name="Google Shape;698;p20"/>
            <p:cNvGrpSpPr/>
            <p:nvPr/>
          </p:nvGrpSpPr>
          <p:grpSpPr>
            <a:xfrm>
              <a:off x="1356" y="2116"/>
              <a:ext cx="967" cy="448"/>
              <a:chOff x="1356" y="2116"/>
              <a:chExt cx="967" cy="448"/>
            </a:xfrm>
          </p:grpSpPr>
          <p:grpSp>
            <p:nvGrpSpPr>
              <p:cNvPr id="699" name="Google Shape;699;p20"/>
              <p:cNvGrpSpPr/>
              <p:nvPr/>
            </p:nvGrpSpPr>
            <p:grpSpPr>
              <a:xfrm>
                <a:off x="1356" y="2116"/>
                <a:ext cx="306" cy="448"/>
                <a:chOff x="1356" y="2116"/>
                <a:chExt cx="306" cy="448"/>
              </a:xfrm>
            </p:grpSpPr>
            <p:grpSp>
              <p:nvGrpSpPr>
                <p:cNvPr id="700" name="Google Shape;700;p20"/>
                <p:cNvGrpSpPr/>
                <p:nvPr/>
              </p:nvGrpSpPr>
              <p:grpSpPr>
                <a:xfrm>
                  <a:off x="1356" y="2116"/>
                  <a:ext cx="306" cy="448"/>
                  <a:chOff x="1356" y="2116"/>
                  <a:chExt cx="306" cy="448"/>
                </a:xfrm>
              </p:grpSpPr>
              <p:grpSp>
                <p:nvGrpSpPr>
                  <p:cNvPr id="701" name="Google Shape;701;p20"/>
                  <p:cNvGrpSpPr/>
                  <p:nvPr/>
                </p:nvGrpSpPr>
                <p:grpSpPr>
                  <a:xfrm>
                    <a:off x="1356" y="2187"/>
                    <a:ext cx="306" cy="377"/>
                    <a:chOff x="1356" y="2187"/>
                    <a:chExt cx="306" cy="377"/>
                  </a:xfrm>
                </p:grpSpPr>
                <p:sp>
                  <p:nvSpPr>
                    <p:cNvPr id="702" name="Google Shape;702;p20"/>
                    <p:cNvSpPr/>
                    <p:nvPr/>
                  </p:nvSpPr>
                  <p:spPr>
                    <a:xfrm>
                      <a:off x="1356" y="2187"/>
                      <a:ext cx="305" cy="377"/>
                    </a:xfrm>
                    <a:custGeom>
                      <a:rect b="b" l="l" r="r" t="t"/>
                      <a:pathLst>
                        <a:path extrusionOk="0" h="1664" w="1346">
                          <a:moveTo>
                            <a:pt x="0" y="1663"/>
                          </a:moveTo>
                          <a:lnTo>
                            <a:pt x="0" y="335"/>
                          </a:lnTo>
                          <a:lnTo>
                            <a:pt x="335" y="0"/>
                          </a:lnTo>
                          <a:lnTo>
                            <a:pt x="1345" y="0"/>
                          </a:lnTo>
                          <a:lnTo>
                            <a:pt x="1345" y="1326"/>
                          </a:lnTo>
                          <a:lnTo>
                            <a:pt x="1008" y="1663"/>
                          </a:lnTo>
                          <a:lnTo>
                            <a:pt x="0" y="1663"/>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3" name="Google Shape;703;p20"/>
                    <p:cNvSpPr/>
                    <p:nvPr/>
                  </p:nvSpPr>
                  <p:spPr>
                    <a:xfrm>
                      <a:off x="1356" y="2187"/>
                      <a:ext cx="305" cy="76"/>
                    </a:xfrm>
                    <a:custGeom>
                      <a:rect b="b" l="l" r="r" t="t"/>
                      <a:pathLst>
                        <a:path extrusionOk="0" h="336" w="1346">
                          <a:moveTo>
                            <a:pt x="0" y="335"/>
                          </a:moveTo>
                          <a:lnTo>
                            <a:pt x="335" y="0"/>
                          </a:lnTo>
                          <a:lnTo>
                            <a:pt x="1345" y="0"/>
                          </a:lnTo>
                          <a:lnTo>
                            <a:pt x="1008" y="335"/>
                          </a:lnTo>
                          <a:lnTo>
                            <a:pt x="0" y="33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4" name="Google Shape;704;p20"/>
                    <p:cNvSpPr/>
                    <p:nvPr/>
                  </p:nvSpPr>
                  <p:spPr>
                    <a:xfrm>
                      <a:off x="1585" y="2187"/>
                      <a:ext cx="77" cy="377"/>
                    </a:xfrm>
                    <a:custGeom>
                      <a:rect b="b" l="l" r="r" t="t"/>
                      <a:pathLst>
                        <a:path extrusionOk="0" h="1664" w="338">
                          <a:moveTo>
                            <a:pt x="0" y="1663"/>
                          </a:moveTo>
                          <a:lnTo>
                            <a:pt x="0" y="335"/>
                          </a:lnTo>
                          <a:lnTo>
                            <a:pt x="337" y="0"/>
                          </a:lnTo>
                          <a:lnTo>
                            <a:pt x="337" y="1326"/>
                          </a:lnTo>
                          <a:lnTo>
                            <a:pt x="0" y="1663"/>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05" name="Google Shape;705;p20"/>
                  <p:cNvGrpSpPr/>
                  <p:nvPr/>
                </p:nvGrpSpPr>
                <p:grpSpPr>
                  <a:xfrm>
                    <a:off x="1426" y="2116"/>
                    <a:ext cx="235" cy="78"/>
                    <a:chOff x="1426" y="2116"/>
                    <a:chExt cx="235" cy="78"/>
                  </a:xfrm>
                </p:grpSpPr>
                <p:sp>
                  <p:nvSpPr>
                    <p:cNvPr id="706" name="Google Shape;706;p20"/>
                    <p:cNvSpPr/>
                    <p:nvPr/>
                  </p:nvSpPr>
                  <p:spPr>
                    <a:xfrm>
                      <a:off x="1426" y="2116"/>
                      <a:ext cx="235" cy="78"/>
                    </a:xfrm>
                    <a:custGeom>
                      <a:rect b="b" l="l" r="r" t="t"/>
                      <a:pathLst>
                        <a:path extrusionOk="0" h="345" w="1038">
                          <a:moveTo>
                            <a:pt x="0" y="344"/>
                          </a:moveTo>
                          <a:lnTo>
                            <a:pt x="0" y="85"/>
                          </a:lnTo>
                          <a:lnTo>
                            <a:pt x="85" y="0"/>
                          </a:lnTo>
                          <a:lnTo>
                            <a:pt x="1037" y="0"/>
                          </a:lnTo>
                          <a:lnTo>
                            <a:pt x="1037" y="257"/>
                          </a:lnTo>
                          <a:lnTo>
                            <a:pt x="950"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7" name="Google Shape;707;p20"/>
                    <p:cNvSpPr/>
                    <p:nvPr/>
                  </p:nvSpPr>
                  <p:spPr>
                    <a:xfrm>
                      <a:off x="1426" y="2116"/>
                      <a:ext cx="235" cy="20"/>
                    </a:xfrm>
                    <a:custGeom>
                      <a:rect b="b" l="l" r="r" t="t"/>
                      <a:pathLst>
                        <a:path extrusionOk="0" h="86" w="1038">
                          <a:moveTo>
                            <a:pt x="0" y="85"/>
                          </a:moveTo>
                          <a:lnTo>
                            <a:pt x="85" y="0"/>
                          </a:lnTo>
                          <a:lnTo>
                            <a:pt x="1037" y="0"/>
                          </a:lnTo>
                          <a:lnTo>
                            <a:pt x="950"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8" name="Google Shape;708;p20"/>
                    <p:cNvSpPr/>
                    <p:nvPr/>
                  </p:nvSpPr>
                  <p:spPr>
                    <a:xfrm>
                      <a:off x="1641" y="2116"/>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709" name="Google Shape;709;p20"/>
                <p:cNvSpPr/>
                <p:nvPr/>
              </p:nvSpPr>
              <p:spPr>
                <a:xfrm>
                  <a:off x="1418" y="2220"/>
                  <a:ext cx="158" cy="27"/>
                </a:xfrm>
                <a:custGeom>
                  <a:rect b="b" l="l" r="r" t="t"/>
                  <a:pathLst>
                    <a:path extrusionOk="0" h="120" w="698">
                      <a:moveTo>
                        <a:pt x="173" y="0"/>
                      </a:moveTo>
                      <a:lnTo>
                        <a:pt x="697" y="0"/>
                      </a:lnTo>
                      <a:lnTo>
                        <a:pt x="522" y="119"/>
                      </a:lnTo>
                      <a:lnTo>
                        <a:pt x="0" y="119"/>
                      </a:lnTo>
                      <a:lnTo>
                        <a:pt x="173"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10" name="Google Shape;710;p20"/>
              <p:cNvGrpSpPr/>
              <p:nvPr/>
            </p:nvGrpSpPr>
            <p:grpSpPr>
              <a:xfrm>
                <a:off x="1657" y="2116"/>
                <a:ext cx="379" cy="448"/>
                <a:chOff x="1657" y="2116"/>
                <a:chExt cx="379" cy="448"/>
              </a:xfrm>
            </p:grpSpPr>
            <p:grpSp>
              <p:nvGrpSpPr>
                <p:cNvPr id="711" name="Google Shape;711;p20"/>
                <p:cNvGrpSpPr/>
                <p:nvPr/>
              </p:nvGrpSpPr>
              <p:grpSpPr>
                <a:xfrm>
                  <a:off x="1657" y="2116"/>
                  <a:ext cx="379" cy="448"/>
                  <a:chOff x="1657" y="2116"/>
                  <a:chExt cx="379" cy="448"/>
                </a:xfrm>
              </p:grpSpPr>
              <p:grpSp>
                <p:nvGrpSpPr>
                  <p:cNvPr id="712" name="Google Shape;712;p20"/>
                  <p:cNvGrpSpPr/>
                  <p:nvPr/>
                </p:nvGrpSpPr>
                <p:grpSpPr>
                  <a:xfrm>
                    <a:off x="1657" y="2187"/>
                    <a:ext cx="379" cy="377"/>
                    <a:chOff x="1657" y="2187"/>
                    <a:chExt cx="379" cy="377"/>
                  </a:xfrm>
                </p:grpSpPr>
                <p:sp>
                  <p:nvSpPr>
                    <p:cNvPr id="713" name="Google Shape;713;p20"/>
                    <p:cNvSpPr/>
                    <p:nvPr/>
                  </p:nvSpPr>
                  <p:spPr>
                    <a:xfrm>
                      <a:off x="1657" y="2187"/>
                      <a:ext cx="378" cy="377"/>
                    </a:xfrm>
                    <a:custGeom>
                      <a:rect b="b" l="l" r="r" t="t"/>
                      <a:pathLst>
                        <a:path extrusionOk="0" h="1664" w="1668">
                          <a:moveTo>
                            <a:pt x="0" y="1663"/>
                          </a:moveTo>
                          <a:lnTo>
                            <a:pt x="0" y="414"/>
                          </a:lnTo>
                          <a:lnTo>
                            <a:pt x="414" y="0"/>
                          </a:lnTo>
                          <a:lnTo>
                            <a:pt x="1667" y="0"/>
                          </a:lnTo>
                          <a:lnTo>
                            <a:pt x="1667" y="1247"/>
                          </a:lnTo>
                          <a:lnTo>
                            <a:pt x="1251" y="1663"/>
                          </a:lnTo>
                          <a:lnTo>
                            <a:pt x="0" y="1663"/>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4" name="Google Shape;714;p20"/>
                    <p:cNvSpPr/>
                    <p:nvPr/>
                  </p:nvSpPr>
                  <p:spPr>
                    <a:xfrm>
                      <a:off x="1657" y="2187"/>
                      <a:ext cx="378" cy="94"/>
                    </a:xfrm>
                    <a:custGeom>
                      <a:rect b="b" l="l" r="r" t="t"/>
                      <a:pathLst>
                        <a:path extrusionOk="0" h="415" w="1668">
                          <a:moveTo>
                            <a:pt x="0" y="414"/>
                          </a:moveTo>
                          <a:lnTo>
                            <a:pt x="414" y="0"/>
                          </a:lnTo>
                          <a:lnTo>
                            <a:pt x="1667" y="0"/>
                          </a:lnTo>
                          <a:lnTo>
                            <a:pt x="1251" y="414"/>
                          </a:lnTo>
                          <a:lnTo>
                            <a:pt x="0" y="414"/>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5" name="Google Shape;715;p20"/>
                    <p:cNvSpPr/>
                    <p:nvPr/>
                  </p:nvSpPr>
                  <p:spPr>
                    <a:xfrm>
                      <a:off x="1941" y="2187"/>
                      <a:ext cx="95" cy="377"/>
                    </a:xfrm>
                    <a:custGeom>
                      <a:rect b="b" l="l" r="r" t="t"/>
                      <a:pathLst>
                        <a:path extrusionOk="0" h="1664" w="417">
                          <a:moveTo>
                            <a:pt x="0" y="1663"/>
                          </a:moveTo>
                          <a:lnTo>
                            <a:pt x="0" y="414"/>
                          </a:lnTo>
                          <a:lnTo>
                            <a:pt x="416" y="0"/>
                          </a:lnTo>
                          <a:lnTo>
                            <a:pt x="416" y="1247"/>
                          </a:lnTo>
                          <a:lnTo>
                            <a:pt x="0" y="1663"/>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16" name="Google Shape;716;p20"/>
                  <p:cNvGrpSpPr/>
                  <p:nvPr/>
                </p:nvGrpSpPr>
                <p:grpSpPr>
                  <a:xfrm>
                    <a:off x="1743" y="2116"/>
                    <a:ext cx="292" cy="78"/>
                    <a:chOff x="1743" y="2116"/>
                    <a:chExt cx="292" cy="78"/>
                  </a:xfrm>
                </p:grpSpPr>
                <p:sp>
                  <p:nvSpPr>
                    <p:cNvPr id="717" name="Google Shape;717;p20"/>
                    <p:cNvSpPr/>
                    <p:nvPr/>
                  </p:nvSpPr>
                  <p:spPr>
                    <a:xfrm>
                      <a:off x="1743" y="2116"/>
                      <a:ext cx="292" cy="78"/>
                    </a:xfrm>
                    <a:custGeom>
                      <a:rect b="b" l="l" r="r" t="t"/>
                      <a:pathLst>
                        <a:path extrusionOk="0" h="345" w="1289">
                          <a:moveTo>
                            <a:pt x="0" y="344"/>
                          </a:moveTo>
                          <a:lnTo>
                            <a:pt x="0" y="85"/>
                          </a:lnTo>
                          <a:lnTo>
                            <a:pt x="85" y="0"/>
                          </a:lnTo>
                          <a:lnTo>
                            <a:pt x="1288" y="0"/>
                          </a:lnTo>
                          <a:lnTo>
                            <a:pt x="1288" y="257"/>
                          </a:lnTo>
                          <a:lnTo>
                            <a:pt x="1201"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8" name="Google Shape;718;p20"/>
                    <p:cNvSpPr/>
                    <p:nvPr/>
                  </p:nvSpPr>
                  <p:spPr>
                    <a:xfrm>
                      <a:off x="1743" y="2116"/>
                      <a:ext cx="292" cy="20"/>
                    </a:xfrm>
                    <a:custGeom>
                      <a:rect b="b" l="l" r="r" t="t"/>
                      <a:pathLst>
                        <a:path extrusionOk="0" h="86" w="1289">
                          <a:moveTo>
                            <a:pt x="0" y="85"/>
                          </a:moveTo>
                          <a:lnTo>
                            <a:pt x="85" y="0"/>
                          </a:lnTo>
                          <a:lnTo>
                            <a:pt x="1288" y="0"/>
                          </a:lnTo>
                          <a:lnTo>
                            <a:pt x="1201"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9" name="Google Shape;719;p20"/>
                    <p:cNvSpPr/>
                    <p:nvPr/>
                  </p:nvSpPr>
                  <p:spPr>
                    <a:xfrm>
                      <a:off x="2015" y="2116"/>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720" name="Google Shape;720;p20"/>
                <p:cNvSpPr/>
                <p:nvPr/>
              </p:nvSpPr>
              <p:spPr>
                <a:xfrm>
                  <a:off x="1772" y="2152"/>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1" name="Google Shape;721;p20"/>
                <p:cNvSpPr/>
                <p:nvPr/>
              </p:nvSpPr>
              <p:spPr>
                <a:xfrm>
                  <a:off x="1704" y="2362"/>
                  <a:ext cx="198" cy="84"/>
                </a:xfrm>
                <a:custGeom>
                  <a:rect b="b" l="l" r="r" t="t"/>
                  <a:pathLst>
                    <a:path extrusionOk="0" h="371" w="874">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722" name="Google Shape;722;p20"/>
              <p:cNvSpPr/>
              <p:nvPr/>
            </p:nvSpPr>
            <p:spPr>
              <a:xfrm>
                <a:off x="2221" y="2345"/>
                <a:ext cx="85" cy="191"/>
              </a:xfrm>
              <a:custGeom>
                <a:rect b="b" l="l" r="r" t="t"/>
                <a:pathLst>
                  <a:path extrusionOk="0" h="843" w="376">
                    <a:moveTo>
                      <a:pt x="273" y="0"/>
                    </a:moveTo>
                    <a:lnTo>
                      <a:pt x="375" y="0"/>
                    </a:lnTo>
                    <a:lnTo>
                      <a:pt x="101" y="842"/>
                    </a:lnTo>
                    <a:lnTo>
                      <a:pt x="0" y="842"/>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3" name="Google Shape;723;p20"/>
              <p:cNvSpPr/>
              <p:nvPr/>
            </p:nvSpPr>
            <p:spPr>
              <a:xfrm>
                <a:off x="2217" y="2345"/>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4" name="Google Shape;724;p20"/>
              <p:cNvSpPr/>
              <p:nvPr/>
            </p:nvSpPr>
            <p:spPr>
              <a:xfrm>
                <a:off x="2224" y="2426"/>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5" name="Google Shape;725;p20"/>
              <p:cNvSpPr/>
              <p:nvPr/>
            </p:nvSpPr>
            <p:spPr>
              <a:xfrm>
                <a:off x="2041" y="2426"/>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26" name="Google Shape;726;p20"/>
              <p:cNvGrpSpPr/>
              <p:nvPr/>
            </p:nvGrpSpPr>
            <p:grpSpPr>
              <a:xfrm>
                <a:off x="2039" y="2173"/>
                <a:ext cx="194" cy="364"/>
                <a:chOff x="2039" y="2173"/>
                <a:chExt cx="194" cy="364"/>
              </a:xfrm>
            </p:grpSpPr>
            <p:sp>
              <p:nvSpPr>
                <p:cNvPr id="727" name="Google Shape;727;p20"/>
                <p:cNvSpPr/>
                <p:nvPr/>
              </p:nvSpPr>
              <p:spPr>
                <a:xfrm>
                  <a:off x="2116" y="2173"/>
                  <a:ext cx="48"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8" name="Google Shape;728;p20"/>
                <p:cNvSpPr/>
                <p:nvPr/>
              </p:nvSpPr>
              <p:spPr>
                <a:xfrm>
                  <a:off x="2039" y="2241"/>
                  <a:ext cx="194" cy="296"/>
                </a:xfrm>
                <a:custGeom>
                  <a:rect b="b" l="l" r="r" t="t"/>
                  <a:pathLst>
                    <a:path extrusionOk="0" h="1305" w="857">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729" name="Google Shape;729;p20"/>
            <p:cNvGrpSpPr/>
            <p:nvPr/>
          </p:nvGrpSpPr>
          <p:grpSpPr>
            <a:xfrm>
              <a:off x="1772" y="2604"/>
              <a:ext cx="967" cy="448"/>
              <a:chOff x="1772" y="2604"/>
              <a:chExt cx="967" cy="448"/>
            </a:xfrm>
          </p:grpSpPr>
          <p:grpSp>
            <p:nvGrpSpPr>
              <p:cNvPr id="730" name="Google Shape;730;p20"/>
              <p:cNvGrpSpPr/>
              <p:nvPr/>
            </p:nvGrpSpPr>
            <p:grpSpPr>
              <a:xfrm>
                <a:off x="1772" y="2604"/>
                <a:ext cx="306" cy="448"/>
                <a:chOff x="1772" y="2604"/>
                <a:chExt cx="306" cy="448"/>
              </a:xfrm>
            </p:grpSpPr>
            <p:grpSp>
              <p:nvGrpSpPr>
                <p:cNvPr id="731" name="Google Shape;731;p20"/>
                <p:cNvGrpSpPr/>
                <p:nvPr/>
              </p:nvGrpSpPr>
              <p:grpSpPr>
                <a:xfrm>
                  <a:off x="1772" y="2604"/>
                  <a:ext cx="306" cy="448"/>
                  <a:chOff x="1772" y="2604"/>
                  <a:chExt cx="306" cy="448"/>
                </a:xfrm>
              </p:grpSpPr>
              <p:grpSp>
                <p:nvGrpSpPr>
                  <p:cNvPr id="732" name="Google Shape;732;p20"/>
                  <p:cNvGrpSpPr/>
                  <p:nvPr/>
                </p:nvGrpSpPr>
                <p:grpSpPr>
                  <a:xfrm>
                    <a:off x="1772" y="2675"/>
                    <a:ext cx="306" cy="377"/>
                    <a:chOff x="1772" y="2675"/>
                    <a:chExt cx="306" cy="377"/>
                  </a:xfrm>
                </p:grpSpPr>
                <p:sp>
                  <p:nvSpPr>
                    <p:cNvPr id="733" name="Google Shape;733;p20"/>
                    <p:cNvSpPr/>
                    <p:nvPr/>
                  </p:nvSpPr>
                  <p:spPr>
                    <a:xfrm>
                      <a:off x="1772" y="2675"/>
                      <a:ext cx="305" cy="377"/>
                    </a:xfrm>
                    <a:custGeom>
                      <a:rect b="b" l="l" r="r" t="t"/>
                      <a:pathLst>
                        <a:path extrusionOk="0" h="1663" w="1346">
                          <a:moveTo>
                            <a:pt x="0" y="1662"/>
                          </a:moveTo>
                          <a:lnTo>
                            <a:pt x="0" y="336"/>
                          </a:lnTo>
                          <a:lnTo>
                            <a:pt x="335" y="0"/>
                          </a:lnTo>
                          <a:lnTo>
                            <a:pt x="1345" y="0"/>
                          </a:lnTo>
                          <a:lnTo>
                            <a:pt x="1345" y="1326"/>
                          </a:lnTo>
                          <a:lnTo>
                            <a:pt x="1008" y="1662"/>
                          </a:lnTo>
                          <a:lnTo>
                            <a:pt x="0" y="1662"/>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4" name="Google Shape;734;p20"/>
                    <p:cNvSpPr/>
                    <p:nvPr/>
                  </p:nvSpPr>
                  <p:spPr>
                    <a:xfrm>
                      <a:off x="1772" y="2675"/>
                      <a:ext cx="305" cy="76"/>
                    </a:xfrm>
                    <a:custGeom>
                      <a:rect b="b" l="l" r="r" t="t"/>
                      <a:pathLst>
                        <a:path extrusionOk="0" h="337" w="1346">
                          <a:moveTo>
                            <a:pt x="0" y="336"/>
                          </a:moveTo>
                          <a:lnTo>
                            <a:pt x="335" y="0"/>
                          </a:lnTo>
                          <a:lnTo>
                            <a:pt x="1345" y="0"/>
                          </a:lnTo>
                          <a:lnTo>
                            <a:pt x="1008" y="336"/>
                          </a:lnTo>
                          <a:lnTo>
                            <a:pt x="0" y="33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5" name="Google Shape;735;p20"/>
                    <p:cNvSpPr/>
                    <p:nvPr/>
                  </p:nvSpPr>
                  <p:spPr>
                    <a:xfrm>
                      <a:off x="2001" y="2675"/>
                      <a:ext cx="77" cy="377"/>
                    </a:xfrm>
                    <a:custGeom>
                      <a:rect b="b" l="l" r="r" t="t"/>
                      <a:pathLst>
                        <a:path extrusionOk="0" h="1663" w="338">
                          <a:moveTo>
                            <a:pt x="0" y="1662"/>
                          </a:moveTo>
                          <a:lnTo>
                            <a:pt x="0" y="336"/>
                          </a:lnTo>
                          <a:lnTo>
                            <a:pt x="337" y="0"/>
                          </a:lnTo>
                          <a:lnTo>
                            <a:pt x="337" y="1326"/>
                          </a:lnTo>
                          <a:lnTo>
                            <a:pt x="0" y="1662"/>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36" name="Google Shape;736;p20"/>
                  <p:cNvGrpSpPr/>
                  <p:nvPr/>
                </p:nvGrpSpPr>
                <p:grpSpPr>
                  <a:xfrm>
                    <a:off x="1842" y="2604"/>
                    <a:ext cx="235" cy="78"/>
                    <a:chOff x="1842" y="2604"/>
                    <a:chExt cx="235" cy="78"/>
                  </a:xfrm>
                </p:grpSpPr>
                <p:sp>
                  <p:nvSpPr>
                    <p:cNvPr id="737" name="Google Shape;737;p20"/>
                    <p:cNvSpPr/>
                    <p:nvPr/>
                  </p:nvSpPr>
                  <p:spPr>
                    <a:xfrm>
                      <a:off x="1842" y="2604"/>
                      <a:ext cx="235" cy="78"/>
                    </a:xfrm>
                    <a:custGeom>
                      <a:rect b="b" l="l" r="r" t="t"/>
                      <a:pathLst>
                        <a:path extrusionOk="0" h="345" w="1037">
                          <a:moveTo>
                            <a:pt x="0" y="344"/>
                          </a:moveTo>
                          <a:lnTo>
                            <a:pt x="0" y="85"/>
                          </a:lnTo>
                          <a:lnTo>
                            <a:pt x="85" y="0"/>
                          </a:lnTo>
                          <a:lnTo>
                            <a:pt x="1036" y="0"/>
                          </a:lnTo>
                          <a:lnTo>
                            <a:pt x="1036" y="257"/>
                          </a:lnTo>
                          <a:lnTo>
                            <a:pt x="949"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8" name="Google Shape;738;p20"/>
                    <p:cNvSpPr/>
                    <p:nvPr/>
                  </p:nvSpPr>
                  <p:spPr>
                    <a:xfrm>
                      <a:off x="1842" y="2604"/>
                      <a:ext cx="235" cy="20"/>
                    </a:xfrm>
                    <a:custGeom>
                      <a:rect b="b" l="l" r="r" t="t"/>
                      <a:pathLst>
                        <a:path extrusionOk="0" h="86" w="1037">
                          <a:moveTo>
                            <a:pt x="0" y="85"/>
                          </a:moveTo>
                          <a:lnTo>
                            <a:pt x="85" y="0"/>
                          </a:lnTo>
                          <a:lnTo>
                            <a:pt x="1036" y="0"/>
                          </a:lnTo>
                          <a:lnTo>
                            <a:pt x="949"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9" name="Google Shape;739;p20"/>
                    <p:cNvSpPr/>
                    <p:nvPr/>
                  </p:nvSpPr>
                  <p:spPr>
                    <a:xfrm>
                      <a:off x="2057" y="2604"/>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740" name="Google Shape;740;p20"/>
                <p:cNvSpPr/>
                <p:nvPr/>
              </p:nvSpPr>
              <p:spPr>
                <a:xfrm>
                  <a:off x="1834" y="2708"/>
                  <a:ext cx="158" cy="27"/>
                </a:xfrm>
                <a:custGeom>
                  <a:rect b="b" l="l" r="r" t="t"/>
                  <a:pathLst>
                    <a:path extrusionOk="0" h="120" w="698">
                      <a:moveTo>
                        <a:pt x="173" y="0"/>
                      </a:moveTo>
                      <a:lnTo>
                        <a:pt x="697" y="0"/>
                      </a:lnTo>
                      <a:lnTo>
                        <a:pt x="522" y="119"/>
                      </a:lnTo>
                      <a:lnTo>
                        <a:pt x="0" y="119"/>
                      </a:lnTo>
                      <a:lnTo>
                        <a:pt x="173"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41" name="Google Shape;741;p20"/>
              <p:cNvGrpSpPr/>
              <p:nvPr/>
            </p:nvGrpSpPr>
            <p:grpSpPr>
              <a:xfrm>
                <a:off x="2073" y="2604"/>
                <a:ext cx="379" cy="448"/>
                <a:chOff x="2073" y="2604"/>
                <a:chExt cx="379" cy="448"/>
              </a:xfrm>
            </p:grpSpPr>
            <p:grpSp>
              <p:nvGrpSpPr>
                <p:cNvPr id="742" name="Google Shape;742;p20"/>
                <p:cNvGrpSpPr/>
                <p:nvPr/>
              </p:nvGrpSpPr>
              <p:grpSpPr>
                <a:xfrm>
                  <a:off x="2073" y="2604"/>
                  <a:ext cx="379" cy="448"/>
                  <a:chOff x="2073" y="2604"/>
                  <a:chExt cx="379" cy="448"/>
                </a:xfrm>
              </p:grpSpPr>
              <p:grpSp>
                <p:nvGrpSpPr>
                  <p:cNvPr id="743" name="Google Shape;743;p20"/>
                  <p:cNvGrpSpPr/>
                  <p:nvPr/>
                </p:nvGrpSpPr>
                <p:grpSpPr>
                  <a:xfrm>
                    <a:off x="2073" y="2675"/>
                    <a:ext cx="379" cy="377"/>
                    <a:chOff x="2073" y="2675"/>
                    <a:chExt cx="379" cy="377"/>
                  </a:xfrm>
                </p:grpSpPr>
                <p:sp>
                  <p:nvSpPr>
                    <p:cNvPr id="744" name="Google Shape;744;p20"/>
                    <p:cNvSpPr/>
                    <p:nvPr/>
                  </p:nvSpPr>
                  <p:spPr>
                    <a:xfrm>
                      <a:off x="2073" y="2675"/>
                      <a:ext cx="378" cy="377"/>
                    </a:xfrm>
                    <a:custGeom>
                      <a:rect b="b" l="l" r="r" t="t"/>
                      <a:pathLst>
                        <a:path extrusionOk="0" h="1663" w="1668">
                          <a:moveTo>
                            <a:pt x="0" y="1662"/>
                          </a:moveTo>
                          <a:lnTo>
                            <a:pt x="0" y="415"/>
                          </a:lnTo>
                          <a:lnTo>
                            <a:pt x="414" y="0"/>
                          </a:lnTo>
                          <a:lnTo>
                            <a:pt x="1667" y="0"/>
                          </a:lnTo>
                          <a:lnTo>
                            <a:pt x="1667" y="1247"/>
                          </a:lnTo>
                          <a:lnTo>
                            <a:pt x="1251" y="1662"/>
                          </a:lnTo>
                          <a:lnTo>
                            <a:pt x="0" y="1662"/>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5" name="Google Shape;745;p20"/>
                    <p:cNvSpPr/>
                    <p:nvPr/>
                  </p:nvSpPr>
                  <p:spPr>
                    <a:xfrm>
                      <a:off x="2073" y="2675"/>
                      <a:ext cx="378" cy="94"/>
                    </a:xfrm>
                    <a:custGeom>
                      <a:rect b="b" l="l" r="r" t="t"/>
                      <a:pathLst>
                        <a:path extrusionOk="0" h="416" w="1668">
                          <a:moveTo>
                            <a:pt x="0" y="415"/>
                          </a:moveTo>
                          <a:lnTo>
                            <a:pt x="414" y="0"/>
                          </a:lnTo>
                          <a:lnTo>
                            <a:pt x="1667" y="0"/>
                          </a:lnTo>
                          <a:lnTo>
                            <a:pt x="1251" y="415"/>
                          </a:lnTo>
                          <a:lnTo>
                            <a:pt x="0" y="41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6" name="Google Shape;746;p20"/>
                    <p:cNvSpPr/>
                    <p:nvPr/>
                  </p:nvSpPr>
                  <p:spPr>
                    <a:xfrm>
                      <a:off x="2357" y="2675"/>
                      <a:ext cx="95" cy="377"/>
                    </a:xfrm>
                    <a:custGeom>
                      <a:rect b="b" l="l" r="r" t="t"/>
                      <a:pathLst>
                        <a:path extrusionOk="0" h="1663" w="417">
                          <a:moveTo>
                            <a:pt x="0" y="1662"/>
                          </a:moveTo>
                          <a:lnTo>
                            <a:pt x="0" y="415"/>
                          </a:lnTo>
                          <a:lnTo>
                            <a:pt x="416" y="0"/>
                          </a:lnTo>
                          <a:lnTo>
                            <a:pt x="416" y="1247"/>
                          </a:lnTo>
                          <a:lnTo>
                            <a:pt x="0" y="1662"/>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47" name="Google Shape;747;p20"/>
                  <p:cNvGrpSpPr/>
                  <p:nvPr/>
                </p:nvGrpSpPr>
                <p:grpSpPr>
                  <a:xfrm>
                    <a:off x="2159" y="2604"/>
                    <a:ext cx="292" cy="78"/>
                    <a:chOff x="2159" y="2604"/>
                    <a:chExt cx="292" cy="78"/>
                  </a:xfrm>
                </p:grpSpPr>
                <p:sp>
                  <p:nvSpPr>
                    <p:cNvPr id="748" name="Google Shape;748;p20"/>
                    <p:cNvSpPr/>
                    <p:nvPr/>
                  </p:nvSpPr>
                  <p:spPr>
                    <a:xfrm>
                      <a:off x="2159" y="2604"/>
                      <a:ext cx="292" cy="78"/>
                    </a:xfrm>
                    <a:custGeom>
                      <a:rect b="b" l="l" r="r" t="t"/>
                      <a:pathLst>
                        <a:path extrusionOk="0" h="345" w="1288">
                          <a:moveTo>
                            <a:pt x="0" y="344"/>
                          </a:moveTo>
                          <a:lnTo>
                            <a:pt x="0" y="85"/>
                          </a:lnTo>
                          <a:lnTo>
                            <a:pt x="85" y="0"/>
                          </a:lnTo>
                          <a:lnTo>
                            <a:pt x="1287" y="0"/>
                          </a:lnTo>
                          <a:lnTo>
                            <a:pt x="1287" y="257"/>
                          </a:lnTo>
                          <a:lnTo>
                            <a:pt x="1200"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9" name="Google Shape;749;p20"/>
                    <p:cNvSpPr/>
                    <p:nvPr/>
                  </p:nvSpPr>
                  <p:spPr>
                    <a:xfrm>
                      <a:off x="2159" y="2604"/>
                      <a:ext cx="292" cy="20"/>
                    </a:xfrm>
                    <a:custGeom>
                      <a:rect b="b" l="l" r="r" t="t"/>
                      <a:pathLst>
                        <a:path extrusionOk="0" h="86" w="1288">
                          <a:moveTo>
                            <a:pt x="0" y="85"/>
                          </a:moveTo>
                          <a:lnTo>
                            <a:pt x="85" y="0"/>
                          </a:lnTo>
                          <a:lnTo>
                            <a:pt x="1287" y="0"/>
                          </a:lnTo>
                          <a:lnTo>
                            <a:pt x="1200"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0" name="Google Shape;750;p20"/>
                    <p:cNvSpPr/>
                    <p:nvPr/>
                  </p:nvSpPr>
                  <p:spPr>
                    <a:xfrm>
                      <a:off x="2431" y="2604"/>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751" name="Google Shape;751;p20"/>
                <p:cNvSpPr/>
                <p:nvPr/>
              </p:nvSpPr>
              <p:spPr>
                <a:xfrm>
                  <a:off x="2188" y="2640"/>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2" name="Google Shape;752;p20"/>
                <p:cNvSpPr/>
                <p:nvPr/>
              </p:nvSpPr>
              <p:spPr>
                <a:xfrm>
                  <a:off x="2120" y="2850"/>
                  <a:ext cx="198" cy="84"/>
                </a:xfrm>
                <a:custGeom>
                  <a:rect b="b" l="l" r="r" t="t"/>
                  <a:pathLst>
                    <a:path extrusionOk="0" h="371" w="874">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753" name="Google Shape;753;p20"/>
              <p:cNvSpPr/>
              <p:nvPr/>
            </p:nvSpPr>
            <p:spPr>
              <a:xfrm>
                <a:off x="2637" y="2833"/>
                <a:ext cx="85" cy="191"/>
              </a:xfrm>
              <a:custGeom>
                <a:rect b="b" l="l" r="r" t="t"/>
                <a:pathLst>
                  <a:path extrusionOk="0" h="843" w="377">
                    <a:moveTo>
                      <a:pt x="274" y="0"/>
                    </a:moveTo>
                    <a:lnTo>
                      <a:pt x="376" y="0"/>
                    </a:lnTo>
                    <a:lnTo>
                      <a:pt x="101" y="842"/>
                    </a:lnTo>
                    <a:lnTo>
                      <a:pt x="0" y="842"/>
                    </a:lnTo>
                    <a:lnTo>
                      <a:pt x="274"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4" name="Google Shape;754;p20"/>
              <p:cNvSpPr/>
              <p:nvPr/>
            </p:nvSpPr>
            <p:spPr>
              <a:xfrm>
                <a:off x="2633" y="2833"/>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5" name="Google Shape;755;p20"/>
              <p:cNvSpPr/>
              <p:nvPr/>
            </p:nvSpPr>
            <p:spPr>
              <a:xfrm>
                <a:off x="2640" y="2914"/>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6" name="Google Shape;756;p20"/>
              <p:cNvSpPr/>
              <p:nvPr/>
            </p:nvSpPr>
            <p:spPr>
              <a:xfrm>
                <a:off x="2457" y="2914"/>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57" name="Google Shape;757;p20"/>
              <p:cNvGrpSpPr/>
              <p:nvPr/>
            </p:nvGrpSpPr>
            <p:grpSpPr>
              <a:xfrm>
                <a:off x="2455" y="2661"/>
                <a:ext cx="194" cy="364"/>
                <a:chOff x="2455" y="2661"/>
                <a:chExt cx="194" cy="364"/>
              </a:xfrm>
            </p:grpSpPr>
            <p:sp>
              <p:nvSpPr>
                <p:cNvPr id="758" name="Google Shape;758;p20"/>
                <p:cNvSpPr/>
                <p:nvPr/>
              </p:nvSpPr>
              <p:spPr>
                <a:xfrm>
                  <a:off x="2531" y="2661"/>
                  <a:ext cx="49" cy="49"/>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9" name="Google Shape;759;p20"/>
                <p:cNvSpPr/>
                <p:nvPr/>
              </p:nvSpPr>
              <p:spPr>
                <a:xfrm>
                  <a:off x="2455" y="2729"/>
                  <a:ext cx="194" cy="296"/>
                </a:xfrm>
                <a:custGeom>
                  <a:rect b="b" l="l" r="r" t="t"/>
                  <a:pathLst>
                    <a:path extrusionOk="0" h="1305" w="856">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760" name="Google Shape;760;p20"/>
            <p:cNvGrpSpPr/>
            <p:nvPr/>
          </p:nvGrpSpPr>
          <p:grpSpPr>
            <a:xfrm>
              <a:off x="2188" y="3052"/>
              <a:ext cx="967" cy="448"/>
              <a:chOff x="2188" y="3052"/>
              <a:chExt cx="967" cy="448"/>
            </a:xfrm>
          </p:grpSpPr>
          <p:grpSp>
            <p:nvGrpSpPr>
              <p:cNvPr id="761" name="Google Shape;761;p20"/>
              <p:cNvGrpSpPr/>
              <p:nvPr/>
            </p:nvGrpSpPr>
            <p:grpSpPr>
              <a:xfrm>
                <a:off x="2188" y="3052"/>
                <a:ext cx="305" cy="448"/>
                <a:chOff x="2188" y="3052"/>
                <a:chExt cx="305" cy="448"/>
              </a:xfrm>
            </p:grpSpPr>
            <p:grpSp>
              <p:nvGrpSpPr>
                <p:cNvPr id="762" name="Google Shape;762;p20"/>
                <p:cNvGrpSpPr/>
                <p:nvPr/>
              </p:nvGrpSpPr>
              <p:grpSpPr>
                <a:xfrm>
                  <a:off x="2188" y="3052"/>
                  <a:ext cx="305" cy="448"/>
                  <a:chOff x="2188" y="3052"/>
                  <a:chExt cx="305" cy="448"/>
                </a:xfrm>
              </p:grpSpPr>
              <p:grpSp>
                <p:nvGrpSpPr>
                  <p:cNvPr id="763" name="Google Shape;763;p20"/>
                  <p:cNvGrpSpPr/>
                  <p:nvPr/>
                </p:nvGrpSpPr>
                <p:grpSpPr>
                  <a:xfrm>
                    <a:off x="2188" y="3123"/>
                    <a:ext cx="305" cy="377"/>
                    <a:chOff x="2188" y="3123"/>
                    <a:chExt cx="305" cy="377"/>
                  </a:xfrm>
                </p:grpSpPr>
                <p:sp>
                  <p:nvSpPr>
                    <p:cNvPr id="764" name="Google Shape;764;p20"/>
                    <p:cNvSpPr/>
                    <p:nvPr/>
                  </p:nvSpPr>
                  <p:spPr>
                    <a:xfrm>
                      <a:off x="2188" y="3123"/>
                      <a:ext cx="305" cy="377"/>
                    </a:xfrm>
                    <a:custGeom>
                      <a:rect b="b" l="l" r="r" t="t"/>
                      <a:pathLst>
                        <a:path extrusionOk="0" h="1663" w="1346">
                          <a:moveTo>
                            <a:pt x="0" y="1662"/>
                          </a:moveTo>
                          <a:lnTo>
                            <a:pt x="0" y="336"/>
                          </a:lnTo>
                          <a:lnTo>
                            <a:pt x="335" y="0"/>
                          </a:lnTo>
                          <a:lnTo>
                            <a:pt x="1345" y="0"/>
                          </a:lnTo>
                          <a:lnTo>
                            <a:pt x="1345" y="1326"/>
                          </a:lnTo>
                          <a:lnTo>
                            <a:pt x="1008" y="1662"/>
                          </a:lnTo>
                          <a:lnTo>
                            <a:pt x="0" y="1662"/>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5" name="Google Shape;765;p20"/>
                    <p:cNvSpPr/>
                    <p:nvPr/>
                  </p:nvSpPr>
                  <p:spPr>
                    <a:xfrm>
                      <a:off x="2188" y="3123"/>
                      <a:ext cx="305" cy="76"/>
                    </a:xfrm>
                    <a:custGeom>
                      <a:rect b="b" l="l" r="r" t="t"/>
                      <a:pathLst>
                        <a:path extrusionOk="0" h="337" w="1346">
                          <a:moveTo>
                            <a:pt x="0" y="336"/>
                          </a:moveTo>
                          <a:lnTo>
                            <a:pt x="335" y="0"/>
                          </a:lnTo>
                          <a:lnTo>
                            <a:pt x="1345" y="0"/>
                          </a:lnTo>
                          <a:lnTo>
                            <a:pt x="1008" y="336"/>
                          </a:lnTo>
                          <a:lnTo>
                            <a:pt x="0" y="336"/>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6" name="Google Shape;766;p20"/>
                    <p:cNvSpPr/>
                    <p:nvPr/>
                  </p:nvSpPr>
                  <p:spPr>
                    <a:xfrm>
                      <a:off x="2416" y="3123"/>
                      <a:ext cx="77" cy="377"/>
                    </a:xfrm>
                    <a:custGeom>
                      <a:rect b="b" l="l" r="r" t="t"/>
                      <a:pathLst>
                        <a:path extrusionOk="0" h="1663" w="338">
                          <a:moveTo>
                            <a:pt x="0" y="1662"/>
                          </a:moveTo>
                          <a:lnTo>
                            <a:pt x="0" y="336"/>
                          </a:lnTo>
                          <a:lnTo>
                            <a:pt x="337" y="0"/>
                          </a:lnTo>
                          <a:lnTo>
                            <a:pt x="337" y="1326"/>
                          </a:lnTo>
                          <a:lnTo>
                            <a:pt x="0" y="1662"/>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67" name="Google Shape;767;p20"/>
                  <p:cNvGrpSpPr/>
                  <p:nvPr/>
                </p:nvGrpSpPr>
                <p:grpSpPr>
                  <a:xfrm>
                    <a:off x="2258" y="3052"/>
                    <a:ext cx="235" cy="78"/>
                    <a:chOff x="2258" y="3052"/>
                    <a:chExt cx="235" cy="78"/>
                  </a:xfrm>
                </p:grpSpPr>
                <p:sp>
                  <p:nvSpPr>
                    <p:cNvPr id="768" name="Google Shape;768;p20"/>
                    <p:cNvSpPr/>
                    <p:nvPr/>
                  </p:nvSpPr>
                  <p:spPr>
                    <a:xfrm>
                      <a:off x="2258" y="3052"/>
                      <a:ext cx="235" cy="78"/>
                    </a:xfrm>
                    <a:custGeom>
                      <a:rect b="b" l="l" r="r" t="t"/>
                      <a:pathLst>
                        <a:path extrusionOk="0" h="345" w="1037">
                          <a:moveTo>
                            <a:pt x="0" y="344"/>
                          </a:moveTo>
                          <a:lnTo>
                            <a:pt x="0" y="85"/>
                          </a:lnTo>
                          <a:lnTo>
                            <a:pt x="85" y="0"/>
                          </a:lnTo>
                          <a:lnTo>
                            <a:pt x="1036" y="0"/>
                          </a:lnTo>
                          <a:lnTo>
                            <a:pt x="1036" y="257"/>
                          </a:lnTo>
                          <a:lnTo>
                            <a:pt x="949" y="344"/>
                          </a:lnTo>
                          <a:lnTo>
                            <a:pt x="0" y="344"/>
                          </a:lnTo>
                        </a:path>
                      </a:pathLst>
                    </a:custGeom>
                    <a:solidFill>
                      <a:srgbClr val="F6BF6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9" name="Google Shape;769;p20"/>
                    <p:cNvSpPr/>
                    <p:nvPr/>
                  </p:nvSpPr>
                  <p:spPr>
                    <a:xfrm>
                      <a:off x="2258" y="3052"/>
                      <a:ext cx="235" cy="20"/>
                    </a:xfrm>
                    <a:custGeom>
                      <a:rect b="b" l="l" r="r" t="t"/>
                      <a:pathLst>
                        <a:path extrusionOk="0" h="86" w="1037">
                          <a:moveTo>
                            <a:pt x="0" y="85"/>
                          </a:moveTo>
                          <a:lnTo>
                            <a:pt x="85" y="0"/>
                          </a:lnTo>
                          <a:lnTo>
                            <a:pt x="1036" y="0"/>
                          </a:lnTo>
                          <a:lnTo>
                            <a:pt x="949" y="85"/>
                          </a:lnTo>
                          <a:lnTo>
                            <a:pt x="0" y="85"/>
                          </a:lnTo>
                        </a:path>
                      </a:pathLst>
                    </a:custGeom>
                    <a:solidFill>
                      <a:srgbClr val="FFD072"/>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0" name="Google Shape;770;p20"/>
                    <p:cNvSpPr/>
                    <p:nvPr/>
                  </p:nvSpPr>
                  <p:spPr>
                    <a:xfrm>
                      <a:off x="2473" y="3052"/>
                      <a:ext cx="20" cy="78"/>
                    </a:xfrm>
                    <a:custGeom>
                      <a:rect b="b" l="l" r="r" t="t"/>
                      <a:pathLst>
                        <a:path extrusionOk="0" h="345" w="88">
                          <a:moveTo>
                            <a:pt x="0" y="344"/>
                          </a:moveTo>
                          <a:lnTo>
                            <a:pt x="0" y="85"/>
                          </a:lnTo>
                          <a:lnTo>
                            <a:pt x="87" y="0"/>
                          </a:lnTo>
                          <a:lnTo>
                            <a:pt x="87" y="257"/>
                          </a:lnTo>
                          <a:lnTo>
                            <a:pt x="0" y="344"/>
                          </a:lnTo>
                        </a:path>
                      </a:pathLst>
                    </a:custGeom>
                    <a:solidFill>
                      <a:srgbClr val="D3A45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771" name="Google Shape;771;p20"/>
                <p:cNvSpPr/>
                <p:nvPr/>
              </p:nvSpPr>
              <p:spPr>
                <a:xfrm>
                  <a:off x="2250" y="3156"/>
                  <a:ext cx="158" cy="27"/>
                </a:xfrm>
                <a:custGeom>
                  <a:rect b="b" l="l" r="r" t="t"/>
                  <a:pathLst>
                    <a:path extrusionOk="0" h="120" w="698">
                      <a:moveTo>
                        <a:pt x="173" y="0"/>
                      </a:moveTo>
                      <a:lnTo>
                        <a:pt x="697" y="0"/>
                      </a:lnTo>
                      <a:lnTo>
                        <a:pt x="522" y="119"/>
                      </a:lnTo>
                      <a:lnTo>
                        <a:pt x="0" y="119"/>
                      </a:lnTo>
                      <a:lnTo>
                        <a:pt x="173" y="0"/>
                      </a:lnTo>
                    </a:path>
                  </a:pathLst>
                </a:custGeom>
                <a:solidFill>
                  <a:srgbClr val="F6BF69"/>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72" name="Google Shape;772;p20"/>
              <p:cNvGrpSpPr/>
              <p:nvPr/>
            </p:nvGrpSpPr>
            <p:grpSpPr>
              <a:xfrm>
                <a:off x="2489" y="3052"/>
                <a:ext cx="379" cy="448"/>
                <a:chOff x="2489" y="3052"/>
                <a:chExt cx="379" cy="448"/>
              </a:xfrm>
            </p:grpSpPr>
            <p:grpSp>
              <p:nvGrpSpPr>
                <p:cNvPr id="773" name="Google Shape;773;p20"/>
                <p:cNvGrpSpPr/>
                <p:nvPr/>
              </p:nvGrpSpPr>
              <p:grpSpPr>
                <a:xfrm>
                  <a:off x="2489" y="3052"/>
                  <a:ext cx="379" cy="448"/>
                  <a:chOff x="2489" y="3052"/>
                  <a:chExt cx="379" cy="448"/>
                </a:xfrm>
              </p:grpSpPr>
              <p:grpSp>
                <p:nvGrpSpPr>
                  <p:cNvPr id="774" name="Google Shape;774;p20"/>
                  <p:cNvGrpSpPr/>
                  <p:nvPr/>
                </p:nvGrpSpPr>
                <p:grpSpPr>
                  <a:xfrm>
                    <a:off x="2489" y="3123"/>
                    <a:ext cx="379" cy="377"/>
                    <a:chOff x="2489" y="3123"/>
                    <a:chExt cx="379" cy="377"/>
                  </a:xfrm>
                </p:grpSpPr>
                <p:sp>
                  <p:nvSpPr>
                    <p:cNvPr id="775" name="Google Shape;775;p20"/>
                    <p:cNvSpPr/>
                    <p:nvPr/>
                  </p:nvSpPr>
                  <p:spPr>
                    <a:xfrm>
                      <a:off x="2489" y="3123"/>
                      <a:ext cx="378" cy="377"/>
                    </a:xfrm>
                    <a:custGeom>
                      <a:rect b="b" l="l" r="r" t="t"/>
                      <a:pathLst>
                        <a:path extrusionOk="0" h="1663" w="1668">
                          <a:moveTo>
                            <a:pt x="0" y="1662"/>
                          </a:moveTo>
                          <a:lnTo>
                            <a:pt x="0" y="415"/>
                          </a:lnTo>
                          <a:lnTo>
                            <a:pt x="414" y="0"/>
                          </a:lnTo>
                          <a:lnTo>
                            <a:pt x="1667" y="0"/>
                          </a:lnTo>
                          <a:lnTo>
                            <a:pt x="1667" y="1247"/>
                          </a:lnTo>
                          <a:lnTo>
                            <a:pt x="1251" y="1662"/>
                          </a:lnTo>
                          <a:lnTo>
                            <a:pt x="0" y="1662"/>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6" name="Google Shape;776;p20"/>
                    <p:cNvSpPr/>
                    <p:nvPr/>
                  </p:nvSpPr>
                  <p:spPr>
                    <a:xfrm>
                      <a:off x="2489" y="3123"/>
                      <a:ext cx="378" cy="94"/>
                    </a:xfrm>
                    <a:custGeom>
                      <a:rect b="b" l="l" r="r" t="t"/>
                      <a:pathLst>
                        <a:path extrusionOk="0" h="416" w="1668">
                          <a:moveTo>
                            <a:pt x="0" y="415"/>
                          </a:moveTo>
                          <a:lnTo>
                            <a:pt x="414" y="0"/>
                          </a:lnTo>
                          <a:lnTo>
                            <a:pt x="1667" y="0"/>
                          </a:lnTo>
                          <a:lnTo>
                            <a:pt x="1251" y="415"/>
                          </a:lnTo>
                          <a:lnTo>
                            <a:pt x="0" y="41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7" name="Google Shape;777;p20"/>
                    <p:cNvSpPr/>
                    <p:nvPr/>
                  </p:nvSpPr>
                  <p:spPr>
                    <a:xfrm>
                      <a:off x="2773" y="3123"/>
                      <a:ext cx="95" cy="377"/>
                    </a:xfrm>
                    <a:custGeom>
                      <a:rect b="b" l="l" r="r" t="t"/>
                      <a:pathLst>
                        <a:path extrusionOk="0" h="1663" w="417">
                          <a:moveTo>
                            <a:pt x="0" y="1662"/>
                          </a:moveTo>
                          <a:lnTo>
                            <a:pt x="0" y="415"/>
                          </a:lnTo>
                          <a:lnTo>
                            <a:pt x="416" y="0"/>
                          </a:lnTo>
                          <a:lnTo>
                            <a:pt x="416" y="1247"/>
                          </a:lnTo>
                          <a:lnTo>
                            <a:pt x="0" y="1662"/>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78" name="Google Shape;778;p20"/>
                  <p:cNvGrpSpPr/>
                  <p:nvPr/>
                </p:nvGrpSpPr>
                <p:grpSpPr>
                  <a:xfrm>
                    <a:off x="2575" y="3052"/>
                    <a:ext cx="292" cy="78"/>
                    <a:chOff x="2575" y="3052"/>
                    <a:chExt cx="292" cy="78"/>
                  </a:xfrm>
                </p:grpSpPr>
                <p:sp>
                  <p:nvSpPr>
                    <p:cNvPr id="779" name="Google Shape;779;p20"/>
                    <p:cNvSpPr/>
                    <p:nvPr/>
                  </p:nvSpPr>
                  <p:spPr>
                    <a:xfrm>
                      <a:off x="2575" y="3052"/>
                      <a:ext cx="292" cy="78"/>
                    </a:xfrm>
                    <a:custGeom>
                      <a:rect b="b" l="l" r="r" t="t"/>
                      <a:pathLst>
                        <a:path extrusionOk="0" h="345" w="1289">
                          <a:moveTo>
                            <a:pt x="0" y="344"/>
                          </a:moveTo>
                          <a:lnTo>
                            <a:pt x="0" y="85"/>
                          </a:lnTo>
                          <a:lnTo>
                            <a:pt x="85" y="0"/>
                          </a:lnTo>
                          <a:lnTo>
                            <a:pt x="1288" y="0"/>
                          </a:lnTo>
                          <a:lnTo>
                            <a:pt x="1288" y="257"/>
                          </a:lnTo>
                          <a:lnTo>
                            <a:pt x="1201" y="344"/>
                          </a:lnTo>
                          <a:lnTo>
                            <a:pt x="0" y="344"/>
                          </a:lnTo>
                        </a:path>
                      </a:pathLst>
                    </a:custGeom>
                    <a:solidFill>
                      <a:srgbClr val="A2C1FE"/>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0" name="Google Shape;780;p20"/>
                    <p:cNvSpPr/>
                    <p:nvPr/>
                  </p:nvSpPr>
                  <p:spPr>
                    <a:xfrm>
                      <a:off x="2575" y="3052"/>
                      <a:ext cx="292" cy="20"/>
                    </a:xfrm>
                    <a:custGeom>
                      <a:rect b="b" l="l" r="r" t="t"/>
                      <a:pathLst>
                        <a:path extrusionOk="0" h="86" w="1289">
                          <a:moveTo>
                            <a:pt x="0" y="85"/>
                          </a:moveTo>
                          <a:lnTo>
                            <a:pt x="85" y="0"/>
                          </a:lnTo>
                          <a:lnTo>
                            <a:pt x="1288" y="0"/>
                          </a:lnTo>
                          <a:lnTo>
                            <a:pt x="1201" y="85"/>
                          </a:lnTo>
                          <a:lnTo>
                            <a:pt x="0" y="85"/>
                          </a:lnTo>
                        </a:path>
                      </a:pathLst>
                    </a:custGeom>
                    <a:solidFill>
                      <a:srgbClr val="B1D3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1" name="Google Shape;781;p20"/>
                    <p:cNvSpPr/>
                    <p:nvPr/>
                  </p:nvSpPr>
                  <p:spPr>
                    <a:xfrm>
                      <a:off x="2847" y="3052"/>
                      <a:ext cx="20" cy="78"/>
                    </a:xfrm>
                    <a:custGeom>
                      <a:rect b="b" l="l" r="r" t="t"/>
                      <a:pathLst>
                        <a:path extrusionOk="0" h="345" w="88">
                          <a:moveTo>
                            <a:pt x="0" y="344"/>
                          </a:moveTo>
                          <a:lnTo>
                            <a:pt x="0" y="85"/>
                          </a:lnTo>
                          <a:lnTo>
                            <a:pt x="87" y="0"/>
                          </a:lnTo>
                          <a:lnTo>
                            <a:pt x="87" y="257"/>
                          </a:lnTo>
                          <a:lnTo>
                            <a:pt x="0" y="344"/>
                          </a:lnTo>
                        </a:path>
                      </a:pathLst>
                    </a:custGeom>
                    <a:solidFill>
                      <a:srgbClr val="8BA5DA"/>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782" name="Google Shape;782;p20"/>
                <p:cNvSpPr/>
                <p:nvPr/>
              </p:nvSpPr>
              <p:spPr>
                <a:xfrm>
                  <a:off x="2604" y="3088"/>
                  <a:ext cx="49" cy="27"/>
                </a:xfrm>
                <a:prstGeom prst="ellipse">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3" name="Google Shape;783;p20"/>
                <p:cNvSpPr/>
                <p:nvPr/>
              </p:nvSpPr>
              <p:spPr>
                <a:xfrm>
                  <a:off x="2536" y="3298"/>
                  <a:ext cx="198" cy="84"/>
                </a:xfrm>
                <a:custGeom>
                  <a:rect b="b" l="l" r="r" t="t"/>
                  <a:pathLst>
                    <a:path extrusionOk="0" h="372" w="874">
                      <a:moveTo>
                        <a:pt x="107" y="0"/>
                      </a:moveTo>
                      <a:lnTo>
                        <a:pt x="764" y="0"/>
                      </a:lnTo>
                      <a:lnTo>
                        <a:pt x="873" y="107"/>
                      </a:lnTo>
                      <a:lnTo>
                        <a:pt x="873" y="262"/>
                      </a:lnTo>
                      <a:lnTo>
                        <a:pt x="764" y="371"/>
                      </a:lnTo>
                      <a:lnTo>
                        <a:pt x="107" y="371"/>
                      </a:lnTo>
                      <a:lnTo>
                        <a:pt x="0" y="262"/>
                      </a:lnTo>
                      <a:lnTo>
                        <a:pt x="0" y="107"/>
                      </a:lnTo>
                      <a:lnTo>
                        <a:pt x="107" y="0"/>
                      </a:lnTo>
                    </a:path>
                  </a:pathLst>
                </a:custGeom>
                <a:solidFill>
                  <a:srgbClr val="A2C1FE"/>
                </a:solidFill>
                <a:ln cap="flat" cmpd="sng" w="255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784" name="Google Shape;784;p20"/>
              <p:cNvSpPr/>
              <p:nvPr/>
            </p:nvSpPr>
            <p:spPr>
              <a:xfrm>
                <a:off x="3053" y="3281"/>
                <a:ext cx="85" cy="191"/>
              </a:xfrm>
              <a:custGeom>
                <a:rect b="b" l="l" r="r" t="t"/>
                <a:pathLst>
                  <a:path extrusionOk="0" h="844" w="376">
                    <a:moveTo>
                      <a:pt x="273" y="0"/>
                    </a:moveTo>
                    <a:lnTo>
                      <a:pt x="375" y="0"/>
                    </a:lnTo>
                    <a:lnTo>
                      <a:pt x="101" y="843"/>
                    </a:lnTo>
                    <a:lnTo>
                      <a:pt x="0" y="843"/>
                    </a:lnTo>
                    <a:lnTo>
                      <a:pt x="273" y="0"/>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5" name="Google Shape;785;p20"/>
              <p:cNvSpPr/>
              <p:nvPr/>
            </p:nvSpPr>
            <p:spPr>
              <a:xfrm>
                <a:off x="3049" y="3281"/>
                <a:ext cx="106"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6" name="Google Shape;786;p20"/>
              <p:cNvSpPr/>
              <p:nvPr/>
            </p:nvSpPr>
            <p:spPr>
              <a:xfrm>
                <a:off x="3056" y="3362"/>
                <a:ext cx="82" cy="16"/>
              </a:xfrm>
              <a:prstGeom prst="roundRect">
                <a:avLst>
                  <a:gd fmla="val 135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7" name="Google Shape;787;p20"/>
              <p:cNvSpPr/>
              <p:nvPr/>
            </p:nvSpPr>
            <p:spPr>
              <a:xfrm>
                <a:off x="2873" y="3362"/>
                <a:ext cx="103" cy="11"/>
              </a:xfrm>
              <a:prstGeom prst="roundRect">
                <a:avLst>
                  <a:gd fmla="val 2160" name="adj"/>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88" name="Google Shape;788;p20"/>
              <p:cNvGrpSpPr/>
              <p:nvPr/>
            </p:nvGrpSpPr>
            <p:grpSpPr>
              <a:xfrm>
                <a:off x="2871" y="3109"/>
                <a:ext cx="194" cy="365"/>
                <a:chOff x="2871" y="3109"/>
                <a:chExt cx="194" cy="365"/>
              </a:xfrm>
            </p:grpSpPr>
            <p:sp>
              <p:nvSpPr>
                <p:cNvPr id="789" name="Google Shape;789;p20"/>
                <p:cNvSpPr/>
                <p:nvPr/>
              </p:nvSpPr>
              <p:spPr>
                <a:xfrm>
                  <a:off x="2947" y="3109"/>
                  <a:ext cx="49" cy="48"/>
                </a:xfrm>
                <a:prstGeom prst="ellipse">
                  <a:avLst/>
                </a:prstGeom>
                <a:solidFill>
                  <a:srgbClr val="FC0128"/>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0" name="Google Shape;790;p20"/>
                <p:cNvSpPr/>
                <p:nvPr/>
              </p:nvSpPr>
              <p:spPr>
                <a:xfrm>
                  <a:off x="2871" y="3178"/>
                  <a:ext cx="194" cy="296"/>
                </a:xfrm>
                <a:custGeom>
                  <a:rect b="b" l="l" r="r" t="t"/>
                  <a:pathLst>
                    <a:path extrusionOk="0" h="1304" w="857">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2"/>
                      </a:lnTo>
                      <a:lnTo>
                        <a:pt x="26" y="711"/>
                      </a:lnTo>
                      <a:lnTo>
                        <a:pt x="35" y="720"/>
                      </a:lnTo>
                      <a:lnTo>
                        <a:pt x="44" y="724"/>
                      </a:lnTo>
                      <a:lnTo>
                        <a:pt x="53" y="729"/>
                      </a:lnTo>
                      <a:lnTo>
                        <a:pt x="61" y="729"/>
                      </a:lnTo>
                      <a:lnTo>
                        <a:pt x="70" y="733"/>
                      </a:lnTo>
                      <a:lnTo>
                        <a:pt x="79" y="733"/>
                      </a:lnTo>
                      <a:lnTo>
                        <a:pt x="92" y="733"/>
                      </a:lnTo>
                      <a:lnTo>
                        <a:pt x="559" y="733"/>
                      </a:lnTo>
                      <a:lnTo>
                        <a:pt x="559" y="1303"/>
                      </a:lnTo>
                      <a:lnTo>
                        <a:pt x="705" y="1303"/>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0"/>
                      </a:lnTo>
                      <a:lnTo>
                        <a:pt x="465" y="410"/>
                      </a:lnTo>
                      <a:lnTo>
                        <a:pt x="794" y="410"/>
                      </a:lnTo>
                      <a:lnTo>
                        <a:pt x="803" y="405"/>
                      </a:lnTo>
                      <a:lnTo>
                        <a:pt x="812" y="405"/>
                      </a:lnTo>
                      <a:lnTo>
                        <a:pt x="816" y="401"/>
                      </a:lnTo>
                      <a:lnTo>
                        <a:pt x="821" y="401"/>
                      </a:lnTo>
                      <a:lnTo>
                        <a:pt x="830" y="397"/>
                      </a:lnTo>
                      <a:lnTo>
                        <a:pt x="838" y="392"/>
                      </a:lnTo>
                      <a:lnTo>
                        <a:pt x="843" y="383"/>
                      </a:lnTo>
                      <a:lnTo>
                        <a:pt x="847" y="379"/>
                      </a:lnTo>
                      <a:lnTo>
                        <a:pt x="852" y="370"/>
                      </a:lnTo>
                      <a:lnTo>
                        <a:pt x="852" y="366"/>
                      </a:lnTo>
                      <a:lnTo>
                        <a:pt x="856" y="357"/>
                      </a:lnTo>
                      <a:lnTo>
                        <a:pt x="856" y="344"/>
                      </a:lnTo>
                      <a:lnTo>
                        <a:pt x="856" y="335"/>
                      </a:lnTo>
                      <a:lnTo>
                        <a:pt x="852" y="326"/>
                      </a:lnTo>
                      <a:lnTo>
                        <a:pt x="847" y="317"/>
                      </a:lnTo>
                      <a:lnTo>
                        <a:pt x="843" y="308"/>
                      </a:lnTo>
                      <a:lnTo>
                        <a:pt x="838" y="304"/>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2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Use the Idea of Pipelining in a Computer</a:t>
            </a:r>
            <a:endParaRPr/>
          </a:p>
        </p:txBody>
      </p:sp>
      <p:sp>
        <p:nvSpPr>
          <p:cNvPr id="797" name="Google Shape;797;p21"/>
          <p:cNvSpPr/>
          <p:nvPr/>
        </p:nvSpPr>
        <p:spPr>
          <a:xfrm>
            <a:off x="2479675" y="4975225"/>
            <a:ext cx="754062" cy="244475"/>
          </a:xfrm>
          <a:custGeom>
            <a:rect b="b" l="l" r="r" t="t"/>
            <a:pathLst>
              <a:path extrusionOk="0" h="14" w="43">
                <a:moveTo>
                  <a:pt x="0" y="10"/>
                </a:moveTo>
                <a:lnTo>
                  <a:pt x="32" y="10"/>
                </a:lnTo>
                <a:lnTo>
                  <a:pt x="32" y="14"/>
                </a:lnTo>
                <a:lnTo>
                  <a:pt x="43" y="7"/>
                </a:lnTo>
                <a:lnTo>
                  <a:pt x="32" y="0"/>
                </a:lnTo>
                <a:lnTo>
                  <a:pt x="32" y="3"/>
                </a:lnTo>
                <a:lnTo>
                  <a:pt x="0" y="3"/>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8" name="Google Shape;798;p21"/>
          <p:cNvSpPr/>
          <p:nvPr/>
        </p:nvSpPr>
        <p:spPr>
          <a:xfrm>
            <a:off x="1497012" y="4975225"/>
            <a:ext cx="736600" cy="244475"/>
          </a:xfrm>
          <a:custGeom>
            <a:rect b="b" l="l" r="r" t="t"/>
            <a:pathLst>
              <a:path extrusionOk="0" h="14" w="42">
                <a:moveTo>
                  <a:pt x="0" y="10"/>
                </a:moveTo>
                <a:lnTo>
                  <a:pt x="32" y="10"/>
                </a:lnTo>
                <a:lnTo>
                  <a:pt x="32" y="14"/>
                </a:lnTo>
                <a:lnTo>
                  <a:pt x="42" y="7"/>
                </a:lnTo>
                <a:lnTo>
                  <a:pt x="32" y="0"/>
                </a:lnTo>
                <a:lnTo>
                  <a:pt x="32" y="3"/>
                </a:lnTo>
                <a:lnTo>
                  <a:pt x="0" y="3"/>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9" name="Google Shape;799;p21"/>
          <p:cNvSpPr txBox="1"/>
          <p:nvPr/>
        </p:nvSpPr>
        <p:spPr>
          <a:xfrm>
            <a:off x="373062" y="2746375"/>
            <a:ext cx="3579812" cy="40322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00" name="Google Shape;800;p21"/>
          <p:cNvCxnSpPr/>
          <p:nvPr/>
        </p:nvCxnSpPr>
        <p:spPr>
          <a:xfrm flipH="1" rot="10800000">
            <a:off x="969962" y="2746375"/>
            <a:ext cx="1587" cy="403225"/>
          </a:xfrm>
          <a:prstGeom prst="straightConnector1">
            <a:avLst/>
          </a:prstGeom>
          <a:noFill/>
          <a:ln cap="flat" cmpd="sng" w="17450">
            <a:solidFill>
              <a:srgbClr val="00FFFF"/>
            </a:solidFill>
            <a:prstDash val="solid"/>
            <a:miter lim="800000"/>
            <a:headEnd len="med" w="med" type="none"/>
            <a:tailEnd len="med" w="med" type="none"/>
          </a:ln>
        </p:spPr>
      </p:cxnSp>
      <p:cxnSp>
        <p:nvCxnSpPr>
          <p:cNvPr id="801" name="Google Shape;801;p21"/>
          <p:cNvCxnSpPr/>
          <p:nvPr/>
        </p:nvCxnSpPr>
        <p:spPr>
          <a:xfrm>
            <a:off x="1566862" y="2746375"/>
            <a:ext cx="1587" cy="403225"/>
          </a:xfrm>
          <a:prstGeom prst="straightConnector1">
            <a:avLst/>
          </a:prstGeom>
          <a:noFill/>
          <a:ln cap="flat" cmpd="sng" w="17450">
            <a:solidFill>
              <a:srgbClr val="00FFFF"/>
            </a:solidFill>
            <a:prstDash val="solid"/>
            <a:miter lim="800000"/>
            <a:headEnd len="med" w="med" type="none"/>
            <a:tailEnd len="med" w="med" type="none"/>
          </a:ln>
        </p:spPr>
      </p:cxnSp>
      <p:cxnSp>
        <p:nvCxnSpPr>
          <p:cNvPr id="802" name="Google Shape;802;p21"/>
          <p:cNvCxnSpPr/>
          <p:nvPr/>
        </p:nvCxnSpPr>
        <p:spPr>
          <a:xfrm flipH="1" rot="10800000">
            <a:off x="2163762" y="2746375"/>
            <a:ext cx="1587" cy="403225"/>
          </a:xfrm>
          <a:prstGeom prst="straightConnector1">
            <a:avLst/>
          </a:prstGeom>
          <a:noFill/>
          <a:ln cap="flat" cmpd="sng" w="17450">
            <a:solidFill>
              <a:srgbClr val="00FFFF"/>
            </a:solidFill>
            <a:prstDash val="solid"/>
            <a:miter lim="800000"/>
            <a:headEnd len="med" w="med" type="none"/>
            <a:tailEnd len="med" w="med" type="none"/>
          </a:ln>
        </p:spPr>
      </p:cxnSp>
      <p:cxnSp>
        <p:nvCxnSpPr>
          <p:cNvPr id="803" name="Google Shape;803;p21"/>
          <p:cNvCxnSpPr/>
          <p:nvPr/>
        </p:nvCxnSpPr>
        <p:spPr>
          <a:xfrm>
            <a:off x="3355975" y="2746375"/>
            <a:ext cx="1587" cy="403225"/>
          </a:xfrm>
          <a:prstGeom prst="straightConnector1">
            <a:avLst/>
          </a:prstGeom>
          <a:noFill/>
          <a:ln cap="flat" cmpd="sng" w="17450">
            <a:solidFill>
              <a:srgbClr val="00FFFF"/>
            </a:solidFill>
            <a:prstDash val="solid"/>
            <a:miter lim="800000"/>
            <a:headEnd len="med" w="med" type="none"/>
            <a:tailEnd len="med" w="med" type="none"/>
          </a:ln>
        </p:spPr>
      </p:cxnSp>
      <p:cxnSp>
        <p:nvCxnSpPr>
          <p:cNvPr id="804" name="Google Shape;804;p21"/>
          <p:cNvCxnSpPr/>
          <p:nvPr/>
        </p:nvCxnSpPr>
        <p:spPr>
          <a:xfrm flipH="1" rot="10800000">
            <a:off x="2759075" y="2746375"/>
            <a:ext cx="1587" cy="403225"/>
          </a:xfrm>
          <a:prstGeom prst="straightConnector1">
            <a:avLst/>
          </a:prstGeom>
          <a:noFill/>
          <a:ln cap="flat" cmpd="sng" w="17450">
            <a:solidFill>
              <a:srgbClr val="00FFFF"/>
            </a:solidFill>
            <a:prstDash val="solid"/>
            <a:miter lim="800000"/>
            <a:headEnd len="med" w="med" type="none"/>
            <a:tailEnd len="med" w="med" type="none"/>
          </a:ln>
        </p:spPr>
      </p:cxnSp>
      <p:cxnSp>
        <p:nvCxnSpPr>
          <p:cNvPr id="805" name="Google Shape;805;p21"/>
          <p:cNvCxnSpPr/>
          <p:nvPr/>
        </p:nvCxnSpPr>
        <p:spPr>
          <a:xfrm flipH="1">
            <a:off x="3952875" y="2746375"/>
            <a:ext cx="211137" cy="1587"/>
          </a:xfrm>
          <a:prstGeom prst="straightConnector1">
            <a:avLst/>
          </a:prstGeom>
          <a:noFill/>
          <a:ln cap="flat" cmpd="sng" w="17450">
            <a:solidFill>
              <a:srgbClr val="00FFFF"/>
            </a:solidFill>
            <a:prstDash val="solid"/>
            <a:miter lim="800000"/>
            <a:headEnd len="med" w="med" type="none"/>
            <a:tailEnd len="med" w="med" type="none"/>
          </a:ln>
        </p:spPr>
      </p:cxnSp>
      <p:cxnSp>
        <p:nvCxnSpPr>
          <p:cNvPr id="806" name="Google Shape;806;p21"/>
          <p:cNvCxnSpPr/>
          <p:nvPr/>
        </p:nvCxnSpPr>
        <p:spPr>
          <a:xfrm flipH="1">
            <a:off x="3952875" y="3149600"/>
            <a:ext cx="211137" cy="1587"/>
          </a:xfrm>
          <a:prstGeom prst="straightConnector1">
            <a:avLst/>
          </a:prstGeom>
          <a:noFill/>
          <a:ln cap="flat" cmpd="sng" w="17450">
            <a:solidFill>
              <a:srgbClr val="00FFFF"/>
            </a:solidFill>
            <a:prstDash val="solid"/>
            <a:miter lim="800000"/>
            <a:headEnd len="med" w="med" type="none"/>
            <a:tailEnd len="med" w="med" type="none"/>
          </a:ln>
        </p:spPr>
      </p:cxnSp>
      <p:sp>
        <p:nvSpPr>
          <p:cNvPr id="807" name="Google Shape;807;p21"/>
          <p:cNvSpPr/>
          <p:nvPr/>
        </p:nvSpPr>
        <p:spPr>
          <a:xfrm>
            <a:off x="407987" y="2552700"/>
            <a:ext cx="561975" cy="71437"/>
          </a:xfrm>
          <a:custGeom>
            <a:rect b="b" l="l" r="r" t="t"/>
            <a:pathLst>
              <a:path extrusionOk="0" h="4" w="32">
                <a:moveTo>
                  <a:pt x="0" y="4"/>
                </a:moveTo>
                <a:lnTo>
                  <a:pt x="0" y="3"/>
                </a:lnTo>
                <a:lnTo>
                  <a:pt x="1" y="3"/>
                </a:lnTo>
                <a:lnTo>
                  <a:pt x="2" y="2"/>
                </a:lnTo>
                <a:lnTo>
                  <a:pt x="11" y="2"/>
                </a:lnTo>
                <a:lnTo>
                  <a:pt x="16" y="2"/>
                </a:lnTo>
                <a:lnTo>
                  <a:pt x="20" y="2"/>
                </a:lnTo>
                <a:lnTo>
                  <a:pt x="30" y="2"/>
                </a:lnTo>
                <a:lnTo>
                  <a:pt x="31" y="2"/>
                </a:lnTo>
                <a:lnTo>
                  <a:pt x="31" y="1"/>
                </a:lnTo>
                <a:lnTo>
                  <a:pt x="32" y="0"/>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8" name="Google Shape;808;p21"/>
          <p:cNvSpPr/>
          <p:nvPr/>
        </p:nvSpPr>
        <p:spPr>
          <a:xfrm>
            <a:off x="969962" y="2552700"/>
            <a:ext cx="579437" cy="71437"/>
          </a:xfrm>
          <a:custGeom>
            <a:rect b="b" l="l" r="r" t="t"/>
            <a:pathLst>
              <a:path extrusionOk="0" h="4" w="33">
                <a:moveTo>
                  <a:pt x="33" y="4"/>
                </a:moveTo>
                <a:lnTo>
                  <a:pt x="32" y="3"/>
                </a:lnTo>
                <a:lnTo>
                  <a:pt x="31" y="3"/>
                </a:lnTo>
                <a:lnTo>
                  <a:pt x="31" y="2"/>
                </a:lnTo>
                <a:lnTo>
                  <a:pt x="30" y="2"/>
                </a:lnTo>
                <a:lnTo>
                  <a:pt x="21" y="2"/>
                </a:lnTo>
                <a:lnTo>
                  <a:pt x="17" y="2"/>
                </a:lnTo>
                <a:lnTo>
                  <a:pt x="12" y="2"/>
                </a:lnTo>
                <a:lnTo>
                  <a:pt x="3" y="2"/>
                </a:lnTo>
                <a:lnTo>
                  <a:pt x="2" y="2"/>
                </a:lnTo>
                <a:lnTo>
                  <a:pt x="1" y="1"/>
                </a:lnTo>
                <a:lnTo>
                  <a:pt x="0" y="0"/>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9" name="Google Shape;809;p21"/>
          <p:cNvSpPr/>
          <p:nvPr/>
        </p:nvSpPr>
        <p:spPr>
          <a:xfrm>
            <a:off x="1601787" y="2552700"/>
            <a:ext cx="561975" cy="71437"/>
          </a:xfrm>
          <a:custGeom>
            <a:rect b="b" l="l" r="r" t="t"/>
            <a:pathLst>
              <a:path extrusionOk="0" h="4" w="32">
                <a:moveTo>
                  <a:pt x="0" y="4"/>
                </a:moveTo>
                <a:lnTo>
                  <a:pt x="0" y="3"/>
                </a:lnTo>
                <a:lnTo>
                  <a:pt x="1" y="3"/>
                </a:lnTo>
                <a:lnTo>
                  <a:pt x="2" y="2"/>
                </a:lnTo>
                <a:lnTo>
                  <a:pt x="11" y="2"/>
                </a:lnTo>
                <a:lnTo>
                  <a:pt x="16" y="2"/>
                </a:lnTo>
                <a:lnTo>
                  <a:pt x="20" y="2"/>
                </a:lnTo>
                <a:lnTo>
                  <a:pt x="30" y="2"/>
                </a:lnTo>
                <a:lnTo>
                  <a:pt x="31" y="2"/>
                </a:lnTo>
                <a:lnTo>
                  <a:pt x="31" y="1"/>
                </a:lnTo>
                <a:lnTo>
                  <a:pt x="32" y="0"/>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0" name="Google Shape;810;p21"/>
          <p:cNvSpPr/>
          <p:nvPr/>
        </p:nvSpPr>
        <p:spPr>
          <a:xfrm>
            <a:off x="2163762" y="2552700"/>
            <a:ext cx="577850" cy="71437"/>
          </a:xfrm>
          <a:custGeom>
            <a:rect b="b" l="l" r="r" t="t"/>
            <a:pathLst>
              <a:path extrusionOk="0" h="4" w="33">
                <a:moveTo>
                  <a:pt x="33" y="4"/>
                </a:moveTo>
                <a:lnTo>
                  <a:pt x="32" y="3"/>
                </a:lnTo>
                <a:lnTo>
                  <a:pt x="31" y="3"/>
                </a:lnTo>
                <a:lnTo>
                  <a:pt x="31" y="2"/>
                </a:lnTo>
                <a:lnTo>
                  <a:pt x="30" y="2"/>
                </a:lnTo>
                <a:lnTo>
                  <a:pt x="21" y="2"/>
                </a:lnTo>
                <a:lnTo>
                  <a:pt x="17" y="2"/>
                </a:lnTo>
                <a:lnTo>
                  <a:pt x="12" y="2"/>
                </a:lnTo>
                <a:lnTo>
                  <a:pt x="3" y="2"/>
                </a:lnTo>
                <a:lnTo>
                  <a:pt x="2" y="2"/>
                </a:lnTo>
                <a:lnTo>
                  <a:pt x="1" y="1"/>
                </a:lnTo>
                <a:lnTo>
                  <a:pt x="0" y="0"/>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1" name="Google Shape;811;p21"/>
          <p:cNvSpPr/>
          <p:nvPr/>
        </p:nvSpPr>
        <p:spPr>
          <a:xfrm>
            <a:off x="2794000" y="2552700"/>
            <a:ext cx="561975" cy="71437"/>
          </a:xfrm>
          <a:custGeom>
            <a:rect b="b" l="l" r="r" t="t"/>
            <a:pathLst>
              <a:path extrusionOk="0" h="4" w="32">
                <a:moveTo>
                  <a:pt x="0" y="4"/>
                </a:moveTo>
                <a:lnTo>
                  <a:pt x="0" y="3"/>
                </a:lnTo>
                <a:lnTo>
                  <a:pt x="1" y="3"/>
                </a:lnTo>
                <a:lnTo>
                  <a:pt x="2" y="2"/>
                </a:lnTo>
                <a:lnTo>
                  <a:pt x="11" y="2"/>
                </a:lnTo>
                <a:lnTo>
                  <a:pt x="16" y="2"/>
                </a:lnTo>
                <a:lnTo>
                  <a:pt x="20" y="2"/>
                </a:lnTo>
                <a:lnTo>
                  <a:pt x="30" y="2"/>
                </a:lnTo>
                <a:lnTo>
                  <a:pt x="31" y="2"/>
                </a:lnTo>
                <a:lnTo>
                  <a:pt x="32" y="1"/>
                </a:lnTo>
                <a:lnTo>
                  <a:pt x="32" y="0"/>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2" name="Google Shape;812;p21"/>
          <p:cNvSpPr/>
          <p:nvPr/>
        </p:nvSpPr>
        <p:spPr>
          <a:xfrm>
            <a:off x="3355975" y="2552700"/>
            <a:ext cx="579437" cy="71437"/>
          </a:xfrm>
          <a:custGeom>
            <a:rect b="b" l="l" r="r" t="t"/>
            <a:pathLst>
              <a:path extrusionOk="0" h="4" w="33">
                <a:moveTo>
                  <a:pt x="33" y="4"/>
                </a:moveTo>
                <a:lnTo>
                  <a:pt x="32" y="3"/>
                </a:lnTo>
                <a:lnTo>
                  <a:pt x="31" y="3"/>
                </a:lnTo>
                <a:lnTo>
                  <a:pt x="31" y="2"/>
                </a:lnTo>
                <a:lnTo>
                  <a:pt x="30" y="2"/>
                </a:lnTo>
                <a:lnTo>
                  <a:pt x="21" y="2"/>
                </a:lnTo>
                <a:lnTo>
                  <a:pt x="17" y="2"/>
                </a:lnTo>
                <a:lnTo>
                  <a:pt x="12" y="2"/>
                </a:lnTo>
                <a:lnTo>
                  <a:pt x="3" y="2"/>
                </a:lnTo>
                <a:lnTo>
                  <a:pt x="2" y="2"/>
                </a:lnTo>
                <a:lnTo>
                  <a:pt x="1" y="1"/>
                </a:lnTo>
                <a:lnTo>
                  <a:pt x="0" y="0"/>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3" name="Google Shape;813;p21"/>
          <p:cNvSpPr/>
          <p:nvPr/>
        </p:nvSpPr>
        <p:spPr>
          <a:xfrm>
            <a:off x="4129087" y="2922587"/>
            <a:ext cx="34925" cy="34925"/>
          </a:xfrm>
          <a:custGeom>
            <a:rect b="b" l="l" r="r" t="t"/>
            <a:pathLst>
              <a:path extrusionOk="0" h="22" w="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4" name="Google Shape;814;p21"/>
          <p:cNvSpPr/>
          <p:nvPr/>
        </p:nvSpPr>
        <p:spPr>
          <a:xfrm>
            <a:off x="4129087" y="2940050"/>
            <a:ext cx="17462" cy="17462"/>
          </a:xfrm>
          <a:custGeom>
            <a:rect b="b" l="l" r="r" t="t"/>
            <a:pathLst>
              <a:path extrusionOk="0" h="1" w="1">
                <a:moveTo>
                  <a:pt x="0" y="0"/>
                </a:moveTo>
                <a:lnTo>
                  <a:pt x="0" y="0"/>
                </a:lnTo>
                <a:lnTo>
                  <a:pt x="0" y="1"/>
                </a:lnTo>
                <a:lnTo>
                  <a:pt x="1" y="0"/>
                </a:lnTo>
                <a:lnTo>
                  <a:pt x="0" y="0"/>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5" name="Google Shape;815;p21"/>
          <p:cNvSpPr/>
          <p:nvPr/>
        </p:nvSpPr>
        <p:spPr>
          <a:xfrm>
            <a:off x="4216400" y="2922587"/>
            <a:ext cx="34925" cy="34925"/>
          </a:xfrm>
          <a:custGeom>
            <a:rect b="b" l="l" r="r" t="t"/>
            <a:pathLst>
              <a:path extrusionOk="0" h="22" w="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6" name="Google Shape;816;p21"/>
          <p:cNvSpPr/>
          <p:nvPr/>
        </p:nvSpPr>
        <p:spPr>
          <a:xfrm>
            <a:off x="4216400" y="2940050"/>
            <a:ext cx="17462" cy="17462"/>
          </a:xfrm>
          <a:custGeom>
            <a:rect b="b" l="l" r="r" t="t"/>
            <a:pathLst>
              <a:path extrusionOk="0" h="1" w="1">
                <a:moveTo>
                  <a:pt x="0" y="0"/>
                </a:moveTo>
                <a:lnTo>
                  <a:pt x="0" y="0"/>
                </a:lnTo>
                <a:lnTo>
                  <a:pt x="0" y="1"/>
                </a:lnTo>
                <a:lnTo>
                  <a:pt x="1" y="0"/>
                </a:lnTo>
                <a:lnTo>
                  <a:pt x="0" y="0"/>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7" name="Google Shape;817;p21"/>
          <p:cNvSpPr/>
          <p:nvPr/>
        </p:nvSpPr>
        <p:spPr>
          <a:xfrm>
            <a:off x="4303712" y="2922587"/>
            <a:ext cx="34925" cy="34925"/>
          </a:xfrm>
          <a:custGeom>
            <a:rect b="b" l="l" r="r" t="t"/>
            <a:pathLst>
              <a:path extrusionOk="0" h="22" w="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8" name="Google Shape;818;p21"/>
          <p:cNvSpPr/>
          <p:nvPr/>
        </p:nvSpPr>
        <p:spPr>
          <a:xfrm>
            <a:off x="4321175" y="2940050"/>
            <a:ext cx="17462" cy="17462"/>
          </a:xfrm>
          <a:custGeom>
            <a:rect b="b" l="l" r="r" t="t"/>
            <a:pathLst>
              <a:path extrusionOk="0" h="1" w="1">
                <a:moveTo>
                  <a:pt x="0" y="0"/>
                </a:moveTo>
                <a:lnTo>
                  <a:pt x="0" y="0"/>
                </a:lnTo>
                <a:lnTo>
                  <a:pt x="0" y="1"/>
                </a:lnTo>
                <a:lnTo>
                  <a:pt x="1" y="0"/>
                </a:lnTo>
                <a:lnTo>
                  <a:pt x="0" y="0"/>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9" name="Google Shape;819;p21"/>
          <p:cNvSpPr txBox="1"/>
          <p:nvPr/>
        </p:nvSpPr>
        <p:spPr>
          <a:xfrm>
            <a:off x="601662" y="2835275"/>
            <a:ext cx="93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a:t>
            </a:r>
            <a:endParaRPr/>
          </a:p>
        </p:txBody>
      </p:sp>
      <p:sp>
        <p:nvSpPr>
          <p:cNvPr id="820" name="Google Shape;820;p21"/>
          <p:cNvSpPr txBox="1"/>
          <p:nvPr/>
        </p:nvSpPr>
        <p:spPr>
          <a:xfrm>
            <a:off x="688975" y="29400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821" name="Google Shape;821;p21"/>
          <p:cNvSpPr txBox="1"/>
          <p:nvPr/>
        </p:nvSpPr>
        <p:spPr>
          <a:xfrm>
            <a:off x="1198562" y="2835275"/>
            <a:ext cx="1016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822" name="Google Shape;822;p21"/>
          <p:cNvSpPr txBox="1"/>
          <p:nvPr/>
        </p:nvSpPr>
        <p:spPr>
          <a:xfrm>
            <a:off x="1285875" y="29400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823" name="Google Shape;823;p21"/>
          <p:cNvSpPr txBox="1"/>
          <p:nvPr/>
        </p:nvSpPr>
        <p:spPr>
          <a:xfrm>
            <a:off x="1793875" y="2835275"/>
            <a:ext cx="93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a:t>
            </a:r>
            <a:endParaRPr/>
          </a:p>
        </p:txBody>
      </p:sp>
      <p:sp>
        <p:nvSpPr>
          <p:cNvPr id="824" name="Google Shape;824;p21"/>
          <p:cNvSpPr txBox="1"/>
          <p:nvPr/>
        </p:nvSpPr>
        <p:spPr>
          <a:xfrm>
            <a:off x="1882775" y="29400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825" name="Google Shape;825;p21"/>
          <p:cNvSpPr txBox="1"/>
          <p:nvPr/>
        </p:nvSpPr>
        <p:spPr>
          <a:xfrm>
            <a:off x="2390775" y="2835275"/>
            <a:ext cx="1016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826" name="Google Shape;826;p21"/>
          <p:cNvSpPr txBox="1"/>
          <p:nvPr/>
        </p:nvSpPr>
        <p:spPr>
          <a:xfrm>
            <a:off x="2479675" y="29400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827" name="Google Shape;827;p21"/>
          <p:cNvSpPr txBox="1"/>
          <p:nvPr/>
        </p:nvSpPr>
        <p:spPr>
          <a:xfrm>
            <a:off x="2987675" y="2835275"/>
            <a:ext cx="93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a:t>
            </a:r>
            <a:endParaRPr/>
          </a:p>
        </p:txBody>
      </p:sp>
      <p:sp>
        <p:nvSpPr>
          <p:cNvPr id="828" name="Google Shape;828;p21"/>
          <p:cNvSpPr txBox="1"/>
          <p:nvPr/>
        </p:nvSpPr>
        <p:spPr>
          <a:xfrm>
            <a:off x="3074987" y="29400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829" name="Google Shape;829;p21"/>
          <p:cNvSpPr txBox="1"/>
          <p:nvPr/>
        </p:nvSpPr>
        <p:spPr>
          <a:xfrm>
            <a:off x="3584575" y="2835275"/>
            <a:ext cx="1016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830" name="Google Shape;830;p21"/>
          <p:cNvSpPr txBox="1"/>
          <p:nvPr/>
        </p:nvSpPr>
        <p:spPr>
          <a:xfrm>
            <a:off x="3671887" y="29400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831" name="Google Shape;831;p21"/>
          <p:cNvSpPr txBox="1"/>
          <p:nvPr/>
        </p:nvSpPr>
        <p:spPr>
          <a:xfrm>
            <a:off x="917575" y="2273300"/>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832" name="Google Shape;832;p21"/>
          <p:cNvSpPr txBox="1"/>
          <p:nvPr/>
        </p:nvSpPr>
        <p:spPr>
          <a:xfrm>
            <a:off x="969962" y="2360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833" name="Google Shape;833;p21"/>
          <p:cNvSpPr txBox="1"/>
          <p:nvPr/>
        </p:nvSpPr>
        <p:spPr>
          <a:xfrm>
            <a:off x="2109787" y="2273300"/>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834" name="Google Shape;834;p21"/>
          <p:cNvSpPr txBox="1"/>
          <p:nvPr/>
        </p:nvSpPr>
        <p:spPr>
          <a:xfrm>
            <a:off x="2163762" y="2360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835" name="Google Shape;835;p21"/>
          <p:cNvSpPr txBox="1"/>
          <p:nvPr/>
        </p:nvSpPr>
        <p:spPr>
          <a:xfrm>
            <a:off x="3303587" y="2273300"/>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836" name="Google Shape;836;p21"/>
          <p:cNvSpPr txBox="1"/>
          <p:nvPr/>
        </p:nvSpPr>
        <p:spPr>
          <a:xfrm>
            <a:off x="3355975" y="2360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837" name="Google Shape;837;p21"/>
          <p:cNvSpPr txBox="1"/>
          <p:nvPr/>
        </p:nvSpPr>
        <p:spPr>
          <a:xfrm>
            <a:off x="1531937" y="3395662"/>
            <a:ext cx="16367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a:solidFill>
                  <a:srgbClr val="000000"/>
                </a:solidFill>
                <a:latin typeface="Helvetica Neue"/>
                <a:ea typeface="Helvetica Neue"/>
                <a:cs typeface="Helvetica Neue"/>
                <a:sym typeface="Helvetica Neue"/>
              </a:rPr>
              <a:t>(a) Sequential execution</a:t>
            </a:r>
            <a:endParaRPr/>
          </a:p>
        </p:txBody>
      </p:sp>
      <p:sp>
        <p:nvSpPr>
          <p:cNvPr id="838" name="Google Shape;838;p21"/>
          <p:cNvSpPr txBox="1"/>
          <p:nvPr/>
        </p:nvSpPr>
        <p:spPr>
          <a:xfrm>
            <a:off x="512762" y="4589462"/>
            <a:ext cx="984250" cy="1000125"/>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9" name="Google Shape;839;p21"/>
          <p:cNvSpPr txBox="1"/>
          <p:nvPr/>
        </p:nvSpPr>
        <p:spPr>
          <a:xfrm>
            <a:off x="512762" y="4589462"/>
            <a:ext cx="984250" cy="100012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0" name="Google Shape;840;p21"/>
          <p:cNvSpPr txBox="1"/>
          <p:nvPr/>
        </p:nvSpPr>
        <p:spPr>
          <a:xfrm>
            <a:off x="671512" y="4818062"/>
            <a:ext cx="70167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Instruction</a:t>
            </a:r>
            <a:endParaRPr/>
          </a:p>
        </p:txBody>
      </p:sp>
      <p:sp>
        <p:nvSpPr>
          <p:cNvPr id="841" name="Google Shape;841;p21"/>
          <p:cNvSpPr txBox="1"/>
          <p:nvPr/>
        </p:nvSpPr>
        <p:spPr>
          <a:xfrm>
            <a:off x="847725" y="4975225"/>
            <a:ext cx="3302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fetch</a:t>
            </a:r>
            <a:endParaRPr/>
          </a:p>
        </p:txBody>
      </p:sp>
      <p:sp>
        <p:nvSpPr>
          <p:cNvPr id="842" name="Google Shape;842;p21"/>
          <p:cNvSpPr txBox="1"/>
          <p:nvPr/>
        </p:nvSpPr>
        <p:spPr>
          <a:xfrm>
            <a:off x="882650" y="5133975"/>
            <a:ext cx="24447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unit</a:t>
            </a:r>
            <a:endParaRPr/>
          </a:p>
        </p:txBody>
      </p:sp>
      <p:sp>
        <p:nvSpPr>
          <p:cNvPr id="843" name="Google Shape;843;p21"/>
          <p:cNvSpPr txBox="1"/>
          <p:nvPr/>
        </p:nvSpPr>
        <p:spPr>
          <a:xfrm>
            <a:off x="2251075" y="4589462"/>
            <a:ext cx="246062" cy="1000125"/>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4" name="Google Shape;844;p21"/>
          <p:cNvSpPr txBox="1"/>
          <p:nvPr/>
        </p:nvSpPr>
        <p:spPr>
          <a:xfrm>
            <a:off x="2251075" y="4589462"/>
            <a:ext cx="246062" cy="100012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5" name="Google Shape;845;p21"/>
          <p:cNvSpPr txBox="1"/>
          <p:nvPr/>
        </p:nvSpPr>
        <p:spPr>
          <a:xfrm>
            <a:off x="3251200" y="4589462"/>
            <a:ext cx="982662" cy="100012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6" name="Google Shape;846;p21"/>
          <p:cNvSpPr txBox="1"/>
          <p:nvPr/>
        </p:nvSpPr>
        <p:spPr>
          <a:xfrm>
            <a:off x="3425825" y="4887912"/>
            <a:ext cx="1778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Ex</a:t>
            </a:r>
            <a:endParaRPr/>
          </a:p>
        </p:txBody>
      </p:sp>
      <p:sp>
        <p:nvSpPr>
          <p:cNvPr id="847" name="Google Shape;847;p21"/>
          <p:cNvSpPr txBox="1"/>
          <p:nvPr/>
        </p:nvSpPr>
        <p:spPr>
          <a:xfrm>
            <a:off x="3586162" y="4887912"/>
            <a:ext cx="48895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ecution</a:t>
            </a:r>
            <a:endParaRPr/>
          </a:p>
        </p:txBody>
      </p:sp>
      <p:sp>
        <p:nvSpPr>
          <p:cNvPr id="848" name="Google Shape;848;p21"/>
          <p:cNvSpPr txBox="1"/>
          <p:nvPr/>
        </p:nvSpPr>
        <p:spPr>
          <a:xfrm>
            <a:off x="3619500" y="5045075"/>
            <a:ext cx="24447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unit</a:t>
            </a:r>
            <a:endParaRPr/>
          </a:p>
        </p:txBody>
      </p:sp>
      <p:sp>
        <p:nvSpPr>
          <p:cNvPr id="849" name="Google Shape;849;p21"/>
          <p:cNvSpPr txBox="1"/>
          <p:nvPr/>
        </p:nvSpPr>
        <p:spPr>
          <a:xfrm>
            <a:off x="1847850" y="4133850"/>
            <a:ext cx="110807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Interstage buffer</a:t>
            </a:r>
            <a:endParaRPr/>
          </a:p>
        </p:txBody>
      </p:sp>
      <p:sp>
        <p:nvSpPr>
          <p:cNvPr id="850" name="Google Shape;850;p21"/>
          <p:cNvSpPr txBox="1"/>
          <p:nvPr/>
        </p:nvSpPr>
        <p:spPr>
          <a:xfrm>
            <a:off x="2286000" y="4343400"/>
            <a:ext cx="1857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B1</a:t>
            </a:r>
            <a:endParaRPr/>
          </a:p>
        </p:txBody>
      </p:sp>
      <p:sp>
        <p:nvSpPr>
          <p:cNvPr id="851" name="Google Shape;851;p21"/>
          <p:cNvSpPr txBox="1"/>
          <p:nvPr/>
        </p:nvSpPr>
        <p:spPr>
          <a:xfrm>
            <a:off x="1460500" y="5835650"/>
            <a:ext cx="175418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a:solidFill>
                  <a:srgbClr val="000000"/>
                </a:solidFill>
                <a:latin typeface="Helvetica Neue"/>
                <a:ea typeface="Helvetica Neue"/>
                <a:cs typeface="Helvetica Neue"/>
                <a:sym typeface="Helvetica Neue"/>
              </a:rPr>
              <a:t>(b) Hardware organization</a:t>
            </a:r>
            <a:endParaRPr/>
          </a:p>
        </p:txBody>
      </p:sp>
      <p:sp>
        <p:nvSpPr>
          <p:cNvPr id="852" name="Google Shape;852;p21"/>
          <p:cNvSpPr txBox="1"/>
          <p:nvPr/>
        </p:nvSpPr>
        <p:spPr>
          <a:xfrm>
            <a:off x="4251325" y="2097087"/>
            <a:ext cx="93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a:t>
            </a:r>
            <a:endParaRPr/>
          </a:p>
        </p:txBody>
      </p:sp>
      <p:sp>
        <p:nvSpPr>
          <p:cNvPr id="853" name="Google Shape;853;p21"/>
          <p:cNvSpPr txBox="1"/>
          <p:nvPr/>
        </p:nvSpPr>
        <p:spPr>
          <a:xfrm>
            <a:off x="4356100" y="2097087"/>
            <a:ext cx="24447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ime</a:t>
            </a:r>
            <a:endParaRPr/>
          </a:p>
        </p:txBody>
      </p:sp>
      <p:sp>
        <p:nvSpPr>
          <p:cNvPr id="854" name="Google Shape;854;p21"/>
          <p:cNvSpPr/>
          <p:nvPr/>
        </p:nvSpPr>
        <p:spPr>
          <a:xfrm>
            <a:off x="4057650" y="2201862"/>
            <a:ext cx="106362" cy="52387"/>
          </a:xfrm>
          <a:custGeom>
            <a:rect b="b" l="l" r="r" t="t"/>
            <a:pathLst>
              <a:path extrusionOk="0" h="3" w="6">
                <a:moveTo>
                  <a:pt x="0" y="3"/>
                </a:moveTo>
                <a:lnTo>
                  <a:pt x="6" y="2"/>
                </a:lnTo>
                <a:lnTo>
                  <a:pt x="0" y="0"/>
                </a:lnTo>
                <a:lnTo>
                  <a:pt x="0" y="2"/>
                </a:lnTo>
                <a:lnTo>
                  <a:pt x="0" y="3"/>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5" name="Google Shape;855;p21"/>
          <p:cNvSpPr/>
          <p:nvPr/>
        </p:nvSpPr>
        <p:spPr>
          <a:xfrm>
            <a:off x="4057650" y="2201862"/>
            <a:ext cx="106362" cy="52387"/>
          </a:xfrm>
          <a:custGeom>
            <a:rect b="b" l="l" r="r" t="t"/>
            <a:pathLst>
              <a:path extrusionOk="0" h="33" w="67">
                <a:moveTo>
                  <a:pt x="0" y="33"/>
                </a:moveTo>
                <a:lnTo>
                  <a:pt x="67" y="22"/>
                </a:lnTo>
                <a:lnTo>
                  <a:pt x="0" y="0"/>
                </a:lnTo>
                <a:lnTo>
                  <a:pt x="0" y="22"/>
                </a:lnTo>
                <a:lnTo>
                  <a:pt x="0" y="33"/>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56" name="Google Shape;856;p21"/>
          <p:cNvCxnSpPr/>
          <p:nvPr/>
        </p:nvCxnSpPr>
        <p:spPr>
          <a:xfrm flipH="1">
            <a:off x="3759200" y="2236787"/>
            <a:ext cx="280987" cy="1587"/>
          </a:xfrm>
          <a:prstGeom prst="straightConnector1">
            <a:avLst/>
          </a:prstGeom>
          <a:noFill/>
          <a:ln cap="flat" cmpd="sng" w="17450">
            <a:solidFill>
              <a:srgbClr val="000000"/>
            </a:solidFill>
            <a:prstDash val="solid"/>
            <a:miter lim="800000"/>
            <a:headEnd len="med" w="med" type="none"/>
            <a:tailEnd len="med" w="med" type="none"/>
          </a:ln>
        </p:spPr>
      </p:cxnSp>
      <p:sp>
        <p:nvSpPr>
          <p:cNvPr id="857" name="Google Shape;857;p21"/>
          <p:cNvSpPr txBox="1"/>
          <p:nvPr/>
        </p:nvSpPr>
        <p:spPr>
          <a:xfrm>
            <a:off x="5724525" y="3186112"/>
            <a:ext cx="1193800" cy="40322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58" name="Google Shape;858;p21"/>
          <p:cNvCxnSpPr/>
          <p:nvPr/>
        </p:nvCxnSpPr>
        <p:spPr>
          <a:xfrm flipH="1" rot="10800000">
            <a:off x="6321425" y="3186112"/>
            <a:ext cx="1587" cy="403225"/>
          </a:xfrm>
          <a:prstGeom prst="straightConnector1">
            <a:avLst/>
          </a:prstGeom>
          <a:noFill/>
          <a:ln cap="flat" cmpd="sng" w="17450">
            <a:solidFill>
              <a:srgbClr val="00FFFF"/>
            </a:solidFill>
            <a:prstDash val="solid"/>
            <a:miter lim="800000"/>
            <a:headEnd len="med" w="med" type="none"/>
            <a:tailEnd len="med" w="med" type="none"/>
          </a:ln>
        </p:spPr>
      </p:cxnSp>
      <p:sp>
        <p:nvSpPr>
          <p:cNvPr id="859" name="Google Shape;859;p21"/>
          <p:cNvSpPr txBox="1"/>
          <p:nvPr/>
        </p:nvSpPr>
        <p:spPr>
          <a:xfrm>
            <a:off x="6321425" y="3783012"/>
            <a:ext cx="1192212" cy="40322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60" name="Google Shape;860;p21"/>
          <p:cNvCxnSpPr/>
          <p:nvPr/>
        </p:nvCxnSpPr>
        <p:spPr>
          <a:xfrm flipH="1" rot="10800000">
            <a:off x="6918325" y="3783012"/>
            <a:ext cx="1587" cy="403225"/>
          </a:xfrm>
          <a:prstGeom prst="straightConnector1">
            <a:avLst/>
          </a:prstGeom>
          <a:noFill/>
          <a:ln cap="flat" cmpd="sng" w="17450">
            <a:solidFill>
              <a:srgbClr val="00FFFF"/>
            </a:solidFill>
            <a:prstDash val="solid"/>
            <a:miter lim="800000"/>
            <a:headEnd len="med" w="med" type="none"/>
            <a:tailEnd len="med" w="med" type="none"/>
          </a:ln>
        </p:spPr>
      </p:cxnSp>
      <p:sp>
        <p:nvSpPr>
          <p:cNvPr id="861" name="Google Shape;861;p21"/>
          <p:cNvSpPr txBox="1"/>
          <p:nvPr/>
        </p:nvSpPr>
        <p:spPr>
          <a:xfrm>
            <a:off x="6918325" y="4379912"/>
            <a:ext cx="1192212" cy="40322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62" name="Google Shape;862;p21"/>
          <p:cNvCxnSpPr/>
          <p:nvPr/>
        </p:nvCxnSpPr>
        <p:spPr>
          <a:xfrm flipH="1" rot="10800000">
            <a:off x="7513637" y="4379912"/>
            <a:ext cx="1587" cy="403225"/>
          </a:xfrm>
          <a:prstGeom prst="straightConnector1">
            <a:avLst/>
          </a:prstGeom>
          <a:noFill/>
          <a:ln cap="flat" cmpd="sng" w="17450">
            <a:solidFill>
              <a:srgbClr val="00FFFF"/>
            </a:solidFill>
            <a:prstDash val="solid"/>
            <a:miter lim="800000"/>
            <a:headEnd len="med" w="med" type="none"/>
            <a:tailEnd len="med" w="med" type="none"/>
          </a:ln>
        </p:spPr>
      </p:cxnSp>
      <p:sp>
        <p:nvSpPr>
          <p:cNvPr id="863" name="Google Shape;863;p21"/>
          <p:cNvSpPr txBox="1"/>
          <p:nvPr/>
        </p:nvSpPr>
        <p:spPr>
          <a:xfrm>
            <a:off x="5935662" y="3292475"/>
            <a:ext cx="93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a:t>
            </a:r>
            <a:endParaRPr/>
          </a:p>
        </p:txBody>
      </p:sp>
      <p:sp>
        <p:nvSpPr>
          <p:cNvPr id="864" name="Google Shape;864;p21"/>
          <p:cNvSpPr txBox="1"/>
          <p:nvPr/>
        </p:nvSpPr>
        <p:spPr>
          <a:xfrm>
            <a:off x="6022975" y="33797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865" name="Google Shape;865;p21"/>
          <p:cNvSpPr txBox="1"/>
          <p:nvPr/>
        </p:nvSpPr>
        <p:spPr>
          <a:xfrm>
            <a:off x="6530975" y="3292475"/>
            <a:ext cx="1016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866" name="Google Shape;866;p21"/>
          <p:cNvSpPr txBox="1"/>
          <p:nvPr/>
        </p:nvSpPr>
        <p:spPr>
          <a:xfrm>
            <a:off x="6637337" y="33797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867" name="Google Shape;867;p21"/>
          <p:cNvSpPr txBox="1"/>
          <p:nvPr/>
        </p:nvSpPr>
        <p:spPr>
          <a:xfrm>
            <a:off x="6530975" y="3889375"/>
            <a:ext cx="93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a:t>
            </a:r>
            <a:endParaRPr/>
          </a:p>
        </p:txBody>
      </p:sp>
      <p:sp>
        <p:nvSpPr>
          <p:cNvPr id="868" name="Google Shape;868;p21"/>
          <p:cNvSpPr txBox="1"/>
          <p:nvPr/>
        </p:nvSpPr>
        <p:spPr>
          <a:xfrm>
            <a:off x="6619875" y="39766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869" name="Google Shape;869;p21"/>
          <p:cNvSpPr txBox="1"/>
          <p:nvPr/>
        </p:nvSpPr>
        <p:spPr>
          <a:xfrm>
            <a:off x="7127875" y="3889375"/>
            <a:ext cx="1016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870" name="Google Shape;870;p21"/>
          <p:cNvSpPr txBox="1"/>
          <p:nvPr/>
        </p:nvSpPr>
        <p:spPr>
          <a:xfrm>
            <a:off x="7234237" y="39766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871" name="Google Shape;871;p21"/>
          <p:cNvSpPr txBox="1"/>
          <p:nvPr/>
        </p:nvSpPr>
        <p:spPr>
          <a:xfrm>
            <a:off x="7127875" y="4484687"/>
            <a:ext cx="93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a:t>
            </a:r>
            <a:endParaRPr/>
          </a:p>
        </p:txBody>
      </p:sp>
      <p:sp>
        <p:nvSpPr>
          <p:cNvPr id="872" name="Google Shape;872;p21"/>
          <p:cNvSpPr txBox="1"/>
          <p:nvPr/>
        </p:nvSpPr>
        <p:spPr>
          <a:xfrm>
            <a:off x="7216775" y="45720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873" name="Google Shape;873;p21"/>
          <p:cNvSpPr txBox="1"/>
          <p:nvPr/>
        </p:nvSpPr>
        <p:spPr>
          <a:xfrm>
            <a:off x="7724775" y="4484687"/>
            <a:ext cx="1016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874" name="Google Shape;874;p21"/>
          <p:cNvSpPr txBox="1"/>
          <p:nvPr/>
        </p:nvSpPr>
        <p:spPr>
          <a:xfrm>
            <a:off x="7829550" y="45720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875" name="Google Shape;875;p21"/>
          <p:cNvSpPr txBox="1"/>
          <p:nvPr/>
        </p:nvSpPr>
        <p:spPr>
          <a:xfrm>
            <a:off x="5127625" y="3292475"/>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876" name="Google Shape;876;p21"/>
          <p:cNvSpPr txBox="1"/>
          <p:nvPr/>
        </p:nvSpPr>
        <p:spPr>
          <a:xfrm>
            <a:off x="5180012" y="33797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877" name="Google Shape;877;p21"/>
          <p:cNvSpPr txBox="1"/>
          <p:nvPr/>
        </p:nvSpPr>
        <p:spPr>
          <a:xfrm>
            <a:off x="5127625" y="3889375"/>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878" name="Google Shape;878;p21"/>
          <p:cNvSpPr txBox="1"/>
          <p:nvPr/>
        </p:nvSpPr>
        <p:spPr>
          <a:xfrm>
            <a:off x="5180012" y="39766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879" name="Google Shape;879;p21"/>
          <p:cNvSpPr txBox="1"/>
          <p:nvPr/>
        </p:nvSpPr>
        <p:spPr>
          <a:xfrm>
            <a:off x="5127625" y="4484687"/>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880" name="Google Shape;880;p21"/>
          <p:cNvSpPr txBox="1"/>
          <p:nvPr/>
        </p:nvSpPr>
        <p:spPr>
          <a:xfrm>
            <a:off x="5180012" y="45720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881" name="Google Shape;881;p21"/>
          <p:cNvSpPr txBox="1"/>
          <p:nvPr/>
        </p:nvSpPr>
        <p:spPr>
          <a:xfrm>
            <a:off x="4811712" y="2976562"/>
            <a:ext cx="78898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Instruction</a:t>
            </a:r>
            <a:endParaRPr/>
          </a:p>
        </p:txBody>
      </p:sp>
      <p:sp>
        <p:nvSpPr>
          <p:cNvPr id="882" name="Google Shape;882;p21"/>
          <p:cNvSpPr txBox="1"/>
          <p:nvPr/>
        </p:nvSpPr>
        <p:spPr>
          <a:xfrm>
            <a:off x="5672137" y="4994275"/>
            <a:ext cx="15351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a:solidFill>
                  <a:srgbClr val="000000"/>
                </a:solidFill>
                <a:latin typeface="Helvetica Neue"/>
                <a:ea typeface="Helvetica Neue"/>
                <a:cs typeface="Helvetica Neue"/>
                <a:sym typeface="Helvetica Neue"/>
              </a:rPr>
              <a:t>(c) Pipelined execution</a:t>
            </a:r>
            <a:endParaRPr/>
          </a:p>
        </p:txBody>
      </p:sp>
      <p:sp>
        <p:nvSpPr>
          <p:cNvPr id="883" name="Google Shape;883;p21"/>
          <p:cNvSpPr txBox="1"/>
          <p:nvPr/>
        </p:nvSpPr>
        <p:spPr>
          <a:xfrm>
            <a:off x="4741862" y="5705475"/>
            <a:ext cx="3616325" cy="212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Figure 8.1. Basic idea of instruction pipelining.</a:t>
            </a:r>
            <a:endParaRPr/>
          </a:p>
        </p:txBody>
      </p:sp>
      <p:sp>
        <p:nvSpPr>
          <p:cNvPr id="884" name="Google Shape;884;p21"/>
          <p:cNvSpPr txBox="1"/>
          <p:nvPr/>
        </p:nvSpPr>
        <p:spPr>
          <a:xfrm>
            <a:off x="4811712" y="2590800"/>
            <a:ext cx="76835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Clock cycle</a:t>
            </a:r>
            <a:endParaRPr/>
          </a:p>
        </p:txBody>
      </p:sp>
      <p:sp>
        <p:nvSpPr>
          <p:cNvPr id="885" name="Google Shape;885;p21"/>
          <p:cNvSpPr txBox="1"/>
          <p:nvPr/>
        </p:nvSpPr>
        <p:spPr>
          <a:xfrm>
            <a:off x="5970587" y="25908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a:t>
            </a:r>
            <a:endParaRPr/>
          </a:p>
        </p:txBody>
      </p:sp>
      <p:sp>
        <p:nvSpPr>
          <p:cNvPr id="886" name="Google Shape;886;p21"/>
          <p:cNvSpPr txBox="1"/>
          <p:nvPr/>
        </p:nvSpPr>
        <p:spPr>
          <a:xfrm>
            <a:off x="6567487" y="25908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endParaRPr/>
          </a:p>
        </p:txBody>
      </p:sp>
      <p:sp>
        <p:nvSpPr>
          <p:cNvPr id="887" name="Google Shape;887;p21"/>
          <p:cNvSpPr txBox="1"/>
          <p:nvPr/>
        </p:nvSpPr>
        <p:spPr>
          <a:xfrm>
            <a:off x="7162800" y="25908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3</a:t>
            </a:r>
            <a:endParaRPr/>
          </a:p>
        </p:txBody>
      </p:sp>
      <p:sp>
        <p:nvSpPr>
          <p:cNvPr id="888" name="Google Shape;888;p21"/>
          <p:cNvSpPr txBox="1"/>
          <p:nvPr/>
        </p:nvSpPr>
        <p:spPr>
          <a:xfrm>
            <a:off x="7759700" y="25908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a:t>
            </a:r>
            <a:endParaRPr/>
          </a:p>
        </p:txBody>
      </p:sp>
      <p:sp>
        <p:nvSpPr>
          <p:cNvPr id="889" name="Google Shape;889;p21"/>
          <p:cNvSpPr txBox="1"/>
          <p:nvPr/>
        </p:nvSpPr>
        <p:spPr>
          <a:xfrm>
            <a:off x="8075612" y="2414587"/>
            <a:ext cx="93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a:t>
            </a:r>
            <a:endParaRPr/>
          </a:p>
        </p:txBody>
      </p:sp>
      <p:sp>
        <p:nvSpPr>
          <p:cNvPr id="890" name="Google Shape;890;p21"/>
          <p:cNvSpPr txBox="1"/>
          <p:nvPr/>
        </p:nvSpPr>
        <p:spPr>
          <a:xfrm>
            <a:off x="8162925" y="2414587"/>
            <a:ext cx="24447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ime</a:t>
            </a:r>
            <a:endParaRPr/>
          </a:p>
        </p:txBody>
      </p:sp>
      <p:sp>
        <p:nvSpPr>
          <p:cNvPr id="891" name="Google Shape;891;p21"/>
          <p:cNvSpPr/>
          <p:nvPr/>
        </p:nvSpPr>
        <p:spPr>
          <a:xfrm>
            <a:off x="7866062" y="2519362"/>
            <a:ext cx="104775" cy="52387"/>
          </a:xfrm>
          <a:custGeom>
            <a:rect b="b" l="l" r="r" t="t"/>
            <a:pathLst>
              <a:path extrusionOk="0" h="3" w="6">
                <a:moveTo>
                  <a:pt x="0" y="3"/>
                </a:moveTo>
                <a:lnTo>
                  <a:pt x="6" y="1"/>
                </a:lnTo>
                <a:lnTo>
                  <a:pt x="0" y="0"/>
                </a:lnTo>
                <a:lnTo>
                  <a:pt x="0" y="1"/>
                </a:lnTo>
                <a:lnTo>
                  <a:pt x="0" y="3"/>
                </a:lnTo>
              </a:path>
            </a:pathLst>
          </a:custGeom>
          <a:noFill/>
          <a:ln cap="flat" cmpd="sng" w="174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2" name="Google Shape;892;p21"/>
          <p:cNvSpPr/>
          <p:nvPr/>
        </p:nvSpPr>
        <p:spPr>
          <a:xfrm>
            <a:off x="7866062" y="2519362"/>
            <a:ext cx="104775" cy="52387"/>
          </a:xfrm>
          <a:custGeom>
            <a:rect b="b" l="l" r="r" t="t"/>
            <a:pathLst>
              <a:path extrusionOk="0" h="33" w="66">
                <a:moveTo>
                  <a:pt x="0" y="33"/>
                </a:moveTo>
                <a:lnTo>
                  <a:pt x="66" y="11"/>
                </a:lnTo>
                <a:lnTo>
                  <a:pt x="0" y="0"/>
                </a:lnTo>
                <a:lnTo>
                  <a:pt x="0" y="11"/>
                </a:lnTo>
                <a:lnTo>
                  <a:pt x="0" y="33"/>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93" name="Google Shape;893;p21"/>
          <p:cNvCxnSpPr/>
          <p:nvPr/>
        </p:nvCxnSpPr>
        <p:spPr>
          <a:xfrm flipH="1">
            <a:off x="7585075" y="2536825"/>
            <a:ext cx="280987" cy="1587"/>
          </a:xfrm>
          <a:prstGeom prst="straightConnector1">
            <a:avLst/>
          </a:prstGeom>
          <a:noFill/>
          <a:ln cap="flat" cmpd="sng" w="17450">
            <a:solidFill>
              <a:srgbClr val="000000"/>
            </a:solidFill>
            <a:prstDash val="solid"/>
            <a:miter lim="800000"/>
            <a:headEnd len="med" w="med" type="none"/>
            <a:tailEnd len="med" w="med" type="none"/>
          </a:ln>
        </p:spPr>
      </p:cxnSp>
      <p:sp>
        <p:nvSpPr>
          <p:cNvPr id="894" name="Google Shape;894;p21"/>
          <p:cNvSpPr txBox="1"/>
          <p:nvPr/>
        </p:nvSpPr>
        <p:spPr>
          <a:xfrm>
            <a:off x="669925" y="1560512"/>
            <a:ext cx="2019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Fetch + Execution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2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Use the Idea of Pipelining in a Computer</a:t>
            </a:r>
            <a:endParaRPr/>
          </a:p>
        </p:txBody>
      </p:sp>
      <p:pic>
        <p:nvPicPr>
          <p:cNvPr descr="figure8" id="901" name="Google Shape;901;p22"/>
          <p:cNvPicPr preferRelativeResize="0"/>
          <p:nvPr/>
        </p:nvPicPr>
        <p:blipFill/>
        <p:spPr>
          <a:xfrm>
            <a:off x="3124200" y="1066800"/>
            <a:ext cx="4351337" cy="5483225"/>
          </a:xfrm>
          <a:prstGeom prst="rect">
            <a:avLst/>
          </a:prstGeom>
          <a:solidFill>
            <a:srgbClr val="FFFFFF"/>
          </a:solidFill>
          <a:ln>
            <a:noFill/>
          </a:ln>
        </p:spPr>
      </p:pic>
      <p:sp>
        <p:nvSpPr>
          <p:cNvPr id="902" name="Google Shape;902;p22"/>
          <p:cNvSpPr txBox="1"/>
          <p:nvPr/>
        </p:nvSpPr>
        <p:spPr>
          <a:xfrm>
            <a:off x="593725" y="1712912"/>
            <a:ext cx="21780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Fetch + Decode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Execution + Write</a:t>
            </a:r>
            <a:endParaRPr/>
          </a:p>
        </p:txBody>
      </p:sp>
      <p:sp>
        <p:nvSpPr>
          <p:cNvPr id="903" name="Google Shape;903;p22"/>
          <p:cNvSpPr txBox="1"/>
          <p:nvPr/>
        </p:nvSpPr>
        <p:spPr>
          <a:xfrm>
            <a:off x="381000" y="5562600"/>
            <a:ext cx="2362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Textbook page: 457</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