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4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1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4E68-ED87-4818-99F2-E1BFAF54EE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601B-FA76-4BC9-AF44-B82E354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for 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: 102, o : 111</a:t>
            </a:r>
          </a:p>
          <a:p>
            <a:r>
              <a:rPr lang="en-US" dirty="0" smtClean="0"/>
              <a:t>i : 105</a:t>
            </a:r>
          </a:p>
          <a:p>
            <a:r>
              <a:rPr lang="en-US" dirty="0" smtClean="0"/>
              <a:t>&lt; : 60, = : 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will happen if two value have the same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123 number</a:t>
            </a:r>
          </a:p>
          <a:p>
            <a:r>
              <a:rPr lang="en-US" dirty="0" smtClean="0"/>
              <a:t>231 number</a:t>
            </a:r>
          </a:p>
          <a:p>
            <a:r>
              <a:rPr lang="en-US" dirty="0" smtClean="0"/>
              <a:t>Both will have </a:t>
            </a:r>
            <a:r>
              <a:rPr lang="en-US" smtClean="0"/>
              <a:t>the same key!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8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implement?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SymbolInfo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Storing information (name, type) about the symbol or token </a:t>
            </a:r>
          </a:p>
          <a:p>
            <a:pPr lvl="1"/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SymbolTable</a:t>
            </a:r>
            <a:endParaRPr lang="en-US" dirty="0"/>
          </a:p>
          <a:p>
            <a:pPr lvl="1"/>
            <a:r>
              <a:rPr lang="en-US" dirty="0"/>
              <a:t>Since our symbol table will be a</a:t>
            </a:r>
            <a:r>
              <a:rPr lang="en-US" dirty="0">
                <a:solidFill>
                  <a:srgbClr val="000000"/>
                </a:solidFill>
              </a:rPr>
              <a:t> hash-table </a:t>
            </a:r>
            <a:r>
              <a:rPr lang="en-US" dirty="0"/>
              <a:t>based on chaining, we will have to start with an array of pointers where each pointer </a:t>
            </a:r>
            <a:r>
              <a:rPr lang="en-US" dirty="0">
                <a:solidFill>
                  <a:srgbClr val="000000"/>
                </a:solidFill>
              </a:rPr>
              <a:t>points </a:t>
            </a:r>
            <a:r>
              <a:rPr lang="en-US" dirty="0"/>
              <a:t>to a list of nodes of type class </a:t>
            </a:r>
            <a:r>
              <a:rPr lang="en-US" dirty="0" err="1"/>
              <a:t>SymbolInfo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6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insert(): to insert a new symbol along with its type into the symbol table</a:t>
            </a:r>
          </a:p>
          <a:p>
            <a:endParaRPr lang="en-US" dirty="0"/>
          </a:p>
          <a:p>
            <a:r>
              <a:rPr lang="en-US" dirty="0"/>
              <a:t>lookup(): to lookup whether a given symbol already exists in the symbol table or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3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KEYWORD </a:t>
            </a:r>
            <a:endParaRPr lang="en-AU" dirty="0"/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myFunction</a:t>
            </a:r>
            <a:r>
              <a:rPr lang="en-US" dirty="0" smtClean="0"/>
              <a:t> FUNCTION </a:t>
            </a:r>
            <a:endParaRPr lang="en-AU" dirty="0"/>
          </a:p>
          <a:p>
            <a:pPr lvl="0"/>
            <a:endParaRPr lang="en-US" dirty="0"/>
          </a:p>
          <a:p>
            <a:pPr lvl="0"/>
            <a:r>
              <a:rPr lang="en-US" dirty="0"/>
              <a:t>x</a:t>
            </a:r>
            <a:r>
              <a:rPr lang="en-US" dirty="0" smtClean="0"/>
              <a:t> IDENTIFIER </a:t>
            </a:r>
            <a:endParaRPr lang="en-AU" dirty="0"/>
          </a:p>
          <a:p>
            <a:pPr lvl="0"/>
            <a:endParaRPr lang="en-US" dirty="0"/>
          </a:p>
          <a:p>
            <a:pPr lvl="0"/>
            <a:r>
              <a:rPr lang="en-US" dirty="0" smtClean="0"/>
              <a:t>111192019 </a:t>
            </a:r>
            <a:r>
              <a:rPr lang="en-US" dirty="0"/>
              <a:t>NUMBER </a:t>
            </a:r>
            <a:endParaRPr lang="en-AU" dirty="0"/>
          </a:p>
          <a:p>
            <a:pPr lvl="0"/>
            <a:endParaRPr lang="en-US" dirty="0"/>
          </a:p>
          <a:p>
            <a:pPr lvl="0"/>
            <a:r>
              <a:rPr lang="en-US" dirty="0" smtClean="0"/>
              <a:t>( </a:t>
            </a:r>
            <a:r>
              <a:rPr lang="en-US" dirty="0"/>
              <a:t>PARENTHESIS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4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given to you</a:t>
            </a:r>
          </a:p>
          <a:p>
            <a:r>
              <a:rPr lang="en-US" dirty="0" smtClean="0"/>
              <a:t>You have to add necessary things to get the desired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simple compiler</a:t>
            </a:r>
          </a:p>
          <a:p>
            <a:r>
              <a:rPr lang="en-US" dirty="0" smtClean="0"/>
              <a:t>As a first step, we are going to implement a symbol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symbol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symbol-table is a data structure maintained by compilers in order to store information about the occurrence of various entities such as identifiers, objects, function names etc.</a:t>
            </a:r>
          </a:p>
          <a:p>
            <a:r>
              <a:rPr lang="en-US" dirty="0" smtClean="0"/>
              <a:t>Information of different entities may include type, value, scope etc. </a:t>
            </a:r>
          </a:p>
          <a:p>
            <a:r>
              <a:rPr lang="en-US" dirty="0" smtClean="0"/>
              <a:t>At the starting phase of constructing a compiler, we will not go into many detail. We will simply construct a symbol-table based on hashing where collision is resolved by chaining.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2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information about the entire source program.</a:t>
            </a:r>
          </a:p>
          <a:p>
            <a:r>
              <a:rPr lang="en-US" dirty="0" smtClean="0"/>
              <a:t>It is used by all phases of a compiler (We will learn about the phases of a compiler in the theory class)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 table will be used to answer two questions:</a:t>
            </a:r>
          </a:p>
          <a:p>
            <a:pPr lvl="1"/>
            <a:r>
              <a:rPr lang="en-US" dirty="0" smtClean="0"/>
              <a:t>Given a use of a name, to which declaration does it correspond or is it undeclared?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Given a declaration of a name, is it multiply declared?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7" y="2219889"/>
            <a:ext cx="6811326" cy="3286584"/>
          </a:xfrm>
        </p:spPr>
      </p:pic>
    </p:spTree>
    <p:extLst>
      <p:ext uri="{BB962C8B-B14F-4D97-AF65-F5344CB8AC3E}">
        <p14:creationId xmlns:p14="http://schemas.microsoft.com/office/powerpoint/2010/main" val="339516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foo FUNCTION</a:t>
            </a:r>
          </a:p>
          <a:p>
            <a:r>
              <a:rPr lang="en-US" dirty="0" smtClean="0"/>
              <a:t>i IDENTIFIER</a:t>
            </a:r>
          </a:p>
          <a:p>
            <a:r>
              <a:rPr lang="en-US" dirty="0" smtClean="0"/>
              <a:t>123 NUMBER</a:t>
            </a:r>
          </a:p>
          <a:p>
            <a:r>
              <a:rPr lang="en-US" dirty="0" smtClean="0"/>
              <a:t>&lt;= RELOP</a:t>
            </a:r>
          </a:p>
          <a:p>
            <a:endParaRPr lang="en-US" dirty="0"/>
          </a:p>
          <a:p>
            <a:r>
              <a:rPr lang="en-US" dirty="0" smtClean="0"/>
              <a:t>How to insert them on table?</a:t>
            </a:r>
          </a:p>
          <a:p>
            <a:pPr lvl="1"/>
            <a:r>
              <a:rPr lang="en-US" dirty="0" smtClean="0"/>
              <a:t>Need a hash function</a:t>
            </a:r>
          </a:p>
          <a:p>
            <a:pPr lvl="1"/>
            <a:r>
              <a:rPr lang="en-US" dirty="0" smtClean="0"/>
              <a:t>Find the hash for that particular name</a:t>
            </a:r>
          </a:p>
          <a:p>
            <a:pPr lvl="1"/>
            <a:r>
              <a:rPr lang="en-US" dirty="0" smtClean="0"/>
              <a:t>It can be done in various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9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way to get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ascii</a:t>
            </a:r>
            <a:r>
              <a:rPr lang="en-US" dirty="0" smtClean="0"/>
              <a:t> value of the each character present in the name</a:t>
            </a:r>
          </a:p>
          <a:p>
            <a:r>
              <a:rPr lang="en-US" dirty="0" smtClean="0"/>
              <a:t>Then divide the sum by the size of the table(you will predefine the size of it)</a:t>
            </a:r>
          </a:p>
          <a:p>
            <a:r>
              <a:rPr lang="en-US" dirty="0" smtClean="0"/>
              <a:t>Then you can use the remainder as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5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for 123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value of 1= 49, 2= 50, 3=51</a:t>
            </a:r>
          </a:p>
          <a:p>
            <a:r>
              <a:rPr lang="en-US" dirty="0" smtClean="0"/>
              <a:t>49+50+51 = 150</a:t>
            </a:r>
          </a:p>
          <a:p>
            <a:r>
              <a:rPr lang="en-US" dirty="0" smtClean="0"/>
              <a:t>Let the size of table is 7</a:t>
            </a:r>
          </a:p>
          <a:p>
            <a:r>
              <a:rPr lang="en-US" dirty="0" smtClean="0"/>
              <a:t>Then, key = 150%7 = 3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123 will be in the row number of 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468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Symbol Table</vt:lpstr>
      <vt:lpstr>Purpose of the course</vt:lpstr>
      <vt:lpstr>What is symbol table?</vt:lpstr>
      <vt:lpstr>Symbol Table</vt:lpstr>
      <vt:lpstr>Symbol Table</vt:lpstr>
      <vt:lpstr>PowerPoint Presentation</vt:lpstr>
      <vt:lpstr>Hash table</vt:lpstr>
      <vt:lpstr>A simple way to get a key</vt:lpstr>
      <vt:lpstr>Calculation for 123</vt:lpstr>
      <vt:lpstr>What will be for others?</vt:lpstr>
      <vt:lpstr>What will happen if two value have the same key?</vt:lpstr>
      <vt:lpstr>What will we implement?</vt:lpstr>
      <vt:lpstr>Methods of Symbol Table</vt:lpstr>
      <vt:lpstr>Sample Input</vt:lpstr>
      <vt:lpstr>Code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 Table</dc:title>
  <dc:creator>Laboni</dc:creator>
  <cp:lastModifiedBy>User</cp:lastModifiedBy>
  <cp:revision>11</cp:revision>
  <dcterms:created xsi:type="dcterms:W3CDTF">2020-06-27T14:23:22Z</dcterms:created>
  <dcterms:modified xsi:type="dcterms:W3CDTF">2022-06-30T08:27:29Z</dcterms:modified>
</cp:coreProperties>
</file>