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09600" y="1752601"/>
            <a:ext cx="8534400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lecture, I want to describe another recursive algorithm strategy called backtracking. A backtracking algorithm tries to build a solution to a computational problem incrementally. Whenever the algorithm needs to decide between multiple alternatives to the next component of the solution, it simply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all possible options recursively.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Queens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prototypical backtracking problem is the classical n Queens Problem, ﬁrst proposed by German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 enthusiast Max Bezzel in 1848 for the standard 8 × 8 board, and both solved and generalized to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boards by Franz Nauck in 1850. The problem is to place n queens on an n × n chessboard, so that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two queens can attack each other. For readers not familiar with the rules of chess, this means that no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queens are in the same row, column, or diagonal.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Obviously, in any solution to the n-Queens problem, there is exactly one queen in each row. So we will represent our possible solutions using an array Q[1 .. n], where Q[i] indicates which square in row i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 queen, or 0 if no queen has yet been placed in row i. To ﬁnd a solution, we put queens on the board row by row, starting at the top. A partial solution is an array Q[1 .. n] whose ﬁrst r − 1 entries are positive and whose last n − r + 1 entries are all zeros, for some integer r.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recursive algorithm recursively enumerates all complete n-queens solutions that are consistent with a given partial solution. The input parameter r is the ﬁrst empty row. Thus, to compute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n-queens solutions with no restrictions, we would call RECURSIVENQUEENS(Q[1 .. n], 1).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RECURSIVENQUEENS(Q[1 .. n], r):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= n + 1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Q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j ← 1 to 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legal ← TRUE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i ← 1 to r − 1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(Q[i] = j) or (Q[i] = j + r − i) or (Q[i] = j − r + i)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legal ← FALSE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legal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Q[r] ← j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RECURSIVENQUEENS(Q[1 .. n], r + 1)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8king.png" id="120" name="Google Shape;120;p18"/>
          <p:cNvPicPr preferRelativeResize="0"/>
          <p:nvPr/>
        </p:nvPicPr>
        <p:blipFill rotWithShape="1">
          <a:blip r:embed="rId3">
            <a:alphaModFix/>
          </a:blip>
          <a:srcRect b="71995" l="28526" r="28846" t="8426"/>
          <a:stretch/>
        </p:blipFill>
        <p:spPr>
          <a:xfrm>
            <a:off x="1905000" y="1600200"/>
            <a:ext cx="4648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286000" y="1859340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consider a more complicated problem, called SUBSETSUM: Given a set X of positive integers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integer T , is there a subset of elements in X that add up to T ? Notice that there can be more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one such subset. For example, if X = {8, 6, 7, 5, 3, 10, 9} and T = 15, the answer is TRUE,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