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viewprops.xml" ContentType="application/vnd.openxmlformats-officedocument.presentationml.viewProps+xml"/>
  <Override PartName="/ppt/theme/theme2.xml" ContentType="application/vnd.openxmlformats-officedocument.theme+xml"/>
  <Override PartName="/ppt/presentation.xml" ContentType="application/vnd.openxmlformats-officedocument.presentationml.presentation.main+xml"/>
  <Override PartName="/ppt/slides/slide14.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notesslides/notesslide5.xml" ContentType="application/vnd.openxmlformats-officedocument.presentationml.notesSlide+xml"/>
  <Override PartName="/ppt/slides/slide19.xml" ContentType="application/vnd.openxmlformats-officedocument.presentationml.slide+xml"/>
  <Override PartName="/ppt/slides/slide1.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22.xml" ContentType="application/vnd.openxmlformats-officedocument.presentationml.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s/slide13.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notesslides/notesslide11.xml" ContentType="application/vnd.openxmlformats-officedocument.presentationml.notesSlide+xml"/>
  <Override PartName="/ppt/slidelayouts/slidelayout3.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0.xml" ContentType="application/vnd.openxmlformats-officedocument.presentationml.notesSlide+xml"/>
  <Override PartName="/ppt/slides/slide4.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22.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ppt/notesslides/notesslide1.xml" ContentType="application/vnd.openxmlformats-officedocument.presentationml.notesSlide+xml"/>
  <Override PartName="/ppt/notesslides/notesslide18.xml" ContentType="application/vnd.openxmlformats-officedocument.presentationml.notesSlide+xml"/>
  <Override PartName="/ppt/theme/theme1.xml" ContentType="application/vnd.openxmlformats-officedocument.theme+xml"/>
  <Override PartName="/ppt/slides/slide3.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3" name="Google Shape;3;n"/>
          <p:cNvSpPr>
            <a:spLocks noGrp="1" noEditPoints="1"/>
          </p:cNvSpPr>
          <p:nvPr>
            <p:ph type="hdr" idx="2"/>
          </p:nvPr>
        </p:nvSpPr>
        <p:spPr>
          <a:xfrm>
            <a:off x="0" y="0"/>
            <a:ext cx="2971800" cy="457200"/>
          </a:xfrm>
          <a:prstGeom prst="rect">
            <a:avLst/>
          </a:prstGeom>
          <a:noFill/>
          <a:ln>
            <a:noFill/>
          </a:ln>
        </p:spPr>
        <p:txBody>
          <a:bodyPr wrap="square" lIns="91425" tIns="91425" rIns="91425" bIns="91425" anchor="t">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4" name="Google Shape;4;n"/>
          <p:cNvSpPr>
            <a:spLocks noGrp="1" noEditPoints="1"/>
          </p:cNvSpPr>
          <p:nvPr>
            <p:ph type="dt" idx="10"/>
          </p:nvPr>
        </p:nvSpPr>
        <p:spPr>
          <a:xfrm>
            <a:off x="3884613" y="0"/>
            <a:ext cx="2971800" cy="457200"/>
          </a:xfrm>
          <a:prstGeom prst="rect">
            <a:avLst/>
          </a:prstGeom>
          <a:noFill/>
          <a:ln>
            <a:noFill/>
          </a:ln>
        </p:spPr>
        <p:txBody>
          <a:bodyPr wrap="square" lIns="91425" tIns="91425" rIns="91425" bIns="91425" anchor="t">
            <a:noAutofit/>
          </a:bodyPr>
          <a:lstStyle>
            <a:lvl1pPr marL="0" marR="0" indent="-88900" algn="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5" name="Google Shape;5;n"/>
          <p:cNvSpPr>
            <a:spLocks noGrp="1" noEditPoints="1"/>
          </p:cNvSpPr>
          <p:nvPr>
            <p:ph type="sldImg" idx="3"/>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6" name="Google Shape;6;n"/>
          <p:cNvSpPr>
            <a:spLocks noGrp="1" noEditPoints="1"/>
          </p:cNvSpPr>
          <p:nvPr>
            <p:ph type="body" idx="1"/>
          </p:nvPr>
        </p:nvSpPr>
        <p:spPr>
          <a:xfrm>
            <a:off x="685800" y="4343400"/>
            <a:ext cx="5486400" cy="4114800"/>
          </a:xfrm>
          <a:prstGeom prst="rect">
            <a:avLst/>
          </a:prstGeom>
          <a:noFill/>
          <a:ln>
            <a:noFill/>
          </a:ln>
        </p:spPr>
        <p:txBody>
          <a:bodyPr wrap="square" lIns="91425" tIns="91425" rIns="91425" bIns="91425" anchor="t">
            <a:noAutofit/>
          </a:bodyPr>
          <a:lstStyle>
            <a:lvl1pPr marL="457200" marR="0" indent="-317500" algn="l" rtl="0">
              <a:spcBef>
                <a:spcPts val="0"/>
              </a:spcBef>
              <a:spcAft>
                <a:spcPts val="0"/>
              </a:spcAft>
              <a:buSzPts val="1400"/>
              <a:buChar char="●"/>
            </a:lvl1pPr>
            <a:lvl2pPr marL="914400" marR="0" lvl="1" indent="-317500" algn="l" rtl="0">
              <a:spcBef>
                <a:spcPts val="0"/>
              </a:spcBef>
              <a:spcAft>
                <a:spcPts val="0"/>
              </a:spcAft>
              <a:buSzPts val="1400"/>
              <a:buChar char="○"/>
            </a:lvl2pPr>
            <a:lvl3pPr marL="1371600" marR="0" lvl="2" indent="-317500" algn="l" rtl="0">
              <a:spcBef>
                <a:spcPts val="0"/>
              </a:spcBef>
              <a:spcAft>
                <a:spcPts val="0"/>
              </a:spcAft>
              <a:buSzPts val="1400"/>
              <a:buChar char="■"/>
            </a:lvl3pPr>
            <a:lvl4pPr marL="1828800" marR="0" lvl="3" indent="-317500" algn="l" rtl="0">
              <a:spcBef>
                <a:spcPts val="0"/>
              </a:spcBef>
              <a:spcAft>
                <a:spcPts val="0"/>
              </a:spcAft>
              <a:buSzPts val="1400"/>
              <a:buChar char="●"/>
            </a:lvl4pPr>
            <a:lvl5pPr marL="2286000" marR="0" lvl="4" indent="-317500" algn="l" rtl="0">
              <a:spcBef>
                <a:spcPts val="0"/>
              </a:spcBef>
              <a:spcAft>
                <a:spcPts val="0"/>
              </a:spcAft>
              <a:buSzPts val="1400"/>
              <a:buChar char="○"/>
            </a:lvl5pPr>
            <a:lvl6pPr marL="2743200" marR="0" lvl="5" indent="-317500" algn="l" rtl="0">
              <a:spcBef>
                <a:spcPts val="0"/>
              </a:spcBef>
              <a:spcAft>
                <a:spcPts val="0"/>
              </a:spcAft>
              <a:buSzPts val="1400"/>
              <a:buChar char="■"/>
            </a:lvl6pPr>
            <a:lvl7pPr marL="3200400" marR="0" lvl="6" indent="-317500" algn="l" rtl="0">
              <a:spcBef>
                <a:spcPts val="0"/>
              </a:spcBef>
              <a:spcAft>
                <a:spcPts val="0"/>
              </a:spcAft>
              <a:buSzPts val="1400"/>
              <a:buChar char="●"/>
            </a:lvl7pPr>
            <a:lvl8pPr marL="3657600" marR="0" lvl="7" indent="-317500" algn="l" rtl="0">
              <a:spcBef>
                <a:spcPts val="0"/>
              </a:spcBef>
              <a:spcAft>
                <a:spcPts val="0"/>
              </a:spcAft>
              <a:buSzPts val="1400"/>
              <a:buChar char="○"/>
            </a:lvl8pPr>
            <a:lvl9pPr marL="4114800" marR="0" lvl="8" indent="-317500" algn="l" rtl="0">
              <a:spcBef>
                <a:spcPts val="0"/>
              </a:spcBef>
              <a:spcAft>
                <a:spcPts val="0"/>
              </a:spcAft>
              <a:buSzPts val="1400"/>
              <a:buChar char="■"/>
            </a:lvl9pPr>
          </a:lstStyle>
          <a:p>
            <a:pPr lvl="0"/>
          </a:p>
        </p:txBody>
      </p:sp>
      <p:sp>
        <p:nvSpPr>
          <p:cNvPr id="7" name="Google Shape;7;n"/>
          <p:cNvSpPr>
            <a:spLocks noGrp="1" noEditPoints="1"/>
          </p:cNvSpPr>
          <p:nvPr>
            <p:ph type="ftr" idx="11"/>
          </p:nvPr>
        </p:nvSpPr>
        <p:spPr>
          <a:xfrm>
            <a:off x="0" y="8685213"/>
            <a:ext cx="2971800" cy="457200"/>
          </a:xfrm>
          <a:prstGeom prst="rect">
            <a:avLst/>
          </a:prstGeom>
          <a:noFill/>
          <a:ln>
            <a:noFill/>
          </a:ln>
        </p:spPr>
        <p:txBody>
          <a:bodyPr wrap="square" lIns="91425" tIns="91425" rIns="91425" bIns="91425" anchor="b">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8" name="Google Shape;8;n"/>
          <p:cNvSpPr>
            <a:spLocks noGrp="1" noEditPoints="1"/>
          </p:cNvSpPr>
          <p:nvPr>
            <p:ph type="sldNum" idx="12"/>
          </p:nvPr>
        </p:nvSpPr>
        <p:spPr>
          <a:xfrm>
            <a:off x="3884613" y="8685213"/>
            <a:ext cx="2971800" cy="457200"/>
          </a:xfrm>
          <a:prstGeom prst="rect">
            <a:avLst/>
          </a:prstGeo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85;p4: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86" name="Google Shape;86;p4: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7" name="Google Shape;87;p4: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49;p21:notes"/>
          <p:cNvSpPr>
            <a:spLocks noGrp="1" noEditPoints="1"/>
          </p:cNvSpPr>
          <p:nvPr>
            <p:ph type="body" idx="1"/>
          </p:nvPr>
        </p:nvSpPr>
        <p:spPr>
          <a:xfrm>
            <a:off x="685800" y="4343400"/>
            <a:ext cx="5486400" cy="4114800"/>
          </a:xfrm>
        </p:spPr>
        <p:txBody>
          <a:bodyPr wrap="square" lIns="91425" tIns="91425" rIns="91425" bIns="91425" anchor="t">
            <a:noAutofit/>
          </a:bodyPr>
          <a:lstStyle/>
          <a:p>
            <a:pPr marL="0" indent="0" algn="l" rtl="0">
              <a:spcBef>
                <a:spcPts val="0"/>
              </a:spcBef>
              <a:spcAft>
                <a:spcPts val="0"/>
              </a:spcAft>
              <a:buNone/>
            </a:pPr>
          </a:p>
        </p:txBody>
      </p:sp>
      <p:sp>
        <p:nvSpPr>
          <p:cNvPr id="150" name="Google Shape;150;p21: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155;p22: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56" name="Google Shape;156;p22: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7" name="Google Shape;157;p22: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63;p24: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64" name="Google Shape;164;p24: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65" name="Google Shape;165;p24: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Google Shape;170;p26:notes"/>
          <p:cNvSpPr>
            <a:spLocks noGrp="1" noEditPoints="1"/>
          </p:cNvSpPr>
          <p:nvPr>
            <p:ph type="body" idx="1"/>
          </p:nvPr>
        </p:nvSpPr>
        <p:spPr>
          <a:xfrm>
            <a:off x="685800" y="4343400"/>
            <a:ext cx="5486400" cy="4114800"/>
          </a:xfrm>
        </p:spPr>
        <p:txBody>
          <a:bodyPr wrap="square" lIns="91425" tIns="91425" rIns="91425" bIns="91425" anchor="t">
            <a:noAutofit/>
          </a:bodyPr>
          <a:lstStyle/>
          <a:p>
            <a:pPr marL="0" indent="0" algn="l" rtl="0">
              <a:spcBef>
                <a:spcPts val="0"/>
              </a:spcBef>
              <a:spcAft>
                <a:spcPts val="0"/>
              </a:spcAft>
              <a:buNone/>
            </a:pPr>
          </a:p>
        </p:txBody>
      </p:sp>
      <p:sp>
        <p:nvSpPr>
          <p:cNvPr id="171" name="Google Shape;171;p26: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Google Shape;176;p27: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77" name="Google Shape;177;p27: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8" name="Google Shape;178;p27: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oogle Shape;183;p29: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84" name="Google Shape;184;p29: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5" name="Google Shape;185;p29: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Google Shape;190;p31:notes"/>
          <p:cNvSpPr>
            <a:spLocks noGrp="1" noEditPoints="1"/>
          </p:cNvSpPr>
          <p:nvPr>
            <p:ph type="body" idx="1"/>
          </p:nvPr>
        </p:nvSpPr>
        <p:spPr>
          <a:xfrm>
            <a:off x="685800" y="4343400"/>
            <a:ext cx="5486400" cy="4114800"/>
          </a:xfrm>
        </p:spPr>
        <p:txBody>
          <a:bodyPr wrap="square" lIns="91425" tIns="91425" rIns="91425" bIns="91425" anchor="t">
            <a:noAutofit/>
          </a:bodyPr>
          <a:lstStyle/>
          <a:p>
            <a:pPr marL="0" indent="0" algn="l" rtl="0">
              <a:spcBef>
                <a:spcPts val="0"/>
              </a:spcBef>
              <a:spcAft>
                <a:spcPts val="0"/>
              </a:spcAft>
              <a:buNone/>
            </a:pPr>
          </a:p>
        </p:txBody>
      </p:sp>
      <p:sp>
        <p:nvSpPr>
          <p:cNvPr id="191" name="Google Shape;191;p31: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96;p32: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97" name="Google Shape;197;p32: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98" name="Google Shape;198;p32: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Google Shape;203;p34: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204" name="Google Shape;204;p34: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05" name="Google Shape;205;p34: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Google Shape;210;p36: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211" name="Google Shape;211;p36: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12" name="Google Shape;212;p36: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Google Shape;92;p6: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93" name="Google Shape;93;p6: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4" name="Google Shape;94;p6: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Google Shape;217;p38: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218" name="Google Shape;218;p38: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19" name="Google Shape;219;p38: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224;p40: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225" name="Google Shape;225;p40: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6" name="Google Shape;226;p40: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232;p42: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233" name="Google Shape;233;p42: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34" name="Google Shape;234;p42: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oogle Shape;99;p8: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00" name="Google Shape;100;p8: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1" name="Google Shape;101;p8: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Google Shape;106;p10: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07" name="Google Shape;107;p10: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8" name="Google Shape;108;p10: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13;p12: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14" name="Google Shape;114;p12: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5" name="Google Shape;115;p12: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121;p14: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22" name="Google Shape;122;p14: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3" name="Google Shape;123;p14: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128;p16: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29" name="Google Shape;129;p16: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0" name="Google Shape;130;p16: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135;p18:notes"/>
          <p:cNvSpPr>
            <a:spLocks noGrp="1" noEditPoints="1"/>
          </p:cNvSpPr>
          <p:nvPr>
            <p:ph type="body" idx="1"/>
          </p:nvPr>
        </p:nvSpPr>
        <p:spPr>
          <a:xfrm>
            <a:off x="685800" y="4343400"/>
            <a:ext cx="5486400" cy="4114800"/>
          </a:xfrm>
        </p:spPr>
        <p:txBody>
          <a:bodyPr wrap="square" lIns="91425" tIns="91425" rIns="91425" bIns="91425" anchor="t">
            <a:noAutofit/>
          </a:bodyPr>
          <a:lstStyle/>
          <a:p>
            <a:pPr marL="0" indent="0" algn="l" rtl="0">
              <a:spcBef>
                <a:spcPts val="0"/>
              </a:spcBef>
              <a:spcAft>
                <a:spcPts val="0"/>
              </a:spcAft>
              <a:buNone/>
            </a:pPr>
          </a:p>
        </p:txBody>
      </p:sp>
      <p:sp>
        <p:nvSpPr>
          <p:cNvPr id="136" name="Google Shape;136;p18: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141;p19:notes"/>
          <p:cNvSpPr>
            <a:spLocks noGrp="1" noEditPoints="1"/>
          </p:cNvSpPr>
          <p:nvPr>
            <p:ph type="sldImg" idx="2"/>
          </p:nvPr>
        </p:nvSpPr>
        <p:spPr>
          <a:xfrm>
            <a:off x="1143000" y="685800"/>
            <a:ext cx="4572000" cy="34290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142" name="Google Shape;142;p19:notes"/>
          <p:cNvSpPr>
            <a:spLocks noGrp="1" noEditPoints="1"/>
          </p:cNvSpPr>
          <p:nvPr>
            <p:ph type="body" idx="1"/>
          </p:nvPr>
        </p:nvSpPr>
        <p:spPr>
          <a:xfrm>
            <a:off x="685800" y="4343400"/>
            <a:ext cx="5486400" cy="4114800"/>
          </a:xfrm>
          <a:noFill/>
          <a:ln>
            <a:noFill/>
          </a:ln>
        </p:spPr>
        <p:txBody>
          <a:bodyPr wrap="square" lIns="91425" tIns="45700" rIns="91425" bIns="45700" anchor="t">
            <a:noAutofit/>
          </a:bodyPr>
          <a:lstStyle/>
          <a:p>
            <a:pPr marL="0" marR="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3" name="Google Shape;143;p19:notes"/>
          <p:cNvSpPr>
            <a:spLocks noGrp="1" noEditPoints="1"/>
          </p:cNvSpPr>
          <p:nvPr>
            <p:ph type="sldNum" idx="12"/>
          </p:nvPr>
        </p:nvSpPr>
        <p:spPr>
          <a:xfrm>
            <a:off x="3884613" y="8685213"/>
            <a:ext cx="2971800" cy="457200"/>
          </a:xfr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16" name="Google Shape;16;p2"/>
          <p:cNvSpPr>
            <a:spLocks noGrp="1" noEditPoints="1"/>
          </p:cNvSpPr>
          <p:nvPr>
            <p:ph type="title"/>
          </p:nvPr>
        </p:nvSpPr>
        <p:spPr>
          <a:xfrm>
            <a:off x="457200" y="274638"/>
            <a:ext cx="8229600" cy="1143000"/>
          </a:xfrm>
          <a:noFill/>
          <a:ln>
            <a:noFill/>
          </a:ln>
        </p:spPr>
        <p:txBody>
          <a:bodyPr wrap="square" lIns="91425" tIns="91425" rIns="91425" bIns="91425" anchor="ctr">
            <a:noAutofit/>
          </a:bodyPr>
          <a:lstStyle>
            <a:lvl1pPr algn="ctr" rtl="0">
              <a:spcBef>
                <a:spcPts val="0"/>
              </a:spcBef>
              <a:spcAft>
                <a:spcPts val="0"/>
              </a:spcAft>
              <a:buClr>
                <a:schemeClr val="dk1"/>
              </a:buClr>
              <a:buSzPts val="1400"/>
              <a:buFont typeface="Calibri"/>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17" name="Google Shape;17;p2"/>
          <p:cNvSpPr>
            <a:spLocks noGrp="1" noEditPoints="1"/>
          </p:cNvSpPr>
          <p:nvPr>
            <p:ph type="body" idx="1"/>
          </p:nvPr>
        </p:nvSpPr>
        <p:spPr>
          <a:xfrm>
            <a:off x="457200" y="1600200"/>
            <a:ext cx="8229600" cy="4525963"/>
          </a:xfrm>
          <a:noFill/>
          <a:ln>
            <a:noFill/>
          </a:ln>
        </p:spPr>
        <p:txBody>
          <a:bodyPr wrap="square" lIns="91425" tIns="91425" rIns="91425" bIns="91425" anchor="t">
            <a:noAutofit/>
          </a:bodyPr>
          <a:lstStyle>
            <a:lvl1pPr marL="457200" indent="-317500" algn="l" rtl="0">
              <a:spcBef>
                <a:spcPts val="640"/>
              </a:spcBef>
              <a:spcAft>
                <a:spcPts val="0"/>
              </a:spcAft>
              <a:buClr>
                <a:schemeClr val="dk1"/>
              </a:buClr>
              <a:buSzPts val="1400"/>
              <a:buFont typeface="Arial"/>
              <a:buChar char="•"/>
            </a:lvl1pPr>
            <a:lvl2pPr marL="914400" lvl="1" indent="-317500" algn="l" rtl="0">
              <a:spcBef>
                <a:spcPts val="560"/>
              </a:spcBef>
              <a:spcAft>
                <a:spcPts val="0"/>
              </a:spcAft>
              <a:buClr>
                <a:schemeClr val="dk1"/>
              </a:buClr>
              <a:buSzPts val="1400"/>
              <a:buFont typeface="Arial"/>
              <a:buChar char="–"/>
            </a:lvl2pPr>
            <a:lvl3pPr marL="1371600" lvl="2" indent="-317500" algn="l" rtl="0">
              <a:spcBef>
                <a:spcPts val="480"/>
              </a:spcBef>
              <a:spcAft>
                <a:spcPts val="0"/>
              </a:spcAft>
              <a:buClr>
                <a:schemeClr val="dk1"/>
              </a:buClr>
              <a:buSzPts val="1400"/>
              <a:buFont typeface="Arial"/>
              <a:buChar char="•"/>
            </a:lvl3pPr>
            <a:lvl4pPr marL="1828800" lvl="3" indent="-317500" algn="l" rtl="0">
              <a:spcBef>
                <a:spcPts val="400"/>
              </a:spcBef>
              <a:spcAft>
                <a:spcPts val="0"/>
              </a:spcAft>
              <a:buClr>
                <a:schemeClr val="dk1"/>
              </a:buClr>
              <a:buSzPts val="1400"/>
              <a:buFont typeface="Arial"/>
              <a:buChar char="–"/>
            </a:lvl4pPr>
            <a:lvl5pPr marL="2286000" lvl="4" indent="-317500" algn="l" rtl="0">
              <a:spcBef>
                <a:spcPts val="400"/>
              </a:spcBef>
              <a:spcAft>
                <a:spcPts val="0"/>
              </a:spcAft>
              <a:buClr>
                <a:schemeClr val="dk1"/>
              </a:buClr>
              <a:buSzPts val="1400"/>
              <a:buFont typeface="Arial"/>
              <a:buChar char="»"/>
            </a:lvl5pPr>
            <a:lvl6pPr marL="2743200" lvl="5" indent="-317500" algn="l" rtl="0">
              <a:spcBef>
                <a:spcPts val="400"/>
              </a:spcBef>
              <a:spcAft>
                <a:spcPts val="0"/>
              </a:spcAft>
              <a:buClr>
                <a:schemeClr val="dk1"/>
              </a:buClr>
              <a:buSzPts val="1400"/>
              <a:buFont typeface="Arial"/>
              <a:buChar char="•"/>
            </a:lvl6pPr>
            <a:lvl7pPr marL="3200400" lvl="6" indent="-317500" algn="l" rtl="0">
              <a:spcBef>
                <a:spcPts val="400"/>
              </a:spcBef>
              <a:spcAft>
                <a:spcPts val="0"/>
              </a:spcAft>
              <a:buClr>
                <a:schemeClr val="dk1"/>
              </a:buClr>
              <a:buSzPts val="1400"/>
              <a:buFont typeface="Arial"/>
              <a:buChar char="•"/>
            </a:lvl7pPr>
            <a:lvl8pPr marL="3657600" lvl="7" indent="-317500" algn="l" rtl="0">
              <a:spcBef>
                <a:spcPts val="400"/>
              </a:spcBef>
              <a:spcAft>
                <a:spcPts val="0"/>
              </a:spcAft>
              <a:buClr>
                <a:schemeClr val="dk1"/>
              </a:buClr>
              <a:buSzPts val="1400"/>
              <a:buFont typeface="Arial"/>
              <a:buChar char="•"/>
            </a:lvl8pPr>
            <a:lvl9pPr marL="4114800" lvl="8" indent="-317500" algn="l" rtl="0">
              <a:spcBef>
                <a:spcPts val="400"/>
              </a:spcBef>
              <a:spcAft>
                <a:spcPts val="0"/>
              </a:spcAft>
              <a:buClr>
                <a:schemeClr val="dk1"/>
              </a:buClr>
              <a:buSzPts val="1400"/>
              <a:buFont typeface="Arial"/>
              <a:buChar char="•"/>
            </a:lvl9pPr>
          </a:lstStyle>
          <a:p>
            <a:pPr lvl="0"/>
          </a:p>
        </p:txBody>
      </p:sp>
      <p:sp>
        <p:nvSpPr>
          <p:cNvPr id="18" name="Google Shape;18;p2"/>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19" name="Google Shape;19;p2"/>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20" name="Google Shape;20;p2"/>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VERTICAL_TEXT">
    <p:spTree>
      <p:nvGrpSpPr>
        <p:cNvPr id="1" name=""/>
        <p:cNvGrpSpPr/>
        <p:nvPr/>
      </p:nvGrpSpPr>
      <p:grpSpPr>
        <a:xfrm>
          <a:off x="0" y="0"/>
          <a:ext cx="0" cy="0"/>
          <a:chOff x="0" y="0"/>
          <a:chExt cx="0" cy="0"/>
        </a:xfrm>
      </p:grpSpPr>
      <p:sp>
        <p:nvSpPr>
          <p:cNvPr id="73" name="Google Shape;73;p11"/>
          <p:cNvSpPr>
            <a:spLocks noGrp="1" noEditPoints="1"/>
          </p:cNvSpPr>
          <p:nvPr>
            <p:ph type="title"/>
          </p:nvPr>
        </p:nvSpPr>
        <p:spPr>
          <a:xfrm>
            <a:off x="457200" y="274638"/>
            <a:ext cx="8229600" cy="1143000"/>
          </a:xfrm>
          <a:noFill/>
          <a:ln>
            <a:noFill/>
          </a:ln>
        </p:spPr>
        <p:txBody>
          <a:bodyPr wrap="square" lIns="91425" tIns="91425" rIns="91425" bIns="91425" anchor="ctr">
            <a:noAutofit/>
          </a:bodyPr>
          <a:lstStyle>
            <a:lvl1pPr algn="ctr" rtl="0">
              <a:spcBef>
                <a:spcPts val="0"/>
              </a:spcBef>
              <a:spcAft>
                <a:spcPts val="0"/>
              </a:spcAft>
              <a:buClr>
                <a:schemeClr val="dk1"/>
              </a:buClr>
              <a:buSzPts val="1400"/>
              <a:buFont typeface="Calibri"/>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74" name="Google Shape;74;p11"/>
          <p:cNvSpPr>
            <a:spLocks noGrp="1" noEditPoints="1"/>
          </p:cNvSpPr>
          <p:nvPr>
            <p:ph type="body" idx="1"/>
          </p:nvPr>
        </p:nvSpPr>
        <p:spPr>
          <a:xfrm rot="5400000">
            <a:off x="2309018" y="-251619"/>
            <a:ext cx="4525963" cy="8229600"/>
          </a:xfrm>
          <a:noFill/>
          <a:ln>
            <a:noFill/>
          </a:ln>
        </p:spPr>
        <p:txBody>
          <a:bodyPr wrap="square" lIns="91425" tIns="91425" rIns="91425" bIns="91425" anchor="t">
            <a:noAutofit/>
          </a:bodyPr>
          <a:lstStyle>
            <a:lvl1pPr marL="457200" indent="-317500" algn="l" rtl="0">
              <a:spcBef>
                <a:spcPts val="640"/>
              </a:spcBef>
              <a:spcAft>
                <a:spcPts val="0"/>
              </a:spcAft>
              <a:buClr>
                <a:schemeClr val="dk1"/>
              </a:buClr>
              <a:buSzPts val="1400"/>
              <a:buFont typeface="Arial"/>
              <a:buChar char="•"/>
            </a:lvl1pPr>
            <a:lvl2pPr marL="914400" lvl="1" indent="-317500" algn="l" rtl="0">
              <a:spcBef>
                <a:spcPts val="560"/>
              </a:spcBef>
              <a:spcAft>
                <a:spcPts val="0"/>
              </a:spcAft>
              <a:buClr>
                <a:schemeClr val="dk1"/>
              </a:buClr>
              <a:buSzPts val="1400"/>
              <a:buFont typeface="Arial"/>
              <a:buChar char="–"/>
            </a:lvl2pPr>
            <a:lvl3pPr marL="1371600" lvl="2" indent="-317500" algn="l" rtl="0">
              <a:spcBef>
                <a:spcPts val="480"/>
              </a:spcBef>
              <a:spcAft>
                <a:spcPts val="0"/>
              </a:spcAft>
              <a:buClr>
                <a:schemeClr val="dk1"/>
              </a:buClr>
              <a:buSzPts val="1400"/>
              <a:buFont typeface="Arial"/>
              <a:buChar char="•"/>
            </a:lvl3pPr>
            <a:lvl4pPr marL="1828800" lvl="3" indent="-317500" algn="l" rtl="0">
              <a:spcBef>
                <a:spcPts val="400"/>
              </a:spcBef>
              <a:spcAft>
                <a:spcPts val="0"/>
              </a:spcAft>
              <a:buClr>
                <a:schemeClr val="dk1"/>
              </a:buClr>
              <a:buSzPts val="1400"/>
              <a:buFont typeface="Arial"/>
              <a:buChar char="–"/>
            </a:lvl4pPr>
            <a:lvl5pPr marL="2286000" lvl="4" indent="-317500" algn="l" rtl="0">
              <a:spcBef>
                <a:spcPts val="400"/>
              </a:spcBef>
              <a:spcAft>
                <a:spcPts val="0"/>
              </a:spcAft>
              <a:buClr>
                <a:schemeClr val="dk1"/>
              </a:buClr>
              <a:buSzPts val="1400"/>
              <a:buFont typeface="Arial"/>
              <a:buChar char="»"/>
            </a:lvl5pPr>
            <a:lvl6pPr marL="2743200" lvl="5" indent="-317500" algn="l" rtl="0">
              <a:spcBef>
                <a:spcPts val="400"/>
              </a:spcBef>
              <a:spcAft>
                <a:spcPts val="0"/>
              </a:spcAft>
              <a:buClr>
                <a:schemeClr val="dk1"/>
              </a:buClr>
              <a:buSzPts val="1400"/>
              <a:buFont typeface="Arial"/>
              <a:buChar char="•"/>
            </a:lvl6pPr>
            <a:lvl7pPr marL="3200400" lvl="6" indent="-317500" algn="l" rtl="0">
              <a:spcBef>
                <a:spcPts val="400"/>
              </a:spcBef>
              <a:spcAft>
                <a:spcPts val="0"/>
              </a:spcAft>
              <a:buClr>
                <a:schemeClr val="dk1"/>
              </a:buClr>
              <a:buSzPts val="1400"/>
              <a:buFont typeface="Arial"/>
              <a:buChar char="•"/>
            </a:lvl7pPr>
            <a:lvl8pPr marL="3657600" lvl="7" indent="-317500" algn="l" rtl="0">
              <a:spcBef>
                <a:spcPts val="400"/>
              </a:spcBef>
              <a:spcAft>
                <a:spcPts val="0"/>
              </a:spcAft>
              <a:buClr>
                <a:schemeClr val="dk1"/>
              </a:buClr>
              <a:buSzPts val="1400"/>
              <a:buFont typeface="Arial"/>
              <a:buChar char="•"/>
            </a:lvl8pPr>
            <a:lvl9pPr marL="4114800" lvl="8" indent="-317500" algn="l" rtl="0">
              <a:spcBef>
                <a:spcPts val="400"/>
              </a:spcBef>
              <a:spcAft>
                <a:spcPts val="0"/>
              </a:spcAft>
              <a:buClr>
                <a:schemeClr val="dk1"/>
              </a:buClr>
              <a:buSzPts val="1400"/>
              <a:buFont typeface="Arial"/>
              <a:buChar char="•"/>
            </a:lvl9pPr>
          </a:lstStyle>
          <a:p>
            <a:pPr lvl="0"/>
          </a:p>
        </p:txBody>
      </p:sp>
      <p:sp>
        <p:nvSpPr>
          <p:cNvPr id="75" name="Google Shape;75;p11"/>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76" name="Google Shape;76;p11"/>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77" name="Google Shape;77;p11"/>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_TITLE_AND_VERTICAL_TEXT">
    <p:spTree>
      <p:nvGrpSpPr>
        <p:cNvPr id="1" name=""/>
        <p:cNvGrpSpPr/>
        <p:nvPr/>
      </p:nvGrpSpPr>
      <p:grpSpPr>
        <a:xfrm>
          <a:off x="0" y="0"/>
          <a:ext cx="0" cy="0"/>
          <a:chOff x="0" y="0"/>
          <a:chExt cx="0" cy="0"/>
        </a:xfrm>
      </p:grpSpPr>
      <p:sp>
        <p:nvSpPr>
          <p:cNvPr id="79" name="Google Shape;79;p12"/>
          <p:cNvSpPr>
            <a:spLocks noGrp="1" noEditPoints="1"/>
          </p:cNvSpPr>
          <p:nvPr>
            <p:ph type="title"/>
          </p:nvPr>
        </p:nvSpPr>
        <p:spPr>
          <a:xfrm rot="5400000">
            <a:off x="4732337" y="2171700"/>
            <a:ext cx="5851525" cy="2057400"/>
          </a:xfrm>
          <a:noFill/>
          <a:ln>
            <a:noFill/>
          </a:ln>
        </p:spPr>
        <p:txBody>
          <a:bodyPr wrap="square" lIns="91425" tIns="91425" rIns="91425" bIns="91425" anchor="ctr">
            <a:noAutofit/>
          </a:bodyPr>
          <a:lstStyle>
            <a:lvl1pPr algn="ctr" rtl="0">
              <a:spcBef>
                <a:spcPts val="0"/>
              </a:spcBef>
              <a:spcAft>
                <a:spcPts val="0"/>
              </a:spcAft>
              <a:buClr>
                <a:schemeClr val="dk1"/>
              </a:buClr>
              <a:buSzPts val="1400"/>
              <a:buFont typeface="Calibri"/>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80" name="Google Shape;80;p12"/>
          <p:cNvSpPr>
            <a:spLocks noGrp="1" noEditPoints="1"/>
          </p:cNvSpPr>
          <p:nvPr>
            <p:ph type="body" idx="1"/>
          </p:nvPr>
        </p:nvSpPr>
        <p:spPr>
          <a:xfrm rot="5400000">
            <a:off x="541338" y="190501"/>
            <a:ext cx="5851525" cy="6019800"/>
          </a:xfrm>
          <a:noFill/>
          <a:ln>
            <a:noFill/>
          </a:ln>
        </p:spPr>
        <p:txBody>
          <a:bodyPr wrap="square" lIns="91425" tIns="91425" rIns="91425" bIns="91425" anchor="t">
            <a:noAutofit/>
          </a:bodyPr>
          <a:lstStyle>
            <a:lvl1pPr marL="457200" indent="-317500" algn="l" rtl="0">
              <a:spcBef>
                <a:spcPts val="640"/>
              </a:spcBef>
              <a:spcAft>
                <a:spcPts val="0"/>
              </a:spcAft>
              <a:buClr>
                <a:schemeClr val="dk1"/>
              </a:buClr>
              <a:buSzPts val="1400"/>
              <a:buFont typeface="Arial"/>
              <a:buChar char="•"/>
            </a:lvl1pPr>
            <a:lvl2pPr marL="914400" lvl="1" indent="-317500" algn="l" rtl="0">
              <a:spcBef>
                <a:spcPts val="560"/>
              </a:spcBef>
              <a:spcAft>
                <a:spcPts val="0"/>
              </a:spcAft>
              <a:buClr>
                <a:schemeClr val="dk1"/>
              </a:buClr>
              <a:buSzPts val="1400"/>
              <a:buFont typeface="Arial"/>
              <a:buChar char="–"/>
            </a:lvl2pPr>
            <a:lvl3pPr marL="1371600" lvl="2" indent="-317500" algn="l" rtl="0">
              <a:spcBef>
                <a:spcPts val="480"/>
              </a:spcBef>
              <a:spcAft>
                <a:spcPts val="0"/>
              </a:spcAft>
              <a:buClr>
                <a:schemeClr val="dk1"/>
              </a:buClr>
              <a:buSzPts val="1400"/>
              <a:buFont typeface="Arial"/>
              <a:buChar char="•"/>
            </a:lvl3pPr>
            <a:lvl4pPr marL="1828800" lvl="3" indent="-317500" algn="l" rtl="0">
              <a:spcBef>
                <a:spcPts val="400"/>
              </a:spcBef>
              <a:spcAft>
                <a:spcPts val="0"/>
              </a:spcAft>
              <a:buClr>
                <a:schemeClr val="dk1"/>
              </a:buClr>
              <a:buSzPts val="1400"/>
              <a:buFont typeface="Arial"/>
              <a:buChar char="–"/>
            </a:lvl4pPr>
            <a:lvl5pPr marL="2286000" lvl="4" indent="-317500" algn="l" rtl="0">
              <a:spcBef>
                <a:spcPts val="400"/>
              </a:spcBef>
              <a:spcAft>
                <a:spcPts val="0"/>
              </a:spcAft>
              <a:buClr>
                <a:schemeClr val="dk1"/>
              </a:buClr>
              <a:buSzPts val="1400"/>
              <a:buFont typeface="Arial"/>
              <a:buChar char="»"/>
            </a:lvl5pPr>
            <a:lvl6pPr marL="2743200" lvl="5" indent="-317500" algn="l" rtl="0">
              <a:spcBef>
                <a:spcPts val="400"/>
              </a:spcBef>
              <a:spcAft>
                <a:spcPts val="0"/>
              </a:spcAft>
              <a:buClr>
                <a:schemeClr val="dk1"/>
              </a:buClr>
              <a:buSzPts val="1400"/>
              <a:buFont typeface="Arial"/>
              <a:buChar char="•"/>
            </a:lvl6pPr>
            <a:lvl7pPr marL="3200400" lvl="6" indent="-317500" algn="l" rtl="0">
              <a:spcBef>
                <a:spcPts val="400"/>
              </a:spcBef>
              <a:spcAft>
                <a:spcPts val="0"/>
              </a:spcAft>
              <a:buClr>
                <a:schemeClr val="dk1"/>
              </a:buClr>
              <a:buSzPts val="1400"/>
              <a:buFont typeface="Arial"/>
              <a:buChar char="•"/>
            </a:lvl7pPr>
            <a:lvl8pPr marL="3657600" lvl="7" indent="-317500" algn="l" rtl="0">
              <a:spcBef>
                <a:spcPts val="400"/>
              </a:spcBef>
              <a:spcAft>
                <a:spcPts val="0"/>
              </a:spcAft>
              <a:buClr>
                <a:schemeClr val="dk1"/>
              </a:buClr>
              <a:buSzPts val="1400"/>
              <a:buFont typeface="Arial"/>
              <a:buChar char="•"/>
            </a:lvl8pPr>
            <a:lvl9pPr marL="4114800" lvl="8" indent="-317500" algn="l" rtl="0">
              <a:spcBef>
                <a:spcPts val="400"/>
              </a:spcBef>
              <a:spcAft>
                <a:spcPts val="0"/>
              </a:spcAft>
              <a:buClr>
                <a:schemeClr val="dk1"/>
              </a:buClr>
              <a:buSzPts val="1400"/>
              <a:buFont typeface="Arial"/>
              <a:buChar char="•"/>
            </a:lvl9pPr>
          </a:lstStyle>
          <a:p>
            <a:pPr lvl="0"/>
          </a:p>
        </p:txBody>
      </p:sp>
      <p:sp>
        <p:nvSpPr>
          <p:cNvPr id="81" name="Google Shape;81;p12"/>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82" name="Google Shape;82;p12"/>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83" name="Google Shape;83;p12"/>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2" name="Google Shape;22;p3"/>
          <p:cNvSpPr>
            <a:spLocks noGrp="1" noEditPoints="1"/>
          </p:cNvSpPr>
          <p:nvPr>
            <p:ph type="ctrTitle"/>
          </p:nvPr>
        </p:nvSpPr>
        <p:spPr>
          <a:xfrm>
            <a:off x="685800" y="2130425"/>
            <a:ext cx="7772400" cy="1470025"/>
          </a:xfrm>
          <a:noFill/>
          <a:ln>
            <a:noFill/>
          </a:ln>
        </p:spPr>
        <p:txBody>
          <a:bodyPr wrap="square" lIns="91425" tIns="91425" rIns="91425" bIns="91425" anchor="ctr">
            <a:noAutofit/>
          </a:bodyPr>
          <a:lstStyle>
            <a:lvl1pPr marL="0" marR="0" indent="0" algn="ctr" rtl="0">
              <a:spcBef>
                <a:spcPts val="0"/>
              </a:spcBef>
              <a:spcAft>
                <a:spcPts val="0"/>
              </a:spcAft>
              <a:buClr>
                <a:schemeClr val="dk1"/>
              </a:buClr>
              <a:buSzPts val="1400"/>
              <a:buFont typeface="Calibri"/>
              <a:buNone/>
            </a:lvl1pPr>
            <a:lvl2pPr marL="0" marR="0" lvl="1" indent="-88900" algn="l" rtl="0">
              <a:spcBef>
                <a:spcPts val="0"/>
              </a:spcBef>
              <a:spcAft>
                <a:spcPts val="0"/>
              </a:spcAft>
              <a:buSzPts val="1400"/>
              <a:buChar char="○"/>
            </a:lvl2pPr>
            <a:lvl3pPr marL="0" marR="0" lvl="2" indent="-88900" algn="l" rtl="0">
              <a:spcBef>
                <a:spcPts val="0"/>
              </a:spcBef>
              <a:spcAft>
                <a:spcPts val="0"/>
              </a:spcAft>
              <a:buSzPts val="1400"/>
              <a:buChar char="■"/>
            </a:lvl3pPr>
            <a:lvl4pPr marL="0" marR="0" lvl="3" indent="-88900" algn="l" rtl="0">
              <a:spcBef>
                <a:spcPts val="0"/>
              </a:spcBef>
              <a:spcAft>
                <a:spcPts val="0"/>
              </a:spcAft>
              <a:buSzPts val="1400"/>
              <a:buChar char="●"/>
            </a:lvl4pPr>
            <a:lvl5pPr marL="0" marR="0" lvl="4" indent="-88900" algn="l" rtl="0">
              <a:spcBef>
                <a:spcPts val="0"/>
              </a:spcBef>
              <a:spcAft>
                <a:spcPts val="0"/>
              </a:spcAft>
              <a:buSzPts val="1400"/>
              <a:buChar char="○"/>
            </a:lvl5pPr>
            <a:lvl6pPr marL="0" marR="0" lvl="5" indent="-88900" algn="l" rtl="0">
              <a:spcBef>
                <a:spcPts val="0"/>
              </a:spcBef>
              <a:spcAft>
                <a:spcPts val="0"/>
              </a:spcAft>
              <a:buSzPts val="1400"/>
              <a:buChar char="■"/>
            </a:lvl6pPr>
            <a:lvl7pPr marL="0" marR="0" lvl="6" indent="-88900" algn="l" rtl="0">
              <a:spcBef>
                <a:spcPts val="0"/>
              </a:spcBef>
              <a:spcAft>
                <a:spcPts val="0"/>
              </a:spcAft>
              <a:buSzPts val="1400"/>
              <a:buChar char="●"/>
            </a:lvl7pPr>
            <a:lvl8pPr marL="0" marR="0" lvl="7" indent="-88900" algn="l" rtl="0">
              <a:spcBef>
                <a:spcPts val="0"/>
              </a:spcBef>
              <a:spcAft>
                <a:spcPts val="0"/>
              </a:spcAft>
              <a:buSzPts val="1400"/>
              <a:buChar char="○"/>
            </a:lvl8pPr>
            <a:lvl9pPr marL="0" marR="0" lvl="8" indent="-88900" algn="l" rtl="0">
              <a:spcBef>
                <a:spcPts val="0"/>
              </a:spcBef>
              <a:spcAft>
                <a:spcPts val="0"/>
              </a:spcAft>
              <a:buSzPts val="1400"/>
              <a:buChar char="■"/>
            </a:lvl9pPr>
          </a:lstStyle>
          <a:p/>
        </p:txBody>
      </p:sp>
      <p:sp>
        <p:nvSpPr>
          <p:cNvPr id="23" name="Google Shape;23;p3"/>
          <p:cNvSpPr>
            <a:spLocks noGrp="1" noEditPoints="1"/>
          </p:cNvSpPr>
          <p:nvPr>
            <p:ph type="subTitle" idx="1"/>
          </p:nvPr>
        </p:nvSpPr>
        <p:spPr>
          <a:xfrm>
            <a:off x="1371600" y="3886200"/>
            <a:ext cx="6400800" cy="1752600"/>
          </a:xfrm>
          <a:noFill/>
          <a:ln>
            <a:noFill/>
          </a:ln>
        </p:spPr>
        <p:txBody>
          <a:bodyPr wrap="square" lIns="91425" tIns="91425" rIns="91425" bIns="91425" anchor="t">
            <a:noAutofit/>
          </a:bodyPr>
          <a:lstStyle>
            <a:lvl1pPr marL="0" marR="0" indent="0" algn="ctr" rtl="0">
              <a:spcBef>
                <a:spcPts val="640"/>
              </a:spcBef>
              <a:spcAft>
                <a:spcPts val="0"/>
              </a:spcAft>
              <a:buClr>
                <a:srgbClr val="888888"/>
              </a:buClr>
              <a:buSzPts val="1400"/>
              <a:buFont typeface="Arial"/>
              <a:buNone/>
            </a:lvl1pPr>
            <a:lvl2pPr marL="457200" marR="0" lvl="1" indent="0" algn="ctr" rtl="0">
              <a:spcBef>
                <a:spcPts val="560"/>
              </a:spcBef>
              <a:spcAft>
                <a:spcPts val="0"/>
              </a:spcAft>
              <a:buClr>
                <a:srgbClr val="888888"/>
              </a:buClr>
              <a:buSzPts val="1400"/>
              <a:buFont typeface="Arial"/>
              <a:buNone/>
            </a:lvl2pPr>
            <a:lvl3pPr marL="914400" marR="0" lvl="2" indent="0" algn="ctr" rtl="0">
              <a:spcBef>
                <a:spcPts val="480"/>
              </a:spcBef>
              <a:spcAft>
                <a:spcPts val="0"/>
              </a:spcAft>
              <a:buClr>
                <a:srgbClr val="888888"/>
              </a:buClr>
              <a:buSzPts val="1400"/>
              <a:buFont typeface="Arial"/>
              <a:buNone/>
            </a:lvl3pPr>
            <a:lvl4pPr marL="1371600" marR="0" lvl="3" indent="0" algn="ctr" rtl="0">
              <a:spcBef>
                <a:spcPts val="400"/>
              </a:spcBef>
              <a:spcAft>
                <a:spcPts val="0"/>
              </a:spcAft>
              <a:buClr>
                <a:srgbClr val="888888"/>
              </a:buClr>
              <a:buSzPts val="1400"/>
              <a:buFont typeface="Arial"/>
              <a:buNone/>
            </a:lvl4pPr>
            <a:lvl5pPr marL="1828800" marR="0" lvl="4" indent="0" algn="ctr" rtl="0">
              <a:spcBef>
                <a:spcPts val="400"/>
              </a:spcBef>
              <a:spcAft>
                <a:spcPts val="0"/>
              </a:spcAft>
              <a:buClr>
                <a:srgbClr val="888888"/>
              </a:buClr>
              <a:buSzPts val="1400"/>
              <a:buFont typeface="Arial"/>
              <a:buNone/>
            </a:lvl5pPr>
            <a:lvl6pPr marL="2286000" marR="0" lvl="5" indent="0" algn="ctr" rtl="0">
              <a:spcBef>
                <a:spcPts val="400"/>
              </a:spcBef>
              <a:spcAft>
                <a:spcPts val="0"/>
              </a:spcAft>
              <a:buClr>
                <a:srgbClr val="888888"/>
              </a:buClr>
              <a:buSzPts val="1400"/>
              <a:buFont typeface="Arial"/>
              <a:buNone/>
            </a:lvl6pPr>
            <a:lvl7pPr marL="2743200" marR="0" lvl="6" indent="0" algn="ctr" rtl="0">
              <a:spcBef>
                <a:spcPts val="400"/>
              </a:spcBef>
              <a:spcAft>
                <a:spcPts val="0"/>
              </a:spcAft>
              <a:buClr>
                <a:srgbClr val="888888"/>
              </a:buClr>
              <a:buSzPts val="1400"/>
              <a:buFont typeface="Arial"/>
              <a:buNone/>
            </a:lvl7pPr>
            <a:lvl8pPr marL="3200400" marR="0" lvl="7" indent="0" algn="ctr" rtl="0">
              <a:spcBef>
                <a:spcPts val="400"/>
              </a:spcBef>
              <a:spcAft>
                <a:spcPts val="0"/>
              </a:spcAft>
              <a:buClr>
                <a:srgbClr val="888888"/>
              </a:buClr>
              <a:buSzPts val="1400"/>
              <a:buFont typeface="Arial"/>
              <a:buNone/>
            </a:lvl8pPr>
            <a:lvl9pPr marL="3657600" marR="0" lvl="8" indent="0" algn="ctr" rtl="0">
              <a:spcBef>
                <a:spcPts val="400"/>
              </a:spcBef>
              <a:spcAft>
                <a:spcPts val="0"/>
              </a:spcAft>
              <a:buClr>
                <a:srgbClr val="888888"/>
              </a:buClr>
              <a:buSzPts val="1400"/>
              <a:buFont typeface="Arial"/>
              <a:buNone/>
            </a:lvl9pPr>
          </a:lstStyle>
          <a:p>
            <a:pPr lvl="0"/>
          </a:p>
        </p:txBody>
      </p:sp>
      <p:sp>
        <p:nvSpPr>
          <p:cNvPr id="24" name="Google Shape;24;p3"/>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25" name="Google Shape;25;p3"/>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26" name="Google Shape;26;p3"/>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28" name="Google Shape;28;p4"/>
          <p:cNvSpPr>
            <a:spLocks noGrp="1" noEditPoints="1"/>
          </p:cNvSpPr>
          <p:nvPr>
            <p:ph type="title"/>
          </p:nvPr>
        </p:nvSpPr>
        <p:spPr>
          <a:xfrm>
            <a:off x="722313" y="4406900"/>
            <a:ext cx="7772400" cy="1362075"/>
          </a:xfrm>
          <a:noFill/>
          <a:ln>
            <a:noFill/>
          </a:ln>
        </p:spPr>
        <p:txBody>
          <a:bodyPr wrap="square" lIns="91425" tIns="91425" rIns="91425" bIns="91425" anchor="t">
            <a:noAutofit/>
          </a:bodyPr>
          <a:lstStyle>
            <a:lvl1pPr algn="l" rtl="0">
              <a:spcBef>
                <a:spcPts val="0"/>
              </a:spcBef>
              <a:spcAft>
                <a:spcPts val="0"/>
              </a:spcAft>
              <a:buSzPts val="1400"/>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29" name="Google Shape;29;p4"/>
          <p:cNvSpPr>
            <a:spLocks noGrp="1" noEditPoints="1"/>
          </p:cNvSpPr>
          <p:nvPr>
            <p:ph type="body" idx="1"/>
          </p:nvPr>
        </p:nvSpPr>
        <p:spPr>
          <a:xfrm>
            <a:off x="722313" y="2906713"/>
            <a:ext cx="7772400" cy="1500187"/>
          </a:xfrm>
          <a:noFill/>
          <a:ln>
            <a:noFill/>
          </a:ln>
        </p:spPr>
        <p:txBody>
          <a:bodyPr wrap="square" lIns="91425" tIns="91425" rIns="91425" bIns="91425" anchor="b">
            <a:noAutofit/>
          </a:bodyPr>
          <a:lstStyle>
            <a:lvl1pPr marL="457200" indent="-228600" rtl="0">
              <a:spcBef>
                <a:spcPts val="640"/>
              </a:spcBef>
              <a:spcAft>
                <a:spcPts val="0"/>
              </a:spcAft>
              <a:buClr>
                <a:srgbClr val="888888"/>
              </a:buClr>
              <a:buSzPts val="1400"/>
              <a:buFont typeface="Calibri"/>
              <a:buNone/>
            </a:lvl1pPr>
            <a:lvl2pPr marL="914400" lvl="1" indent="-228600" rtl="0">
              <a:spcBef>
                <a:spcPts val="560"/>
              </a:spcBef>
              <a:spcAft>
                <a:spcPts val="0"/>
              </a:spcAft>
              <a:buClr>
                <a:srgbClr val="888888"/>
              </a:buClr>
              <a:buSzPts val="1400"/>
              <a:buFont typeface="Calibri"/>
              <a:buNone/>
            </a:lvl2pPr>
            <a:lvl3pPr marL="1371600" lvl="2" indent="-228600" rtl="0">
              <a:spcBef>
                <a:spcPts val="480"/>
              </a:spcBef>
              <a:spcAft>
                <a:spcPts val="0"/>
              </a:spcAft>
              <a:buClr>
                <a:srgbClr val="888888"/>
              </a:buClr>
              <a:buSzPts val="1400"/>
              <a:buFont typeface="Calibri"/>
              <a:buNone/>
            </a:lvl3pPr>
            <a:lvl4pPr marL="1828800" lvl="3" indent="-228600" rtl="0">
              <a:spcBef>
                <a:spcPts val="400"/>
              </a:spcBef>
              <a:spcAft>
                <a:spcPts val="0"/>
              </a:spcAft>
              <a:buClr>
                <a:srgbClr val="888888"/>
              </a:buClr>
              <a:buSzPts val="1400"/>
              <a:buFont typeface="Calibri"/>
              <a:buNone/>
            </a:lvl4pPr>
            <a:lvl5pPr marL="2286000" lvl="4" indent="-228600" rtl="0">
              <a:spcBef>
                <a:spcPts val="400"/>
              </a:spcBef>
              <a:spcAft>
                <a:spcPts val="0"/>
              </a:spcAft>
              <a:buClr>
                <a:srgbClr val="888888"/>
              </a:buClr>
              <a:buSzPts val="1400"/>
              <a:buFont typeface="Calibri"/>
              <a:buNone/>
            </a:lvl5pPr>
            <a:lvl6pPr marL="2743200" lvl="5" indent="-228600" rtl="0">
              <a:spcBef>
                <a:spcPts val="400"/>
              </a:spcBef>
              <a:spcAft>
                <a:spcPts val="0"/>
              </a:spcAft>
              <a:buClr>
                <a:srgbClr val="888888"/>
              </a:buClr>
              <a:buSzPts val="1400"/>
              <a:buFont typeface="Calibri"/>
              <a:buNone/>
            </a:lvl6pPr>
            <a:lvl7pPr marL="3200400" lvl="6" indent="-228600" rtl="0">
              <a:spcBef>
                <a:spcPts val="400"/>
              </a:spcBef>
              <a:spcAft>
                <a:spcPts val="0"/>
              </a:spcAft>
              <a:buClr>
                <a:srgbClr val="888888"/>
              </a:buClr>
              <a:buSzPts val="1400"/>
              <a:buFont typeface="Calibri"/>
              <a:buNone/>
            </a:lvl7pPr>
            <a:lvl8pPr marL="3657600" lvl="7" indent="-228600" rtl="0">
              <a:spcBef>
                <a:spcPts val="400"/>
              </a:spcBef>
              <a:spcAft>
                <a:spcPts val="0"/>
              </a:spcAft>
              <a:buClr>
                <a:srgbClr val="888888"/>
              </a:buClr>
              <a:buSzPts val="1400"/>
              <a:buFont typeface="Calibri"/>
              <a:buNone/>
            </a:lvl8pPr>
            <a:lvl9pPr marL="4114800" lvl="8" indent="-228600" rtl="0">
              <a:spcBef>
                <a:spcPts val="400"/>
              </a:spcBef>
              <a:spcAft>
                <a:spcPts val="0"/>
              </a:spcAft>
              <a:buClr>
                <a:srgbClr val="888888"/>
              </a:buClr>
              <a:buSzPts val="1400"/>
              <a:buFont typeface="Calibri"/>
              <a:buNone/>
            </a:lvl9pPr>
          </a:lstStyle>
          <a:p>
            <a:pPr lvl="0"/>
          </a:p>
        </p:txBody>
      </p:sp>
      <p:sp>
        <p:nvSpPr>
          <p:cNvPr id="30" name="Google Shape;30;p4"/>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31" name="Google Shape;31;p4"/>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32" name="Google Shape;32;p4"/>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_OBJECTS">
    <p:spTree>
      <p:nvGrpSpPr>
        <p:cNvPr id="1" name=""/>
        <p:cNvGrpSpPr/>
        <p:nvPr/>
      </p:nvGrpSpPr>
      <p:grpSpPr>
        <a:xfrm>
          <a:off x="0" y="0"/>
          <a:ext cx="0" cy="0"/>
          <a:chOff x="0" y="0"/>
          <a:chExt cx="0" cy="0"/>
        </a:xfrm>
      </p:grpSpPr>
      <p:sp>
        <p:nvSpPr>
          <p:cNvPr id="34" name="Google Shape;34;p5"/>
          <p:cNvSpPr>
            <a:spLocks noGrp="1" noEditPoints="1"/>
          </p:cNvSpPr>
          <p:nvPr>
            <p:ph type="title"/>
          </p:nvPr>
        </p:nvSpPr>
        <p:spPr>
          <a:xfrm>
            <a:off x="457200" y="274638"/>
            <a:ext cx="8229600" cy="1143000"/>
          </a:xfrm>
          <a:noFill/>
          <a:ln>
            <a:noFill/>
          </a:ln>
        </p:spPr>
        <p:txBody>
          <a:bodyPr wrap="square" lIns="91425" tIns="91425" rIns="91425" bIns="91425" anchor="ctr">
            <a:noAutofit/>
          </a:bodyPr>
          <a:lstStyle>
            <a:lvl1pPr algn="ctr" rtl="0">
              <a:spcBef>
                <a:spcPts val="0"/>
              </a:spcBef>
              <a:spcAft>
                <a:spcPts val="0"/>
              </a:spcAft>
              <a:buClr>
                <a:schemeClr val="dk1"/>
              </a:buClr>
              <a:buSzPts val="1400"/>
              <a:buFont typeface="Calibri"/>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35" name="Google Shape;35;p5"/>
          <p:cNvSpPr>
            <a:spLocks noGrp="1" noEditPoints="1"/>
          </p:cNvSpPr>
          <p:nvPr>
            <p:ph type="body" idx="1"/>
          </p:nvPr>
        </p:nvSpPr>
        <p:spPr>
          <a:xfrm>
            <a:off x="457200" y="1600200"/>
            <a:ext cx="4038600" cy="4525963"/>
          </a:xfrm>
          <a:noFill/>
          <a:ln>
            <a:noFill/>
          </a:ln>
        </p:spPr>
        <p:txBody>
          <a:bodyPr wrap="square" lIns="91425" tIns="91425" rIns="91425" bIns="91425" anchor="t">
            <a:noAutofit/>
          </a:bodyPr>
          <a:lstStyle>
            <a:lvl1pPr marL="457200" indent="-317500" rtl="0">
              <a:spcBef>
                <a:spcPts val="640"/>
              </a:spcBef>
              <a:spcAft>
                <a:spcPts val="0"/>
              </a:spcAft>
              <a:buSzPts val="1400"/>
              <a:buChar char="•"/>
            </a:lvl1pPr>
            <a:lvl2pPr marL="914400" lvl="1" indent="-317500" rtl="0">
              <a:spcBef>
                <a:spcPts val="560"/>
              </a:spcBef>
              <a:spcAft>
                <a:spcPts val="0"/>
              </a:spcAft>
              <a:buSzPts val="1400"/>
              <a:buChar char="–"/>
            </a:lvl2pPr>
            <a:lvl3pPr marL="1371600" lvl="2" indent="-317500" rtl="0">
              <a:spcBef>
                <a:spcPts val="480"/>
              </a:spcBef>
              <a:spcAft>
                <a:spcPts val="0"/>
              </a:spcAft>
              <a:buSzPts val="1400"/>
              <a:buChar char="•"/>
            </a:lvl3pPr>
            <a:lvl4pPr marL="1828800" lvl="3" indent="-317500" rtl="0">
              <a:spcBef>
                <a:spcPts val="400"/>
              </a:spcBef>
              <a:spcAft>
                <a:spcPts val="0"/>
              </a:spcAft>
              <a:buSzPts val="1400"/>
              <a:buChar char="–"/>
            </a:lvl4pPr>
            <a:lvl5pPr marL="2286000" lvl="4" indent="-317500" rtl="0">
              <a:spcBef>
                <a:spcPts val="400"/>
              </a:spcBef>
              <a:spcAft>
                <a:spcPts val="0"/>
              </a:spcAft>
              <a:buSzPts val="1400"/>
              <a:buChar char="»"/>
            </a:lvl5pPr>
            <a:lvl6pPr marL="2743200" lvl="5" indent="-317500" rtl="0">
              <a:spcBef>
                <a:spcPts val="400"/>
              </a:spcBef>
              <a:spcAft>
                <a:spcPts val="0"/>
              </a:spcAft>
              <a:buSzPts val="1400"/>
              <a:buChar char="•"/>
            </a:lvl6pPr>
            <a:lvl7pPr marL="3200400" lvl="6" indent="-317500" rtl="0">
              <a:spcBef>
                <a:spcPts val="400"/>
              </a:spcBef>
              <a:spcAft>
                <a:spcPts val="0"/>
              </a:spcAft>
              <a:buSzPts val="1400"/>
              <a:buChar char="•"/>
            </a:lvl7pPr>
            <a:lvl8pPr marL="3657600" lvl="7" indent="-317500" rtl="0">
              <a:spcBef>
                <a:spcPts val="400"/>
              </a:spcBef>
              <a:spcAft>
                <a:spcPts val="0"/>
              </a:spcAft>
              <a:buSzPts val="1400"/>
              <a:buChar char="•"/>
            </a:lvl8pPr>
            <a:lvl9pPr marL="4114800" lvl="8" indent="-317500" rtl="0">
              <a:spcBef>
                <a:spcPts val="400"/>
              </a:spcBef>
              <a:spcAft>
                <a:spcPts val="0"/>
              </a:spcAft>
              <a:buSzPts val="1400"/>
              <a:buChar char="•"/>
            </a:lvl9pPr>
          </a:lstStyle>
          <a:p>
            <a:pPr lvl="0"/>
          </a:p>
        </p:txBody>
      </p:sp>
      <p:sp>
        <p:nvSpPr>
          <p:cNvPr id="36" name="Google Shape;36;p5"/>
          <p:cNvSpPr>
            <a:spLocks noGrp="1" noEditPoints="1"/>
          </p:cNvSpPr>
          <p:nvPr>
            <p:ph type="body" idx="2"/>
          </p:nvPr>
        </p:nvSpPr>
        <p:spPr>
          <a:xfrm>
            <a:off x="4648200" y="1600200"/>
            <a:ext cx="4038600" cy="4525963"/>
          </a:xfrm>
          <a:noFill/>
          <a:ln>
            <a:noFill/>
          </a:ln>
        </p:spPr>
        <p:txBody>
          <a:bodyPr wrap="square" lIns="91425" tIns="91425" rIns="91425" bIns="91425" anchor="t">
            <a:noAutofit/>
          </a:bodyPr>
          <a:lstStyle>
            <a:lvl1pPr marL="457200" indent="-317500" rtl="0">
              <a:spcBef>
                <a:spcPts val="640"/>
              </a:spcBef>
              <a:spcAft>
                <a:spcPts val="0"/>
              </a:spcAft>
              <a:buSzPts val="1400"/>
              <a:buChar char="•"/>
            </a:lvl1pPr>
            <a:lvl2pPr marL="914400" lvl="1" indent="-317500" rtl="0">
              <a:spcBef>
                <a:spcPts val="560"/>
              </a:spcBef>
              <a:spcAft>
                <a:spcPts val="0"/>
              </a:spcAft>
              <a:buSzPts val="1400"/>
              <a:buChar char="–"/>
            </a:lvl2pPr>
            <a:lvl3pPr marL="1371600" lvl="2" indent="-317500" rtl="0">
              <a:spcBef>
                <a:spcPts val="480"/>
              </a:spcBef>
              <a:spcAft>
                <a:spcPts val="0"/>
              </a:spcAft>
              <a:buSzPts val="1400"/>
              <a:buChar char="•"/>
            </a:lvl3pPr>
            <a:lvl4pPr marL="1828800" lvl="3" indent="-317500" rtl="0">
              <a:spcBef>
                <a:spcPts val="400"/>
              </a:spcBef>
              <a:spcAft>
                <a:spcPts val="0"/>
              </a:spcAft>
              <a:buSzPts val="1400"/>
              <a:buChar char="–"/>
            </a:lvl4pPr>
            <a:lvl5pPr marL="2286000" lvl="4" indent="-317500" rtl="0">
              <a:spcBef>
                <a:spcPts val="400"/>
              </a:spcBef>
              <a:spcAft>
                <a:spcPts val="0"/>
              </a:spcAft>
              <a:buSzPts val="1400"/>
              <a:buChar char="»"/>
            </a:lvl5pPr>
            <a:lvl6pPr marL="2743200" lvl="5" indent="-317500" rtl="0">
              <a:spcBef>
                <a:spcPts val="400"/>
              </a:spcBef>
              <a:spcAft>
                <a:spcPts val="0"/>
              </a:spcAft>
              <a:buSzPts val="1400"/>
              <a:buChar char="•"/>
            </a:lvl6pPr>
            <a:lvl7pPr marL="3200400" lvl="6" indent="-317500" rtl="0">
              <a:spcBef>
                <a:spcPts val="400"/>
              </a:spcBef>
              <a:spcAft>
                <a:spcPts val="0"/>
              </a:spcAft>
              <a:buSzPts val="1400"/>
              <a:buChar char="•"/>
            </a:lvl7pPr>
            <a:lvl8pPr marL="3657600" lvl="7" indent="-317500" rtl="0">
              <a:spcBef>
                <a:spcPts val="400"/>
              </a:spcBef>
              <a:spcAft>
                <a:spcPts val="0"/>
              </a:spcAft>
              <a:buSzPts val="1400"/>
              <a:buChar char="•"/>
            </a:lvl8pPr>
            <a:lvl9pPr marL="4114800" lvl="8" indent="-317500" rtl="0">
              <a:spcBef>
                <a:spcPts val="400"/>
              </a:spcBef>
              <a:spcAft>
                <a:spcPts val="0"/>
              </a:spcAft>
              <a:buSzPts val="1400"/>
              <a:buChar char="•"/>
            </a:lvl9pPr>
          </a:lstStyle>
          <a:p>
            <a:pPr lvl="0"/>
          </a:p>
        </p:txBody>
      </p:sp>
      <p:sp>
        <p:nvSpPr>
          <p:cNvPr id="37" name="Google Shape;37;p5"/>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38" name="Google Shape;38;p5"/>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39" name="Google Shape;39;p5"/>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_OBJECTS_WITH_TEXT">
    <p:spTree>
      <p:nvGrpSpPr>
        <p:cNvPr id="1" name=""/>
        <p:cNvGrpSpPr/>
        <p:nvPr/>
      </p:nvGrpSpPr>
      <p:grpSpPr>
        <a:xfrm>
          <a:off x="0" y="0"/>
          <a:ext cx="0" cy="0"/>
          <a:chOff x="0" y="0"/>
          <a:chExt cx="0" cy="0"/>
        </a:xfrm>
      </p:grpSpPr>
      <p:sp>
        <p:nvSpPr>
          <p:cNvPr id="41" name="Google Shape;41;p6"/>
          <p:cNvSpPr>
            <a:spLocks noGrp="1" noEditPoints="1"/>
          </p:cNvSpPr>
          <p:nvPr>
            <p:ph type="title"/>
          </p:nvPr>
        </p:nvSpPr>
        <p:spPr>
          <a:xfrm>
            <a:off x="457200" y="274638"/>
            <a:ext cx="8229600" cy="1143000"/>
          </a:xfrm>
          <a:noFill/>
          <a:ln>
            <a:noFill/>
          </a:ln>
        </p:spPr>
        <p:txBody>
          <a:bodyPr wrap="square" lIns="91425" tIns="91425" rIns="91425" bIns="91425" anchor="ctr">
            <a:noAutofit/>
          </a:bodyPr>
          <a:lstStyle>
            <a:lvl1pPr rtl="0">
              <a:spcBef>
                <a:spcPts val="0"/>
              </a:spcBef>
              <a:spcAft>
                <a:spcPts val="0"/>
              </a:spcAft>
              <a:buSzPts val="1400"/>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42" name="Google Shape;42;p6"/>
          <p:cNvSpPr>
            <a:spLocks noGrp="1" noEditPoints="1"/>
          </p:cNvSpPr>
          <p:nvPr>
            <p:ph type="body" idx="1"/>
          </p:nvPr>
        </p:nvSpPr>
        <p:spPr>
          <a:xfrm>
            <a:off x="457200" y="1535113"/>
            <a:ext cx="4040188" cy="639762"/>
          </a:xfrm>
          <a:noFill/>
          <a:ln>
            <a:noFill/>
          </a:ln>
        </p:spPr>
        <p:txBody>
          <a:bodyPr wrap="square" lIns="91425" tIns="91425" rIns="91425" bIns="91425" anchor="b">
            <a:noAutofit/>
          </a:bodyPr>
          <a:lstStyle>
            <a:lvl1pPr marL="457200" indent="-228600" rtl="0">
              <a:spcBef>
                <a:spcPts val="640"/>
              </a:spcBef>
              <a:spcAft>
                <a:spcPts val="0"/>
              </a:spcAft>
              <a:buSzPts val="1400"/>
              <a:buFont typeface="Calibri"/>
              <a:buNone/>
            </a:lvl1pPr>
            <a:lvl2pPr marL="914400" lvl="1" indent="-228600" rtl="0">
              <a:spcBef>
                <a:spcPts val="560"/>
              </a:spcBef>
              <a:spcAft>
                <a:spcPts val="0"/>
              </a:spcAft>
              <a:buSzPts val="1400"/>
              <a:buFont typeface="Calibri"/>
              <a:buNone/>
            </a:lvl2pPr>
            <a:lvl3pPr marL="1371600" lvl="2" indent="-228600" rtl="0">
              <a:spcBef>
                <a:spcPts val="480"/>
              </a:spcBef>
              <a:spcAft>
                <a:spcPts val="0"/>
              </a:spcAft>
              <a:buSzPts val="1400"/>
              <a:buFont typeface="Calibri"/>
              <a:buNone/>
            </a:lvl3pPr>
            <a:lvl4pPr marL="1828800" lvl="3" indent="-228600" rtl="0">
              <a:spcBef>
                <a:spcPts val="400"/>
              </a:spcBef>
              <a:spcAft>
                <a:spcPts val="0"/>
              </a:spcAft>
              <a:buSzPts val="1400"/>
              <a:buFont typeface="Calibri"/>
              <a:buNone/>
            </a:lvl4pPr>
            <a:lvl5pPr marL="2286000" lvl="4" indent="-228600" rtl="0">
              <a:spcBef>
                <a:spcPts val="400"/>
              </a:spcBef>
              <a:spcAft>
                <a:spcPts val="0"/>
              </a:spcAft>
              <a:buSzPts val="1400"/>
              <a:buFont typeface="Calibri"/>
              <a:buNone/>
            </a:lvl5pPr>
            <a:lvl6pPr marL="2743200" lvl="5" indent="-228600" rtl="0">
              <a:spcBef>
                <a:spcPts val="400"/>
              </a:spcBef>
              <a:spcAft>
                <a:spcPts val="0"/>
              </a:spcAft>
              <a:buSzPts val="1400"/>
              <a:buFont typeface="Calibri"/>
              <a:buNone/>
            </a:lvl6pPr>
            <a:lvl7pPr marL="3200400" lvl="6" indent="-228600" rtl="0">
              <a:spcBef>
                <a:spcPts val="400"/>
              </a:spcBef>
              <a:spcAft>
                <a:spcPts val="0"/>
              </a:spcAft>
              <a:buSzPts val="1400"/>
              <a:buFont typeface="Calibri"/>
              <a:buNone/>
            </a:lvl7pPr>
            <a:lvl8pPr marL="3657600" lvl="7" indent="-228600" rtl="0">
              <a:spcBef>
                <a:spcPts val="400"/>
              </a:spcBef>
              <a:spcAft>
                <a:spcPts val="0"/>
              </a:spcAft>
              <a:buSzPts val="1400"/>
              <a:buFont typeface="Calibri"/>
              <a:buNone/>
            </a:lvl8pPr>
            <a:lvl9pPr marL="4114800" lvl="8" indent="-228600" rtl="0">
              <a:spcBef>
                <a:spcPts val="400"/>
              </a:spcBef>
              <a:spcAft>
                <a:spcPts val="0"/>
              </a:spcAft>
              <a:buSzPts val="1400"/>
              <a:buFont typeface="Calibri"/>
              <a:buNone/>
            </a:lvl9pPr>
          </a:lstStyle>
          <a:p>
            <a:pPr lvl="0"/>
          </a:p>
        </p:txBody>
      </p:sp>
      <p:sp>
        <p:nvSpPr>
          <p:cNvPr id="43" name="Google Shape;43;p6"/>
          <p:cNvSpPr>
            <a:spLocks noGrp="1" noEditPoints="1"/>
          </p:cNvSpPr>
          <p:nvPr>
            <p:ph type="body" idx="2"/>
          </p:nvPr>
        </p:nvSpPr>
        <p:spPr>
          <a:xfrm>
            <a:off x="457200" y="2174875"/>
            <a:ext cx="4040188" cy="3951288"/>
          </a:xfrm>
          <a:noFill/>
          <a:ln>
            <a:noFill/>
          </a:ln>
        </p:spPr>
        <p:txBody>
          <a:bodyPr wrap="square" lIns="91425" tIns="91425" rIns="91425" bIns="91425" anchor="t">
            <a:noAutofit/>
          </a:bodyPr>
          <a:lstStyle>
            <a:lvl1pPr marL="457200" indent="-317500" rtl="0">
              <a:spcBef>
                <a:spcPts val="640"/>
              </a:spcBef>
              <a:spcAft>
                <a:spcPts val="0"/>
              </a:spcAft>
              <a:buSzPts val="1400"/>
              <a:buChar char="•"/>
            </a:lvl1pPr>
            <a:lvl2pPr marL="914400" lvl="1" indent="-317500" rtl="0">
              <a:spcBef>
                <a:spcPts val="560"/>
              </a:spcBef>
              <a:spcAft>
                <a:spcPts val="0"/>
              </a:spcAft>
              <a:buSzPts val="1400"/>
              <a:buChar char="–"/>
            </a:lvl2pPr>
            <a:lvl3pPr marL="1371600" lvl="2" indent="-317500" rtl="0">
              <a:spcBef>
                <a:spcPts val="480"/>
              </a:spcBef>
              <a:spcAft>
                <a:spcPts val="0"/>
              </a:spcAft>
              <a:buSzPts val="1400"/>
              <a:buChar char="•"/>
            </a:lvl3pPr>
            <a:lvl4pPr marL="1828800" lvl="3" indent="-317500" rtl="0">
              <a:spcBef>
                <a:spcPts val="400"/>
              </a:spcBef>
              <a:spcAft>
                <a:spcPts val="0"/>
              </a:spcAft>
              <a:buSzPts val="1400"/>
              <a:buChar char="–"/>
            </a:lvl4pPr>
            <a:lvl5pPr marL="2286000" lvl="4" indent="-317500" rtl="0">
              <a:spcBef>
                <a:spcPts val="400"/>
              </a:spcBef>
              <a:spcAft>
                <a:spcPts val="0"/>
              </a:spcAft>
              <a:buSzPts val="1400"/>
              <a:buChar char="»"/>
            </a:lvl5pPr>
            <a:lvl6pPr marL="2743200" lvl="5" indent="-317500" rtl="0">
              <a:spcBef>
                <a:spcPts val="400"/>
              </a:spcBef>
              <a:spcAft>
                <a:spcPts val="0"/>
              </a:spcAft>
              <a:buSzPts val="1400"/>
              <a:buChar char="•"/>
            </a:lvl6pPr>
            <a:lvl7pPr marL="3200400" lvl="6" indent="-317500" rtl="0">
              <a:spcBef>
                <a:spcPts val="400"/>
              </a:spcBef>
              <a:spcAft>
                <a:spcPts val="0"/>
              </a:spcAft>
              <a:buSzPts val="1400"/>
              <a:buChar char="•"/>
            </a:lvl7pPr>
            <a:lvl8pPr marL="3657600" lvl="7" indent="-317500" rtl="0">
              <a:spcBef>
                <a:spcPts val="400"/>
              </a:spcBef>
              <a:spcAft>
                <a:spcPts val="0"/>
              </a:spcAft>
              <a:buSzPts val="1400"/>
              <a:buChar char="•"/>
            </a:lvl8pPr>
            <a:lvl9pPr marL="4114800" lvl="8" indent="-317500" rtl="0">
              <a:spcBef>
                <a:spcPts val="400"/>
              </a:spcBef>
              <a:spcAft>
                <a:spcPts val="0"/>
              </a:spcAft>
              <a:buSzPts val="1400"/>
              <a:buChar char="•"/>
            </a:lvl9pPr>
          </a:lstStyle>
          <a:p>
            <a:pPr lvl="0"/>
          </a:p>
        </p:txBody>
      </p:sp>
      <p:sp>
        <p:nvSpPr>
          <p:cNvPr id="44" name="Google Shape;44;p6"/>
          <p:cNvSpPr>
            <a:spLocks noGrp="1" noEditPoints="1"/>
          </p:cNvSpPr>
          <p:nvPr>
            <p:ph type="body" idx="3"/>
          </p:nvPr>
        </p:nvSpPr>
        <p:spPr>
          <a:xfrm>
            <a:off x="4645025" y="1535113"/>
            <a:ext cx="4041775" cy="639762"/>
          </a:xfrm>
          <a:noFill/>
          <a:ln>
            <a:noFill/>
          </a:ln>
        </p:spPr>
        <p:txBody>
          <a:bodyPr wrap="square" lIns="91425" tIns="91425" rIns="91425" bIns="91425" anchor="b">
            <a:noAutofit/>
          </a:bodyPr>
          <a:lstStyle>
            <a:lvl1pPr marL="457200" indent="-228600" rtl="0">
              <a:spcBef>
                <a:spcPts val="640"/>
              </a:spcBef>
              <a:spcAft>
                <a:spcPts val="0"/>
              </a:spcAft>
              <a:buSzPts val="1400"/>
              <a:buFont typeface="Calibri"/>
              <a:buNone/>
            </a:lvl1pPr>
            <a:lvl2pPr marL="914400" lvl="1" indent="-228600" rtl="0">
              <a:spcBef>
                <a:spcPts val="560"/>
              </a:spcBef>
              <a:spcAft>
                <a:spcPts val="0"/>
              </a:spcAft>
              <a:buSzPts val="1400"/>
              <a:buFont typeface="Calibri"/>
              <a:buNone/>
            </a:lvl2pPr>
            <a:lvl3pPr marL="1371600" lvl="2" indent="-228600" rtl="0">
              <a:spcBef>
                <a:spcPts val="480"/>
              </a:spcBef>
              <a:spcAft>
                <a:spcPts val="0"/>
              </a:spcAft>
              <a:buSzPts val="1400"/>
              <a:buFont typeface="Calibri"/>
              <a:buNone/>
            </a:lvl3pPr>
            <a:lvl4pPr marL="1828800" lvl="3" indent="-228600" rtl="0">
              <a:spcBef>
                <a:spcPts val="400"/>
              </a:spcBef>
              <a:spcAft>
                <a:spcPts val="0"/>
              </a:spcAft>
              <a:buSzPts val="1400"/>
              <a:buFont typeface="Calibri"/>
              <a:buNone/>
            </a:lvl4pPr>
            <a:lvl5pPr marL="2286000" lvl="4" indent="-228600" rtl="0">
              <a:spcBef>
                <a:spcPts val="400"/>
              </a:spcBef>
              <a:spcAft>
                <a:spcPts val="0"/>
              </a:spcAft>
              <a:buSzPts val="1400"/>
              <a:buFont typeface="Calibri"/>
              <a:buNone/>
            </a:lvl5pPr>
            <a:lvl6pPr marL="2743200" lvl="5" indent="-228600" rtl="0">
              <a:spcBef>
                <a:spcPts val="400"/>
              </a:spcBef>
              <a:spcAft>
                <a:spcPts val="0"/>
              </a:spcAft>
              <a:buSzPts val="1400"/>
              <a:buFont typeface="Calibri"/>
              <a:buNone/>
            </a:lvl6pPr>
            <a:lvl7pPr marL="3200400" lvl="6" indent="-228600" rtl="0">
              <a:spcBef>
                <a:spcPts val="400"/>
              </a:spcBef>
              <a:spcAft>
                <a:spcPts val="0"/>
              </a:spcAft>
              <a:buSzPts val="1400"/>
              <a:buFont typeface="Calibri"/>
              <a:buNone/>
            </a:lvl7pPr>
            <a:lvl8pPr marL="3657600" lvl="7" indent="-228600" rtl="0">
              <a:spcBef>
                <a:spcPts val="400"/>
              </a:spcBef>
              <a:spcAft>
                <a:spcPts val="0"/>
              </a:spcAft>
              <a:buSzPts val="1400"/>
              <a:buFont typeface="Calibri"/>
              <a:buNone/>
            </a:lvl8pPr>
            <a:lvl9pPr marL="4114800" lvl="8" indent="-228600" rtl="0">
              <a:spcBef>
                <a:spcPts val="400"/>
              </a:spcBef>
              <a:spcAft>
                <a:spcPts val="0"/>
              </a:spcAft>
              <a:buSzPts val="1400"/>
              <a:buFont typeface="Calibri"/>
              <a:buNone/>
            </a:lvl9pPr>
          </a:lstStyle>
          <a:p>
            <a:pPr lvl="0"/>
          </a:p>
        </p:txBody>
      </p:sp>
      <p:sp>
        <p:nvSpPr>
          <p:cNvPr id="45" name="Google Shape;45;p6"/>
          <p:cNvSpPr>
            <a:spLocks noGrp="1" noEditPoints="1"/>
          </p:cNvSpPr>
          <p:nvPr>
            <p:ph type="body" idx="4"/>
          </p:nvPr>
        </p:nvSpPr>
        <p:spPr>
          <a:xfrm>
            <a:off x="4645025" y="2174875"/>
            <a:ext cx="4041775" cy="3951288"/>
          </a:xfrm>
          <a:noFill/>
          <a:ln>
            <a:noFill/>
          </a:ln>
        </p:spPr>
        <p:txBody>
          <a:bodyPr wrap="square" lIns="91425" tIns="91425" rIns="91425" bIns="91425" anchor="t">
            <a:noAutofit/>
          </a:bodyPr>
          <a:lstStyle>
            <a:lvl1pPr marL="457200" indent="-317500" rtl="0">
              <a:spcBef>
                <a:spcPts val="640"/>
              </a:spcBef>
              <a:spcAft>
                <a:spcPts val="0"/>
              </a:spcAft>
              <a:buSzPts val="1400"/>
              <a:buChar char="•"/>
            </a:lvl1pPr>
            <a:lvl2pPr marL="914400" lvl="1" indent="-317500" rtl="0">
              <a:spcBef>
                <a:spcPts val="560"/>
              </a:spcBef>
              <a:spcAft>
                <a:spcPts val="0"/>
              </a:spcAft>
              <a:buSzPts val="1400"/>
              <a:buChar char="–"/>
            </a:lvl2pPr>
            <a:lvl3pPr marL="1371600" lvl="2" indent="-317500" rtl="0">
              <a:spcBef>
                <a:spcPts val="480"/>
              </a:spcBef>
              <a:spcAft>
                <a:spcPts val="0"/>
              </a:spcAft>
              <a:buSzPts val="1400"/>
              <a:buChar char="•"/>
            </a:lvl3pPr>
            <a:lvl4pPr marL="1828800" lvl="3" indent="-317500" rtl="0">
              <a:spcBef>
                <a:spcPts val="400"/>
              </a:spcBef>
              <a:spcAft>
                <a:spcPts val="0"/>
              </a:spcAft>
              <a:buSzPts val="1400"/>
              <a:buChar char="–"/>
            </a:lvl4pPr>
            <a:lvl5pPr marL="2286000" lvl="4" indent="-317500" rtl="0">
              <a:spcBef>
                <a:spcPts val="400"/>
              </a:spcBef>
              <a:spcAft>
                <a:spcPts val="0"/>
              </a:spcAft>
              <a:buSzPts val="1400"/>
              <a:buChar char="»"/>
            </a:lvl5pPr>
            <a:lvl6pPr marL="2743200" lvl="5" indent="-317500" rtl="0">
              <a:spcBef>
                <a:spcPts val="400"/>
              </a:spcBef>
              <a:spcAft>
                <a:spcPts val="0"/>
              </a:spcAft>
              <a:buSzPts val="1400"/>
              <a:buChar char="•"/>
            </a:lvl6pPr>
            <a:lvl7pPr marL="3200400" lvl="6" indent="-317500" rtl="0">
              <a:spcBef>
                <a:spcPts val="400"/>
              </a:spcBef>
              <a:spcAft>
                <a:spcPts val="0"/>
              </a:spcAft>
              <a:buSzPts val="1400"/>
              <a:buChar char="•"/>
            </a:lvl7pPr>
            <a:lvl8pPr marL="3657600" lvl="7" indent="-317500" rtl="0">
              <a:spcBef>
                <a:spcPts val="400"/>
              </a:spcBef>
              <a:spcAft>
                <a:spcPts val="0"/>
              </a:spcAft>
              <a:buSzPts val="1400"/>
              <a:buChar char="•"/>
            </a:lvl8pPr>
            <a:lvl9pPr marL="4114800" lvl="8" indent="-317500" rtl="0">
              <a:spcBef>
                <a:spcPts val="400"/>
              </a:spcBef>
              <a:spcAft>
                <a:spcPts val="0"/>
              </a:spcAft>
              <a:buSzPts val="1400"/>
              <a:buChar char="•"/>
            </a:lvl9pPr>
          </a:lstStyle>
          <a:p>
            <a:pPr lvl="0"/>
          </a:p>
        </p:txBody>
      </p:sp>
      <p:sp>
        <p:nvSpPr>
          <p:cNvPr id="46" name="Google Shape;46;p6"/>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47" name="Google Shape;47;p6"/>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48" name="Google Shape;48;p6"/>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0" name="Google Shape;50;p7"/>
          <p:cNvSpPr>
            <a:spLocks noGrp="1" noEditPoints="1"/>
          </p:cNvSpPr>
          <p:nvPr>
            <p:ph type="title"/>
          </p:nvPr>
        </p:nvSpPr>
        <p:spPr>
          <a:xfrm>
            <a:off x="457200" y="274638"/>
            <a:ext cx="8229600" cy="1143000"/>
          </a:xfrm>
          <a:noFill/>
          <a:ln>
            <a:noFill/>
          </a:ln>
        </p:spPr>
        <p:txBody>
          <a:bodyPr wrap="square" lIns="91425" tIns="91425" rIns="91425" bIns="91425" anchor="ctr">
            <a:noAutofit/>
          </a:bodyPr>
          <a:lstStyle>
            <a:lvl1pPr algn="ctr" rtl="0">
              <a:spcBef>
                <a:spcPts val="0"/>
              </a:spcBef>
              <a:spcAft>
                <a:spcPts val="0"/>
              </a:spcAft>
              <a:buClr>
                <a:schemeClr val="dk1"/>
              </a:buClr>
              <a:buSzPts val="1400"/>
              <a:buFont typeface="Calibri"/>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51" name="Google Shape;51;p7"/>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52" name="Google Shape;52;p7"/>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53" name="Google Shape;53;p7"/>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5" name="Google Shape;55;p8"/>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56" name="Google Shape;56;p8"/>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57" name="Google Shape;57;p8"/>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JECT_WITH_CAPTION_TEXT">
    <p:spTree>
      <p:nvGrpSpPr>
        <p:cNvPr id="1" name=""/>
        <p:cNvGrpSpPr/>
        <p:nvPr/>
      </p:nvGrpSpPr>
      <p:grpSpPr>
        <a:xfrm>
          <a:off x="0" y="0"/>
          <a:ext cx="0" cy="0"/>
          <a:chOff x="0" y="0"/>
          <a:chExt cx="0" cy="0"/>
        </a:xfrm>
      </p:grpSpPr>
      <p:sp>
        <p:nvSpPr>
          <p:cNvPr id="59" name="Google Shape;59;p9"/>
          <p:cNvSpPr>
            <a:spLocks noGrp="1" noEditPoints="1"/>
          </p:cNvSpPr>
          <p:nvPr>
            <p:ph type="title"/>
          </p:nvPr>
        </p:nvSpPr>
        <p:spPr>
          <a:xfrm>
            <a:off x="457200" y="273050"/>
            <a:ext cx="3008313" cy="1162050"/>
          </a:xfrm>
          <a:noFill/>
          <a:ln>
            <a:noFill/>
          </a:ln>
        </p:spPr>
        <p:txBody>
          <a:bodyPr wrap="square" lIns="91425" tIns="91425" rIns="91425" bIns="91425" anchor="b">
            <a:noAutofit/>
          </a:bodyPr>
          <a:lstStyle>
            <a:lvl1pPr algn="l" rtl="0">
              <a:spcBef>
                <a:spcPts val="0"/>
              </a:spcBef>
              <a:spcAft>
                <a:spcPts val="0"/>
              </a:spcAft>
              <a:buSzPts val="1400"/>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60" name="Google Shape;60;p9"/>
          <p:cNvSpPr>
            <a:spLocks noGrp="1" noEditPoints="1"/>
          </p:cNvSpPr>
          <p:nvPr>
            <p:ph type="body" idx="1"/>
          </p:nvPr>
        </p:nvSpPr>
        <p:spPr>
          <a:xfrm>
            <a:off x="3575050" y="273050"/>
            <a:ext cx="5111750" cy="5853113"/>
          </a:xfrm>
          <a:noFill/>
          <a:ln>
            <a:noFill/>
          </a:ln>
        </p:spPr>
        <p:txBody>
          <a:bodyPr wrap="square" lIns="91425" tIns="91425" rIns="91425" bIns="91425" anchor="t">
            <a:noAutofit/>
          </a:bodyPr>
          <a:lstStyle>
            <a:lvl1pPr marL="457200" indent="-317500" rtl="0">
              <a:spcBef>
                <a:spcPts val="640"/>
              </a:spcBef>
              <a:spcAft>
                <a:spcPts val="0"/>
              </a:spcAft>
              <a:buSzPts val="1400"/>
              <a:buChar char="•"/>
            </a:lvl1pPr>
            <a:lvl2pPr marL="914400" lvl="1" indent="-317500" rtl="0">
              <a:spcBef>
                <a:spcPts val="560"/>
              </a:spcBef>
              <a:spcAft>
                <a:spcPts val="0"/>
              </a:spcAft>
              <a:buSzPts val="1400"/>
              <a:buChar char="–"/>
            </a:lvl2pPr>
            <a:lvl3pPr marL="1371600" lvl="2" indent="-317500" rtl="0">
              <a:spcBef>
                <a:spcPts val="480"/>
              </a:spcBef>
              <a:spcAft>
                <a:spcPts val="0"/>
              </a:spcAft>
              <a:buSzPts val="1400"/>
              <a:buChar char="•"/>
            </a:lvl3pPr>
            <a:lvl4pPr marL="1828800" lvl="3" indent="-317500" rtl="0">
              <a:spcBef>
                <a:spcPts val="400"/>
              </a:spcBef>
              <a:spcAft>
                <a:spcPts val="0"/>
              </a:spcAft>
              <a:buSzPts val="1400"/>
              <a:buChar char="–"/>
            </a:lvl4pPr>
            <a:lvl5pPr marL="2286000" lvl="4" indent="-317500" rtl="0">
              <a:spcBef>
                <a:spcPts val="400"/>
              </a:spcBef>
              <a:spcAft>
                <a:spcPts val="0"/>
              </a:spcAft>
              <a:buSzPts val="1400"/>
              <a:buChar char="»"/>
            </a:lvl5pPr>
            <a:lvl6pPr marL="2743200" lvl="5" indent="-317500" rtl="0">
              <a:spcBef>
                <a:spcPts val="400"/>
              </a:spcBef>
              <a:spcAft>
                <a:spcPts val="0"/>
              </a:spcAft>
              <a:buSzPts val="1400"/>
              <a:buChar char="•"/>
            </a:lvl6pPr>
            <a:lvl7pPr marL="3200400" lvl="6" indent="-317500" rtl="0">
              <a:spcBef>
                <a:spcPts val="400"/>
              </a:spcBef>
              <a:spcAft>
                <a:spcPts val="0"/>
              </a:spcAft>
              <a:buSzPts val="1400"/>
              <a:buChar char="•"/>
            </a:lvl7pPr>
            <a:lvl8pPr marL="3657600" lvl="7" indent="-317500" rtl="0">
              <a:spcBef>
                <a:spcPts val="400"/>
              </a:spcBef>
              <a:spcAft>
                <a:spcPts val="0"/>
              </a:spcAft>
              <a:buSzPts val="1400"/>
              <a:buChar char="•"/>
            </a:lvl8pPr>
            <a:lvl9pPr marL="4114800" lvl="8" indent="-317500" rtl="0">
              <a:spcBef>
                <a:spcPts val="400"/>
              </a:spcBef>
              <a:spcAft>
                <a:spcPts val="0"/>
              </a:spcAft>
              <a:buSzPts val="1400"/>
              <a:buChar char="•"/>
            </a:lvl9pPr>
          </a:lstStyle>
          <a:p>
            <a:pPr lvl="0"/>
          </a:p>
        </p:txBody>
      </p:sp>
      <p:sp>
        <p:nvSpPr>
          <p:cNvPr id="61" name="Google Shape;61;p9"/>
          <p:cNvSpPr>
            <a:spLocks noGrp="1" noEditPoints="1"/>
          </p:cNvSpPr>
          <p:nvPr>
            <p:ph type="body" idx="2"/>
          </p:nvPr>
        </p:nvSpPr>
        <p:spPr>
          <a:xfrm>
            <a:off x="457200" y="1435100"/>
            <a:ext cx="3008313" cy="4691063"/>
          </a:xfrm>
          <a:noFill/>
          <a:ln>
            <a:noFill/>
          </a:ln>
        </p:spPr>
        <p:txBody>
          <a:bodyPr wrap="square" lIns="91425" tIns="91425" rIns="91425" bIns="91425" anchor="t">
            <a:noAutofit/>
          </a:bodyPr>
          <a:lstStyle>
            <a:lvl1pPr marL="457200" indent="-228600" rtl="0">
              <a:spcBef>
                <a:spcPts val="640"/>
              </a:spcBef>
              <a:spcAft>
                <a:spcPts val="0"/>
              </a:spcAft>
              <a:buSzPts val="1400"/>
              <a:buFont typeface="Calibri"/>
              <a:buNone/>
            </a:lvl1pPr>
            <a:lvl2pPr marL="914400" lvl="1" indent="-228600" rtl="0">
              <a:spcBef>
                <a:spcPts val="560"/>
              </a:spcBef>
              <a:spcAft>
                <a:spcPts val="0"/>
              </a:spcAft>
              <a:buSzPts val="1400"/>
              <a:buFont typeface="Calibri"/>
              <a:buNone/>
            </a:lvl2pPr>
            <a:lvl3pPr marL="1371600" lvl="2" indent="-228600" rtl="0">
              <a:spcBef>
                <a:spcPts val="480"/>
              </a:spcBef>
              <a:spcAft>
                <a:spcPts val="0"/>
              </a:spcAft>
              <a:buSzPts val="1400"/>
              <a:buFont typeface="Calibri"/>
              <a:buNone/>
            </a:lvl3pPr>
            <a:lvl4pPr marL="1828800" lvl="3" indent="-228600" rtl="0">
              <a:spcBef>
                <a:spcPts val="400"/>
              </a:spcBef>
              <a:spcAft>
                <a:spcPts val="0"/>
              </a:spcAft>
              <a:buSzPts val="1400"/>
              <a:buFont typeface="Calibri"/>
              <a:buNone/>
            </a:lvl4pPr>
            <a:lvl5pPr marL="2286000" lvl="4" indent="-228600" rtl="0">
              <a:spcBef>
                <a:spcPts val="400"/>
              </a:spcBef>
              <a:spcAft>
                <a:spcPts val="0"/>
              </a:spcAft>
              <a:buSzPts val="1400"/>
              <a:buFont typeface="Calibri"/>
              <a:buNone/>
            </a:lvl5pPr>
            <a:lvl6pPr marL="2743200" lvl="5" indent="-228600" rtl="0">
              <a:spcBef>
                <a:spcPts val="400"/>
              </a:spcBef>
              <a:spcAft>
                <a:spcPts val="0"/>
              </a:spcAft>
              <a:buSzPts val="1400"/>
              <a:buFont typeface="Calibri"/>
              <a:buNone/>
            </a:lvl6pPr>
            <a:lvl7pPr marL="3200400" lvl="6" indent="-228600" rtl="0">
              <a:spcBef>
                <a:spcPts val="400"/>
              </a:spcBef>
              <a:spcAft>
                <a:spcPts val="0"/>
              </a:spcAft>
              <a:buSzPts val="1400"/>
              <a:buFont typeface="Calibri"/>
              <a:buNone/>
            </a:lvl7pPr>
            <a:lvl8pPr marL="3657600" lvl="7" indent="-228600" rtl="0">
              <a:spcBef>
                <a:spcPts val="400"/>
              </a:spcBef>
              <a:spcAft>
                <a:spcPts val="0"/>
              </a:spcAft>
              <a:buSzPts val="1400"/>
              <a:buFont typeface="Calibri"/>
              <a:buNone/>
            </a:lvl8pPr>
            <a:lvl9pPr marL="4114800" lvl="8" indent="-228600" rtl="0">
              <a:spcBef>
                <a:spcPts val="400"/>
              </a:spcBef>
              <a:spcAft>
                <a:spcPts val="0"/>
              </a:spcAft>
              <a:buSzPts val="1400"/>
              <a:buFont typeface="Calibri"/>
              <a:buNone/>
            </a:lvl9pPr>
          </a:lstStyle>
          <a:p>
            <a:pPr lvl="0"/>
          </a:p>
        </p:txBody>
      </p:sp>
      <p:sp>
        <p:nvSpPr>
          <p:cNvPr id="62" name="Google Shape;62;p9"/>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63" name="Google Shape;63;p9"/>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64" name="Google Shape;64;p9"/>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_WITH_CAPTION_TEXT">
    <p:spTree>
      <p:nvGrpSpPr>
        <p:cNvPr id="1" name=""/>
        <p:cNvGrpSpPr/>
        <p:nvPr/>
      </p:nvGrpSpPr>
      <p:grpSpPr>
        <a:xfrm>
          <a:off x="0" y="0"/>
          <a:ext cx="0" cy="0"/>
          <a:chOff x="0" y="0"/>
          <a:chExt cx="0" cy="0"/>
        </a:xfrm>
      </p:grpSpPr>
      <p:sp>
        <p:nvSpPr>
          <p:cNvPr id="66" name="Google Shape;66;p10"/>
          <p:cNvSpPr>
            <a:spLocks noGrp="1" noEditPoints="1"/>
          </p:cNvSpPr>
          <p:nvPr>
            <p:ph type="title"/>
          </p:nvPr>
        </p:nvSpPr>
        <p:spPr>
          <a:xfrm>
            <a:off x="1792288" y="4800600"/>
            <a:ext cx="5486400" cy="566738"/>
          </a:xfrm>
          <a:noFill/>
          <a:ln>
            <a:noFill/>
          </a:ln>
        </p:spPr>
        <p:txBody>
          <a:bodyPr wrap="square" lIns="91425" tIns="91425" rIns="91425" bIns="91425" anchor="b">
            <a:noAutofit/>
          </a:bodyPr>
          <a:lstStyle>
            <a:lvl1pPr algn="l" rtl="0">
              <a:spcBef>
                <a:spcPts val="0"/>
              </a:spcBef>
              <a:spcAft>
                <a:spcPts val="0"/>
              </a:spcAft>
              <a:buSzPts val="1400"/>
              <a:buNone/>
            </a:lvl1pPr>
            <a:lvl2pPr lvl="1" rtl="0">
              <a:spcBef>
                <a:spcPts val="0"/>
              </a:spcBef>
              <a:spcAft>
                <a:spcPts val="0"/>
              </a:spcAft>
              <a:buSzPts val="1400"/>
              <a:buChar char="○"/>
            </a:lvl2pPr>
            <a:lvl3pPr lvl="2" rtl="0">
              <a:spcBef>
                <a:spcPts val="0"/>
              </a:spcBef>
              <a:spcAft>
                <a:spcPts val="0"/>
              </a:spcAft>
              <a:buSzPts val="1400"/>
              <a:buChar char="■"/>
            </a:lvl3pPr>
            <a:lvl4pPr lvl="3" rtl="0">
              <a:spcBef>
                <a:spcPts val="0"/>
              </a:spcBef>
              <a:spcAft>
                <a:spcPts val="0"/>
              </a:spcAft>
              <a:buSzPts val="1400"/>
              <a:buChar char="●"/>
            </a:lvl4pPr>
            <a:lvl5pPr lvl="4" rtl="0">
              <a:spcBef>
                <a:spcPts val="0"/>
              </a:spcBef>
              <a:spcAft>
                <a:spcPts val="0"/>
              </a:spcAft>
              <a:buSzPts val="1400"/>
              <a:buChar char="○"/>
            </a:lvl5pPr>
            <a:lvl6pPr lvl="5" rtl="0">
              <a:spcBef>
                <a:spcPts val="0"/>
              </a:spcBef>
              <a:spcAft>
                <a:spcPts val="0"/>
              </a:spcAft>
              <a:buSzPts val="1400"/>
              <a:buChar char="■"/>
            </a:lvl6pPr>
            <a:lvl7pPr lvl="6" rtl="0">
              <a:spcBef>
                <a:spcPts val="0"/>
              </a:spcBef>
              <a:spcAft>
                <a:spcPts val="0"/>
              </a:spcAft>
              <a:buSzPts val="1400"/>
              <a:buChar char="●"/>
            </a:lvl7pPr>
            <a:lvl8pPr lvl="7" rtl="0">
              <a:spcBef>
                <a:spcPts val="0"/>
              </a:spcBef>
              <a:spcAft>
                <a:spcPts val="0"/>
              </a:spcAft>
              <a:buSzPts val="1400"/>
              <a:buChar char="○"/>
            </a:lvl8pPr>
            <a:lvl9pPr lvl="8" rtl="0">
              <a:spcBef>
                <a:spcPts val="0"/>
              </a:spcBef>
              <a:spcAft>
                <a:spcPts val="0"/>
              </a:spcAft>
              <a:buSzPts val="1400"/>
              <a:buChar char="■"/>
            </a:lvl9pPr>
          </a:lstStyle>
          <a:p/>
        </p:txBody>
      </p:sp>
      <p:sp>
        <p:nvSpPr>
          <p:cNvPr id="67" name="Google Shape;67;p10"/>
          <p:cNvSpPr>
            <a:spLocks noGrp="1" noEditPoints="1"/>
          </p:cNvSpPr>
          <p:nvPr>
            <p:ph type="pic" idx="2"/>
          </p:nvPr>
        </p:nvSpPr>
        <p:spPr>
          <a:xfrm>
            <a:off x="1792288" y="612775"/>
            <a:ext cx="5486400" cy="4114800"/>
          </a:xfrm>
          <a:noFill/>
          <a:ln>
            <a:noFill/>
          </a:ln>
        </p:spPr>
        <p:txBody>
          <a:bodyPr/>
          <a:lstStyle/>
          <a:p/>
        </p:txBody>
      </p:sp>
      <p:sp>
        <p:nvSpPr>
          <p:cNvPr id="68" name="Google Shape;68;p10"/>
          <p:cNvSpPr>
            <a:spLocks noGrp="1" noEditPoints="1"/>
          </p:cNvSpPr>
          <p:nvPr>
            <p:ph type="body" idx="1"/>
          </p:nvPr>
        </p:nvSpPr>
        <p:spPr>
          <a:xfrm>
            <a:off x="1792288" y="5367338"/>
            <a:ext cx="5486400" cy="804862"/>
          </a:xfrm>
          <a:noFill/>
          <a:ln>
            <a:noFill/>
          </a:ln>
        </p:spPr>
        <p:txBody>
          <a:bodyPr wrap="square" lIns="91425" tIns="91425" rIns="91425" bIns="91425" anchor="t">
            <a:noAutofit/>
          </a:bodyPr>
          <a:lstStyle>
            <a:lvl1pPr marL="457200" indent="-228600" rtl="0">
              <a:spcBef>
                <a:spcPts val="640"/>
              </a:spcBef>
              <a:spcAft>
                <a:spcPts val="0"/>
              </a:spcAft>
              <a:buSzPts val="1400"/>
              <a:buFont typeface="Calibri"/>
              <a:buNone/>
            </a:lvl1pPr>
            <a:lvl2pPr marL="914400" lvl="1" indent="-228600" rtl="0">
              <a:spcBef>
                <a:spcPts val="560"/>
              </a:spcBef>
              <a:spcAft>
                <a:spcPts val="0"/>
              </a:spcAft>
              <a:buSzPts val="1400"/>
              <a:buFont typeface="Calibri"/>
              <a:buNone/>
            </a:lvl2pPr>
            <a:lvl3pPr marL="1371600" lvl="2" indent="-228600" rtl="0">
              <a:spcBef>
                <a:spcPts val="480"/>
              </a:spcBef>
              <a:spcAft>
                <a:spcPts val="0"/>
              </a:spcAft>
              <a:buSzPts val="1400"/>
              <a:buFont typeface="Calibri"/>
              <a:buNone/>
            </a:lvl3pPr>
            <a:lvl4pPr marL="1828800" lvl="3" indent="-228600" rtl="0">
              <a:spcBef>
                <a:spcPts val="400"/>
              </a:spcBef>
              <a:spcAft>
                <a:spcPts val="0"/>
              </a:spcAft>
              <a:buSzPts val="1400"/>
              <a:buFont typeface="Calibri"/>
              <a:buNone/>
            </a:lvl4pPr>
            <a:lvl5pPr marL="2286000" lvl="4" indent="-228600" rtl="0">
              <a:spcBef>
                <a:spcPts val="400"/>
              </a:spcBef>
              <a:spcAft>
                <a:spcPts val="0"/>
              </a:spcAft>
              <a:buSzPts val="1400"/>
              <a:buFont typeface="Calibri"/>
              <a:buNone/>
            </a:lvl5pPr>
            <a:lvl6pPr marL="2743200" lvl="5" indent="-228600" rtl="0">
              <a:spcBef>
                <a:spcPts val="400"/>
              </a:spcBef>
              <a:spcAft>
                <a:spcPts val="0"/>
              </a:spcAft>
              <a:buSzPts val="1400"/>
              <a:buFont typeface="Calibri"/>
              <a:buNone/>
            </a:lvl6pPr>
            <a:lvl7pPr marL="3200400" lvl="6" indent="-228600" rtl="0">
              <a:spcBef>
                <a:spcPts val="400"/>
              </a:spcBef>
              <a:spcAft>
                <a:spcPts val="0"/>
              </a:spcAft>
              <a:buSzPts val="1400"/>
              <a:buFont typeface="Calibri"/>
              <a:buNone/>
            </a:lvl7pPr>
            <a:lvl8pPr marL="3657600" lvl="7" indent="-228600" rtl="0">
              <a:spcBef>
                <a:spcPts val="400"/>
              </a:spcBef>
              <a:spcAft>
                <a:spcPts val="0"/>
              </a:spcAft>
              <a:buSzPts val="1400"/>
              <a:buFont typeface="Calibri"/>
              <a:buNone/>
            </a:lvl8pPr>
            <a:lvl9pPr marL="4114800" lvl="8" indent="-228600" rtl="0">
              <a:spcBef>
                <a:spcPts val="400"/>
              </a:spcBef>
              <a:spcAft>
                <a:spcPts val="0"/>
              </a:spcAft>
              <a:buSzPts val="1400"/>
              <a:buFont typeface="Calibri"/>
              <a:buNone/>
            </a:lvl9pPr>
          </a:lstStyle>
          <a:p>
            <a:pPr lvl="0"/>
          </a:p>
        </p:txBody>
      </p:sp>
      <p:sp>
        <p:nvSpPr>
          <p:cNvPr id="69" name="Google Shape;69;p10"/>
          <p:cNvSpPr>
            <a:spLocks noGrp="1" noEditPoints="1"/>
          </p:cNvSpPr>
          <p:nvPr>
            <p:ph type="dt" idx="10"/>
          </p:nvPr>
        </p:nvSpPr>
        <p:spPr>
          <a:xfrm>
            <a:off x="457200" y="6356350"/>
            <a:ext cx="2133600" cy="365125"/>
          </a:xfr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70" name="Google Shape;70;p10"/>
          <p:cNvSpPr>
            <a:spLocks noGrp="1" noEditPoints="1"/>
          </p:cNvSpPr>
          <p:nvPr>
            <p:ph type="ftr" idx="11"/>
          </p:nvPr>
        </p:nvSpPr>
        <p:spPr>
          <a:xfrm>
            <a:off x="3124200" y="6356350"/>
            <a:ext cx="2895600" cy="365125"/>
          </a:xfr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71" name="Google Shape;71;p10"/>
          <p:cNvSpPr>
            <a:spLocks noGrp="1" noEditPoints="1"/>
          </p:cNvSpPr>
          <p:nvPr>
            <p:ph type="sldNum" idx="12"/>
          </p:nvPr>
        </p:nvSpPr>
        <p:spPr>
          <a:xfrm>
            <a:off x="6553200" y="6356350"/>
            <a:ext cx="2133600" cy="365125"/>
          </a:xfr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0" name="Google Shape;10;p1"/>
          <p:cNvSpPr>
            <a:spLocks noGrp="1" noEditPoints="1"/>
          </p:cNvSpPr>
          <p:nvPr>
            <p:ph type="title"/>
          </p:nvPr>
        </p:nvSpPr>
        <p:spPr>
          <a:xfrm>
            <a:off x="457200" y="274638"/>
            <a:ext cx="8229600" cy="1143000"/>
          </a:xfrm>
          <a:prstGeom prst="rect">
            <a:avLst/>
          </a:prstGeom>
          <a:noFill/>
          <a:ln>
            <a:noFill/>
          </a:ln>
        </p:spPr>
        <p:txBody>
          <a:bodyPr wrap="square" lIns="91425" tIns="91425" rIns="91425" bIns="91425" anchor="ctr">
            <a:noAutofit/>
          </a:bodyPr>
          <a:lstStyle>
            <a:lvl1pPr marL="0" marR="0" indent="0" algn="ctr" rtl="0">
              <a:spcBef>
                <a:spcPts val="0"/>
              </a:spcBef>
              <a:spcAft>
                <a:spcPts val="0"/>
              </a:spcAft>
              <a:buClr>
                <a:schemeClr val="dk1"/>
              </a:buClr>
              <a:buSzPts val="1400"/>
              <a:buFont typeface="Calibri"/>
              <a:buNone/>
            </a:lvl1pPr>
            <a:lvl2pPr marL="0" marR="0" lvl="1" indent="-88900" algn="l" rtl="0">
              <a:spcBef>
                <a:spcPts val="0"/>
              </a:spcBef>
              <a:spcAft>
                <a:spcPts val="0"/>
              </a:spcAft>
              <a:buSzPts val="1400"/>
              <a:buChar char="○"/>
            </a:lvl2pPr>
            <a:lvl3pPr marL="0" marR="0" lvl="2" indent="-88900" algn="l" rtl="0">
              <a:spcBef>
                <a:spcPts val="0"/>
              </a:spcBef>
              <a:spcAft>
                <a:spcPts val="0"/>
              </a:spcAft>
              <a:buSzPts val="1400"/>
              <a:buChar char="■"/>
            </a:lvl3pPr>
            <a:lvl4pPr marL="0" marR="0" lvl="3" indent="-88900" algn="l" rtl="0">
              <a:spcBef>
                <a:spcPts val="0"/>
              </a:spcBef>
              <a:spcAft>
                <a:spcPts val="0"/>
              </a:spcAft>
              <a:buSzPts val="1400"/>
              <a:buChar char="●"/>
            </a:lvl4pPr>
            <a:lvl5pPr marL="0" marR="0" lvl="4" indent="-88900" algn="l" rtl="0">
              <a:spcBef>
                <a:spcPts val="0"/>
              </a:spcBef>
              <a:spcAft>
                <a:spcPts val="0"/>
              </a:spcAft>
              <a:buSzPts val="1400"/>
              <a:buChar char="○"/>
            </a:lvl5pPr>
            <a:lvl6pPr marL="0" marR="0" lvl="5" indent="-88900" algn="l" rtl="0">
              <a:spcBef>
                <a:spcPts val="0"/>
              </a:spcBef>
              <a:spcAft>
                <a:spcPts val="0"/>
              </a:spcAft>
              <a:buSzPts val="1400"/>
              <a:buChar char="■"/>
            </a:lvl6pPr>
            <a:lvl7pPr marL="0" marR="0" lvl="6" indent="-88900" algn="l" rtl="0">
              <a:spcBef>
                <a:spcPts val="0"/>
              </a:spcBef>
              <a:spcAft>
                <a:spcPts val="0"/>
              </a:spcAft>
              <a:buSzPts val="1400"/>
              <a:buChar char="●"/>
            </a:lvl7pPr>
            <a:lvl8pPr marL="0" marR="0" lvl="7" indent="-88900" algn="l" rtl="0">
              <a:spcBef>
                <a:spcPts val="0"/>
              </a:spcBef>
              <a:spcAft>
                <a:spcPts val="0"/>
              </a:spcAft>
              <a:buSzPts val="1400"/>
              <a:buChar char="○"/>
            </a:lvl8pPr>
            <a:lvl9pPr marL="0" marR="0" lvl="8" indent="-88900" algn="l" rtl="0">
              <a:spcBef>
                <a:spcPts val="0"/>
              </a:spcBef>
              <a:spcAft>
                <a:spcPts val="0"/>
              </a:spcAft>
              <a:buSzPts val="1400"/>
              <a:buChar char="■"/>
            </a:lvl9pPr>
          </a:lstStyle>
          <a:p/>
        </p:txBody>
      </p:sp>
      <p:sp>
        <p:nvSpPr>
          <p:cNvPr id="11" name="Google Shape;11;p1"/>
          <p:cNvSpPr>
            <a:spLocks noGrp="1" noEditPoints="1"/>
          </p:cNvSpPr>
          <p:nvPr>
            <p:ph type="body" idx="1"/>
          </p:nvPr>
        </p:nvSpPr>
        <p:spPr>
          <a:xfrm>
            <a:off x="457200" y="1600200"/>
            <a:ext cx="8229600" cy="4525963"/>
          </a:xfrm>
          <a:prstGeom prst="rect">
            <a:avLst/>
          </a:prstGeom>
          <a:noFill/>
          <a:ln>
            <a:noFill/>
          </a:ln>
        </p:spPr>
        <p:txBody>
          <a:bodyPr wrap="square" lIns="91425" tIns="91425" rIns="91425" bIns="91425" anchor="t">
            <a:noAutofit/>
          </a:bodyPr>
          <a:lstStyle>
            <a:lvl1pPr marL="457200" marR="0" indent="-317500" algn="l" rtl="0">
              <a:spcBef>
                <a:spcPts val="640"/>
              </a:spcBef>
              <a:spcAft>
                <a:spcPts val="0"/>
              </a:spcAft>
              <a:buClr>
                <a:schemeClr val="dk1"/>
              </a:buClr>
              <a:buSzPts val="1400"/>
              <a:buFont typeface="Arial"/>
              <a:buChar char="•"/>
            </a:lvl1pPr>
            <a:lvl2pPr marL="914400" marR="0" lvl="1" indent="-317500" algn="l" rtl="0">
              <a:spcBef>
                <a:spcPts val="560"/>
              </a:spcBef>
              <a:spcAft>
                <a:spcPts val="0"/>
              </a:spcAft>
              <a:buClr>
                <a:schemeClr val="dk1"/>
              </a:buClr>
              <a:buSzPts val="1400"/>
              <a:buFont typeface="Arial"/>
              <a:buChar char="–"/>
            </a:lvl2pPr>
            <a:lvl3pPr marL="1371600" marR="0" lvl="2" indent="-317500" algn="l" rtl="0">
              <a:spcBef>
                <a:spcPts val="480"/>
              </a:spcBef>
              <a:spcAft>
                <a:spcPts val="0"/>
              </a:spcAft>
              <a:buClr>
                <a:schemeClr val="dk1"/>
              </a:buClr>
              <a:buSzPts val="1400"/>
              <a:buFont typeface="Arial"/>
              <a:buChar char="•"/>
            </a:lvl3pPr>
            <a:lvl4pPr marL="1828800" marR="0" lvl="3" indent="-317500" algn="l" rtl="0">
              <a:spcBef>
                <a:spcPts val="400"/>
              </a:spcBef>
              <a:spcAft>
                <a:spcPts val="0"/>
              </a:spcAft>
              <a:buClr>
                <a:schemeClr val="dk1"/>
              </a:buClr>
              <a:buSzPts val="1400"/>
              <a:buFont typeface="Arial"/>
              <a:buChar char="–"/>
            </a:lvl4pPr>
            <a:lvl5pPr marL="2286000" marR="0" lvl="4" indent="-317500" algn="l" rtl="0">
              <a:spcBef>
                <a:spcPts val="400"/>
              </a:spcBef>
              <a:spcAft>
                <a:spcPts val="0"/>
              </a:spcAft>
              <a:buClr>
                <a:schemeClr val="dk1"/>
              </a:buClr>
              <a:buSzPts val="1400"/>
              <a:buFont typeface="Arial"/>
              <a:buChar char="»"/>
            </a:lvl5pPr>
            <a:lvl6pPr marL="2743200" marR="0" lvl="5" indent="-317500" algn="l" rtl="0">
              <a:spcBef>
                <a:spcPts val="400"/>
              </a:spcBef>
              <a:spcAft>
                <a:spcPts val="0"/>
              </a:spcAft>
              <a:buClr>
                <a:schemeClr val="dk1"/>
              </a:buClr>
              <a:buSzPts val="1400"/>
              <a:buFont typeface="Arial"/>
              <a:buChar char="•"/>
            </a:lvl6pPr>
            <a:lvl7pPr marL="3200400" marR="0" lvl="6" indent="-317500" algn="l" rtl="0">
              <a:spcBef>
                <a:spcPts val="400"/>
              </a:spcBef>
              <a:spcAft>
                <a:spcPts val="0"/>
              </a:spcAft>
              <a:buClr>
                <a:schemeClr val="dk1"/>
              </a:buClr>
              <a:buSzPts val="1400"/>
              <a:buFont typeface="Arial"/>
              <a:buChar char="•"/>
            </a:lvl7pPr>
            <a:lvl8pPr marL="3657600" marR="0" lvl="7" indent="-317500" algn="l" rtl="0">
              <a:spcBef>
                <a:spcPts val="400"/>
              </a:spcBef>
              <a:spcAft>
                <a:spcPts val="0"/>
              </a:spcAft>
              <a:buClr>
                <a:schemeClr val="dk1"/>
              </a:buClr>
              <a:buSzPts val="1400"/>
              <a:buFont typeface="Arial"/>
              <a:buChar char="•"/>
            </a:lvl8pPr>
            <a:lvl9pPr marL="4114800" marR="0" lvl="8" indent="-317500" algn="l" rtl="0">
              <a:spcBef>
                <a:spcPts val="400"/>
              </a:spcBef>
              <a:spcAft>
                <a:spcPts val="0"/>
              </a:spcAft>
              <a:buClr>
                <a:schemeClr val="dk1"/>
              </a:buClr>
              <a:buSzPts val="1400"/>
              <a:buFont typeface="Arial"/>
              <a:buChar char="•"/>
            </a:lvl9pPr>
          </a:lstStyle>
          <a:p>
            <a:pPr lvl="0"/>
          </a:p>
        </p:txBody>
      </p:sp>
      <p:sp>
        <p:nvSpPr>
          <p:cNvPr id="12" name="Google Shape;12;p1"/>
          <p:cNvSpPr>
            <a:spLocks noGrp="1" noEditPoints="1"/>
          </p:cNvSpPr>
          <p:nvPr>
            <p:ph type="dt" idx="10"/>
          </p:nvPr>
        </p:nvSpPr>
        <p:spPr>
          <a:xfrm>
            <a:off x="457200" y="6356350"/>
            <a:ext cx="2133600" cy="365125"/>
          </a:xfrm>
          <a:prstGeom prst="rect">
            <a:avLst/>
          </a:prstGeom>
          <a:noFill/>
          <a:ln>
            <a:noFill/>
          </a:ln>
        </p:spPr>
        <p:txBody>
          <a:bodyPr wrap="square" lIns="91425" tIns="91425" rIns="91425" bIns="91425" anchor="ctr">
            <a:noAutofit/>
          </a:bodyPr>
          <a:lstStyle>
            <a:lvl1pPr marL="0" marR="0" indent="-88900" algn="l"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13" name="Google Shape;13;p1"/>
          <p:cNvSpPr>
            <a:spLocks noGrp="1" noEditPoints="1"/>
          </p:cNvSpPr>
          <p:nvPr>
            <p:ph type="ftr" idx="11"/>
          </p:nvPr>
        </p:nvSpPr>
        <p:spPr>
          <a:xfrm>
            <a:off x="3124200" y="6356350"/>
            <a:ext cx="2895600" cy="365125"/>
          </a:xfrm>
          <a:prstGeom prst="rect">
            <a:avLst/>
          </a:prstGeom>
          <a:noFill/>
          <a:ln>
            <a:noFill/>
          </a:ln>
        </p:spPr>
        <p:txBody>
          <a:bodyPr wrap="square" lIns="91425" tIns="91425" rIns="91425" bIns="91425" anchor="ctr">
            <a:noAutofit/>
          </a:bodyPr>
          <a:lstStyle>
            <a:lvl1pPr marL="0" marR="0" indent="-88900" algn="ctr" rtl="0">
              <a:spcBef>
                <a:spcPts val="0"/>
              </a:spcBef>
              <a:spcAft>
                <a:spcPts val="0"/>
              </a:spcAft>
              <a:buSzPts val="1400"/>
              <a:buChar char="●"/>
            </a:lvl1pPr>
            <a:lvl2pPr marL="457200" marR="0" lvl="1" indent="-88900" algn="l" rtl="0">
              <a:spcBef>
                <a:spcPts val="0"/>
              </a:spcBef>
              <a:spcAft>
                <a:spcPts val="0"/>
              </a:spcAft>
              <a:buSzPts val="1400"/>
              <a:buChar char="○"/>
            </a:lvl2pPr>
            <a:lvl3pPr marL="914400" marR="0" lvl="2" indent="-88900" algn="l" rtl="0">
              <a:spcBef>
                <a:spcPts val="0"/>
              </a:spcBef>
              <a:spcAft>
                <a:spcPts val="0"/>
              </a:spcAft>
              <a:buSzPts val="1400"/>
              <a:buChar char="■"/>
            </a:lvl3pPr>
            <a:lvl4pPr marL="1371600" marR="0" lvl="3" indent="-88900" algn="l" rtl="0">
              <a:spcBef>
                <a:spcPts val="0"/>
              </a:spcBef>
              <a:spcAft>
                <a:spcPts val="0"/>
              </a:spcAft>
              <a:buSzPts val="1400"/>
              <a:buChar char="●"/>
            </a:lvl4pPr>
            <a:lvl5pPr marL="1828800" marR="0" lvl="4" indent="-88900" algn="l" rtl="0">
              <a:spcBef>
                <a:spcPts val="0"/>
              </a:spcBef>
              <a:spcAft>
                <a:spcPts val="0"/>
              </a:spcAft>
              <a:buSzPts val="1400"/>
              <a:buChar char="○"/>
            </a:lvl5pPr>
            <a:lvl6pPr marL="2286000" marR="0" lvl="5" indent="-88900" algn="l" rtl="0">
              <a:spcBef>
                <a:spcPts val="0"/>
              </a:spcBef>
              <a:spcAft>
                <a:spcPts val="0"/>
              </a:spcAft>
              <a:buSzPts val="1400"/>
              <a:buChar char="■"/>
            </a:lvl6pPr>
            <a:lvl7pPr marL="2743200" marR="0" lvl="6" indent="-88900" algn="l" rtl="0">
              <a:spcBef>
                <a:spcPts val="0"/>
              </a:spcBef>
              <a:spcAft>
                <a:spcPts val="0"/>
              </a:spcAft>
              <a:buSzPts val="1400"/>
              <a:buChar char="●"/>
            </a:lvl7pPr>
            <a:lvl8pPr marL="3200400" marR="0" lvl="7" indent="-88900" algn="l" rtl="0">
              <a:spcBef>
                <a:spcPts val="0"/>
              </a:spcBef>
              <a:spcAft>
                <a:spcPts val="0"/>
              </a:spcAft>
              <a:buSzPts val="1400"/>
              <a:buChar char="○"/>
            </a:lvl8pPr>
            <a:lvl9pPr marL="3657600" marR="0" lvl="8" indent="-88900" algn="l" rtl="0">
              <a:spcBef>
                <a:spcPts val="0"/>
              </a:spcBef>
              <a:spcAft>
                <a:spcPts val="0"/>
              </a:spcAft>
              <a:buSzPts val="1400"/>
              <a:buChar char="■"/>
            </a:lvl9pPr>
          </a:lstStyle>
          <a:p/>
        </p:txBody>
      </p:sp>
      <p:sp>
        <p:nvSpPr>
          <p:cNvPr id="14" name="Google Shape;14;p1"/>
          <p:cNvSpPr>
            <a:spLocks noGrp="1" noEditPoints="1"/>
          </p:cNvSpPr>
          <p:nvPr>
            <p:ph type="sldNum" idx="12"/>
          </p:nvPr>
        </p:nvSpPr>
        <p:spPr>
          <a:xfrm>
            <a:off x="6553200" y="6356350"/>
            <a:ext cx="2133600" cy="365125"/>
          </a:xfrm>
          <a:prstGeom prst="rect">
            <a:avLst/>
          </a:prstGeo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89;p13"/>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Efficiency from recursion</a:t>
            </a:r>
            <a:endParaRPr sz="4400" b="0" i="0" u="none" strike="noStrike" cap="none">
              <a:solidFill>
                <a:schemeClr val="dk1"/>
              </a:solidFill>
              <a:latin typeface="Calibri"/>
              <a:ea typeface="Calibri"/>
              <a:cs typeface="Calibri"/>
              <a:sym typeface="Calibri"/>
            </a:endParaRPr>
          </a:p>
        </p:txBody>
      </p:sp>
      <p:sp>
        <p:nvSpPr>
          <p:cNvPr id="90" name="Google Shape;90;p13"/>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Consider the problem of finding minimum and maximum of the same array having n elements. We may have the following program segments</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Minmax(A,n,min,max)                                         minmax1(A,n,min,max)</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min=max=A(1)		                                             min=max=A(1)</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For i=2 to n do		                                             for i=2 to n do</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if A(i)&lt;min then                                                     if A(i)&lt;min then</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min=A(i)			                                           min=A(i)	</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endif			                                                 elseif A(i)&gt;max then</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if A(i)&gt;max then		                                             max=A(i)</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max=A(i)		                                                 endif</a:t>
            </a: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endif			                                            enddo</a:t>
            </a: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Enddo</a:t>
            </a: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For minmax number of comparisons is 2(n-1), number of assignments random, for minmax1 both are random. Assuming each element to be equally likely to be the kth smallest(largest) element of the array. Number of assignments in the minmax is 2H</a:t>
            </a:r>
            <a:r>
              <a:rPr lang="en-US" sz="1750" b="0" i="0" u="none" strike="noStrike" cap="none" baseline="-25000">
                <a:solidFill>
                  <a:schemeClr val="dk1"/>
                </a:solidFill>
                <a:latin typeface="Calibri"/>
                <a:ea typeface="Calibri"/>
                <a:cs typeface="Calibri"/>
                <a:sym typeface="Calibri"/>
              </a:rPr>
              <a:t>n</a:t>
            </a:r>
            <a:r>
              <a:rPr lang="en-US" sz="1750" b="0" i="0" u="none" strike="noStrike" cap="none">
                <a:solidFill>
                  <a:schemeClr val="dk1"/>
                </a:solidFill>
                <a:latin typeface="Calibri"/>
                <a:ea typeface="Calibri"/>
                <a:cs typeface="Calibri"/>
                <a:sym typeface="Calibri"/>
              </a:rPr>
              <a:t>. For minimax1 number of comparisons will be 2(n-1)-H</a:t>
            </a:r>
            <a:r>
              <a:rPr lang="en-US" sz="1750" b="0" i="0" u="none" strike="noStrike" cap="none" baseline="-25000">
                <a:solidFill>
                  <a:schemeClr val="dk1"/>
                </a:solidFill>
                <a:latin typeface="Calibri"/>
                <a:ea typeface="Calibri"/>
                <a:cs typeface="Calibri"/>
                <a:sym typeface="Calibri"/>
              </a:rPr>
              <a:t>n-1</a:t>
            </a:r>
            <a:r>
              <a:rPr lang="en-US" sz="1750" b="0" i="0" u="none" strike="noStrike" cap="none">
                <a:solidFill>
                  <a:schemeClr val="dk1"/>
                </a:solidFill>
                <a:latin typeface="Calibri"/>
                <a:ea typeface="Calibri"/>
                <a:cs typeface="Calibri"/>
                <a:sym typeface="Calibri"/>
              </a:rPr>
              <a:t> and number of assignments will be 2H</a:t>
            </a:r>
            <a:r>
              <a:rPr lang="en-US" sz="1750" b="0" i="0" u="none" strike="noStrike" cap="none" baseline="-25000">
                <a:solidFill>
                  <a:schemeClr val="dk1"/>
                </a:solidFill>
                <a:latin typeface="Calibri"/>
                <a:ea typeface="Calibri"/>
                <a:cs typeface="Calibri"/>
                <a:sym typeface="Calibri"/>
              </a:rPr>
              <a:t>n</a:t>
            </a:r>
            <a:r>
              <a:rPr lang="en-US" sz="1750" b="0" i="0" u="none" strike="noStrike" cap="none">
                <a:solidFill>
                  <a:schemeClr val="dk1"/>
                </a:solidFill>
                <a:latin typeface="Calibri"/>
                <a:ea typeface="Calibri"/>
                <a:cs typeface="Calibri"/>
                <a:sym typeface="Calibri"/>
              </a:rPr>
              <a:t>. Not an impressive or effective trick.</a:t>
            </a:r>
            <a:endParaRPr sz="1750" b="0" i="0" u="none" strike="noStrike" cap="none" baseline="-25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Google Shape;152;p22"/>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53" name="Google Shape;153;p22"/>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We have so far seen how divide-and-conquer gives fast algorithms for multiplying integers and matrices; our next target is polynomials. The product of two degree-d polynomials is a polynomial of degree 2d, for example:</a:t>
            </a:r>
          </a:p>
          <a:p>
            <a:pPr marL="342900" marR="0" indent="-342900" algn="l" rtl="0">
              <a:lnSpc>
                <a:spcPct val="80000"/>
              </a:lnSpc>
              <a:spcBef>
                <a:spcPts val="544"/>
              </a:spcBef>
              <a:spcAft>
                <a:spcPts val="0"/>
              </a:spcAft>
              <a:buClr>
                <a:schemeClr val="dk1"/>
              </a:buClr>
              <a:buFont typeface="Arial"/>
              <a:buNone/>
            </a:pPr>
            <a:endParaRPr sz="2700" b="0" i="0" u="none" strike="noStrike" cap="none">
              <a:solidFill>
                <a:schemeClr val="dk1"/>
              </a:solidFill>
              <a:latin typeface="Calibri"/>
              <a:ea typeface="Calibri"/>
              <a:cs typeface="Calibri"/>
              <a:sym typeface="Calibri"/>
            </a:endParaRPr>
          </a:p>
          <a:p>
            <a:pPr marL="342900" marR="0" indent="-342900" algn="l" rtl="0">
              <a:lnSpc>
                <a:spcPct val="8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(1 + 2x + 3x</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 · (2 + x + 4x</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 = 2 + 5x + 12x</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+ 11x</a:t>
            </a:r>
            <a:r>
              <a:rPr lang="en-US" sz="2700" b="0" i="0" u="none" strike="noStrike" cap="none" baseline="30000">
                <a:solidFill>
                  <a:schemeClr val="dk1"/>
                </a:solidFill>
                <a:latin typeface="Calibri"/>
                <a:ea typeface="Calibri"/>
                <a:cs typeface="Calibri"/>
                <a:sym typeface="Calibri"/>
              </a:rPr>
              <a:t>3</a:t>
            </a:r>
            <a:r>
              <a:rPr lang="en-US" sz="2700" b="0" i="0" u="none" strike="noStrike" cap="none">
                <a:solidFill>
                  <a:schemeClr val="dk1"/>
                </a:solidFill>
                <a:latin typeface="Calibri"/>
                <a:ea typeface="Calibri"/>
                <a:cs typeface="Calibri"/>
                <a:sym typeface="Calibri"/>
              </a:rPr>
              <a:t> + 12x</a:t>
            </a:r>
            <a:r>
              <a:rPr lang="en-US" sz="2700" b="0" i="0" u="none" strike="noStrike" cap="none" baseline="30000">
                <a:solidFill>
                  <a:schemeClr val="dk1"/>
                </a:solidFill>
                <a:latin typeface="Calibri"/>
                <a:ea typeface="Calibri"/>
                <a:cs typeface="Calibri"/>
                <a:sym typeface="Calibri"/>
              </a:rPr>
              <a:t>4</a:t>
            </a:r>
            <a:r>
              <a:rPr lang="en-US" sz="2700" b="0" i="0" u="none" strike="noStrike" cap="none">
                <a:solidFill>
                  <a:schemeClr val="dk1"/>
                </a:solidFill>
                <a:latin typeface="Calibri"/>
                <a:ea typeface="Calibri"/>
                <a:cs typeface="Calibri"/>
                <a:sym typeface="Calibri"/>
              </a:rPr>
              <a:t> .</a:t>
            </a:r>
          </a:p>
          <a:p>
            <a:pPr marL="342900" marR="0" indent="-342900" algn="l" rtl="0">
              <a:lnSpc>
                <a:spcPct val="80000"/>
              </a:lnSpc>
              <a:spcBef>
                <a:spcPts val="544"/>
              </a:spcBef>
              <a:spcAft>
                <a:spcPts val="0"/>
              </a:spcAft>
              <a:buClr>
                <a:schemeClr val="dk1"/>
              </a:buClr>
              <a:buFont typeface="Arial"/>
              <a:buNone/>
            </a:pPr>
            <a:endParaRPr sz="2700" b="0" i="0" u="none" strike="noStrike" cap="none">
              <a:solidFill>
                <a:schemeClr val="dk1"/>
              </a:solidFill>
              <a:latin typeface="Calibri"/>
              <a:ea typeface="Calibri"/>
              <a:cs typeface="Calibri"/>
              <a:sym typeface="Calibri"/>
            </a:endParaRPr>
          </a:p>
          <a:p>
            <a:pPr marL="342900" marR="0" indent="-342900" algn="l" rtl="0">
              <a:lnSpc>
                <a:spcPct val="8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More generally, if A(x) = a</a:t>
            </a:r>
            <a:r>
              <a:rPr lang="en-US" sz="2700" b="0" i="0" u="none" strike="noStrike" cap="none" baseline="-25000">
                <a:solidFill>
                  <a:schemeClr val="dk1"/>
                </a:solidFill>
                <a:latin typeface="Calibri"/>
                <a:ea typeface="Calibri"/>
                <a:cs typeface="Calibri"/>
                <a:sym typeface="Calibri"/>
              </a:rPr>
              <a:t>0</a:t>
            </a:r>
            <a:r>
              <a:rPr lang="en-US" sz="2700" b="0" i="0" u="none" strike="noStrike" cap="none">
                <a:solidFill>
                  <a:schemeClr val="dk1"/>
                </a:solidFill>
                <a:latin typeface="Calibri"/>
                <a:ea typeface="Calibri"/>
                <a:cs typeface="Calibri"/>
                <a:sym typeface="Calibri"/>
              </a:rPr>
              <a:t> + a</a:t>
            </a:r>
            <a:r>
              <a:rPr lang="en-US" sz="2700" b="0" i="0" u="none" strike="noStrike" cap="none" baseline="-25000">
                <a:solidFill>
                  <a:schemeClr val="dk1"/>
                </a:solidFill>
                <a:latin typeface="Calibri"/>
                <a:ea typeface="Calibri"/>
                <a:cs typeface="Calibri"/>
                <a:sym typeface="Calibri"/>
              </a:rPr>
              <a:t>1</a:t>
            </a:r>
            <a:r>
              <a:rPr lang="en-US" sz="2700" b="0" i="0" u="none" strike="noStrike" cap="none">
                <a:solidFill>
                  <a:schemeClr val="dk1"/>
                </a:solidFill>
                <a:latin typeface="Calibri"/>
                <a:ea typeface="Calibri"/>
                <a:cs typeface="Calibri"/>
                <a:sym typeface="Calibri"/>
              </a:rPr>
              <a:t> x + · · · + a</a:t>
            </a:r>
            <a:r>
              <a:rPr lang="en-US" sz="2700" b="0" i="0" u="none" strike="noStrike" cap="none" baseline="-25000">
                <a:solidFill>
                  <a:schemeClr val="dk1"/>
                </a:solidFill>
                <a:latin typeface="Calibri"/>
                <a:ea typeface="Calibri"/>
                <a:cs typeface="Calibri"/>
                <a:sym typeface="Calibri"/>
              </a:rPr>
              <a:t>d</a:t>
            </a:r>
            <a:r>
              <a:rPr lang="en-US" sz="2700" b="0" i="0" u="none" strike="noStrike" cap="none">
                <a:solidFill>
                  <a:schemeClr val="dk1"/>
                </a:solidFill>
                <a:latin typeface="Calibri"/>
                <a:ea typeface="Calibri"/>
                <a:cs typeface="Calibri"/>
                <a:sym typeface="Calibri"/>
              </a:rPr>
              <a:t> x</a:t>
            </a:r>
            <a:r>
              <a:rPr lang="en-US" sz="2700" b="0" i="0" u="none" strike="noStrike" cap="none" baseline="30000">
                <a:solidFill>
                  <a:schemeClr val="dk1"/>
                </a:solidFill>
                <a:latin typeface="Calibri"/>
                <a:ea typeface="Calibri"/>
                <a:cs typeface="Calibri"/>
                <a:sym typeface="Calibri"/>
              </a:rPr>
              <a:t>d</a:t>
            </a:r>
            <a:r>
              <a:rPr lang="en-US" sz="2700" b="0" i="0" u="none" strike="noStrike" cap="none">
                <a:solidFill>
                  <a:schemeClr val="dk1"/>
                </a:solidFill>
                <a:latin typeface="Calibri"/>
                <a:ea typeface="Calibri"/>
                <a:cs typeface="Calibri"/>
                <a:sym typeface="Calibri"/>
              </a:rPr>
              <a:t> odd and B(x) = b</a:t>
            </a:r>
            <a:r>
              <a:rPr lang="en-US" sz="2700" b="0" i="0" u="none" strike="noStrike" cap="none" baseline="-25000">
                <a:solidFill>
                  <a:schemeClr val="dk1"/>
                </a:solidFill>
                <a:latin typeface="Calibri"/>
                <a:ea typeface="Calibri"/>
                <a:cs typeface="Calibri"/>
                <a:sym typeface="Calibri"/>
              </a:rPr>
              <a:t>0</a:t>
            </a:r>
            <a:r>
              <a:rPr lang="en-US" sz="2700" b="0" i="0" u="none" strike="noStrike" cap="none">
                <a:solidFill>
                  <a:schemeClr val="dk1"/>
                </a:solidFill>
                <a:latin typeface="Calibri"/>
                <a:ea typeface="Calibri"/>
                <a:cs typeface="Calibri"/>
                <a:sym typeface="Calibri"/>
              </a:rPr>
              <a:t> + b</a:t>
            </a:r>
            <a:r>
              <a:rPr lang="en-US" sz="2700" b="0" i="0" u="none" strike="noStrike" cap="none" baseline="-25000">
                <a:solidFill>
                  <a:schemeClr val="dk1"/>
                </a:solidFill>
                <a:latin typeface="Calibri"/>
                <a:ea typeface="Calibri"/>
                <a:cs typeface="Calibri"/>
                <a:sym typeface="Calibri"/>
              </a:rPr>
              <a:t>1</a:t>
            </a:r>
            <a:r>
              <a:rPr lang="en-US" sz="2700" b="0" i="0" u="none" strike="noStrike" cap="none">
                <a:solidFill>
                  <a:schemeClr val="dk1"/>
                </a:solidFill>
                <a:latin typeface="Calibri"/>
                <a:ea typeface="Calibri"/>
                <a:cs typeface="Calibri"/>
                <a:sym typeface="Calibri"/>
              </a:rPr>
              <a:t> x + · · · + b</a:t>
            </a:r>
            <a:r>
              <a:rPr lang="en-US" sz="2700" b="0" i="0" u="none" strike="noStrike" cap="none" baseline="-25000">
                <a:solidFill>
                  <a:schemeClr val="dk1"/>
                </a:solidFill>
                <a:latin typeface="Calibri"/>
                <a:ea typeface="Calibri"/>
                <a:cs typeface="Calibri"/>
                <a:sym typeface="Calibri"/>
              </a:rPr>
              <a:t>d</a:t>
            </a:r>
            <a:r>
              <a:rPr lang="en-US" sz="2700" b="0" i="0" u="none" strike="noStrike" cap="none">
                <a:solidFill>
                  <a:schemeClr val="dk1"/>
                </a:solidFill>
                <a:latin typeface="Calibri"/>
                <a:ea typeface="Calibri"/>
                <a:cs typeface="Calibri"/>
                <a:sym typeface="Calibri"/>
              </a:rPr>
              <a:t> x</a:t>
            </a:r>
            <a:r>
              <a:rPr lang="en-US" sz="2700" b="0" i="0" u="none" strike="noStrike" cap="none" baseline="30000">
                <a:solidFill>
                  <a:schemeClr val="dk1"/>
                </a:solidFill>
                <a:latin typeface="Calibri"/>
                <a:ea typeface="Calibri"/>
                <a:cs typeface="Calibri"/>
                <a:sym typeface="Calibri"/>
              </a:rPr>
              <a:t>d</a:t>
            </a:r>
            <a:r>
              <a:rPr lang="en-US" sz="2700" b="0" i="0" u="none" strike="noStrike" cap="none">
                <a:solidFill>
                  <a:schemeClr val="dk1"/>
                </a:solidFill>
                <a:latin typeface="Calibri"/>
                <a:ea typeface="Calibri"/>
                <a:cs typeface="Calibri"/>
                <a:sym typeface="Calibri"/>
              </a:rPr>
              <a:t> , their product</a:t>
            </a:r>
          </a:p>
          <a:p>
            <a:pPr marL="342900" marR="0" indent="-342900" algn="l" rtl="0">
              <a:lnSpc>
                <a:spcPct val="8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C(x) = A(x) · B(x) = c</a:t>
            </a:r>
            <a:r>
              <a:rPr lang="en-US" sz="2700" b="0" i="0" u="none" strike="noStrike" cap="none" baseline="-25000">
                <a:solidFill>
                  <a:schemeClr val="dk1"/>
                </a:solidFill>
                <a:latin typeface="Calibri"/>
                <a:ea typeface="Calibri"/>
                <a:cs typeface="Calibri"/>
                <a:sym typeface="Calibri"/>
              </a:rPr>
              <a:t>0</a:t>
            </a:r>
            <a:r>
              <a:rPr lang="en-US" sz="2700" b="0" i="0" u="none" strike="noStrike" cap="none">
                <a:solidFill>
                  <a:schemeClr val="dk1"/>
                </a:solidFill>
                <a:latin typeface="Calibri"/>
                <a:ea typeface="Calibri"/>
                <a:cs typeface="Calibri"/>
                <a:sym typeface="Calibri"/>
              </a:rPr>
              <a:t> + c</a:t>
            </a:r>
            <a:r>
              <a:rPr lang="en-US" sz="2700" b="0" i="0" u="none" strike="noStrike" cap="none" baseline="-25000">
                <a:solidFill>
                  <a:schemeClr val="dk1"/>
                </a:solidFill>
                <a:latin typeface="Calibri"/>
                <a:ea typeface="Calibri"/>
                <a:cs typeface="Calibri"/>
                <a:sym typeface="Calibri"/>
              </a:rPr>
              <a:t>1</a:t>
            </a:r>
            <a:r>
              <a:rPr lang="en-US" sz="2700" b="0" i="0" u="none" strike="noStrike" cap="none">
                <a:solidFill>
                  <a:schemeClr val="dk1"/>
                </a:solidFill>
                <a:latin typeface="Calibri"/>
                <a:ea typeface="Calibri"/>
                <a:cs typeface="Calibri"/>
                <a:sym typeface="Calibri"/>
              </a:rPr>
              <a:t> x + · · · + c</a:t>
            </a:r>
            <a:r>
              <a:rPr lang="en-US" sz="2700" b="0" i="0" u="none" strike="noStrike" cap="none" baseline="-25000">
                <a:solidFill>
                  <a:schemeClr val="dk1"/>
                </a:solidFill>
                <a:latin typeface="Calibri"/>
                <a:ea typeface="Calibri"/>
                <a:cs typeface="Calibri"/>
                <a:sym typeface="Calibri"/>
              </a:rPr>
              <a:t>2d</a:t>
            </a:r>
            <a:r>
              <a:rPr lang="en-US" sz="2700" b="0" i="0" u="none" strike="noStrike" cap="none">
                <a:solidFill>
                  <a:schemeClr val="dk1"/>
                </a:solidFill>
                <a:latin typeface="Calibri"/>
                <a:ea typeface="Calibri"/>
                <a:cs typeface="Calibri"/>
                <a:sym typeface="Calibri"/>
              </a:rPr>
              <a:t> x</a:t>
            </a:r>
            <a:r>
              <a:rPr lang="en-US" sz="2700" b="0" i="0" u="none" strike="noStrike" cap="none" baseline="30000">
                <a:solidFill>
                  <a:schemeClr val="dk1"/>
                </a:solidFill>
                <a:latin typeface="Calibri"/>
                <a:ea typeface="Calibri"/>
                <a:cs typeface="Calibri"/>
                <a:sym typeface="Calibri"/>
              </a:rPr>
              <a:t>2d</a:t>
            </a:r>
            <a:r>
              <a:rPr lang="en-US" sz="2700" b="0" i="0" u="none" strike="noStrike" cap="none">
                <a:solidFill>
                  <a:schemeClr val="dk1"/>
                </a:solidFill>
                <a:latin typeface="Calibri"/>
                <a:ea typeface="Calibri"/>
                <a:cs typeface="Calibri"/>
                <a:sym typeface="Calibri"/>
              </a:rPr>
              <a:t> has coefﬁcients</a:t>
            </a:r>
            <a:endParaRPr sz="2700" b="0" i="0" u="none" strike="noStrike" cap="none">
              <a:solidFill>
                <a:schemeClr val="dk1"/>
              </a:solidFill>
              <a:latin typeface="Calibri"/>
              <a:ea typeface="Calibri"/>
              <a:cs typeface="Calibri"/>
              <a:sym typeface="Calibri"/>
            </a:endParaRPr>
          </a:p>
          <a:p>
            <a:pPr marL="342900" marR="0" indent="-170180" algn="l" rtl="0">
              <a:lnSpc>
                <a:spcPct val="80000"/>
              </a:lnSpc>
              <a:spcBef>
                <a:spcPts val="544"/>
              </a:spcBef>
              <a:spcAft>
                <a:spcPts val="0"/>
              </a:spcAft>
              <a:buClr>
                <a:schemeClr val="dk1"/>
              </a:buClr>
              <a:buSzPts val="2720"/>
              <a:buFont typeface="Arial"/>
              <a:buNone/>
            </a:pPr>
            <a:endParaRPr sz="27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Google Shape;159;p23"/>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60" name="Google Shape;160;p23"/>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endParaRPr sz="2950" b="0" i="0" u="none" strike="noStrike" cap="none">
              <a:solidFill>
                <a:schemeClr val="dk1"/>
              </a:solidFill>
              <a:latin typeface="Calibri"/>
              <a:ea typeface="Calibri"/>
              <a:cs typeface="Calibri"/>
              <a:sym typeface="Calibri"/>
            </a:endParaRPr>
          </a:p>
          <a:p>
            <a:pPr marL="342900" marR="0" indent="-342900" algn="l" rtl="0">
              <a:lnSpc>
                <a:spcPct val="80000"/>
              </a:lnSpc>
              <a:spcBef>
                <a:spcPts val="592"/>
              </a:spcBef>
              <a:spcAft>
                <a:spcPts val="0"/>
              </a:spcAft>
              <a:buClr>
                <a:schemeClr val="dk1"/>
              </a:buClr>
              <a:buFont typeface="Arial"/>
              <a:buNone/>
            </a:pPr>
            <a:endParaRPr sz="2950" b="0" i="0" u="none" strike="noStrike" cap="none">
              <a:solidFill>
                <a:schemeClr val="dk1"/>
              </a:solidFill>
              <a:latin typeface="Calibri"/>
              <a:ea typeface="Calibri"/>
              <a:cs typeface="Calibri"/>
              <a:sym typeface="Calibri"/>
            </a:endParaRPr>
          </a:p>
          <a:p>
            <a:pPr marL="342900" marR="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 </a:t>
            </a:r>
          </a:p>
          <a:p>
            <a:pPr marL="342900" marR="0" indent="-342900" algn="l" rtl="0">
              <a:lnSpc>
                <a:spcPct val="80000"/>
              </a:lnSpc>
              <a:spcBef>
                <a:spcPts val="592"/>
              </a:spcBef>
              <a:spcAft>
                <a:spcPts val="0"/>
              </a:spcAft>
              <a:buClr>
                <a:schemeClr val="dk1"/>
              </a:buClr>
              <a:buFont typeface="Arial"/>
              <a:buNone/>
            </a:pPr>
            <a:endParaRPr sz="2950" b="0" i="0" u="none" strike="noStrike" cap="none">
              <a:solidFill>
                <a:schemeClr val="dk1"/>
              </a:solidFill>
              <a:latin typeface="Calibri"/>
              <a:ea typeface="Calibri"/>
              <a:cs typeface="Calibri"/>
              <a:sym typeface="Calibri"/>
            </a:endParaRPr>
          </a:p>
          <a:p>
            <a:pPr marL="342900" marR="0" indent="-342900" algn="l" rtl="0">
              <a:lnSpc>
                <a:spcPct val="8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(for i &gt; d, take a</a:t>
            </a:r>
            <a:r>
              <a:rPr lang="en-US" sz="2700" b="0" i="0" u="none" strike="noStrike" cap="none" baseline="-25000">
                <a:solidFill>
                  <a:schemeClr val="dk1"/>
                </a:solidFill>
                <a:latin typeface="Calibri"/>
                <a:ea typeface="Calibri"/>
                <a:cs typeface="Calibri"/>
                <a:sym typeface="Calibri"/>
              </a:rPr>
              <a:t>i</a:t>
            </a:r>
            <a:r>
              <a:rPr lang="en-US" sz="2950" b="0" i="0" u="none" strike="noStrike" cap="none">
                <a:solidFill>
                  <a:schemeClr val="dk1"/>
                </a:solidFill>
                <a:latin typeface="Calibri"/>
                <a:ea typeface="Calibri"/>
                <a:cs typeface="Calibri"/>
                <a:sym typeface="Calibri"/>
              </a:rPr>
              <a:t> and b</a:t>
            </a:r>
            <a:r>
              <a:rPr lang="en-US" sz="2950" b="0" i="0" u="none" strike="noStrike" cap="none" baseline="-25000">
                <a:solidFill>
                  <a:schemeClr val="dk1"/>
                </a:solidFill>
                <a:latin typeface="Calibri"/>
                <a:ea typeface="Calibri"/>
                <a:cs typeface="Calibri"/>
                <a:sym typeface="Calibri"/>
              </a:rPr>
              <a:t>i</a:t>
            </a:r>
            <a:r>
              <a:rPr lang="en-US" sz="2950" b="0" i="0" u="none" strike="noStrike" cap="none">
                <a:solidFill>
                  <a:schemeClr val="dk1"/>
                </a:solidFill>
                <a:latin typeface="Calibri"/>
                <a:ea typeface="Calibri"/>
                <a:cs typeface="Calibri"/>
                <a:sym typeface="Calibri"/>
              </a:rPr>
              <a:t> to be zero). Computing c</a:t>
            </a:r>
            <a:r>
              <a:rPr lang="en-US" sz="2950" b="0" i="0" u="none" strike="noStrike" cap="none" baseline="-25000">
                <a:solidFill>
                  <a:schemeClr val="dk1"/>
                </a:solidFill>
                <a:latin typeface="Calibri"/>
                <a:ea typeface="Calibri"/>
                <a:cs typeface="Calibri"/>
                <a:sym typeface="Calibri"/>
              </a:rPr>
              <a:t>k</a:t>
            </a:r>
            <a:r>
              <a:rPr lang="en-US" sz="2950" b="0" i="0" u="none" strike="noStrike" cap="none">
                <a:solidFill>
                  <a:schemeClr val="dk1"/>
                </a:solidFill>
                <a:latin typeface="Calibri"/>
                <a:ea typeface="Calibri"/>
                <a:cs typeface="Calibri"/>
                <a:sym typeface="Calibri"/>
              </a:rPr>
              <a:t> from this formula takes O(k) steps, and ﬁnding all 2d + 1 coefﬁcients would therefore seem to require Θ(d </a:t>
            </a:r>
            <a:r>
              <a:rPr lang="en-US" sz="2950" b="0" i="0" u="none" strike="noStrike" cap="none" baseline="30000">
                <a:solidFill>
                  <a:schemeClr val="dk1"/>
                </a:solidFill>
                <a:latin typeface="Calibri"/>
                <a:ea typeface="Calibri"/>
                <a:cs typeface="Calibri"/>
                <a:sym typeface="Calibri"/>
              </a:rPr>
              <a:t>2</a:t>
            </a:r>
            <a:r>
              <a:rPr lang="en-US" sz="2950" b="0" i="0" u="none" strike="noStrike" cap="none">
                <a:solidFill>
                  <a:schemeClr val="dk1"/>
                </a:solidFill>
                <a:latin typeface="Calibri"/>
                <a:ea typeface="Calibri"/>
                <a:cs typeface="Calibri"/>
                <a:sym typeface="Calibri"/>
              </a:rPr>
              <a:t> ) time. Can we possibly multiply polynomials faster than this? FFT exactly does this.</a:t>
            </a:r>
          </a:p>
        </p:txBody>
      </p:sp>
      <p:pic>
        <p:nvPicPr>
          <p:cNvPr id="161" name="Google Shape;161;p23"/>
          <p:cNvPicPr preferRelativeResize="0"/>
          <p:nvPr/>
        </p:nvPicPr>
        <p:blipFill>
          <a:blip r:embed="rId1">
            <a:alphaModFix/>
          </a:blip>
          <a:srcRect/>
          <a:stretch>
            <a:fillRect/>
          </a:stretch>
        </p:blipFill>
        <p:spPr>
          <a:xfrm>
            <a:off x="2133600" y="1600200"/>
            <a:ext cx="4419600" cy="16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Google Shape;167;p24"/>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68" name="Google Shape;168;p24"/>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 An alternative representation of polynomials  </a:t>
            </a:r>
            <a:r>
              <a:rPr lang="en-US" sz="2400">
                <a:solidFill>
                  <a:schemeClr val="dk1"/>
                </a:solidFill>
                <a:latin typeface="Calibri"/>
                <a:ea typeface="Calibri"/>
                <a:cs typeface="Calibri"/>
                <a:sym typeface="Calibri"/>
              </a:rPr>
              <a:t>t</a:t>
            </a:r>
            <a:r>
              <a:rPr lang="en-US" sz="2400" b="0" i="0" u="none" strike="noStrike" cap="none">
                <a:solidFill>
                  <a:schemeClr val="dk1"/>
                </a:solidFill>
                <a:latin typeface="Calibri"/>
                <a:ea typeface="Calibri"/>
                <a:cs typeface="Calibri"/>
                <a:sym typeface="Calibri"/>
              </a:rPr>
              <a:t>o arrive at a fast algorithm for polynomial multiplication </a:t>
            </a:r>
            <a:endParaRPr sz="2400"/>
          </a:p>
          <a:p>
            <a:pPr marL="342900" marR="0" indent="-342900" algn="l" rtl="0">
              <a:lnSpc>
                <a:spcPct val="80000"/>
              </a:lnSpc>
              <a:spcBef>
                <a:spcPts val="4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we take inspiration from an important property of polynomials.</a:t>
            </a:r>
            <a:endParaRPr sz="2400"/>
          </a:p>
          <a:p>
            <a:pPr marL="342900" marR="0" indent="-342900" algn="l" rtl="0">
              <a:lnSpc>
                <a:spcPct val="80000"/>
              </a:lnSpc>
              <a:spcBef>
                <a:spcPts val="4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Fact A degree-d polynomial is uniquely characterized by its values at any d + 1 distinct points.</a:t>
            </a:r>
            <a:endParaRPr sz="2400"/>
          </a:p>
          <a:p>
            <a:pPr marL="342900" marR="0" indent="-342900" algn="l" rtl="0">
              <a:lnSpc>
                <a:spcPct val="80000"/>
              </a:lnSpc>
              <a:spcBef>
                <a:spcPts val="4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 familiar instance of this is that “any two points determine a line.” We will later see why the more general statement is true (page 76), but for the time being it gives us an alternative representation of polynomials. Fix any distinct points x</a:t>
            </a:r>
            <a:r>
              <a:rPr lang="en-US" sz="2400" b="0" i="0" u="none" strike="noStrike" cap="none" baseline="-25000">
                <a:solidFill>
                  <a:schemeClr val="dk1"/>
                </a:solidFill>
                <a:latin typeface="Calibri"/>
                <a:ea typeface="Calibri"/>
                <a:cs typeface="Calibri"/>
                <a:sym typeface="Calibri"/>
              </a:rPr>
              <a:t>0</a:t>
            </a:r>
            <a:r>
              <a:rPr lang="en-US" sz="2400" b="0" i="0" u="none" strike="noStrike" cap="none">
                <a:solidFill>
                  <a:schemeClr val="dk1"/>
                </a:solidFill>
                <a:latin typeface="Calibri"/>
                <a:ea typeface="Calibri"/>
                <a:cs typeface="Calibri"/>
                <a:sym typeface="Calibri"/>
              </a:rPr>
              <a:t> , . . . , x</a:t>
            </a:r>
            <a:r>
              <a:rPr lang="en-US" sz="2400" b="0" i="0" u="none" strike="noStrike" cap="none" baseline="-25000">
                <a:solidFill>
                  <a:schemeClr val="dk1"/>
                </a:solidFill>
                <a:latin typeface="Calibri"/>
                <a:ea typeface="Calibri"/>
                <a:cs typeface="Calibri"/>
                <a:sym typeface="Calibri"/>
              </a:rPr>
              <a:t>d</a:t>
            </a:r>
            <a:r>
              <a:rPr lang="en-US" sz="2400" b="0" i="0" u="none" strike="noStrike" cap="none">
                <a:solidFill>
                  <a:schemeClr val="dk1"/>
                </a:solidFill>
                <a:latin typeface="Calibri"/>
                <a:ea typeface="Calibri"/>
                <a:cs typeface="Calibri"/>
                <a:sym typeface="Calibri"/>
              </a:rPr>
              <a:t> . We can specify a degree-d polynomial A(x) = a</a:t>
            </a:r>
            <a:r>
              <a:rPr lang="en-US" sz="2400" b="0" i="0" u="none" strike="noStrike" cap="none" baseline="-25000">
                <a:solidFill>
                  <a:schemeClr val="dk1"/>
                </a:solidFill>
                <a:latin typeface="Calibri"/>
                <a:ea typeface="Calibri"/>
                <a:cs typeface="Calibri"/>
                <a:sym typeface="Calibri"/>
              </a:rPr>
              <a:t>0</a:t>
            </a:r>
            <a:r>
              <a:rPr lang="en-US" sz="2400" b="0" i="0" u="none" strike="noStrike" cap="none">
                <a:solidFill>
                  <a:schemeClr val="dk1"/>
                </a:solidFill>
                <a:latin typeface="Calibri"/>
                <a:ea typeface="Calibri"/>
                <a:cs typeface="Calibri"/>
                <a:sym typeface="Calibri"/>
              </a:rPr>
              <a:t> + a</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 x + · · · + a</a:t>
            </a:r>
            <a:r>
              <a:rPr lang="en-US" sz="2400" b="0" i="0" u="none" strike="noStrike" cap="none" baseline="-25000">
                <a:solidFill>
                  <a:schemeClr val="dk1"/>
                </a:solidFill>
                <a:latin typeface="Calibri"/>
                <a:ea typeface="Calibri"/>
                <a:cs typeface="Calibri"/>
                <a:sym typeface="Calibri"/>
              </a:rPr>
              <a:t>d</a:t>
            </a:r>
            <a:r>
              <a:rPr lang="en-US" sz="2400" b="0" i="0" u="none" strike="noStrike" cap="none">
                <a:solidFill>
                  <a:schemeClr val="dk1"/>
                </a:solidFill>
                <a:latin typeface="Calibri"/>
                <a:ea typeface="Calibri"/>
                <a:cs typeface="Calibri"/>
                <a:sym typeface="Calibri"/>
              </a:rPr>
              <a:t> x</a:t>
            </a:r>
            <a:r>
              <a:rPr lang="en-US" sz="2400" b="0" i="0" u="none" strike="noStrike" cap="none" baseline="-25000">
                <a:solidFill>
                  <a:schemeClr val="dk1"/>
                </a:solidFill>
                <a:latin typeface="Calibri"/>
                <a:ea typeface="Calibri"/>
                <a:cs typeface="Calibri"/>
                <a:sym typeface="Calibri"/>
              </a:rPr>
              <a:t>d</a:t>
            </a:r>
            <a:r>
              <a:rPr lang="en-US" sz="2400" b="0" i="0" u="none" strike="noStrike" cap="none">
                <a:solidFill>
                  <a:schemeClr val="dk1"/>
                </a:solidFill>
                <a:latin typeface="Calibri"/>
                <a:ea typeface="Calibri"/>
                <a:cs typeface="Calibri"/>
                <a:sym typeface="Calibri"/>
              </a:rPr>
              <a:t> by either one of the following:</a:t>
            </a:r>
            <a:endParaRPr sz="2400"/>
          </a:p>
          <a:p>
            <a:pPr marL="342900" marR="0" indent="-342900" algn="l" rtl="0">
              <a:lnSpc>
                <a:spcPct val="80000"/>
              </a:lnSpc>
              <a:spcBef>
                <a:spcPts val="4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1. Its coefﬁcients a</a:t>
            </a:r>
            <a:r>
              <a:rPr lang="en-US" sz="2400" b="0" i="0" u="none" strike="noStrike" cap="none" baseline="-25000">
                <a:solidFill>
                  <a:schemeClr val="dk1"/>
                </a:solidFill>
                <a:latin typeface="Calibri"/>
                <a:ea typeface="Calibri"/>
                <a:cs typeface="Calibri"/>
                <a:sym typeface="Calibri"/>
              </a:rPr>
              <a:t>0</a:t>
            </a:r>
            <a:r>
              <a:rPr lang="en-US" sz="2400" b="0" i="0" u="none" strike="noStrike" cap="none">
                <a:solidFill>
                  <a:schemeClr val="dk1"/>
                </a:solidFill>
                <a:latin typeface="Calibri"/>
                <a:ea typeface="Calibri"/>
                <a:cs typeface="Calibri"/>
                <a:sym typeface="Calibri"/>
              </a:rPr>
              <a:t> , a</a:t>
            </a:r>
            <a:r>
              <a:rPr lang="en-US" sz="2400" b="0" i="0" u="none" strike="noStrike" cap="none" baseline="-25000">
                <a:solidFill>
                  <a:schemeClr val="dk1"/>
                </a:solidFill>
                <a:latin typeface="Calibri"/>
                <a:ea typeface="Calibri"/>
                <a:cs typeface="Calibri"/>
                <a:sym typeface="Calibri"/>
              </a:rPr>
              <a:t>1</a:t>
            </a:r>
            <a:r>
              <a:rPr lang="en-US" sz="2400" b="0" i="0" u="none" strike="noStrike" cap="none">
                <a:solidFill>
                  <a:schemeClr val="dk1"/>
                </a:solidFill>
                <a:latin typeface="Calibri"/>
                <a:ea typeface="Calibri"/>
                <a:cs typeface="Calibri"/>
                <a:sym typeface="Calibri"/>
              </a:rPr>
              <a:t> , . . . , a</a:t>
            </a:r>
            <a:r>
              <a:rPr lang="en-US" sz="2400" b="0" i="0" u="none" strike="noStrike" cap="none" baseline="-25000">
                <a:solidFill>
                  <a:schemeClr val="dk1"/>
                </a:solidFill>
                <a:latin typeface="Calibri"/>
                <a:ea typeface="Calibri"/>
                <a:cs typeface="Calibri"/>
                <a:sym typeface="Calibri"/>
              </a:rPr>
              <a:t>d</a:t>
            </a:r>
            <a:r>
              <a:rPr lang="en-US" sz="2000" b="0" i="0" u="none" strike="noStrike" cap="none">
                <a:solidFill>
                  <a:schemeClr val="dk1"/>
                </a:solidFill>
                <a:latin typeface="Calibri"/>
                <a:ea typeface="Calibri"/>
                <a:cs typeface="Calibri"/>
                <a:sym typeface="Calibri"/>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Google Shape;173;p25"/>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74" name="Google Shape;174;p25"/>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2. The values A(x</a:t>
            </a:r>
            <a:r>
              <a:rPr lang="en-US" sz="2500" b="0" i="0" u="none" strike="noStrike" cap="none" baseline="-25000">
                <a:solidFill>
                  <a:schemeClr val="dk1"/>
                </a:solidFill>
                <a:latin typeface="Calibri"/>
                <a:ea typeface="Calibri"/>
                <a:cs typeface="Calibri"/>
                <a:sym typeface="Calibri"/>
              </a:rPr>
              <a:t>0</a:t>
            </a:r>
            <a:r>
              <a:rPr lang="en-US" sz="2500" b="0" i="0" u="none" strike="noStrike" cap="none">
                <a:solidFill>
                  <a:schemeClr val="dk1"/>
                </a:solidFill>
                <a:latin typeface="Calibri"/>
                <a:ea typeface="Calibri"/>
                <a:cs typeface="Calibri"/>
                <a:sym typeface="Calibri"/>
              </a:rPr>
              <a:t> ), A(x</a:t>
            </a:r>
            <a:r>
              <a:rPr lang="en-US" sz="2500" b="0" i="0" u="none" strike="noStrike" cap="none" baseline="-25000">
                <a:solidFill>
                  <a:schemeClr val="dk1"/>
                </a:solidFill>
                <a:latin typeface="Calibri"/>
                <a:ea typeface="Calibri"/>
                <a:cs typeface="Calibri"/>
                <a:sym typeface="Calibri"/>
              </a:rPr>
              <a:t>1</a:t>
            </a:r>
            <a:r>
              <a:rPr lang="en-US" sz="2500" b="0" i="0" u="none" strike="noStrike" cap="none">
                <a:solidFill>
                  <a:schemeClr val="dk1"/>
                </a:solidFill>
                <a:latin typeface="Calibri"/>
                <a:ea typeface="Calibri"/>
                <a:cs typeface="Calibri"/>
                <a:sym typeface="Calibri"/>
              </a:rPr>
              <a:t> ), . . . , A(x</a:t>
            </a:r>
            <a:r>
              <a:rPr lang="en-US" sz="2500" b="0" i="0" u="none" strike="noStrike" cap="none" baseline="-25000">
                <a:solidFill>
                  <a:schemeClr val="dk1"/>
                </a:solidFill>
                <a:latin typeface="Calibri"/>
                <a:ea typeface="Calibri"/>
                <a:cs typeface="Calibri"/>
                <a:sym typeface="Calibri"/>
              </a:rPr>
              <a:t>d</a:t>
            </a:r>
            <a:r>
              <a:rPr lang="en-US" sz="2500" b="0" i="0" u="none" strike="noStrike" cap="none">
                <a:solidFill>
                  <a:schemeClr val="dk1"/>
                </a:solidFill>
                <a:latin typeface="Calibri"/>
                <a:ea typeface="Calibri"/>
                <a:cs typeface="Calibri"/>
                <a:sym typeface="Calibri"/>
              </a:rPr>
              <a:t> )</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Of these two representations, the second is the more</a:t>
            </a:r>
            <a:r>
              <a:rPr lang="en-US" sz="2500">
                <a:solidFill>
                  <a:schemeClr val="dk1"/>
                </a:solidFill>
                <a:latin typeface="Calibri"/>
                <a:ea typeface="Calibri"/>
                <a:cs typeface="Calibri"/>
                <a:sym typeface="Calibri"/>
              </a:rPr>
              <a:t> </a:t>
            </a:r>
            <a:r>
              <a:rPr lang="en-US" sz="2500" b="0" i="0" u="none" strike="noStrike" cap="none">
                <a:solidFill>
                  <a:schemeClr val="dk1"/>
                </a:solidFill>
                <a:latin typeface="Calibri"/>
                <a:ea typeface="Calibri"/>
                <a:cs typeface="Calibri"/>
                <a:sym typeface="Calibri"/>
              </a:rPr>
              <a:t>attractive for polynomial multiplication. Since the product C(x) has degree 2d, it is completely determined by its value at any 2d + 1 points. And its value at any given point z is easy enough to ﬁgure out, just A(z) times B(z). Thus polynomial multiplication takes linear time in the value representation. The problem is that we expect the input polynomials, and also their product, to be speciﬁed by coefﬁcients. So we need to ﬁrst translate from coefﬁcients to values—which is just a matter of evaluating the polynomial at the chosen points—then multiply in the value representation, and ﬁnally translate back to coefﬁcients, a process called interpolation</a:t>
            </a:r>
            <a:endParaRPr sz="25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oogle Shape;180;p26"/>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81" name="Google Shape;181;p26"/>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Polynomial multiplication</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Input: Coefficients of two polynomials, A(x) and B(x), of degree d</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Output: Their product C = A · B</a:t>
            </a:r>
          </a:p>
          <a:p>
            <a:pPr marL="342900" marR="0" indent="-342900" algn="l" rtl="0">
              <a:lnSpc>
                <a:spcPct val="80000"/>
              </a:lnSpc>
              <a:spcBef>
                <a:spcPts val="448"/>
              </a:spcBef>
              <a:spcAft>
                <a:spcPts val="0"/>
              </a:spcAft>
              <a:buClr>
                <a:schemeClr val="dk1"/>
              </a:buClr>
              <a:buFont typeface="Arial"/>
              <a:buNone/>
            </a:pPr>
            <a:endParaRPr sz="2250" b="0" i="0" u="none" strike="noStrike" cap="none">
              <a:solidFill>
                <a:schemeClr val="dk1"/>
              </a:solidFill>
              <a:latin typeface="Calibri"/>
              <a:ea typeface="Calibri"/>
              <a:cs typeface="Calibri"/>
              <a:sym typeface="Calibri"/>
            </a:endParaRP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Selection</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Pick some points x</a:t>
            </a:r>
            <a:r>
              <a:rPr lang="en-US" sz="2250" b="0" i="0" u="none" strike="noStrike" cap="none" baseline="-25000">
                <a:solidFill>
                  <a:schemeClr val="dk1"/>
                </a:solidFill>
                <a:latin typeface="Calibri"/>
                <a:ea typeface="Calibri"/>
                <a:cs typeface="Calibri"/>
                <a:sym typeface="Calibri"/>
              </a:rPr>
              <a:t>0</a:t>
            </a:r>
            <a:r>
              <a:rPr lang="en-US" sz="2250" b="0" i="0" u="none" strike="noStrike" cap="none">
                <a:solidFill>
                  <a:schemeClr val="dk1"/>
                </a:solidFill>
                <a:latin typeface="Calibri"/>
                <a:ea typeface="Calibri"/>
                <a:cs typeface="Calibri"/>
                <a:sym typeface="Calibri"/>
              </a:rPr>
              <a:t> , x</a:t>
            </a:r>
            <a:r>
              <a:rPr lang="en-US" sz="2250" b="0" i="0" u="none" strike="noStrike" cap="none" baseline="-25000">
                <a:solidFill>
                  <a:schemeClr val="dk1"/>
                </a:solidFill>
                <a:latin typeface="Calibri"/>
                <a:ea typeface="Calibri"/>
                <a:cs typeface="Calibri"/>
                <a:sym typeface="Calibri"/>
              </a:rPr>
              <a:t>1</a:t>
            </a:r>
            <a:r>
              <a:rPr lang="en-US" sz="2250" b="0" i="0" u="none" strike="noStrike" cap="none">
                <a:solidFill>
                  <a:schemeClr val="dk1"/>
                </a:solidFill>
                <a:latin typeface="Calibri"/>
                <a:ea typeface="Calibri"/>
                <a:cs typeface="Calibri"/>
                <a:sym typeface="Calibri"/>
              </a:rPr>
              <a:t> , . . . , x</a:t>
            </a:r>
            <a:r>
              <a:rPr lang="en-US" sz="2250" b="0" i="0" u="none" strike="noStrike" cap="none" baseline="-25000">
                <a:solidFill>
                  <a:schemeClr val="dk1"/>
                </a:solidFill>
                <a:latin typeface="Calibri"/>
                <a:ea typeface="Calibri"/>
                <a:cs typeface="Calibri"/>
                <a:sym typeface="Calibri"/>
              </a:rPr>
              <a:t>n−1 </a:t>
            </a:r>
            <a:r>
              <a:rPr lang="en-US" sz="2250" b="0" i="0" u="none" strike="noStrike" cap="none">
                <a:solidFill>
                  <a:schemeClr val="dk1"/>
                </a:solidFill>
                <a:latin typeface="Calibri"/>
                <a:ea typeface="Calibri"/>
                <a:cs typeface="Calibri"/>
                <a:sym typeface="Calibri"/>
              </a:rPr>
              <a:t>, where n ≥ 2d + 1</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Evaluation</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Compute A(x</a:t>
            </a:r>
            <a:r>
              <a:rPr lang="en-US" sz="2250" b="0" i="0" u="none" strike="noStrike" cap="none" baseline="-25000">
                <a:solidFill>
                  <a:schemeClr val="dk1"/>
                </a:solidFill>
                <a:latin typeface="Calibri"/>
                <a:ea typeface="Calibri"/>
                <a:cs typeface="Calibri"/>
                <a:sym typeface="Calibri"/>
              </a:rPr>
              <a:t>0</a:t>
            </a:r>
            <a:r>
              <a:rPr lang="en-US" sz="2250" b="0" i="0" u="none" strike="noStrike" cap="none">
                <a:solidFill>
                  <a:schemeClr val="dk1"/>
                </a:solidFill>
                <a:latin typeface="Calibri"/>
                <a:ea typeface="Calibri"/>
                <a:cs typeface="Calibri"/>
                <a:sym typeface="Calibri"/>
              </a:rPr>
              <a:t> ), A(x</a:t>
            </a:r>
            <a:r>
              <a:rPr lang="en-US" sz="2250" b="0" i="0" u="none" strike="noStrike" cap="none" baseline="-25000">
                <a:solidFill>
                  <a:schemeClr val="dk1"/>
                </a:solidFill>
                <a:latin typeface="Calibri"/>
                <a:ea typeface="Calibri"/>
                <a:cs typeface="Calibri"/>
                <a:sym typeface="Calibri"/>
              </a:rPr>
              <a:t>1</a:t>
            </a:r>
            <a:r>
              <a:rPr lang="en-US" sz="2250" b="0" i="0" u="none" strike="noStrike" cap="none">
                <a:solidFill>
                  <a:schemeClr val="dk1"/>
                </a:solidFill>
                <a:latin typeface="Calibri"/>
                <a:ea typeface="Calibri"/>
                <a:cs typeface="Calibri"/>
                <a:sym typeface="Calibri"/>
              </a:rPr>
              <a:t> ), . . . , A(x</a:t>
            </a:r>
            <a:r>
              <a:rPr lang="en-US" sz="2250" b="0" i="0" u="none" strike="noStrike" cap="none" baseline="-25000">
                <a:solidFill>
                  <a:schemeClr val="dk1"/>
                </a:solidFill>
                <a:latin typeface="Calibri"/>
                <a:ea typeface="Calibri"/>
                <a:cs typeface="Calibri"/>
                <a:sym typeface="Calibri"/>
              </a:rPr>
              <a:t>n−1 </a:t>
            </a:r>
            <a:r>
              <a:rPr lang="en-US" sz="2250" b="0" i="0" u="none" strike="noStrike" cap="none">
                <a:solidFill>
                  <a:schemeClr val="dk1"/>
                </a:solidFill>
                <a:latin typeface="Calibri"/>
                <a:ea typeface="Calibri"/>
                <a:cs typeface="Calibri"/>
                <a:sym typeface="Calibri"/>
              </a:rPr>
              <a:t>) and B(x</a:t>
            </a:r>
            <a:r>
              <a:rPr lang="en-US" sz="2250" b="0" i="0" u="none" strike="noStrike" cap="none" baseline="-25000">
                <a:solidFill>
                  <a:schemeClr val="dk1"/>
                </a:solidFill>
                <a:latin typeface="Calibri"/>
                <a:ea typeface="Calibri"/>
                <a:cs typeface="Calibri"/>
                <a:sym typeface="Calibri"/>
              </a:rPr>
              <a:t>0</a:t>
            </a:r>
            <a:r>
              <a:rPr lang="en-US" sz="2250" b="0" i="0" u="none" strike="noStrike" cap="none">
                <a:solidFill>
                  <a:schemeClr val="dk1"/>
                </a:solidFill>
                <a:latin typeface="Calibri"/>
                <a:ea typeface="Calibri"/>
                <a:cs typeface="Calibri"/>
                <a:sym typeface="Calibri"/>
              </a:rPr>
              <a:t> ), B(x</a:t>
            </a:r>
            <a:r>
              <a:rPr lang="en-US" sz="2250" b="0" i="0" u="none" strike="noStrike" cap="none" baseline="-25000">
                <a:solidFill>
                  <a:schemeClr val="dk1"/>
                </a:solidFill>
                <a:latin typeface="Calibri"/>
                <a:ea typeface="Calibri"/>
                <a:cs typeface="Calibri"/>
                <a:sym typeface="Calibri"/>
              </a:rPr>
              <a:t>1</a:t>
            </a:r>
            <a:r>
              <a:rPr lang="en-US" sz="2250" b="0" i="0" u="none" strike="noStrike" cap="none">
                <a:solidFill>
                  <a:schemeClr val="dk1"/>
                </a:solidFill>
                <a:latin typeface="Calibri"/>
                <a:ea typeface="Calibri"/>
                <a:cs typeface="Calibri"/>
                <a:sym typeface="Calibri"/>
              </a:rPr>
              <a:t> ), . . . , B(x</a:t>
            </a:r>
            <a:r>
              <a:rPr lang="en-US" sz="2250" b="0" i="0" u="none" strike="noStrike" cap="none" baseline="-25000">
                <a:solidFill>
                  <a:schemeClr val="dk1"/>
                </a:solidFill>
                <a:latin typeface="Calibri"/>
                <a:ea typeface="Calibri"/>
                <a:cs typeface="Calibri"/>
                <a:sym typeface="Calibri"/>
              </a:rPr>
              <a:t>n−1 </a:t>
            </a:r>
            <a:r>
              <a:rPr lang="en-US" sz="2250" b="0" i="0" u="none" strike="noStrike" cap="none">
                <a:solidFill>
                  <a:schemeClr val="dk1"/>
                </a:solidFill>
                <a:latin typeface="Calibri"/>
                <a:ea typeface="Calibri"/>
                <a:cs typeface="Calibri"/>
                <a:sym typeface="Calibri"/>
              </a:rPr>
              <a:t>)</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Multiplication</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Compute C(x</a:t>
            </a:r>
            <a:r>
              <a:rPr lang="en-US" sz="2250" b="0" i="0" u="none" strike="noStrike" cap="none" baseline="-25000">
                <a:solidFill>
                  <a:schemeClr val="dk1"/>
                </a:solidFill>
                <a:latin typeface="Calibri"/>
                <a:ea typeface="Calibri"/>
                <a:cs typeface="Calibri"/>
                <a:sym typeface="Calibri"/>
              </a:rPr>
              <a:t>k</a:t>
            </a:r>
            <a:r>
              <a:rPr lang="en-US" sz="2250" b="0" i="0" u="none" strike="noStrike" cap="none">
                <a:solidFill>
                  <a:schemeClr val="dk1"/>
                </a:solidFill>
                <a:latin typeface="Calibri"/>
                <a:ea typeface="Calibri"/>
                <a:cs typeface="Calibri"/>
                <a:sym typeface="Calibri"/>
              </a:rPr>
              <a:t> ) = A(C(x</a:t>
            </a:r>
            <a:r>
              <a:rPr lang="en-US" sz="2250" b="0" i="0" u="none" strike="noStrike" cap="none" baseline="-25000">
                <a:solidFill>
                  <a:schemeClr val="dk1"/>
                </a:solidFill>
                <a:latin typeface="Calibri"/>
                <a:ea typeface="Calibri"/>
                <a:cs typeface="Calibri"/>
                <a:sym typeface="Calibri"/>
              </a:rPr>
              <a:t>k</a:t>
            </a:r>
            <a:r>
              <a:rPr lang="en-US" sz="2250" b="0" i="0" u="none" strike="noStrike" cap="none">
                <a:solidFill>
                  <a:schemeClr val="dk1"/>
                </a:solidFill>
                <a:latin typeface="Calibri"/>
                <a:ea typeface="Calibri"/>
                <a:cs typeface="Calibri"/>
                <a:sym typeface="Calibri"/>
              </a:rPr>
              <a:t> )B(C(x</a:t>
            </a:r>
            <a:r>
              <a:rPr lang="en-US" sz="2250" b="0" i="0" u="none" strike="noStrike" cap="none" baseline="-25000">
                <a:solidFill>
                  <a:schemeClr val="dk1"/>
                </a:solidFill>
                <a:latin typeface="Calibri"/>
                <a:ea typeface="Calibri"/>
                <a:cs typeface="Calibri"/>
                <a:sym typeface="Calibri"/>
              </a:rPr>
              <a:t>k</a:t>
            </a:r>
            <a:r>
              <a:rPr lang="en-US" sz="2250" b="0" i="0" u="none" strike="noStrike" cap="none">
                <a:solidFill>
                  <a:schemeClr val="dk1"/>
                </a:solidFill>
                <a:latin typeface="Calibri"/>
                <a:ea typeface="Calibri"/>
                <a:cs typeface="Calibri"/>
                <a:sym typeface="Calibri"/>
              </a:rPr>
              <a:t> ) for all k = 0, . . . , n − 1</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Interpolation</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Recover C(x) = c</a:t>
            </a:r>
            <a:r>
              <a:rPr lang="en-US" sz="2250" b="0" i="0" u="none" strike="noStrike" cap="none" baseline="-25000">
                <a:solidFill>
                  <a:schemeClr val="dk1"/>
                </a:solidFill>
                <a:latin typeface="Calibri"/>
                <a:ea typeface="Calibri"/>
                <a:cs typeface="Calibri"/>
                <a:sym typeface="Calibri"/>
              </a:rPr>
              <a:t>0</a:t>
            </a:r>
            <a:r>
              <a:rPr lang="en-US" sz="2250" b="0" i="0" u="none" strike="noStrike" cap="none">
                <a:solidFill>
                  <a:schemeClr val="dk1"/>
                </a:solidFill>
                <a:latin typeface="Calibri"/>
                <a:ea typeface="Calibri"/>
                <a:cs typeface="Calibri"/>
                <a:sym typeface="Calibri"/>
              </a:rPr>
              <a:t> + c</a:t>
            </a:r>
            <a:r>
              <a:rPr lang="en-US" sz="2250" b="0" i="0" u="none" strike="noStrike" cap="none" baseline="-25000">
                <a:solidFill>
                  <a:schemeClr val="dk1"/>
                </a:solidFill>
                <a:latin typeface="Calibri"/>
                <a:ea typeface="Calibri"/>
                <a:cs typeface="Calibri"/>
                <a:sym typeface="Calibri"/>
              </a:rPr>
              <a:t>1</a:t>
            </a:r>
            <a:r>
              <a:rPr lang="en-US" sz="2250" b="0" i="0" u="none" strike="noStrike" cap="none">
                <a:solidFill>
                  <a:schemeClr val="dk1"/>
                </a:solidFill>
                <a:latin typeface="Calibri"/>
                <a:ea typeface="Calibri"/>
                <a:cs typeface="Calibri"/>
                <a:sym typeface="Calibri"/>
              </a:rPr>
              <a:t> x + · · · + c</a:t>
            </a:r>
            <a:r>
              <a:rPr lang="en-US" sz="2250" b="0" i="0" u="none" strike="noStrike" cap="none" baseline="-25000">
                <a:solidFill>
                  <a:schemeClr val="dk1"/>
                </a:solidFill>
                <a:latin typeface="Calibri"/>
                <a:ea typeface="Calibri"/>
                <a:cs typeface="Calibri"/>
                <a:sym typeface="Calibri"/>
              </a:rPr>
              <a:t>2d</a:t>
            </a:r>
            <a:r>
              <a:rPr lang="en-US" sz="2250" b="0" i="0" u="none" strike="noStrike" cap="none">
                <a:solidFill>
                  <a:schemeClr val="dk1"/>
                </a:solidFill>
                <a:latin typeface="Calibri"/>
                <a:ea typeface="Calibri"/>
                <a:cs typeface="Calibri"/>
                <a:sym typeface="Calibri"/>
              </a:rPr>
              <a:t> x</a:t>
            </a:r>
            <a:r>
              <a:rPr lang="en-US" sz="2250" b="0" i="0" u="none" strike="noStrike" cap="none" baseline="-25000">
                <a:solidFill>
                  <a:schemeClr val="dk1"/>
                </a:solidFill>
                <a:latin typeface="Calibri"/>
                <a:ea typeface="Calibri"/>
                <a:cs typeface="Calibri"/>
                <a:sym typeface="Calibri"/>
              </a:rPr>
              <a:t>2d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Google Shape;187;p27"/>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88" name="Google Shape;188;p27"/>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90000"/>
              </a:lnSpc>
              <a:spcBef>
                <a:spcPts val="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 Evaluation by divide-and-conquer Here’s an idea for how to pick the n points at which to evaluate a polynomial A(x) of degree ≤ n − 1. If we choose them to be positive-negative pairs, that is, ±x</a:t>
            </a:r>
            <a:r>
              <a:rPr lang="en-US" sz="2700" b="0" i="0" u="none" strike="noStrike" cap="none" baseline="-25000">
                <a:solidFill>
                  <a:schemeClr val="dk1"/>
                </a:solidFill>
                <a:latin typeface="Calibri"/>
                <a:ea typeface="Calibri"/>
                <a:cs typeface="Calibri"/>
                <a:sym typeface="Calibri"/>
              </a:rPr>
              <a:t>0</a:t>
            </a:r>
            <a:r>
              <a:rPr lang="en-US" sz="2700" b="0" i="0" u="none" strike="noStrike" cap="none">
                <a:solidFill>
                  <a:schemeClr val="dk1"/>
                </a:solidFill>
                <a:latin typeface="Calibri"/>
                <a:ea typeface="Calibri"/>
                <a:cs typeface="Calibri"/>
                <a:sym typeface="Calibri"/>
              </a:rPr>
              <a:t> , ±x</a:t>
            </a:r>
            <a:r>
              <a:rPr lang="en-US" sz="2700" b="0" i="0" u="none" strike="noStrike" cap="none" baseline="-25000">
                <a:solidFill>
                  <a:schemeClr val="dk1"/>
                </a:solidFill>
                <a:latin typeface="Calibri"/>
                <a:ea typeface="Calibri"/>
                <a:cs typeface="Calibri"/>
                <a:sym typeface="Calibri"/>
              </a:rPr>
              <a:t>1</a:t>
            </a:r>
            <a:r>
              <a:rPr lang="en-US" sz="2700" b="0" i="0" u="none" strike="noStrike" cap="none">
                <a:solidFill>
                  <a:schemeClr val="dk1"/>
                </a:solidFill>
                <a:latin typeface="Calibri"/>
                <a:ea typeface="Calibri"/>
                <a:cs typeface="Calibri"/>
                <a:sym typeface="Calibri"/>
              </a:rPr>
              <a:t> , . . . , ±x</a:t>
            </a:r>
            <a:r>
              <a:rPr lang="en-US" sz="2700" b="0" i="0" u="none" strike="noStrike" cap="none" baseline="-25000">
                <a:solidFill>
                  <a:schemeClr val="dk1"/>
                </a:solidFill>
                <a:latin typeface="Calibri"/>
                <a:ea typeface="Calibri"/>
                <a:cs typeface="Calibri"/>
                <a:sym typeface="Calibri"/>
              </a:rPr>
              <a:t>n/2−1</a:t>
            </a:r>
            <a:r>
              <a:rPr lang="en-US" sz="2700" b="0" i="0" u="none" strike="noStrike" cap="none">
                <a:solidFill>
                  <a:schemeClr val="dk1"/>
                </a:solidFill>
                <a:latin typeface="Calibri"/>
                <a:ea typeface="Calibri"/>
                <a:cs typeface="Calibri"/>
                <a:sym typeface="Calibri"/>
              </a:rPr>
              <a:t> ,</a:t>
            </a:r>
          </a:p>
          <a:p>
            <a:pPr marL="342900" marR="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then the computations required for each A(x</a:t>
            </a:r>
            <a:r>
              <a:rPr lang="en-US" sz="2700" b="0" i="0" u="none" strike="noStrike" cap="none" baseline="-25000">
                <a:solidFill>
                  <a:schemeClr val="dk1"/>
                </a:solidFill>
                <a:latin typeface="Calibri"/>
                <a:ea typeface="Calibri"/>
                <a:cs typeface="Calibri"/>
                <a:sym typeface="Calibri"/>
              </a:rPr>
              <a:t>i</a:t>
            </a:r>
            <a:r>
              <a:rPr lang="en-US" sz="2700" b="0" i="0" u="none" strike="noStrike" cap="none">
                <a:solidFill>
                  <a:schemeClr val="dk1"/>
                </a:solidFill>
                <a:latin typeface="Calibri"/>
                <a:ea typeface="Calibri"/>
                <a:cs typeface="Calibri"/>
                <a:sym typeface="Calibri"/>
              </a:rPr>
              <a:t> ) and A(−x</a:t>
            </a:r>
            <a:r>
              <a:rPr lang="en-US" sz="2700" b="0" i="0" u="none" strike="noStrike" cap="none" baseline="-25000">
                <a:solidFill>
                  <a:schemeClr val="dk1"/>
                </a:solidFill>
                <a:latin typeface="Calibri"/>
                <a:ea typeface="Calibri"/>
                <a:cs typeface="Calibri"/>
                <a:sym typeface="Calibri"/>
              </a:rPr>
              <a:t>i</a:t>
            </a:r>
            <a:r>
              <a:rPr lang="en-US" sz="2700" b="0" i="0" u="none" strike="noStrike" cap="none">
                <a:solidFill>
                  <a:schemeClr val="dk1"/>
                </a:solidFill>
                <a:latin typeface="Calibri"/>
                <a:ea typeface="Calibri"/>
                <a:cs typeface="Calibri"/>
                <a:sym typeface="Calibri"/>
              </a:rPr>
              <a:t> ) overlap a lot, because the even</a:t>
            </a:r>
          </a:p>
          <a:p>
            <a:pPr marL="342900" marR="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powers of x</a:t>
            </a:r>
            <a:r>
              <a:rPr lang="en-US" sz="2700" b="0" i="0" u="none" strike="noStrike" cap="none" baseline="-25000">
                <a:solidFill>
                  <a:schemeClr val="dk1"/>
                </a:solidFill>
                <a:latin typeface="Calibri"/>
                <a:ea typeface="Calibri"/>
                <a:cs typeface="Calibri"/>
                <a:sym typeface="Calibri"/>
              </a:rPr>
              <a:t>i</a:t>
            </a:r>
            <a:r>
              <a:rPr lang="en-US" sz="2700" b="0" i="0" u="none" strike="noStrike" cap="none">
                <a:solidFill>
                  <a:schemeClr val="dk1"/>
                </a:solidFill>
                <a:latin typeface="Calibri"/>
                <a:ea typeface="Calibri"/>
                <a:cs typeface="Calibri"/>
                <a:sym typeface="Calibri"/>
              </a:rPr>
              <a:t> coincide with those of −x</a:t>
            </a:r>
            <a:r>
              <a:rPr lang="en-US" sz="2700" b="0" i="0" u="none" strike="noStrike" cap="none" baseline="-25000">
                <a:solidFill>
                  <a:schemeClr val="dk1"/>
                </a:solidFill>
                <a:latin typeface="Calibri"/>
                <a:ea typeface="Calibri"/>
                <a:cs typeface="Calibri"/>
                <a:sym typeface="Calibri"/>
              </a:rPr>
              <a:t>i</a:t>
            </a:r>
            <a:r>
              <a:rPr lang="en-US" sz="2700" b="0" i="0" u="none" strike="noStrike" cap="none">
                <a:solidFill>
                  <a:schemeClr val="dk1"/>
                </a:solidFill>
                <a:latin typeface="Calibri"/>
                <a:ea typeface="Calibri"/>
                <a:cs typeface="Calibri"/>
                <a:sym typeface="Calibri"/>
              </a:rPr>
              <a:t> . To investigate this, we need to split A(x) into its odd and even powers, for instance</a:t>
            </a:r>
          </a:p>
          <a:p>
            <a:pPr marL="342900" marR="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3 + 4x + 6x</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+ 2x</a:t>
            </a:r>
            <a:r>
              <a:rPr lang="en-US" sz="2700" b="0" i="0" u="none" strike="noStrike" cap="none" baseline="30000">
                <a:solidFill>
                  <a:schemeClr val="dk1"/>
                </a:solidFill>
                <a:latin typeface="Calibri"/>
                <a:ea typeface="Calibri"/>
                <a:cs typeface="Calibri"/>
                <a:sym typeface="Calibri"/>
              </a:rPr>
              <a:t>3</a:t>
            </a:r>
            <a:r>
              <a:rPr lang="en-US" sz="2700" b="0" i="0" u="none" strike="noStrike" cap="none">
                <a:solidFill>
                  <a:schemeClr val="dk1"/>
                </a:solidFill>
                <a:latin typeface="Calibri"/>
                <a:ea typeface="Calibri"/>
                <a:cs typeface="Calibri"/>
                <a:sym typeface="Calibri"/>
              </a:rPr>
              <a:t> + x</a:t>
            </a:r>
            <a:r>
              <a:rPr lang="en-US" sz="2700" b="0" i="0" u="none" strike="noStrike" cap="none" baseline="30000">
                <a:solidFill>
                  <a:schemeClr val="dk1"/>
                </a:solidFill>
                <a:latin typeface="Calibri"/>
                <a:ea typeface="Calibri"/>
                <a:cs typeface="Calibri"/>
                <a:sym typeface="Calibri"/>
              </a:rPr>
              <a:t>4</a:t>
            </a:r>
            <a:r>
              <a:rPr lang="en-US" sz="2700" b="0" i="0" u="none" strike="noStrike" cap="none">
                <a:solidFill>
                  <a:schemeClr val="dk1"/>
                </a:solidFill>
                <a:latin typeface="Calibri"/>
                <a:ea typeface="Calibri"/>
                <a:cs typeface="Calibri"/>
                <a:sym typeface="Calibri"/>
              </a:rPr>
              <a:t> + 10x</a:t>
            </a:r>
            <a:r>
              <a:rPr lang="en-US" sz="2700" b="0" i="0" u="none" strike="noStrike" cap="none" baseline="30000">
                <a:solidFill>
                  <a:schemeClr val="dk1"/>
                </a:solidFill>
                <a:latin typeface="Calibri"/>
                <a:ea typeface="Calibri"/>
                <a:cs typeface="Calibri"/>
                <a:sym typeface="Calibri"/>
              </a:rPr>
              <a:t>5</a:t>
            </a:r>
            <a:r>
              <a:rPr lang="en-US" sz="2700" b="0" i="0" u="none" strike="noStrike" cap="none">
                <a:solidFill>
                  <a:schemeClr val="dk1"/>
                </a:solidFill>
                <a:latin typeface="Calibri"/>
                <a:ea typeface="Calibri"/>
                <a:cs typeface="Calibri"/>
                <a:sym typeface="Calibri"/>
              </a:rPr>
              <a:t> = (3 + 6x</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 x</a:t>
            </a:r>
            <a:r>
              <a:rPr lang="en-US" sz="2700" b="0" i="0" u="none" strike="noStrike" cap="none" baseline="30000">
                <a:solidFill>
                  <a:schemeClr val="dk1"/>
                </a:solidFill>
                <a:latin typeface="Calibri"/>
                <a:ea typeface="Calibri"/>
                <a:cs typeface="Calibri"/>
                <a:sym typeface="Calibri"/>
              </a:rPr>
              <a:t>4</a:t>
            </a:r>
            <a:r>
              <a:rPr lang="en-US" sz="2700" b="0" i="0" u="none" strike="noStrike" cap="none">
                <a:solidFill>
                  <a:schemeClr val="dk1"/>
                </a:solidFill>
                <a:latin typeface="Calibri"/>
                <a:ea typeface="Calibri"/>
                <a:cs typeface="Calibri"/>
                <a:sym typeface="Calibri"/>
              </a:rPr>
              <a:t> ) + x(4 + 2x</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+ 10x</a:t>
            </a:r>
            <a:r>
              <a:rPr lang="en-US" sz="2700" b="0" i="0" u="none" strike="noStrike" cap="none" baseline="30000">
                <a:solidFill>
                  <a:schemeClr val="dk1"/>
                </a:solidFill>
                <a:latin typeface="Calibri"/>
                <a:ea typeface="Calibri"/>
                <a:cs typeface="Calibri"/>
                <a:sym typeface="Calibri"/>
              </a:rPr>
              <a:t>4</a:t>
            </a:r>
            <a:r>
              <a:rPr lang="en-US" sz="2700" b="0" i="0" u="none" strike="noStrike" cap="none">
                <a:solidFill>
                  <a:schemeClr val="dk1"/>
                </a:solidFill>
                <a:latin typeface="Calibri"/>
                <a:ea typeface="Calibri"/>
                <a:cs typeface="Calibri"/>
                <a:sym typeface="Calibri"/>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93;p28"/>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94" name="Google Shape;194;p28"/>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Notice that the terms in parentheses are polynomials in x 2 . More generally, A(x) = A</a:t>
            </a:r>
            <a:r>
              <a:rPr lang="en-US" sz="2250" b="0" i="0" u="none" strike="noStrike" cap="none" baseline="-25000">
                <a:solidFill>
                  <a:schemeClr val="dk1"/>
                </a:solidFill>
                <a:latin typeface="Calibri"/>
                <a:ea typeface="Calibri"/>
                <a:cs typeface="Calibri"/>
                <a:sym typeface="Calibri"/>
              </a:rPr>
              <a:t>e</a:t>
            </a:r>
            <a:r>
              <a:rPr lang="en-US" sz="2250" b="0" i="0" u="none" strike="noStrike" cap="none">
                <a:solidFill>
                  <a:schemeClr val="dk1"/>
                </a:solidFill>
                <a:latin typeface="Calibri"/>
                <a:ea typeface="Calibri"/>
                <a:cs typeface="Calibri"/>
                <a:sym typeface="Calibri"/>
              </a:rPr>
              <a:t> (x</a:t>
            </a:r>
            <a:r>
              <a:rPr lang="en-US" sz="2250" b="0" i="0" u="none" strike="noStrike" cap="none" baseline="30000">
                <a:solidFill>
                  <a:schemeClr val="dk1"/>
                </a:solidFill>
                <a:latin typeface="Calibri"/>
                <a:ea typeface="Calibri"/>
                <a:cs typeface="Calibri"/>
                <a:sym typeface="Calibri"/>
              </a:rPr>
              <a:t>2</a:t>
            </a:r>
            <a:r>
              <a:rPr lang="en-US" sz="2250" b="0" i="0" u="none" strike="noStrike" cap="none">
                <a:solidFill>
                  <a:schemeClr val="dk1"/>
                </a:solidFill>
                <a:latin typeface="Calibri"/>
                <a:ea typeface="Calibri"/>
                <a:cs typeface="Calibri"/>
                <a:sym typeface="Calibri"/>
              </a:rPr>
              <a:t> ) + xA</a:t>
            </a:r>
            <a:r>
              <a:rPr lang="en-US" sz="2250" b="0" i="0" u="none" strike="noStrike" cap="none" baseline="-25000">
                <a:solidFill>
                  <a:schemeClr val="dk1"/>
                </a:solidFill>
                <a:latin typeface="Calibri"/>
                <a:ea typeface="Calibri"/>
                <a:cs typeface="Calibri"/>
                <a:sym typeface="Calibri"/>
              </a:rPr>
              <a:t>o</a:t>
            </a:r>
            <a:r>
              <a:rPr lang="en-US" sz="2250" b="0" i="0" u="none" strike="noStrike" cap="none">
                <a:solidFill>
                  <a:schemeClr val="dk1"/>
                </a:solidFill>
                <a:latin typeface="Calibri"/>
                <a:ea typeface="Calibri"/>
                <a:cs typeface="Calibri"/>
                <a:sym typeface="Calibri"/>
              </a:rPr>
              <a:t> (x</a:t>
            </a:r>
            <a:r>
              <a:rPr lang="en-US" sz="2250" b="0" i="0" u="none" strike="noStrike" cap="none" baseline="30000">
                <a:solidFill>
                  <a:schemeClr val="dk1"/>
                </a:solidFill>
                <a:latin typeface="Calibri"/>
                <a:ea typeface="Calibri"/>
                <a:cs typeface="Calibri"/>
                <a:sym typeface="Calibri"/>
              </a:rPr>
              <a:t>2</a:t>
            </a:r>
            <a:r>
              <a:rPr lang="en-US" sz="2250" b="0" i="0" u="none" strike="noStrike" cap="none">
                <a:solidFill>
                  <a:schemeClr val="dk1"/>
                </a:solidFill>
                <a:latin typeface="Calibri"/>
                <a:ea typeface="Calibri"/>
                <a:cs typeface="Calibri"/>
                <a:sym typeface="Calibri"/>
              </a:rPr>
              <a:t> ), where A</a:t>
            </a:r>
            <a:r>
              <a:rPr lang="en-US" sz="2250" b="0" i="0" u="none" strike="noStrike" cap="none" baseline="-25000">
                <a:solidFill>
                  <a:schemeClr val="dk1"/>
                </a:solidFill>
                <a:latin typeface="Calibri"/>
                <a:ea typeface="Calibri"/>
                <a:cs typeface="Calibri"/>
                <a:sym typeface="Calibri"/>
              </a:rPr>
              <a:t>e</a:t>
            </a:r>
            <a:r>
              <a:rPr lang="en-US" sz="2250" b="0" i="0" u="none" strike="noStrike" cap="none">
                <a:solidFill>
                  <a:schemeClr val="dk1"/>
                </a:solidFill>
                <a:latin typeface="Calibri"/>
                <a:ea typeface="Calibri"/>
                <a:cs typeface="Calibri"/>
                <a:sym typeface="Calibri"/>
              </a:rPr>
              <a:t> (·), with the even-numbered coefﬁcients, and A </a:t>
            </a:r>
            <a:r>
              <a:rPr lang="en-US" sz="2250" b="0" i="0" u="none" strike="noStrike" cap="none" baseline="-25000">
                <a:solidFill>
                  <a:schemeClr val="dk1"/>
                </a:solidFill>
                <a:latin typeface="Calibri"/>
                <a:ea typeface="Calibri"/>
                <a:cs typeface="Calibri"/>
                <a:sym typeface="Calibri"/>
              </a:rPr>
              <a:t>o</a:t>
            </a:r>
            <a:r>
              <a:rPr lang="en-US" sz="2250" b="0" i="0" u="none" strike="noStrike" cap="none">
                <a:solidFill>
                  <a:schemeClr val="dk1"/>
                </a:solidFill>
                <a:latin typeface="Calibri"/>
                <a:ea typeface="Calibri"/>
                <a:cs typeface="Calibri"/>
                <a:sym typeface="Calibri"/>
              </a:rPr>
              <a:t> (·), with the odd-numbered coefﬁcients, are polynomials of degree ≤ n/2 − 1 (assume for convenience that n is even). Given paired points ±x</a:t>
            </a:r>
            <a:r>
              <a:rPr lang="en-US" sz="2250" b="0" i="0" u="none" strike="noStrike" cap="none" baseline="-25000">
                <a:solidFill>
                  <a:schemeClr val="dk1"/>
                </a:solidFill>
                <a:latin typeface="Calibri"/>
                <a:ea typeface="Calibri"/>
                <a:cs typeface="Calibri"/>
                <a:sym typeface="Calibri"/>
              </a:rPr>
              <a:t>i</a:t>
            </a:r>
            <a:r>
              <a:rPr lang="en-US" sz="2250" b="0" i="0" u="none" strike="noStrike" cap="none">
                <a:solidFill>
                  <a:schemeClr val="dk1"/>
                </a:solidFill>
                <a:latin typeface="Calibri"/>
                <a:ea typeface="Calibri"/>
                <a:cs typeface="Calibri"/>
                <a:sym typeface="Calibri"/>
              </a:rPr>
              <a:t> , the calculations needed for A(x</a:t>
            </a:r>
            <a:r>
              <a:rPr lang="en-US" sz="2250" b="0" i="0" u="none" strike="noStrike" cap="none" baseline="-25000">
                <a:solidFill>
                  <a:schemeClr val="dk1"/>
                </a:solidFill>
                <a:latin typeface="Calibri"/>
                <a:ea typeface="Calibri"/>
                <a:cs typeface="Calibri"/>
                <a:sym typeface="Calibri"/>
              </a:rPr>
              <a:t>i</a:t>
            </a:r>
            <a:r>
              <a:rPr lang="en-US" sz="2250" b="0" i="0" u="none" strike="noStrike" cap="none">
                <a:solidFill>
                  <a:schemeClr val="dk1"/>
                </a:solidFill>
                <a:latin typeface="Calibri"/>
                <a:ea typeface="Calibri"/>
                <a:cs typeface="Calibri"/>
                <a:sym typeface="Calibri"/>
              </a:rPr>
              <a:t> ) can be recycled toward computing A(− x</a:t>
            </a:r>
            <a:r>
              <a:rPr lang="en-US" sz="2250" b="0" i="0" u="none" strike="noStrike" cap="none" baseline="-25000">
                <a:solidFill>
                  <a:schemeClr val="dk1"/>
                </a:solidFill>
                <a:latin typeface="Calibri"/>
                <a:ea typeface="Calibri"/>
                <a:cs typeface="Calibri"/>
                <a:sym typeface="Calibri"/>
              </a:rPr>
              <a:t>i</a:t>
            </a:r>
            <a:r>
              <a:rPr lang="en-US" sz="2250" b="0" i="0" u="none" strike="noStrike" cap="none">
                <a:solidFill>
                  <a:schemeClr val="dk1"/>
                </a:solidFill>
                <a:latin typeface="Calibri"/>
                <a:ea typeface="Calibri"/>
                <a:cs typeface="Calibri"/>
                <a:sym typeface="Calibri"/>
              </a:rPr>
              <a:t> ):</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A(x</a:t>
            </a:r>
            <a:r>
              <a:rPr lang="en-US" sz="2250" b="0" i="0" u="none" strike="noStrike" cap="none" baseline="-25000">
                <a:solidFill>
                  <a:schemeClr val="dk1"/>
                </a:solidFill>
                <a:latin typeface="Calibri"/>
                <a:ea typeface="Calibri"/>
                <a:cs typeface="Calibri"/>
                <a:sym typeface="Calibri"/>
              </a:rPr>
              <a:t>i</a:t>
            </a:r>
            <a:r>
              <a:rPr lang="en-US" sz="2250" b="0" i="0" u="none" strike="noStrike" cap="none">
                <a:solidFill>
                  <a:schemeClr val="dk1"/>
                </a:solidFill>
                <a:latin typeface="Calibri"/>
                <a:ea typeface="Calibri"/>
                <a:cs typeface="Calibri"/>
                <a:sym typeface="Calibri"/>
              </a:rPr>
              <a:t> ) = A</a:t>
            </a:r>
            <a:r>
              <a:rPr lang="en-US" sz="2250" b="0" i="0" u="none" strike="noStrike" cap="none" baseline="-25000">
                <a:solidFill>
                  <a:schemeClr val="dk1"/>
                </a:solidFill>
                <a:latin typeface="Calibri"/>
                <a:ea typeface="Calibri"/>
                <a:cs typeface="Calibri"/>
                <a:sym typeface="Calibri"/>
              </a:rPr>
              <a:t>e</a:t>
            </a:r>
            <a:r>
              <a:rPr lang="en-US" sz="2250" b="0" i="0" u="none" strike="noStrike" cap="none">
                <a:solidFill>
                  <a:schemeClr val="dk1"/>
                </a:solidFill>
                <a:latin typeface="Calibri"/>
                <a:ea typeface="Calibri"/>
                <a:cs typeface="Calibri"/>
                <a:sym typeface="Calibri"/>
              </a:rPr>
              <a:t> (x2 ) + x</a:t>
            </a:r>
            <a:r>
              <a:rPr lang="en-US" sz="2250" b="0" i="0" u="none" strike="noStrike" cap="none" baseline="-25000">
                <a:solidFill>
                  <a:schemeClr val="dk1"/>
                </a:solidFill>
                <a:latin typeface="Calibri"/>
                <a:ea typeface="Calibri"/>
                <a:cs typeface="Calibri"/>
                <a:sym typeface="Calibri"/>
              </a:rPr>
              <a:t>i</a:t>
            </a:r>
            <a:r>
              <a:rPr lang="en-US" sz="2250" b="0" i="0" u="none" strike="noStrike" cap="none">
                <a:solidFill>
                  <a:schemeClr val="dk1"/>
                </a:solidFill>
                <a:latin typeface="Calibri"/>
                <a:ea typeface="Calibri"/>
                <a:cs typeface="Calibri"/>
                <a:sym typeface="Calibri"/>
              </a:rPr>
              <a:t> A</a:t>
            </a:r>
            <a:r>
              <a:rPr lang="en-US" sz="2250" b="0" i="0" u="none" strike="noStrike" cap="none" baseline="-25000">
                <a:solidFill>
                  <a:schemeClr val="dk1"/>
                </a:solidFill>
                <a:latin typeface="Calibri"/>
                <a:ea typeface="Calibri"/>
                <a:cs typeface="Calibri"/>
                <a:sym typeface="Calibri"/>
              </a:rPr>
              <a:t>o</a:t>
            </a:r>
            <a:r>
              <a:rPr lang="en-US" sz="2250" b="0" i="0" u="none" strike="noStrike" cap="none">
                <a:solidFill>
                  <a:schemeClr val="dk1"/>
                </a:solidFill>
                <a:latin typeface="Calibri"/>
                <a:ea typeface="Calibri"/>
                <a:cs typeface="Calibri"/>
                <a:sym typeface="Calibri"/>
              </a:rPr>
              <a:t> (x2 )</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A(− x</a:t>
            </a:r>
            <a:r>
              <a:rPr lang="en-US" sz="2250" b="0" i="0" u="none" strike="noStrike" cap="none" baseline="-25000">
                <a:solidFill>
                  <a:schemeClr val="dk1"/>
                </a:solidFill>
                <a:latin typeface="Calibri"/>
                <a:ea typeface="Calibri"/>
                <a:cs typeface="Calibri"/>
                <a:sym typeface="Calibri"/>
              </a:rPr>
              <a:t>i</a:t>
            </a:r>
            <a:r>
              <a:rPr lang="en-US" sz="2250" b="0" i="0" u="none" strike="noStrike" cap="none">
                <a:solidFill>
                  <a:schemeClr val="dk1"/>
                </a:solidFill>
                <a:latin typeface="Calibri"/>
                <a:ea typeface="Calibri"/>
                <a:cs typeface="Calibri"/>
                <a:sym typeface="Calibri"/>
              </a:rPr>
              <a:t> ) = A</a:t>
            </a:r>
            <a:r>
              <a:rPr lang="en-US" sz="2250" b="0" i="0" u="none" strike="noStrike" cap="none" baseline="-25000">
                <a:solidFill>
                  <a:schemeClr val="dk1"/>
                </a:solidFill>
                <a:latin typeface="Calibri"/>
                <a:ea typeface="Calibri"/>
                <a:cs typeface="Calibri"/>
                <a:sym typeface="Calibri"/>
              </a:rPr>
              <a:t>e</a:t>
            </a:r>
            <a:r>
              <a:rPr lang="en-US" sz="2250" b="0" i="0" u="none" strike="noStrike" cap="none">
                <a:solidFill>
                  <a:schemeClr val="dk1"/>
                </a:solidFill>
                <a:latin typeface="Calibri"/>
                <a:ea typeface="Calibri"/>
                <a:cs typeface="Calibri"/>
                <a:sym typeface="Calibri"/>
              </a:rPr>
              <a:t> (x2 ) − x</a:t>
            </a:r>
            <a:r>
              <a:rPr lang="en-US" sz="2250" b="0" i="0" u="none" strike="noStrike" cap="none" baseline="-25000">
                <a:solidFill>
                  <a:schemeClr val="dk1"/>
                </a:solidFill>
                <a:latin typeface="Calibri"/>
                <a:ea typeface="Calibri"/>
                <a:cs typeface="Calibri"/>
                <a:sym typeface="Calibri"/>
              </a:rPr>
              <a:t>i</a:t>
            </a:r>
            <a:r>
              <a:rPr lang="en-US" sz="2250" b="0" i="0" u="none" strike="noStrike" cap="none">
                <a:solidFill>
                  <a:schemeClr val="dk1"/>
                </a:solidFill>
                <a:latin typeface="Calibri"/>
                <a:ea typeface="Calibri"/>
                <a:cs typeface="Calibri"/>
                <a:sym typeface="Calibri"/>
              </a:rPr>
              <a:t> A</a:t>
            </a:r>
            <a:r>
              <a:rPr lang="en-US" sz="2250" b="0" i="0" u="none" strike="noStrike" cap="none" baseline="-25000">
                <a:solidFill>
                  <a:schemeClr val="dk1"/>
                </a:solidFill>
                <a:latin typeface="Calibri"/>
                <a:ea typeface="Calibri"/>
                <a:cs typeface="Calibri"/>
                <a:sym typeface="Calibri"/>
              </a:rPr>
              <a:t>o</a:t>
            </a:r>
            <a:r>
              <a:rPr lang="en-US" sz="2250" b="0" i="0" u="none" strike="noStrike" cap="none">
                <a:solidFill>
                  <a:schemeClr val="dk1"/>
                </a:solidFill>
                <a:latin typeface="Calibri"/>
                <a:ea typeface="Calibri"/>
                <a:cs typeface="Calibri"/>
                <a:sym typeface="Calibri"/>
              </a:rPr>
              <a:t> (x2 ).</a:t>
            </a:r>
          </a:p>
          <a:p>
            <a:pPr marL="342900" marR="0" indent="-342900" algn="l" rtl="0">
              <a:lnSpc>
                <a:spcPct val="80000"/>
              </a:lnSpc>
              <a:spcBef>
                <a:spcPts val="450"/>
              </a:spcBef>
              <a:spcAft>
                <a:spcPts val="0"/>
              </a:spcAft>
              <a:buClr>
                <a:schemeClr val="dk1"/>
              </a:buClr>
              <a:buFont typeface="Arial"/>
              <a:buNone/>
            </a:pPr>
            <a:r>
              <a:rPr lang="en-US" sz="2250" b="0" i="0" u="none" strike="noStrike" cap="none">
                <a:solidFill>
                  <a:schemeClr val="dk1"/>
                </a:solidFill>
                <a:latin typeface="Calibri"/>
                <a:ea typeface="Calibri"/>
                <a:cs typeface="Calibri"/>
                <a:sym typeface="Calibri"/>
              </a:rPr>
              <a:t>In other words, evaluating A(x) at n paired points ±x</a:t>
            </a:r>
            <a:r>
              <a:rPr lang="en-US" sz="2250" b="0" i="0" u="none" strike="noStrike" cap="none" baseline="-25000">
                <a:solidFill>
                  <a:schemeClr val="dk1"/>
                </a:solidFill>
                <a:latin typeface="Calibri"/>
                <a:ea typeface="Calibri"/>
                <a:cs typeface="Calibri"/>
                <a:sym typeface="Calibri"/>
              </a:rPr>
              <a:t>0</a:t>
            </a:r>
            <a:r>
              <a:rPr lang="en-US" sz="2250" b="0" i="0" u="none" strike="noStrike" cap="none">
                <a:solidFill>
                  <a:schemeClr val="dk1"/>
                </a:solidFill>
                <a:latin typeface="Calibri"/>
                <a:ea typeface="Calibri"/>
                <a:cs typeface="Calibri"/>
                <a:sym typeface="Calibri"/>
              </a:rPr>
              <a:t> , . . . , ±x</a:t>
            </a:r>
            <a:r>
              <a:rPr lang="en-US" sz="2250" b="0" i="0" u="none" strike="noStrike" cap="none" baseline="-25000">
                <a:solidFill>
                  <a:schemeClr val="dk1"/>
                </a:solidFill>
                <a:latin typeface="Calibri"/>
                <a:ea typeface="Calibri"/>
                <a:cs typeface="Calibri"/>
                <a:sym typeface="Calibri"/>
              </a:rPr>
              <a:t>n/2−1</a:t>
            </a:r>
            <a:r>
              <a:rPr lang="en-US" sz="2250" b="0" i="0" u="none" strike="noStrike" cap="none">
                <a:solidFill>
                  <a:schemeClr val="dk1"/>
                </a:solidFill>
                <a:latin typeface="Calibri"/>
                <a:ea typeface="Calibri"/>
                <a:cs typeface="Calibri"/>
                <a:sym typeface="Calibri"/>
              </a:rPr>
              <a:t> reduces to evaluating A</a:t>
            </a:r>
            <a:r>
              <a:rPr lang="en-US" sz="2250" b="0" i="0" u="none" strike="noStrike" cap="none" baseline="-25000">
                <a:solidFill>
                  <a:schemeClr val="dk1"/>
                </a:solidFill>
                <a:latin typeface="Calibri"/>
                <a:ea typeface="Calibri"/>
                <a:cs typeface="Calibri"/>
                <a:sym typeface="Calibri"/>
              </a:rPr>
              <a:t>e</a:t>
            </a:r>
            <a:r>
              <a:rPr lang="en-US" sz="2250" b="0" i="0" u="none" strike="noStrike" cap="none">
                <a:solidFill>
                  <a:schemeClr val="dk1"/>
                </a:solidFill>
                <a:latin typeface="Calibri"/>
                <a:ea typeface="Calibri"/>
                <a:cs typeface="Calibri"/>
                <a:sym typeface="Calibri"/>
              </a:rPr>
              <a:t> (x) and A</a:t>
            </a:r>
            <a:r>
              <a:rPr lang="en-US" sz="2250" b="0" i="0" u="none" strike="noStrike" cap="none" baseline="-25000">
                <a:solidFill>
                  <a:schemeClr val="dk1"/>
                </a:solidFill>
                <a:latin typeface="Calibri"/>
                <a:ea typeface="Calibri"/>
                <a:cs typeface="Calibri"/>
                <a:sym typeface="Calibri"/>
              </a:rPr>
              <a:t>o</a:t>
            </a:r>
            <a:r>
              <a:rPr lang="en-US" sz="2250" b="0" i="0" u="none" strike="noStrike" cap="none">
                <a:solidFill>
                  <a:schemeClr val="dk1"/>
                </a:solidFill>
                <a:latin typeface="Calibri"/>
                <a:ea typeface="Calibri"/>
                <a:cs typeface="Calibri"/>
                <a:sym typeface="Calibri"/>
              </a:rPr>
              <a:t> (x) (which each have half the degree of A(x)) at just n/2 points, x</a:t>
            </a:r>
            <a:r>
              <a:rPr lang="en-US" sz="2250" b="0" i="0" u="none" strike="noStrike" cap="none" baseline="-25000">
                <a:solidFill>
                  <a:schemeClr val="dk1"/>
                </a:solidFill>
                <a:latin typeface="Calibri"/>
                <a:ea typeface="Calibri"/>
                <a:cs typeface="Calibri"/>
                <a:sym typeface="Calibri"/>
              </a:rPr>
              <a:t>0</a:t>
            </a:r>
            <a:r>
              <a:rPr lang="en-US" sz="2250" b="0" i="0" u="none" strike="noStrike" cap="none">
                <a:solidFill>
                  <a:schemeClr val="dk1"/>
                </a:solidFill>
                <a:latin typeface="Calibri"/>
                <a:ea typeface="Calibri"/>
                <a:cs typeface="Calibri"/>
                <a:sym typeface="Calibri"/>
              </a:rPr>
              <a:t> </a:t>
            </a:r>
            <a:r>
              <a:rPr lang="en-US" sz="2250" b="0" i="0" u="none" strike="noStrike" cap="none" baseline="30000">
                <a:solidFill>
                  <a:schemeClr val="dk1"/>
                </a:solidFill>
                <a:latin typeface="Calibri"/>
                <a:ea typeface="Calibri"/>
                <a:cs typeface="Calibri"/>
                <a:sym typeface="Calibri"/>
              </a:rPr>
              <a:t>2</a:t>
            </a:r>
            <a:r>
              <a:rPr lang="en-US" sz="2250" b="0" i="0" u="none" strike="noStrike" cap="none">
                <a:solidFill>
                  <a:schemeClr val="dk1"/>
                </a:solidFill>
                <a:latin typeface="Calibri"/>
                <a:ea typeface="Calibri"/>
                <a:cs typeface="Calibri"/>
                <a:sym typeface="Calibri"/>
              </a:rPr>
              <a:t> , . . . , x</a:t>
            </a:r>
            <a:r>
              <a:rPr lang="en-US" sz="2250" b="0" i="0" u="none" strike="noStrike" cap="none" baseline="-25000">
                <a:solidFill>
                  <a:schemeClr val="dk1"/>
                </a:solidFill>
                <a:latin typeface="Calibri"/>
                <a:ea typeface="Calibri"/>
                <a:cs typeface="Calibri"/>
                <a:sym typeface="Calibri"/>
              </a:rPr>
              <a:t>n/2-1</a:t>
            </a:r>
            <a:r>
              <a:rPr lang="en-US" sz="2250" b="0" i="0" u="none" strike="noStrike" cap="none" baseline="30000">
                <a:solidFill>
                  <a:schemeClr val="dk1"/>
                </a:solidFill>
                <a:latin typeface="Calibri"/>
                <a:ea typeface="Calibri"/>
                <a:cs typeface="Calibri"/>
                <a:sym typeface="Calibri"/>
              </a:rPr>
              <a:t>2</a:t>
            </a:r>
          </a:p>
          <a:p>
            <a:pPr marL="342900" marR="0" indent="-200660" algn="l" rtl="0">
              <a:lnSpc>
                <a:spcPct val="80000"/>
              </a:lnSpc>
              <a:spcBef>
                <a:spcPts val="448"/>
              </a:spcBef>
              <a:spcAft>
                <a:spcPts val="0"/>
              </a:spcAft>
              <a:buClr>
                <a:schemeClr val="dk1"/>
              </a:buClr>
              <a:buSzPts val="2240"/>
              <a:buFont typeface="Arial"/>
              <a:buNone/>
            </a:pPr>
            <a:endParaRPr sz="225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Google Shape;200;p29"/>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201" name="Google Shape;201;p29"/>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The original problem of size n is in this way recast as two subproblems of size n/2, followed by some linear-time arithmetic. If we could recurse, we would get a divide-and-conquer procedure with running time</a:t>
            </a:r>
            <a:endParaRPr sz="2400"/>
          </a:p>
          <a:p>
            <a:pPr marL="342900" marR="0" indent="-342900" algn="l" rtl="0">
              <a:lnSpc>
                <a:spcPct val="80000"/>
              </a:lnSpc>
              <a:spcBef>
                <a:spcPts val="4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T (n) = 2T (n/2) + O(n), which is O(n log n), exactly what we want.</a:t>
            </a:r>
            <a:endParaRPr sz="2400"/>
          </a:p>
          <a:p>
            <a:pPr marL="342900" marR="0" indent="-342900" algn="l" rtl="0">
              <a:lnSpc>
                <a:spcPct val="80000"/>
              </a:lnSpc>
              <a:spcBef>
                <a:spcPts val="400"/>
              </a:spcBef>
              <a:spcAft>
                <a:spcPts val="0"/>
              </a:spcAft>
              <a:buClr>
                <a:schemeClr val="dk1"/>
              </a:buClr>
              <a:buFont typeface="Arial"/>
              <a:buNone/>
            </a:pPr>
            <a:endParaRPr sz="2400" b="0" i="0" u="none" strike="noStrike" cap="none">
              <a:solidFill>
                <a:schemeClr val="dk1"/>
              </a:solidFill>
              <a:latin typeface="Calibri"/>
              <a:ea typeface="Calibri"/>
              <a:cs typeface="Calibri"/>
              <a:sym typeface="Calibri"/>
            </a:endParaRPr>
          </a:p>
          <a:p>
            <a:pPr marL="342900" marR="0" indent="-342900" algn="l" rtl="0">
              <a:lnSpc>
                <a:spcPct val="80000"/>
              </a:lnSpc>
              <a:spcBef>
                <a:spcPts val="4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But we have a problem: The plus-minus trick only works at the top level of the recursion. To recurse at the next level, we need the n/2 evaluation points x</a:t>
            </a:r>
            <a:r>
              <a:rPr lang="en-US" sz="2400" b="0" i="0" u="none" strike="noStrike" cap="none" baseline="-25000">
                <a:solidFill>
                  <a:schemeClr val="dk1"/>
                </a:solidFill>
                <a:latin typeface="Calibri"/>
                <a:ea typeface="Calibri"/>
                <a:cs typeface="Calibri"/>
                <a:sym typeface="Calibri"/>
              </a:rPr>
              <a:t>0</a:t>
            </a:r>
            <a:r>
              <a:rPr lang="en-US" sz="2400" b="0" i="0" u="none" strike="noStrike" cap="none" baseline="30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 x</a:t>
            </a:r>
            <a:r>
              <a:rPr lang="en-US" sz="2400" b="0" i="0" u="none" strike="noStrike" cap="none" baseline="-25000">
                <a:solidFill>
                  <a:schemeClr val="dk1"/>
                </a:solidFill>
                <a:latin typeface="Calibri"/>
                <a:ea typeface="Calibri"/>
                <a:cs typeface="Calibri"/>
                <a:sym typeface="Calibri"/>
              </a:rPr>
              <a:t>1</a:t>
            </a:r>
            <a:r>
              <a:rPr lang="en-US" sz="2400" b="0" i="0" u="none" strike="noStrike" cap="none" baseline="30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  x</a:t>
            </a:r>
            <a:r>
              <a:rPr lang="en-US" sz="2400" b="0" i="0" u="none" strike="noStrike" cap="none" baseline="-25000">
                <a:solidFill>
                  <a:schemeClr val="dk1"/>
                </a:solidFill>
                <a:latin typeface="Calibri"/>
                <a:ea typeface="Calibri"/>
                <a:cs typeface="Calibri"/>
                <a:sym typeface="Calibri"/>
              </a:rPr>
              <a:t>2</a:t>
            </a:r>
            <a:r>
              <a:rPr lang="en-US" sz="2400" b="0" i="0" u="none" strike="noStrike" cap="none" baseline="30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x</a:t>
            </a:r>
            <a:r>
              <a:rPr lang="en-US" sz="2400" b="0" i="0" u="none" strike="noStrike" cap="none" baseline="-25000">
                <a:solidFill>
                  <a:schemeClr val="dk1"/>
                </a:solidFill>
                <a:latin typeface="Calibri"/>
                <a:ea typeface="Calibri"/>
                <a:cs typeface="Calibri"/>
                <a:sym typeface="Calibri"/>
              </a:rPr>
              <a:t>n/2−1</a:t>
            </a:r>
            <a:r>
              <a:rPr lang="en-US" sz="2400" b="0" i="0" u="none" strike="noStrike" cap="none" baseline="30000">
                <a:solidFill>
                  <a:schemeClr val="dk1"/>
                </a:solidFill>
                <a:latin typeface="Calibri"/>
                <a:ea typeface="Calibri"/>
                <a:cs typeface="Calibri"/>
                <a:sym typeface="Calibri"/>
              </a:rPr>
              <a:t>2</a:t>
            </a:r>
            <a:r>
              <a:rPr lang="en-US" sz="2400" b="0" i="0" u="none" strike="noStrike" cap="none">
                <a:solidFill>
                  <a:schemeClr val="dk1"/>
                </a:solidFill>
                <a:latin typeface="Calibri"/>
                <a:ea typeface="Calibri"/>
                <a:cs typeface="Calibri"/>
                <a:sym typeface="Calibri"/>
              </a:rPr>
              <a:t> to be themselves plus-minus pairs. But how can a square be negative? The task seems impossible! Unless, of course, we use complex numbers. Fine, but which complex numbers? To ﬁgure this out, let us “reverse engineer” the process.</a:t>
            </a:r>
            <a:endParaRPr sz="2400"/>
          </a:p>
          <a:p>
            <a:pPr marL="342900" marR="0" indent="-342900" algn="l" rtl="0">
              <a:lnSpc>
                <a:spcPct val="80000"/>
              </a:lnSpc>
              <a:spcBef>
                <a:spcPts val="400"/>
              </a:spcBef>
              <a:spcAft>
                <a:spcPts val="0"/>
              </a:spcAft>
              <a:buClr>
                <a:schemeClr val="dk1"/>
              </a:buClr>
              <a:buFont typeface="Arial"/>
              <a:buNone/>
            </a:pPr>
            <a:r>
              <a:rPr lang="en-US" sz="2400" b="0" i="0" u="none" strike="noStrike" cap="none">
                <a:solidFill>
                  <a:schemeClr val="dk1"/>
                </a:solidFill>
                <a:latin typeface="Calibri"/>
                <a:ea typeface="Calibri"/>
                <a:cs typeface="Calibri"/>
                <a:sym typeface="Calibri"/>
              </a:rPr>
              <a:t>At the very bottom of the recursion, we have a single point. This point might as well be 1, in √ which case the level above it must consist of its square roots, ± 1 = ±1.</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207;p30"/>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208" name="Google Shape;208;p30"/>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spcBef>
                <a:spcPts val="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The original problem of size n is in this way recast as two subproblems of size n/2, followed by some linear-time arithmetic. If we could recurse, we would get a divide-and-conquer procedure with running time</a:t>
            </a:r>
          </a:p>
          <a:p>
            <a:pPr marL="342900" marR="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T (n) = 2T (n/2) + O(n),</a:t>
            </a:r>
          </a:p>
          <a:p>
            <a:pPr marL="342900" marR="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which is O(n log n), exactly what we want.</a:t>
            </a:r>
          </a:p>
          <a:p>
            <a:pPr marL="342900" marR="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Google Shape;214;p31"/>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215" name="Google Shape;215;p31"/>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90000"/>
              </a:lnSpc>
              <a:spcBef>
                <a:spcPts val="0"/>
              </a:spcBef>
              <a:spcAft>
                <a:spcPts val="0"/>
              </a:spcAft>
              <a:buClr>
                <a:schemeClr val="dk1"/>
              </a:buClr>
              <a:buFont typeface="Arial"/>
              <a:buNone/>
            </a:pPr>
            <a:endParaRPr sz="2700" b="0" i="0" u="none" strike="noStrike" cap="none">
              <a:solidFill>
                <a:schemeClr val="dk1"/>
              </a:solidFill>
              <a:latin typeface="Calibri"/>
              <a:ea typeface="Calibri"/>
              <a:cs typeface="Calibri"/>
              <a:sym typeface="Calibri"/>
            </a:endParaRPr>
          </a:p>
          <a:p>
            <a:pPr marL="342900" marR="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The next level up then has ± +1 = ±1 as well as the complex numbers ± −1 = ±i, where I is the imaginary unit. By continuing in this manner, we eventually reach the initial set of n points. Perhaps you have already guessed what they are: the complex nth roots of unity, that is, the n complex solutions to the equation z n = 1.</a:t>
            </a:r>
          </a:p>
          <a:p>
            <a:pPr marL="342900" marR="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  the nth roots of unity: the complex numbers 1, ω, ω </a:t>
            </a:r>
            <a:r>
              <a:rPr lang="en-US" sz="2700" b="0" i="0" u="none" strike="noStrike" cap="none" baseline="30000">
                <a:solidFill>
                  <a:schemeClr val="dk1"/>
                </a:solidFill>
                <a:latin typeface="Calibri"/>
                <a:ea typeface="Calibri"/>
                <a:cs typeface="Calibri"/>
                <a:sym typeface="Calibri"/>
              </a:rPr>
              <a:t>2</a:t>
            </a:r>
            <a:r>
              <a:rPr lang="en-US" sz="2700" b="0" i="0" u="none" strike="noStrike" cap="none">
                <a:solidFill>
                  <a:schemeClr val="dk1"/>
                </a:solidFill>
                <a:latin typeface="Calibri"/>
                <a:ea typeface="Calibri"/>
                <a:cs typeface="Calibri"/>
                <a:sym typeface="Calibri"/>
              </a:rPr>
              <a:t> , . . . , ω </a:t>
            </a:r>
            <a:r>
              <a:rPr lang="en-US" sz="2700" b="0" i="0" u="none" strike="noStrike" cap="none" baseline="30000">
                <a:solidFill>
                  <a:schemeClr val="dk1"/>
                </a:solidFill>
                <a:latin typeface="Calibri"/>
                <a:ea typeface="Calibri"/>
                <a:cs typeface="Calibri"/>
                <a:sym typeface="Calibri"/>
              </a:rPr>
              <a:t>n−1 </a:t>
            </a:r>
            <a:r>
              <a:rPr lang="en-US" sz="2700" b="0" i="0" u="none" strike="noStrike" cap="none">
                <a:solidFill>
                  <a:schemeClr val="dk1"/>
                </a:solidFill>
                <a:latin typeface="Calibri"/>
                <a:ea typeface="Calibri"/>
                <a:cs typeface="Calibri"/>
                <a:sym typeface="Calibri"/>
              </a:rPr>
              <a:t>, where ω = e</a:t>
            </a:r>
            <a:r>
              <a:rPr lang="en-US" sz="2700" b="0" i="0" u="none" strike="noStrike" cap="none" baseline="30000">
                <a:solidFill>
                  <a:schemeClr val="dk1"/>
                </a:solidFill>
                <a:latin typeface="Calibri"/>
                <a:ea typeface="Calibri"/>
                <a:cs typeface="Calibri"/>
                <a:sym typeface="Calibri"/>
              </a:rPr>
              <a:t>2πi/n</a:t>
            </a:r>
            <a:r>
              <a:rPr lang="en-US" sz="2700" b="0" i="0" u="none" strike="noStrike" cap="none">
                <a:solidFill>
                  <a:schemeClr val="dk1"/>
                </a:solidFill>
                <a:latin typeface="Calibri"/>
                <a:ea typeface="Calibri"/>
                <a:cs typeface="Calibri"/>
                <a:sym typeface="Calibri"/>
              </a:rPr>
              <a:t> . If n is even,</a:t>
            </a:r>
          </a:p>
          <a:p>
            <a:pPr marL="342900" marR="0" indent="-342900" algn="l" rtl="0">
              <a:lnSpc>
                <a:spcPct val="90000"/>
              </a:lnSpc>
              <a:spcBef>
                <a:spcPts val="544"/>
              </a:spcBef>
              <a:spcAft>
                <a:spcPts val="0"/>
              </a:spcAft>
              <a:buClr>
                <a:schemeClr val="dk1"/>
              </a:buClr>
              <a:buFont typeface="Arial"/>
              <a:buNone/>
            </a:pPr>
            <a:endParaRPr sz="2700" b="0" i="0" u="none" strike="noStrike" cap="none">
              <a:solidFill>
                <a:schemeClr val="dk1"/>
              </a:solidFill>
              <a:latin typeface="Calibri"/>
              <a:ea typeface="Calibri"/>
              <a:cs typeface="Calibri"/>
              <a:sym typeface="Calibri"/>
            </a:endParaRPr>
          </a:p>
          <a:p>
            <a:pPr marL="342900" marR="0" indent="-342900" algn="l" rtl="0">
              <a:lnSpc>
                <a:spcPct val="90000"/>
              </a:lnSpc>
              <a:spcBef>
                <a:spcPts val="540"/>
              </a:spcBef>
              <a:spcAft>
                <a:spcPts val="0"/>
              </a:spcAft>
              <a:buClr>
                <a:schemeClr val="dk1"/>
              </a:buClr>
              <a:buFont typeface="Arial"/>
              <a:buNone/>
            </a:pPr>
            <a:r>
              <a:rPr lang="en-US" sz="2700" b="0" i="0" u="none" strike="noStrike" cap="none">
                <a:solidFill>
                  <a:schemeClr val="dk1"/>
                </a:solidFill>
                <a:latin typeface="Calibri"/>
                <a:ea typeface="Calibri"/>
                <a:cs typeface="Calibri"/>
                <a:sym typeface="Calibri"/>
              </a:rPr>
              <a:t>1. The nth roots are plus-minus paired, ω </a:t>
            </a:r>
            <a:r>
              <a:rPr lang="en-US" sz="2700" b="0" i="0" u="none" strike="noStrike" cap="none" baseline="-25000">
                <a:solidFill>
                  <a:schemeClr val="dk1"/>
                </a:solidFill>
                <a:latin typeface="Calibri"/>
                <a:ea typeface="Calibri"/>
                <a:cs typeface="Calibri"/>
                <a:sym typeface="Calibri"/>
              </a:rPr>
              <a:t>n/2+j</a:t>
            </a:r>
            <a:r>
              <a:rPr lang="en-US" sz="2700" b="0" i="0" u="none" strike="noStrike" cap="none">
                <a:solidFill>
                  <a:schemeClr val="dk1"/>
                </a:solidFill>
                <a:latin typeface="Calibri"/>
                <a:ea typeface="Calibri"/>
                <a:cs typeface="Calibri"/>
                <a:sym typeface="Calibri"/>
              </a:rPr>
              <a:t> = −ω </a:t>
            </a:r>
            <a:r>
              <a:rPr lang="en-US" sz="2700" b="0" i="0" u="none" strike="noStrike" cap="none" baseline="-25000">
                <a:solidFill>
                  <a:schemeClr val="dk1"/>
                </a:solidFill>
                <a:latin typeface="Calibri"/>
                <a:ea typeface="Calibri"/>
                <a:cs typeface="Calibri"/>
                <a:sym typeface="Calibri"/>
              </a:rPr>
              <a:t>j</a:t>
            </a:r>
            <a:r>
              <a:rPr lang="en-US" sz="2700" b="0" i="0" u="none" strike="noStrike" cap="none">
                <a:solidFill>
                  <a:schemeClr val="dk1"/>
                </a:solidFill>
                <a:latin typeface="Calibri"/>
                <a:ea typeface="Calibri"/>
                <a:cs typeface="Calibri"/>
                <a:sym typeface="Calibri"/>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oogle Shape;96;p14"/>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Efficiency from recursion</a:t>
            </a:r>
            <a:endParaRPr sz="4400" b="0" i="0" u="none" strike="noStrike" cap="none">
              <a:solidFill>
                <a:schemeClr val="dk1"/>
              </a:solidFill>
              <a:latin typeface="Calibri"/>
              <a:ea typeface="Calibri"/>
              <a:cs typeface="Calibri"/>
              <a:sym typeface="Calibri"/>
            </a:endParaRPr>
          </a:p>
        </p:txBody>
      </p:sp>
      <p:sp>
        <p:nvSpPr>
          <p:cNvPr id="97" name="Google Shape;97;p14"/>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Rminmax(A,1,n,fmin,fmax)             Let T(n) be number of comparisons, n=2</a:t>
            </a:r>
            <a:r>
              <a:rPr lang="en-US" sz="1750" b="0" i="0" u="none" strike="noStrike" cap="none" baseline="30000">
                <a:solidFill>
                  <a:schemeClr val="dk1"/>
                </a:solidFill>
                <a:latin typeface="Calibri"/>
                <a:ea typeface="Calibri"/>
                <a:cs typeface="Calibri"/>
                <a:sym typeface="Calibri"/>
              </a:rPr>
              <a:t>k</a:t>
            </a: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Low=1, high=n			                Then T(n)=2T(n/2)+2=2+2</a:t>
            </a:r>
            <a:r>
              <a:rPr lang="en-US" sz="1750" b="0" i="0" u="none" strike="noStrike" cap="none" baseline="30000">
                <a:solidFill>
                  <a:schemeClr val="dk1"/>
                </a:solidFill>
                <a:latin typeface="Calibri"/>
                <a:ea typeface="Calibri"/>
                <a:cs typeface="Calibri"/>
                <a:sym typeface="Calibri"/>
              </a:rPr>
              <a:t>2</a:t>
            </a:r>
            <a:r>
              <a:rPr lang="en-US" sz="1750" b="0" i="0" u="none" strike="noStrike" cap="none">
                <a:solidFill>
                  <a:schemeClr val="dk1"/>
                </a:solidFill>
                <a:latin typeface="Calibri"/>
                <a:ea typeface="Calibri"/>
                <a:cs typeface="Calibri"/>
                <a:sym typeface="Calibri"/>
              </a:rPr>
              <a:t>+2</a:t>
            </a:r>
            <a:r>
              <a:rPr lang="en-US" sz="1750" b="0" i="0" u="none" strike="noStrike" cap="none" baseline="30000">
                <a:solidFill>
                  <a:schemeClr val="dk1"/>
                </a:solidFill>
                <a:latin typeface="Calibri"/>
                <a:ea typeface="Calibri"/>
                <a:cs typeface="Calibri"/>
                <a:sym typeface="Calibri"/>
              </a:rPr>
              <a:t>2</a:t>
            </a:r>
            <a:r>
              <a:rPr lang="en-US" sz="1750" b="0" i="0" u="none" strike="noStrike" cap="none">
                <a:solidFill>
                  <a:schemeClr val="dk1"/>
                </a:solidFill>
                <a:latin typeface="Calibri"/>
                <a:ea typeface="Calibri"/>
                <a:cs typeface="Calibri"/>
                <a:sym typeface="Calibri"/>
              </a:rPr>
              <a:t>T(n/2</a:t>
            </a:r>
            <a:r>
              <a:rPr lang="en-US" sz="1750" b="0" i="0" u="none" strike="noStrike" cap="none" baseline="30000">
                <a:solidFill>
                  <a:schemeClr val="dk1"/>
                </a:solidFill>
                <a:latin typeface="Calibri"/>
                <a:ea typeface="Calibri"/>
                <a:cs typeface="Calibri"/>
                <a:sym typeface="Calibri"/>
              </a:rPr>
              <a:t>2</a:t>
            </a:r>
            <a:r>
              <a:rPr lang="en-US" sz="1750" b="0" i="0" u="none" strike="noStrike" cap="none">
                <a:solidFill>
                  <a:schemeClr val="dk1"/>
                </a:solidFill>
                <a:latin typeface="Calibri"/>
                <a:ea typeface="Calibri"/>
                <a:cs typeface="Calibri"/>
                <a:sym typeface="Calibri"/>
              </a:rPr>
              <a:t>)=</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If low=high then				  =2+2</a:t>
            </a:r>
            <a:r>
              <a:rPr lang="en-US" sz="1750" b="0" i="0" u="none" strike="noStrike" cap="none" baseline="30000">
                <a:solidFill>
                  <a:schemeClr val="dk1"/>
                </a:solidFill>
                <a:latin typeface="Calibri"/>
                <a:ea typeface="Calibri"/>
                <a:cs typeface="Calibri"/>
                <a:sym typeface="Calibri"/>
              </a:rPr>
              <a:t>2</a:t>
            </a:r>
            <a:r>
              <a:rPr lang="en-US" sz="1750" b="0" i="0" u="none" strike="noStrike" cap="none">
                <a:solidFill>
                  <a:schemeClr val="dk1"/>
                </a:solidFill>
                <a:latin typeface="Calibri"/>
                <a:ea typeface="Calibri"/>
                <a:cs typeface="Calibri"/>
                <a:sym typeface="Calibri"/>
              </a:rPr>
              <a:t>+2</a:t>
            </a:r>
            <a:r>
              <a:rPr lang="en-US" sz="1750" b="0" i="0" u="none" strike="noStrike" cap="none" baseline="30000">
                <a:solidFill>
                  <a:schemeClr val="dk1"/>
                </a:solidFill>
                <a:latin typeface="Calibri"/>
                <a:ea typeface="Calibri"/>
                <a:cs typeface="Calibri"/>
                <a:sym typeface="Calibri"/>
              </a:rPr>
              <a:t>3</a:t>
            </a:r>
            <a:r>
              <a:rPr lang="en-US" sz="1750" b="0" i="0" u="none" strike="noStrike" cap="none">
                <a:solidFill>
                  <a:schemeClr val="dk1"/>
                </a:solidFill>
                <a:latin typeface="Calibri"/>
                <a:ea typeface="Calibri"/>
                <a:cs typeface="Calibri"/>
                <a:sym typeface="Calibri"/>
              </a:rPr>
              <a:t>+…+2</a:t>
            </a:r>
            <a:r>
              <a:rPr lang="en-US" sz="1750" b="0" i="0" u="none" strike="noStrike" cap="none" baseline="30000">
                <a:solidFill>
                  <a:schemeClr val="dk1"/>
                </a:solidFill>
                <a:latin typeface="Calibri"/>
                <a:ea typeface="Calibri"/>
                <a:cs typeface="Calibri"/>
                <a:sym typeface="Calibri"/>
              </a:rPr>
              <a:t>k</a:t>
            </a:r>
            <a:r>
              <a:rPr lang="en-US" sz="1750" b="0" i="0" u="none" strike="noStrike" cap="none">
                <a:solidFill>
                  <a:schemeClr val="dk1"/>
                </a:solidFill>
                <a:latin typeface="Calibri"/>
                <a:ea typeface="Calibri"/>
                <a:cs typeface="Calibri"/>
                <a:sym typeface="Calibri"/>
              </a:rPr>
              <a:t>+2</a:t>
            </a:r>
            <a:r>
              <a:rPr lang="en-US" sz="1750" b="0" i="0" u="none" strike="noStrike" cap="none" baseline="30000">
                <a:solidFill>
                  <a:schemeClr val="dk1"/>
                </a:solidFill>
                <a:latin typeface="Calibri"/>
                <a:ea typeface="Calibri"/>
                <a:cs typeface="Calibri"/>
                <a:sym typeface="Calibri"/>
              </a:rPr>
              <a:t>k</a:t>
            </a:r>
            <a:r>
              <a:rPr lang="en-US" sz="1750" b="0" i="0" u="none" strike="noStrike" cap="none">
                <a:solidFill>
                  <a:schemeClr val="dk1"/>
                </a:solidFill>
                <a:latin typeface="Calibri"/>
                <a:ea typeface="Calibri"/>
                <a:cs typeface="Calibri"/>
                <a:sym typeface="Calibri"/>
              </a:rPr>
              <a:t>T(n/2</a:t>
            </a:r>
            <a:r>
              <a:rPr lang="en-US" sz="1750" b="0" i="0" u="none" strike="noStrike" cap="none" baseline="30000">
                <a:solidFill>
                  <a:schemeClr val="dk1"/>
                </a:solidFill>
                <a:latin typeface="Calibri"/>
                <a:ea typeface="Calibri"/>
                <a:cs typeface="Calibri"/>
                <a:sym typeface="Calibri"/>
              </a:rPr>
              <a:t>k</a:t>
            </a:r>
            <a:r>
              <a:rPr lang="en-US" sz="1750" b="0" i="0" u="none" strike="noStrike" cap="none">
                <a:solidFill>
                  <a:schemeClr val="dk1"/>
                </a:solidFill>
                <a:latin typeface="Calibri"/>
                <a:ea typeface="Calibri"/>
                <a:cs typeface="Calibri"/>
                <a:sym typeface="Calibri"/>
              </a:rPr>
              <a:t>)</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fmin=fmax=A(1)			           =2+2</a:t>
            </a:r>
            <a:r>
              <a:rPr lang="en-US" sz="1750" b="0" i="0" u="none" strike="noStrike" cap="none" baseline="30000">
                <a:solidFill>
                  <a:schemeClr val="dk1"/>
                </a:solidFill>
                <a:latin typeface="Calibri"/>
                <a:ea typeface="Calibri"/>
                <a:cs typeface="Calibri"/>
                <a:sym typeface="Calibri"/>
              </a:rPr>
              <a:t>2</a:t>
            </a:r>
            <a:r>
              <a:rPr lang="en-US" sz="1750" b="0" i="0" u="none" strike="noStrike" cap="none">
                <a:solidFill>
                  <a:schemeClr val="dk1"/>
                </a:solidFill>
                <a:latin typeface="Calibri"/>
                <a:ea typeface="Calibri"/>
                <a:cs typeface="Calibri"/>
                <a:sym typeface="Calibri"/>
              </a:rPr>
              <a:t>+2</a:t>
            </a:r>
            <a:r>
              <a:rPr lang="en-US" sz="1750" b="0" i="0" u="none" strike="noStrike" cap="none" baseline="30000">
                <a:solidFill>
                  <a:schemeClr val="dk1"/>
                </a:solidFill>
                <a:latin typeface="Calibri"/>
                <a:ea typeface="Calibri"/>
                <a:cs typeface="Calibri"/>
                <a:sym typeface="Calibri"/>
              </a:rPr>
              <a:t>3</a:t>
            </a:r>
            <a:r>
              <a:rPr lang="en-US" sz="1750" b="0" i="0" u="none" strike="noStrike" cap="none">
                <a:solidFill>
                  <a:schemeClr val="dk1"/>
                </a:solidFill>
                <a:latin typeface="Calibri"/>
                <a:ea typeface="Calibri"/>
                <a:cs typeface="Calibri"/>
                <a:sym typeface="Calibri"/>
              </a:rPr>
              <a:t>+…+2</a:t>
            </a:r>
            <a:r>
              <a:rPr lang="en-US" sz="1750" b="0" i="0" u="none" strike="noStrike" cap="none" baseline="30000">
                <a:solidFill>
                  <a:schemeClr val="dk1"/>
                </a:solidFill>
                <a:latin typeface="Calibri"/>
                <a:ea typeface="Calibri"/>
                <a:cs typeface="Calibri"/>
                <a:sym typeface="Calibri"/>
              </a:rPr>
              <a:t>k</a:t>
            </a: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Elseif low=high-1 then			  =3/2n-2</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if A(</a:t>
            </a:r>
            <a:r>
              <a:rPr lang="en-GB" sz="1750" b="0" i="0" u="none" strike="noStrike" cap="none">
                <a:solidFill>
                  <a:schemeClr val="dk1"/>
                </a:solidFill>
                <a:latin typeface="Calibri"/>
                <a:ea typeface="Calibri"/>
                <a:cs typeface="Calibri"/>
                <a:sym typeface="Calibri"/>
              </a:rPr>
              <a:t>low</a:t>
            </a:r>
            <a:r>
              <a:rPr lang="en-US" sz="1750" b="0" i="0" u="none" strike="noStrike" cap="none">
                <a:solidFill>
                  <a:schemeClr val="dk1"/>
                </a:solidFill>
                <a:latin typeface="Calibri"/>
                <a:ea typeface="Calibri"/>
                <a:cs typeface="Calibri"/>
                <a:sym typeface="Calibri"/>
              </a:rPr>
              <a:t>)&lt;A(</a:t>
            </a:r>
            <a:r>
              <a:rPr lang="en-GB" sz="1750" b="0" i="0" u="none" strike="noStrike" cap="none">
                <a:solidFill>
                  <a:schemeClr val="dk1"/>
                </a:solidFill>
                <a:latin typeface="Calibri"/>
                <a:ea typeface="Calibri"/>
                <a:cs typeface="Calibri"/>
                <a:sym typeface="Calibri"/>
              </a:rPr>
              <a:t>high</a:t>
            </a:r>
            <a:r>
              <a:rPr lang="en-US" sz="1750" b="0" i="0" u="none" strike="noStrike" cap="none">
                <a:solidFill>
                  <a:schemeClr val="dk1"/>
                </a:solidFill>
                <a:latin typeface="Calibri"/>
                <a:ea typeface="Calibri"/>
                <a:cs typeface="Calibri"/>
                <a:sym typeface="Calibri"/>
              </a:rPr>
              <a:t>) then		        A better algorithm that reduced complexity by25%</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fmin=A(</a:t>
            </a:r>
            <a:r>
              <a:rPr lang="en-GB" sz="1750" b="0" i="0" u="none" strike="noStrike" cap="none">
                <a:solidFill>
                  <a:schemeClr val="dk1"/>
                </a:solidFill>
                <a:latin typeface="Calibri"/>
                <a:ea typeface="Calibri"/>
                <a:cs typeface="Calibri"/>
                <a:sym typeface="Calibri"/>
              </a:rPr>
              <a:t>low</a:t>
            </a:r>
            <a:r>
              <a:rPr lang="en-US" sz="1750" b="0" i="0" u="none" strike="noStrike" cap="none">
                <a:solidFill>
                  <a:schemeClr val="dk1"/>
                </a:solidFill>
                <a:latin typeface="Calibri"/>
                <a:ea typeface="Calibri"/>
                <a:cs typeface="Calibri"/>
                <a:sym typeface="Calibri"/>
              </a:rPr>
              <a:t>), fmax=A(</a:t>
            </a:r>
            <a:r>
              <a:rPr lang="en-GB" sz="1750" b="0" i="0" u="none" strike="noStrike" cap="none">
                <a:solidFill>
                  <a:schemeClr val="dk1"/>
                </a:solidFill>
                <a:latin typeface="Calibri"/>
                <a:ea typeface="Calibri"/>
                <a:cs typeface="Calibri"/>
                <a:sym typeface="Calibri"/>
              </a:rPr>
              <a:t>high</a:t>
            </a:r>
            <a:r>
              <a:rPr lang="en-US" sz="1750" b="0" i="0" u="none" strike="noStrike" cap="none">
                <a:solidFill>
                  <a:schemeClr val="dk1"/>
                </a:solidFill>
                <a:latin typeface="Calibri"/>
                <a:ea typeface="Calibri"/>
                <a:cs typeface="Calibri"/>
                <a:sym typeface="Calibri"/>
              </a:rPr>
              <a:t>)</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else fimn=A(</a:t>
            </a:r>
            <a:r>
              <a:rPr lang="en-GB" sz="1750" b="0" i="0" u="none" strike="noStrike" cap="none">
                <a:solidFill>
                  <a:schemeClr val="dk1"/>
                </a:solidFill>
                <a:latin typeface="Calibri"/>
                <a:ea typeface="Calibri"/>
                <a:cs typeface="Calibri"/>
                <a:sym typeface="Calibri"/>
              </a:rPr>
              <a:t>high</a:t>
            </a:r>
            <a:r>
              <a:rPr lang="en-US" sz="1750" b="0" i="0" u="none" strike="noStrike" cap="none">
                <a:solidFill>
                  <a:schemeClr val="dk1"/>
                </a:solidFill>
                <a:latin typeface="Calibri"/>
                <a:ea typeface="Calibri"/>
                <a:cs typeface="Calibri"/>
                <a:sym typeface="Calibri"/>
              </a:rPr>
              <a:t>), fmax=A(</a:t>
            </a:r>
            <a:r>
              <a:rPr lang="en-GB" sz="1750" b="0" i="0" u="none" strike="noStrike" cap="none">
                <a:solidFill>
                  <a:schemeClr val="dk1"/>
                </a:solidFill>
                <a:latin typeface="Calibri"/>
                <a:ea typeface="Calibri"/>
                <a:cs typeface="Calibri"/>
                <a:sym typeface="Calibri"/>
              </a:rPr>
              <a:t>low</a:t>
            </a:r>
            <a:r>
              <a:rPr lang="en-US" sz="1750" b="0" i="0" u="none" strike="noStrike" cap="none">
                <a:solidFill>
                  <a:schemeClr val="dk1"/>
                </a:solidFill>
                <a:latin typeface="Calibri"/>
                <a:ea typeface="Calibri"/>
                <a:cs typeface="Calibri"/>
                <a:sym typeface="Calibri"/>
              </a:rPr>
              <a:t>)</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Else</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rminmax(A,</a:t>
            </a:r>
            <a:r>
              <a:rPr lang="en-GB" sz="1750" b="0" i="0" u="none" strike="noStrike" cap="none">
                <a:solidFill>
                  <a:schemeClr val="dk1"/>
                </a:solidFill>
                <a:latin typeface="Calibri"/>
                <a:ea typeface="Calibri"/>
                <a:cs typeface="Calibri"/>
                <a:sym typeface="Calibri"/>
              </a:rPr>
              <a:t>low</a:t>
            </a:r>
            <a:r>
              <a:rPr lang="en-US" sz="1750" b="0" i="0" u="none" strike="noStrike" cap="none">
                <a:solidFill>
                  <a:schemeClr val="dk1"/>
                </a:solidFill>
                <a:latin typeface="Calibri"/>
                <a:ea typeface="Calibri"/>
                <a:cs typeface="Calibri"/>
                <a:sym typeface="Calibri"/>
              </a:rPr>
              <a:t>,</a:t>
            </a:r>
            <a:r>
              <a:rPr lang="en-GB" sz="1750" b="0" i="0" u="none" strike="noStrike" cap="none">
                <a:solidFill>
                  <a:schemeClr val="dk1"/>
                </a:solidFill>
                <a:latin typeface="Calibri"/>
                <a:ea typeface="Calibri"/>
                <a:cs typeface="Calibri"/>
                <a:sym typeface="Calibri"/>
              </a:rPr>
              <a:t>(low+high)/</a:t>
            </a:r>
            <a:r>
              <a:rPr lang="en-US" sz="1750" b="0" i="0" u="none" strike="noStrike" cap="none">
                <a:solidFill>
                  <a:schemeClr val="dk1"/>
                </a:solidFill>
                <a:latin typeface="Calibri"/>
                <a:ea typeface="Calibri"/>
                <a:cs typeface="Calibri"/>
                <a:sym typeface="Calibri"/>
              </a:rPr>
              <a:t>2,gmin,gmax)</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rminmax(A,n/2+1,n,hmin,hmax)</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fmin=minimum(gmin, hmin)</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     fmax=maximum(gmax,hmax)</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endif</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Google Shape;221;p32"/>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222" name="Google Shape;222;p32"/>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The fast Fourier transform (polynomial formulation) function FFT(A, ω)</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Input: Coefficient representation of a polynomial A(x) of degree ≤ n − 1, where n is a power of 2 ω, an nth root of unity</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Output: Value representation A(ω </a:t>
            </a:r>
            <a:r>
              <a:rPr lang="en-US" sz="2000" b="0" i="0" u="none" strike="noStrike" cap="none" baseline="-25000">
                <a:solidFill>
                  <a:schemeClr val="dk1"/>
                </a:solidFill>
                <a:latin typeface="Calibri"/>
                <a:ea typeface="Calibri"/>
                <a:cs typeface="Calibri"/>
                <a:sym typeface="Calibri"/>
              </a:rPr>
              <a:t>0</a:t>
            </a:r>
            <a:r>
              <a:rPr lang="en-US" sz="2000" b="0" i="0" u="none" strike="noStrike" cap="none">
                <a:solidFill>
                  <a:schemeClr val="dk1"/>
                </a:solidFill>
                <a:latin typeface="Calibri"/>
                <a:ea typeface="Calibri"/>
                <a:cs typeface="Calibri"/>
                <a:sym typeface="Calibri"/>
              </a:rPr>
              <a:t> ), . . . , A(ω </a:t>
            </a:r>
            <a:r>
              <a:rPr lang="en-US" sz="2000" b="0" i="0" u="none" strike="noStrike" cap="none" baseline="-25000">
                <a:solidFill>
                  <a:schemeClr val="dk1"/>
                </a:solidFill>
                <a:latin typeface="Calibri"/>
                <a:ea typeface="Calibri"/>
                <a:cs typeface="Calibri"/>
                <a:sym typeface="Calibri"/>
              </a:rPr>
              <a:t>n−1 </a:t>
            </a:r>
            <a:r>
              <a:rPr lang="en-US" sz="2000" b="0" i="0" u="none" strike="noStrike" cap="none">
                <a:solidFill>
                  <a:schemeClr val="dk1"/>
                </a:solidFill>
                <a:latin typeface="Calibri"/>
                <a:ea typeface="Calibri"/>
                <a:cs typeface="Calibri"/>
                <a:sym typeface="Calibri"/>
              </a:rPr>
              <a:t>)</a:t>
            </a:r>
          </a:p>
          <a:p>
            <a:pPr marL="342900" marR="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Calibri"/>
              <a:ea typeface="Calibri"/>
              <a:cs typeface="Calibri"/>
              <a:sym typeface="Calibri"/>
            </a:endParaRP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if ω = 1: return A(1)</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express A(x) in the form A</a:t>
            </a:r>
            <a:r>
              <a:rPr lang="en-US" sz="2000" b="0" i="0" u="none" strike="noStrike" cap="none" baseline="-25000">
                <a:solidFill>
                  <a:schemeClr val="dk1"/>
                </a:solidFill>
                <a:latin typeface="Calibri"/>
                <a:ea typeface="Calibri"/>
                <a:cs typeface="Calibri"/>
                <a:sym typeface="Calibri"/>
              </a:rPr>
              <a:t> e</a:t>
            </a:r>
            <a:r>
              <a:rPr lang="en-US" sz="2000" b="0" i="0" u="none" strike="noStrike" cap="none">
                <a:solidFill>
                  <a:schemeClr val="dk1"/>
                </a:solidFill>
                <a:latin typeface="Calibri"/>
                <a:ea typeface="Calibri"/>
                <a:cs typeface="Calibri"/>
                <a:sym typeface="Calibri"/>
              </a:rPr>
              <a:t> (x</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 + xA</a:t>
            </a:r>
            <a:r>
              <a:rPr lang="en-US" sz="2000" b="0" i="0" u="none" strike="noStrike" cap="none" baseline="-25000">
                <a:solidFill>
                  <a:schemeClr val="dk1"/>
                </a:solidFill>
                <a:latin typeface="Calibri"/>
                <a:ea typeface="Calibri"/>
                <a:cs typeface="Calibri"/>
                <a:sym typeface="Calibri"/>
              </a:rPr>
              <a:t> 0</a:t>
            </a:r>
            <a:r>
              <a:rPr lang="en-US" sz="2000" b="0" i="0" u="none" strike="noStrike" cap="none">
                <a:solidFill>
                  <a:schemeClr val="dk1"/>
                </a:solidFill>
                <a:latin typeface="Calibri"/>
                <a:ea typeface="Calibri"/>
                <a:cs typeface="Calibri"/>
                <a:sym typeface="Calibri"/>
              </a:rPr>
              <a:t> (x</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call FFT(A</a:t>
            </a:r>
            <a:r>
              <a:rPr lang="en-US" sz="2000" b="0" i="0" u="none" strike="noStrike" cap="none" baseline="-25000">
                <a:solidFill>
                  <a:schemeClr val="dk1"/>
                </a:solidFill>
                <a:latin typeface="Calibri"/>
                <a:ea typeface="Calibri"/>
                <a:cs typeface="Calibri"/>
                <a:sym typeface="Calibri"/>
              </a:rPr>
              <a:t> e</a:t>
            </a:r>
            <a:r>
              <a:rPr lang="en-US" sz="2000" b="0" i="0" u="none" strike="noStrike" cap="none">
                <a:solidFill>
                  <a:schemeClr val="dk1"/>
                </a:solidFill>
                <a:latin typeface="Calibri"/>
                <a:ea typeface="Calibri"/>
                <a:cs typeface="Calibri"/>
                <a:sym typeface="Calibri"/>
              </a:rPr>
              <a:t>, ω </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 to evaluate A</a:t>
            </a:r>
            <a:r>
              <a:rPr lang="en-US" sz="2000" b="0" i="0" u="none" strike="noStrike" cap="none" baseline="-25000">
                <a:solidFill>
                  <a:schemeClr val="dk1"/>
                </a:solidFill>
                <a:latin typeface="Calibri"/>
                <a:ea typeface="Calibri"/>
                <a:cs typeface="Calibri"/>
                <a:sym typeface="Calibri"/>
              </a:rPr>
              <a:t> e</a:t>
            </a:r>
            <a:r>
              <a:rPr lang="en-US" sz="2000" b="0" i="0" u="none" strike="noStrike" cap="none">
                <a:solidFill>
                  <a:schemeClr val="dk1"/>
                </a:solidFill>
                <a:latin typeface="Calibri"/>
                <a:ea typeface="Calibri"/>
                <a:cs typeface="Calibri"/>
                <a:sym typeface="Calibri"/>
              </a:rPr>
              <a:t> at even powers of ω</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call FFT(A</a:t>
            </a:r>
            <a:r>
              <a:rPr lang="en-US" sz="2000" b="0" i="0" u="none" strike="noStrike" cap="none" baseline="-25000">
                <a:solidFill>
                  <a:schemeClr val="dk1"/>
                </a:solidFill>
                <a:latin typeface="Calibri"/>
                <a:ea typeface="Calibri"/>
                <a:cs typeface="Calibri"/>
                <a:sym typeface="Calibri"/>
              </a:rPr>
              <a:t> 0</a:t>
            </a:r>
            <a:r>
              <a:rPr lang="en-US" sz="2000" b="0" i="0" u="none" strike="noStrike" cap="none">
                <a:solidFill>
                  <a:schemeClr val="dk1"/>
                </a:solidFill>
                <a:latin typeface="Calibri"/>
                <a:ea typeface="Calibri"/>
                <a:cs typeface="Calibri"/>
                <a:sym typeface="Calibri"/>
              </a:rPr>
              <a:t>, ω </a:t>
            </a:r>
            <a:r>
              <a:rPr lang="en-US" sz="2000" b="0" i="0" u="none" strike="noStrike" cap="none" baseline="30000">
                <a:solidFill>
                  <a:schemeClr val="dk1"/>
                </a:solidFill>
                <a:latin typeface="Calibri"/>
                <a:ea typeface="Calibri"/>
                <a:cs typeface="Calibri"/>
                <a:sym typeface="Calibri"/>
              </a:rPr>
              <a:t>2</a:t>
            </a:r>
            <a:r>
              <a:rPr lang="en-US" sz="2000" b="0" i="0" u="none" strike="noStrike" cap="none">
                <a:solidFill>
                  <a:schemeClr val="dk1"/>
                </a:solidFill>
                <a:latin typeface="Calibri"/>
                <a:ea typeface="Calibri"/>
                <a:cs typeface="Calibri"/>
                <a:sym typeface="Calibri"/>
              </a:rPr>
              <a:t> ) to evaluate A</a:t>
            </a:r>
            <a:r>
              <a:rPr lang="en-US" sz="2000" b="0" i="0" u="none" strike="noStrike" cap="none" baseline="-25000">
                <a:solidFill>
                  <a:schemeClr val="dk1"/>
                </a:solidFill>
                <a:latin typeface="Calibri"/>
                <a:ea typeface="Calibri"/>
                <a:cs typeface="Calibri"/>
                <a:sym typeface="Calibri"/>
              </a:rPr>
              <a:t> 0</a:t>
            </a:r>
            <a:r>
              <a:rPr lang="en-US" sz="2000" b="0" i="0" u="none" strike="noStrike" cap="none">
                <a:solidFill>
                  <a:schemeClr val="dk1"/>
                </a:solidFill>
                <a:latin typeface="Calibri"/>
                <a:ea typeface="Calibri"/>
                <a:cs typeface="Calibri"/>
                <a:sym typeface="Calibri"/>
              </a:rPr>
              <a:t> at even powers of ω</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for j = 0 to n − 1:</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compute A(ω j ) = A</a:t>
            </a:r>
            <a:r>
              <a:rPr lang="en-US" sz="2000" b="0" i="0" u="none" strike="noStrike" cap="none" baseline="-25000">
                <a:solidFill>
                  <a:schemeClr val="dk1"/>
                </a:solidFill>
                <a:latin typeface="Calibri"/>
                <a:ea typeface="Calibri"/>
                <a:cs typeface="Calibri"/>
                <a:sym typeface="Calibri"/>
              </a:rPr>
              <a:t> e</a:t>
            </a:r>
            <a:r>
              <a:rPr lang="en-US" sz="2000" b="0" i="0" u="none" strike="noStrike" cap="none">
                <a:solidFill>
                  <a:schemeClr val="dk1"/>
                </a:solidFill>
                <a:latin typeface="Calibri"/>
                <a:ea typeface="Calibri"/>
                <a:cs typeface="Calibri"/>
                <a:sym typeface="Calibri"/>
              </a:rPr>
              <a:t> (ω </a:t>
            </a:r>
            <a:r>
              <a:rPr lang="en-US" sz="2000" b="0" i="0" u="none" strike="noStrike" cap="none" baseline="30000">
                <a:solidFill>
                  <a:schemeClr val="dk1"/>
                </a:solidFill>
                <a:latin typeface="Calibri"/>
                <a:ea typeface="Calibri"/>
                <a:cs typeface="Calibri"/>
                <a:sym typeface="Calibri"/>
              </a:rPr>
              <a:t>2j </a:t>
            </a:r>
            <a:r>
              <a:rPr lang="en-US" sz="2000" b="0" i="0" u="none" strike="noStrike" cap="none">
                <a:solidFill>
                  <a:schemeClr val="dk1"/>
                </a:solidFill>
                <a:latin typeface="Calibri"/>
                <a:ea typeface="Calibri"/>
                <a:cs typeface="Calibri"/>
                <a:sym typeface="Calibri"/>
              </a:rPr>
              <a:t>) + ω </a:t>
            </a:r>
            <a:r>
              <a:rPr lang="en-US" sz="2000" b="0" i="0" u="none" strike="noStrike" cap="none" baseline="30000">
                <a:solidFill>
                  <a:schemeClr val="dk1"/>
                </a:solidFill>
                <a:latin typeface="Calibri"/>
                <a:ea typeface="Calibri"/>
                <a:cs typeface="Calibri"/>
                <a:sym typeface="Calibri"/>
              </a:rPr>
              <a:t>j</a:t>
            </a:r>
            <a:r>
              <a:rPr lang="en-US" sz="2000" b="0" i="0" u="none" strike="noStrike" cap="none">
                <a:solidFill>
                  <a:schemeClr val="dk1"/>
                </a:solidFill>
                <a:latin typeface="Calibri"/>
                <a:ea typeface="Calibri"/>
                <a:cs typeface="Calibri"/>
                <a:sym typeface="Calibri"/>
              </a:rPr>
              <a:t> A</a:t>
            </a:r>
            <a:r>
              <a:rPr lang="en-US" sz="2000" b="0" i="0" u="none" strike="noStrike" cap="none" baseline="-25000">
                <a:solidFill>
                  <a:schemeClr val="dk1"/>
                </a:solidFill>
                <a:latin typeface="Calibri"/>
                <a:ea typeface="Calibri"/>
                <a:cs typeface="Calibri"/>
                <a:sym typeface="Calibri"/>
              </a:rPr>
              <a:t> 0</a:t>
            </a:r>
            <a:r>
              <a:rPr lang="en-US" sz="2000" b="0" i="0" u="none" strike="noStrike" cap="none">
                <a:solidFill>
                  <a:schemeClr val="dk1"/>
                </a:solidFill>
                <a:latin typeface="Calibri"/>
                <a:ea typeface="Calibri"/>
                <a:cs typeface="Calibri"/>
                <a:sym typeface="Calibri"/>
              </a:rPr>
              <a:t> (ω </a:t>
            </a:r>
            <a:r>
              <a:rPr lang="en-US" sz="2000" b="0" i="0" u="none" strike="noStrike" cap="none" baseline="30000">
                <a:solidFill>
                  <a:schemeClr val="dk1"/>
                </a:solidFill>
                <a:latin typeface="Calibri"/>
                <a:ea typeface="Calibri"/>
                <a:cs typeface="Calibri"/>
                <a:sym typeface="Calibri"/>
              </a:rPr>
              <a:t>2j </a:t>
            </a:r>
            <a:r>
              <a:rPr lang="en-US" sz="2000" b="0" i="0" u="none" strike="noStrike" cap="none">
                <a:solidFill>
                  <a:schemeClr val="dk1"/>
                </a:solidFill>
                <a:latin typeface="Calibri"/>
                <a:ea typeface="Calibri"/>
                <a:cs typeface="Calibri"/>
                <a:sym typeface="Calibri"/>
              </a:rPr>
              <a:t>)</a:t>
            </a:r>
          </a:p>
          <a:p>
            <a:pPr marL="342900" marR="0" indent="-342900" algn="l" rtl="0">
              <a:lnSpc>
                <a:spcPct val="80000"/>
              </a:lnSpc>
              <a:spcBef>
                <a:spcPts val="400"/>
              </a:spcBef>
              <a:spcAft>
                <a:spcPts val="0"/>
              </a:spcAft>
              <a:buClr>
                <a:schemeClr val="dk1"/>
              </a:buClr>
              <a:buFont typeface="Arial"/>
              <a:buNone/>
            </a:pPr>
            <a:endParaRPr sz="2000" b="0" i="0" u="none" strike="noStrike" cap="none">
              <a:solidFill>
                <a:schemeClr val="dk1"/>
              </a:solidFill>
              <a:latin typeface="Calibri"/>
              <a:ea typeface="Calibri"/>
              <a:cs typeface="Calibri"/>
              <a:sym typeface="Calibri"/>
            </a:endParaRP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return A(ω </a:t>
            </a:r>
            <a:r>
              <a:rPr lang="en-US" sz="2000" b="0" i="0" u="none" strike="noStrike" cap="none" baseline="30000">
                <a:solidFill>
                  <a:schemeClr val="dk1"/>
                </a:solidFill>
                <a:latin typeface="Calibri"/>
                <a:ea typeface="Calibri"/>
                <a:cs typeface="Calibri"/>
                <a:sym typeface="Calibri"/>
              </a:rPr>
              <a:t>0</a:t>
            </a:r>
            <a:r>
              <a:rPr lang="en-US" sz="2000" b="0" i="0" u="none" strike="noStrike" cap="none">
                <a:solidFill>
                  <a:schemeClr val="dk1"/>
                </a:solidFill>
                <a:latin typeface="Calibri"/>
                <a:ea typeface="Calibri"/>
                <a:cs typeface="Calibri"/>
                <a:sym typeface="Calibri"/>
              </a:rPr>
              <a:t> ), . . . , A(ω </a:t>
            </a:r>
            <a:r>
              <a:rPr lang="en-US" sz="2000" b="0" i="0" u="none" strike="noStrike" cap="none" baseline="30000">
                <a:solidFill>
                  <a:schemeClr val="dk1"/>
                </a:solidFill>
                <a:latin typeface="Calibri"/>
                <a:ea typeface="Calibri"/>
                <a:cs typeface="Calibri"/>
                <a:sym typeface="Calibri"/>
              </a:rPr>
              <a:t>n−1 </a:t>
            </a:r>
            <a:r>
              <a:rPr lang="en-US" sz="2000" b="0" i="0" u="none" strike="noStrike" cap="none">
                <a:solidFill>
                  <a:schemeClr val="dk1"/>
                </a:solidFill>
                <a:latin typeface="Calibri"/>
                <a:ea typeface="Calibri"/>
                <a:cs typeface="Calibri"/>
                <a:sym typeface="Calibri"/>
              </a:rPr>
              <a:t>)</a:t>
            </a:r>
          </a:p>
          <a:p>
            <a:pPr marL="342900" marR="0" indent="-342900" algn="l" rtl="0">
              <a:lnSpc>
                <a:spcPct val="80000"/>
              </a:lnSpc>
              <a:spcBef>
                <a:spcPts val="400"/>
              </a:spcBef>
              <a:spcAft>
                <a:spcPts val="0"/>
              </a:spcAft>
              <a:buClr>
                <a:schemeClr val="dk1"/>
              </a:buClr>
              <a:buFont typeface="Arial"/>
              <a:buNone/>
            </a:pPr>
            <a:r>
              <a:rPr lang="en-US" sz="2000" b="0" i="0" u="none" strike="noStrike" cap="none">
                <a:solidFill>
                  <a:schemeClr val="dk1"/>
                </a:solidFill>
                <a:latin typeface="Calibri"/>
                <a:ea typeface="Calibri"/>
                <a:cs typeface="Calibri"/>
                <a:sym typeface="Calibri"/>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228;p33"/>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229" name="Google Shape;229;p33"/>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The mathematician Carl Friedrich Gauss (1777–1855) once noticed that although the product of two complex numbers</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(a + bi)(c + di) = ac − bd + (bc + ad)i seems to involve four real-number multiplications, it can in fact be done with just three: ac,bd, and (a + b)(c + d), since</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bc + ad = (a + b)(c + d) − ac − bd.</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In our big-O way of thinking, reducing the number of multiplications from four to three seems wasted ingenuity. But this modest improvement becomes very signiﬁcant when applied recursively. So if T(n) is complexity then T(n) is no longer O(n</a:t>
            </a:r>
            <a:r>
              <a:rPr lang="en-US" sz="2500" b="0" i="0" u="none" strike="noStrike" cap="none" baseline="30000">
                <a:solidFill>
                  <a:schemeClr val="dk1"/>
                </a:solidFill>
                <a:latin typeface="Calibri"/>
                <a:ea typeface="Calibri"/>
                <a:cs typeface="Calibri"/>
                <a:sym typeface="Calibri"/>
              </a:rPr>
              <a:t>2</a:t>
            </a:r>
            <a:r>
              <a:rPr lang="en-US" sz="2500" b="0" i="0" u="none" strike="noStrike" cap="none">
                <a:solidFill>
                  <a:schemeClr val="dk1"/>
                </a:solidFill>
                <a:latin typeface="Calibri"/>
                <a:ea typeface="Calibri"/>
                <a:cs typeface="Calibri"/>
                <a:sym typeface="Calibri"/>
              </a:rPr>
              <a:t>)</a:t>
            </a:r>
            <a:endParaRPr sz="2500" b="0" i="0" u="none" strike="noStrike" cap="none">
              <a:solidFill>
                <a:schemeClr val="dk1"/>
              </a:solidFill>
              <a:latin typeface="Calibri"/>
              <a:ea typeface="Calibri"/>
              <a:cs typeface="Calibri"/>
              <a:sym typeface="Calibri"/>
            </a:endParaRPr>
          </a:p>
        </p:txBody>
      </p:sp>
      <p:pic>
        <p:nvPicPr>
          <p:cNvPr id="230" name="Google Shape;230;p33"/>
          <p:cNvPicPr preferRelativeResize="0"/>
          <p:nvPr/>
        </p:nvPicPr>
        <p:blipFill>
          <a:blip r:embed="rId1">
            <a:alphaModFix/>
          </a:blip>
          <a:srcRect/>
          <a:stretch>
            <a:fillRect/>
          </a:stretch>
        </p:blipFill>
        <p:spPr>
          <a:xfrm>
            <a:off x="2286000" y="5562600"/>
            <a:ext cx="5105400" cy="54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236;p34"/>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237" name="Google Shape;237;p34"/>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A divide-and-conquer algorithm for integer multiplication.</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function multiply(x, y)</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Input: Positive integers x and y, in binary</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Output: Their product</a:t>
            </a:r>
          </a:p>
          <a:p>
            <a:pPr marL="342900" marR="0" indent="-342900" algn="l" rtl="0">
              <a:lnSpc>
                <a:spcPct val="80000"/>
              </a:lnSpc>
              <a:spcBef>
                <a:spcPts val="352"/>
              </a:spcBef>
              <a:spcAft>
                <a:spcPts val="0"/>
              </a:spcAft>
              <a:buClr>
                <a:schemeClr val="dk1"/>
              </a:buClr>
              <a:buFont typeface="Arial"/>
              <a:buNone/>
            </a:pP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n = max(size of x, size of y)</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if n = 1: return xy</a:t>
            </a: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2"/>
              </a:spcBef>
              <a:spcAft>
                <a:spcPts val="0"/>
              </a:spcAft>
              <a:buClr>
                <a:schemeClr val="dk1"/>
              </a:buClr>
              <a:buFont typeface="Arial"/>
              <a:buNone/>
            </a:pP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xL , xR = leftmost ⌈n/2⌉, rightmost ⌊n/2⌋ bits of x</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yL , yR = leftmost ⌈n/2⌉, rightmost ⌊n/2⌋ bits of y</a:t>
            </a:r>
          </a:p>
          <a:p>
            <a:pPr marL="342900" marR="0" indent="-342900" algn="l" rtl="0">
              <a:lnSpc>
                <a:spcPct val="80000"/>
              </a:lnSpc>
              <a:spcBef>
                <a:spcPts val="352"/>
              </a:spcBef>
              <a:spcAft>
                <a:spcPts val="0"/>
              </a:spcAft>
              <a:buClr>
                <a:schemeClr val="dk1"/>
              </a:buClr>
              <a:buFont typeface="Arial"/>
              <a:buNone/>
            </a:pPr>
            <a:endParaRPr sz="1750" b="0" i="0" u="none" strike="noStrike" cap="none">
              <a:solidFill>
                <a:schemeClr val="dk1"/>
              </a:solidFill>
              <a:latin typeface="Calibri"/>
              <a:ea typeface="Calibri"/>
              <a:cs typeface="Calibri"/>
              <a:sym typeface="Calibri"/>
            </a:endParaRP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P1 = multiply(xL , yL )</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P2 = multiply(xR , yR )</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P3 = multiply(xL + xR , yL + yR )</a:t>
            </a:r>
          </a:p>
          <a:p>
            <a:pPr marL="342900" marR="0" indent="-342900" algn="l" rtl="0">
              <a:lnSpc>
                <a:spcPct val="80000"/>
              </a:lnSpc>
              <a:spcBef>
                <a:spcPts val="350"/>
              </a:spcBef>
              <a:spcAft>
                <a:spcPts val="0"/>
              </a:spcAft>
              <a:buClr>
                <a:schemeClr val="dk1"/>
              </a:buClr>
              <a:buFont typeface="Arial"/>
              <a:buNone/>
            </a:pPr>
            <a:r>
              <a:rPr lang="en-US" sz="1750" b="0" i="0" u="none" strike="noStrike" cap="none">
                <a:solidFill>
                  <a:schemeClr val="dk1"/>
                </a:solidFill>
                <a:latin typeface="Calibri"/>
                <a:ea typeface="Calibri"/>
                <a:cs typeface="Calibri"/>
                <a:sym typeface="Calibri"/>
              </a:rPr>
              <a:t>return P1 × 2n + (P3 − P1 − P2 ) × 2n/2 + P2</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Google Shape;103;p15"/>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Number problems</a:t>
            </a:r>
            <a:endParaRPr sz="4400" b="0" i="0" u="none" strike="noStrike" cap="none">
              <a:solidFill>
                <a:schemeClr val="dk1"/>
              </a:solidFill>
              <a:latin typeface="Calibri"/>
              <a:ea typeface="Calibri"/>
              <a:cs typeface="Calibri"/>
              <a:sym typeface="Calibri"/>
            </a:endParaRPr>
          </a:p>
        </p:txBody>
      </p:sp>
      <p:sp>
        <p:nvSpPr>
          <p:cNvPr id="104" name="Google Shape;104;p15"/>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80000"/>
              </a:lnSpc>
              <a:spcBef>
                <a:spcPts val="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Modular exponentiation.</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function modexp(x, y, N )</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Input: Two n-bit integers x and N, an integer exponent y</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Output: x</a:t>
            </a:r>
            <a:r>
              <a:rPr lang="en-US" sz="2500" b="0" i="0" u="none" strike="noStrike" cap="none" baseline="30000">
                <a:solidFill>
                  <a:schemeClr val="dk1"/>
                </a:solidFill>
                <a:latin typeface="Calibri"/>
                <a:ea typeface="Calibri"/>
                <a:cs typeface="Calibri"/>
                <a:sym typeface="Calibri"/>
              </a:rPr>
              <a:t>y</a:t>
            </a:r>
            <a:r>
              <a:rPr lang="en-US" sz="2500" b="0" i="0" u="none" strike="noStrike" cap="none">
                <a:solidFill>
                  <a:schemeClr val="dk1"/>
                </a:solidFill>
                <a:latin typeface="Calibri"/>
                <a:ea typeface="Calibri"/>
                <a:cs typeface="Calibri"/>
                <a:sym typeface="Calibri"/>
              </a:rPr>
              <a:t> mod N</a:t>
            </a:r>
          </a:p>
          <a:p>
            <a:pPr marL="342900" marR="0" indent="-342900" algn="l" rtl="0">
              <a:lnSpc>
                <a:spcPct val="80000"/>
              </a:lnSpc>
              <a:spcBef>
                <a:spcPts val="496"/>
              </a:spcBef>
              <a:spcAft>
                <a:spcPts val="0"/>
              </a:spcAft>
              <a:buClr>
                <a:schemeClr val="dk1"/>
              </a:buClr>
              <a:buFont typeface="Arial"/>
              <a:buNone/>
            </a:pPr>
            <a:endParaRPr sz="2500" b="0" i="0" u="none" strike="noStrike" cap="none">
              <a:solidFill>
                <a:schemeClr val="dk1"/>
              </a:solidFill>
              <a:latin typeface="Calibri"/>
              <a:ea typeface="Calibri"/>
              <a:cs typeface="Calibri"/>
              <a:sym typeface="Calibri"/>
            </a:endParaRP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if y = 0: return 1</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z = modexp(x, ⌊y/2⌋, N )</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if y is even:</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return z </a:t>
            </a:r>
            <a:r>
              <a:rPr lang="en-US" sz="2500" b="0" i="0" u="none" strike="noStrike" cap="none" baseline="30000">
                <a:solidFill>
                  <a:schemeClr val="dk1"/>
                </a:solidFill>
                <a:latin typeface="Calibri"/>
                <a:ea typeface="Calibri"/>
                <a:cs typeface="Calibri"/>
                <a:sym typeface="Calibri"/>
              </a:rPr>
              <a:t>2</a:t>
            </a:r>
            <a:r>
              <a:rPr lang="en-US" sz="2500" b="0" i="0" u="none" strike="noStrike" cap="none">
                <a:solidFill>
                  <a:schemeClr val="dk1"/>
                </a:solidFill>
                <a:latin typeface="Calibri"/>
                <a:ea typeface="Calibri"/>
                <a:cs typeface="Calibri"/>
                <a:sym typeface="Calibri"/>
              </a:rPr>
              <a:t> mod N</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else:</a:t>
            </a:r>
          </a:p>
          <a:p>
            <a:pPr marL="342900" marR="0" indent="-342900" algn="l" rtl="0">
              <a:lnSpc>
                <a:spcPct val="80000"/>
              </a:lnSpc>
              <a:spcBef>
                <a:spcPts val="500"/>
              </a:spcBef>
              <a:spcAft>
                <a:spcPts val="0"/>
              </a:spcAft>
              <a:buClr>
                <a:schemeClr val="dk1"/>
              </a:buClr>
              <a:buFont typeface="Arial"/>
              <a:buNone/>
            </a:pPr>
            <a:r>
              <a:rPr lang="en-US" sz="2500" b="0" i="0" u="none" strike="noStrike" cap="none">
                <a:solidFill>
                  <a:schemeClr val="dk1"/>
                </a:solidFill>
                <a:latin typeface="Calibri"/>
                <a:ea typeface="Calibri"/>
                <a:cs typeface="Calibri"/>
                <a:sym typeface="Calibri"/>
              </a:rPr>
              <a:t>return x · z </a:t>
            </a:r>
            <a:r>
              <a:rPr lang="en-US" sz="2500" b="0" i="0" u="none" strike="noStrike" cap="none" baseline="30000">
                <a:solidFill>
                  <a:schemeClr val="dk1"/>
                </a:solidFill>
                <a:latin typeface="Calibri"/>
                <a:ea typeface="Calibri"/>
                <a:cs typeface="Calibri"/>
                <a:sym typeface="Calibri"/>
              </a:rPr>
              <a:t>2</a:t>
            </a:r>
            <a:r>
              <a:rPr lang="en-US" sz="2500" b="0" i="0" u="none" strike="noStrike" cap="none">
                <a:solidFill>
                  <a:schemeClr val="dk1"/>
                </a:solidFill>
                <a:latin typeface="Calibri"/>
                <a:ea typeface="Calibri"/>
                <a:cs typeface="Calibri"/>
                <a:sym typeface="Calibri"/>
              </a:rPr>
              <a:t> mod N</a:t>
            </a:r>
            <a:endParaRPr sz="25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10;p16"/>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Number problems</a:t>
            </a:r>
            <a:endParaRPr sz="4400" b="0" i="0" u="none" strike="noStrike" cap="none">
              <a:solidFill>
                <a:schemeClr val="dk1"/>
              </a:solidFill>
              <a:latin typeface="Calibri"/>
              <a:ea typeface="Calibri"/>
              <a:cs typeface="Calibri"/>
              <a:sym typeface="Calibri"/>
            </a:endParaRPr>
          </a:p>
        </p:txBody>
      </p:sp>
      <p:sp>
        <p:nvSpPr>
          <p:cNvPr id="111" name="Google Shape;111;p16"/>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90000"/>
              </a:lnSpc>
              <a:spcBef>
                <a:spcPts val="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Euclid’s algorithm for ﬁnding the greatest common divisor of two numbers.</a:t>
            </a:r>
          </a:p>
          <a:p>
            <a:pPr marL="342900" marR="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function Euclid(a, b)</a:t>
            </a:r>
          </a:p>
          <a:p>
            <a:pPr marL="342900" marR="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Input: Two integers a and b with a ≥ b ≥ 0</a:t>
            </a:r>
          </a:p>
          <a:p>
            <a:pPr marL="342900" marR="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Output: gcd(a, b)</a:t>
            </a:r>
          </a:p>
          <a:p>
            <a:pPr marL="342900" marR="0" indent="-34290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if b = 0: return a</a:t>
            </a:r>
          </a:p>
          <a:p>
            <a:pPr marL="342900" marR="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return Euclid(b, a mod b)</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117;p17"/>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18" name="Google Shape;118;p17"/>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spcBef>
                <a:spcPts val="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In initial days this technique was used to fight against low primary memory. Say we want to multiply 2 matrices C=A*B. A and B are so large that they cannot be stored in primary memory. So each matrix is divided as</a:t>
            </a:r>
          </a:p>
          <a:p>
            <a:pPr marL="342900" marR="0" indent="-342900" algn="l" rtl="0">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p:txBody>
      </p:sp>
      <p:pic>
        <p:nvPicPr>
          <p:cNvPr id="119" name="Google Shape;119;p17"/>
          <p:cNvPicPr preferRelativeResize="0"/>
          <p:nvPr/>
        </p:nvPicPr>
        <p:blipFill>
          <a:blip r:embed="rId1">
            <a:alphaModFix/>
          </a:blip>
          <a:srcRect/>
          <a:stretch>
            <a:fillRect/>
          </a:stretch>
        </p:blipFill>
        <p:spPr>
          <a:xfrm>
            <a:off x="901700" y="4191000"/>
            <a:ext cx="5056188" cy="20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125;p18"/>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26" name="Google Shape;126;p18"/>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spcBef>
                <a:spcPts val="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Now submatrices are smaller and can be stored in primary memory.</a:t>
            </a:r>
          </a:p>
          <a:p>
            <a:pPr marL="342900" marR="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But recursion is being used to devise more efficient algorithms. For example sorting using bubble sort requires O(n</a:t>
            </a:r>
            <a:r>
              <a:rPr lang="en-US" sz="3200" b="0" i="0" u="none" strike="noStrike" cap="none" baseline="30000">
                <a:solidFill>
                  <a:schemeClr val="dk1"/>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comparisons, whereas recursively dividing the array results in a better algorithm known as mergesort, quicksort etc</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2;p19"/>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33" name="Google Shape;133;p19"/>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spcBef>
                <a:spcPts val="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Now submatrices are smaller and can be stored in primary memory.</a:t>
            </a:r>
          </a:p>
          <a:p>
            <a:pPr marL="342900" marR="0" indent="-342900" algn="l" rtl="0">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But recursion is being used to devise more efficient algorithms. For example sorting using bubble sort requires O(n</a:t>
            </a:r>
            <a:r>
              <a:rPr lang="en-US" sz="3200" b="0" i="0" u="none" strike="noStrike" cap="none" baseline="30000">
                <a:solidFill>
                  <a:schemeClr val="dk1"/>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comparisons, whereas recursively dividing the array results in  better algorithms like mergesort, quicksort etc</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138;p20"/>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39" name="Google Shape;139;p20"/>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90000"/>
              </a:lnSpc>
              <a:spcBef>
                <a:spcPts val="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Matrix multiplication, by division as above,  comes out to an unimpressive O(n </a:t>
            </a:r>
            <a:r>
              <a:rPr lang="en-US" sz="2950" b="0" i="0" u="none" strike="noStrike" cap="none" baseline="30000">
                <a:solidFill>
                  <a:schemeClr val="dk1"/>
                </a:solidFill>
                <a:latin typeface="Calibri"/>
                <a:ea typeface="Calibri"/>
                <a:cs typeface="Calibri"/>
                <a:sym typeface="Calibri"/>
              </a:rPr>
              <a:t>3</a:t>
            </a:r>
            <a:r>
              <a:rPr lang="en-US" sz="2950" b="0" i="0" u="none" strike="noStrike" cap="none">
                <a:solidFill>
                  <a:schemeClr val="dk1"/>
                </a:solidFill>
                <a:latin typeface="Calibri"/>
                <a:ea typeface="Calibri"/>
                <a:cs typeface="Calibri"/>
                <a:sym typeface="Calibri"/>
              </a:rPr>
              <a:t> ), the same as for the default algorithm. But the efﬁciency can be further improved, and as with integer multiplication, the key is some clever</a:t>
            </a:r>
          </a:p>
          <a:p>
            <a:pPr marL="342900" marR="0" indent="-342900" algn="l" rtl="0">
              <a:lnSpc>
                <a:spcPct val="90000"/>
              </a:lnSpc>
              <a:spcBef>
                <a:spcPts val="590"/>
              </a:spcBef>
              <a:spcAft>
                <a:spcPts val="0"/>
              </a:spcAft>
              <a:buClr>
                <a:schemeClr val="dk1"/>
              </a:buClr>
              <a:buFont typeface="Arial"/>
              <a:buNone/>
            </a:pPr>
            <a:r>
              <a:rPr lang="en-US" sz="2950" b="0" i="0" u="none" strike="noStrike" cap="none">
                <a:solidFill>
                  <a:schemeClr val="dk1"/>
                </a:solidFill>
                <a:latin typeface="Calibri"/>
                <a:ea typeface="Calibri"/>
                <a:cs typeface="Calibri"/>
                <a:sym typeface="Calibri"/>
              </a:rPr>
              <a:t>algebra. It turns out XY can be computed from just seven n/2 × n/2 subproblems, via a decomposition so tricky and intricate that one wonders how Strassen was ever able to discover it!</a:t>
            </a:r>
          </a:p>
          <a:p>
            <a:pPr marL="342900" marR="0" indent="-154940" algn="l" rtl="0">
              <a:lnSpc>
                <a:spcPct val="90000"/>
              </a:lnSpc>
              <a:spcBef>
                <a:spcPts val="592"/>
              </a:spcBef>
              <a:spcAft>
                <a:spcPts val="0"/>
              </a:spcAft>
              <a:buClr>
                <a:schemeClr val="dk1"/>
              </a:buClr>
              <a:buSzPts val="2960"/>
              <a:buFont typeface="Arial"/>
              <a:buNone/>
            </a:pPr>
            <a:endParaRPr sz="295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145;p21"/>
          <p:cNvSpPr>
            <a:spLocks noGrp="1" noEditPoints="1"/>
          </p:cNvSpPr>
          <p:nvPr>
            <p:ph type="title"/>
          </p:nvPr>
        </p:nvSpPr>
        <p:spPr>
          <a:xfrm>
            <a:off x="457200" y="274638"/>
            <a:ext cx="8229600" cy="1143000"/>
          </a:xfrm>
          <a:noFill/>
          <a:ln>
            <a:noFill/>
          </a:ln>
        </p:spPr>
        <p:txBody>
          <a:bodyPr wrap="square" lIns="91425" tIns="45700" rIns="91425" bIns="45700" anchor="ctr">
            <a:noAutofit/>
          </a:bodyPr>
          <a:lstStyle/>
          <a:p>
            <a:pPr marL="0" marR="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Divide-and-conquer based techniques</a:t>
            </a:r>
            <a:endParaRPr sz="3950" b="0" i="0" u="none" strike="noStrike" cap="none">
              <a:solidFill>
                <a:schemeClr val="dk1"/>
              </a:solidFill>
              <a:latin typeface="Calibri"/>
              <a:ea typeface="Calibri"/>
              <a:cs typeface="Calibri"/>
              <a:sym typeface="Calibri"/>
            </a:endParaRPr>
          </a:p>
        </p:txBody>
      </p:sp>
      <p:sp>
        <p:nvSpPr>
          <p:cNvPr id="146" name="Google Shape;146;p21"/>
          <p:cNvSpPr>
            <a:spLocks noGrp="1" noEditPoints="1"/>
          </p:cNvSpPr>
          <p:nvPr>
            <p:ph type="body" idx="1"/>
          </p:nvPr>
        </p:nvSpPr>
        <p:spPr>
          <a:xfrm>
            <a:off x="457200" y="1600200"/>
            <a:ext cx="8229600" cy="4525963"/>
          </a:xfrm>
          <a:noFill/>
          <a:ln>
            <a:noFill/>
          </a:ln>
        </p:spPr>
        <p:txBody>
          <a:bodyPr wrap="square" lIns="91425" tIns="45700" rIns="91425" bIns="45700" anchor="t">
            <a:noAutofit/>
          </a:bodyPr>
          <a:lstStyle/>
          <a:p>
            <a:pPr marL="342900" marR="0" indent="-342900" algn="l" rtl="0">
              <a:lnSpc>
                <a:spcPct val="90000"/>
              </a:lnSpc>
              <a:spcBef>
                <a:spcPts val="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 </a:t>
            </a:r>
          </a:p>
          <a:p>
            <a:pPr marL="342900" marR="0" indent="-34290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indent="-34290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indent="-34290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indent="-342900" algn="l" rtl="0">
              <a:lnSpc>
                <a:spcPct val="90000"/>
              </a:lnSpc>
              <a:spcBef>
                <a:spcPts val="640"/>
              </a:spcBef>
              <a:spcAft>
                <a:spcPts val="0"/>
              </a:spcAft>
              <a:buClr>
                <a:schemeClr val="dk1"/>
              </a:buClr>
              <a:buFont typeface="Arial"/>
              <a:buNone/>
            </a:pPr>
            <a:endParaRPr sz="3200" b="0" i="0" u="none" strike="noStrike" cap="none">
              <a:solidFill>
                <a:schemeClr val="dk1"/>
              </a:solidFill>
              <a:latin typeface="Calibri"/>
              <a:ea typeface="Calibri"/>
              <a:cs typeface="Calibri"/>
              <a:sym typeface="Calibri"/>
            </a:endParaRPr>
          </a:p>
          <a:p>
            <a:pPr marL="342900" marR="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The new running time is T (n) = 7T (n/2) + O(n</a:t>
            </a:r>
            <a:r>
              <a:rPr lang="en-US" sz="3200" b="0" i="0" u="none" strike="noStrike" cap="none" baseline="30000">
                <a:solidFill>
                  <a:schemeClr val="dk1"/>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a:t>
            </a:r>
          </a:p>
          <a:p>
            <a:pPr marL="342900" marR="0" indent="-342900" algn="l" rtl="0">
              <a:lnSpc>
                <a:spcPct val="90000"/>
              </a:lnSpc>
              <a:spcBef>
                <a:spcPts val="640"/>
              </a:spcBef>
              <a:spcAft>
                <a:spcPts val="0"/>
              </a:spcAft>
              <a:buClr>
                <a:schemeClr val="dk1"/>
              </a:buClr>
              <a:buFont typeface="Arial"/>
              <a:buNone/>
            </a:pPr>
            <a:r>
              <a:rPr lang="en-US" sz="3200" b="0" i="0" u="none" strike="noStrike" cap="none">
                <a:solidFill>
                  <a:schemeClr val="dk1"/>
                </a:solidFill>
                <a:latin typeface="Calibri"/>
                <a:ea typeface="Calibri"/>
                <a:cs typeface="Calibri"/>
                <a:sym typeface="Calibri"/>
              </a:rPr>
              <a:t>which by the master theorem works out to O(n log</a:t>
            </a:r>
            <a:r>
              <a:rPr lang="en-US" sz="3200" b="0" i="0" u="none" strike="noStrike" cap="none" baseline="-25000">
                <a:solidFill>
                  <a:schemeClr val="dk1"/>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7 ) ≈ O(n</a:t>
            </a:r>
            <a:r>
              <a:rPr lang="en-US" sz="3200" b="0" i="0" u="none" strike="noStrike" cap="none" baseline="30000">
                <a:solidFill>
                  <a:schemeClr val="dk1"/>
                </a:solidFill>
                <a:latin typeface="Calibri"/>
                <a:ea typeface="Calibri"/>
                <a:cs typeface="Calibri"/>
                <a:sym typeface="Calibri"/>
              </a:rPr>
              <a:t>2.81</a:t>
            </a:r>
            <a:r>
              <a:rPr lang="en-US" sz="3200" b="0" i="0" u="none" strike="noStrike" cap="none">
                <a:solidFill>
                  <a:schemeClr val="dk1"/>
                </a:solidFill>
                <a:latin typeface="Calibri"/>
                <a:ea typeface="Calibri"/>
                <a:cs typeface="Calibri"/>
                <a:sym typeface="Calibri"/>
              </a:rPr>
              <a:t> ).</a:t>
            </a:r>
          </a:p>
        </p:txBody>
      </p:sp>
      <p:pic>
        <p:nvPicPr>
          <p:cNvPr id="147" name="Google Shape;147;p21"/>
          <p:cNvPicPr preferRelativeResize="0"/>
          <p:nvPr/>
        </p:nvPicPr>
        <p:blipFill>
          <a:blip r:embed="rId1">
            <a:alphaModFix/>
          </a:blip>
          <a:srcRect/>
          <a:stretch>
            <a:fillRect/>
          </a:stretch>
        </p:blipFill>
        <p:spPr>
          <a:xfrm>
            <a:off x="609600" y="1676400"/>
            <a:ext cx="8077200" cy="220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2019-11-17T10:46:59Z</dcterms:modified>
</cp:coreProperties>
</file>