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marR="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marR="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marR="0" lvl="3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marR="0" lvl="4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marR="0" lvl="5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marR="0" lvl="6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marR="0" lvl="7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marR="0" lvl="8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818032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marL="91440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marL="1371600" lvl="2" indent="-317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marL="182880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marL="2286000" lvl="4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marL="274320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marL="320040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marL="365760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marL="411480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marL="91440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marL="1371600" lvl="2" indent="-317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marL="182880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marL="2286000" lvl="4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marL="274320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marL="320040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marL="365760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marL="411480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marL="91440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marL="1371600" lvl="2" indent="-317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marL="182880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marL="2286000" lvl="4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marL="274320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marL="320040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marL="365760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marL="411480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marL="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marL="914400" lvl="1" indent="-228600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marL="2743200" lvl="5" indent="-228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marL="3200400" lvl="6" indent="-228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marL="3657600" lvl="7" indent="-228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marL="4114800" lvl="8" indent="-228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marL="914400" lvl="1" indent="-2286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marL="2743200" lvl="5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marL="3200400" lvl="6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marL="3657600" lvl="7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marL="4114800" lvl="8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marL="914400" lvl="1" indent="-2286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marL="2743200" lvl="5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marL="3200400" lvl="6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marL="3657600" lvl="7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marL="4114800" lvl="8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marL="914400" lvl="1" indent="-2286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marL="2743200" lvl="5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marL="3200400" lvl="6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marL="3657600" lvl="7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marL="4114800" lvl="8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marL="914400" lvl="1" indent="-2286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marL="2743200" lvl="5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marL="3200400" lvl="6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marL="3657600" lvl="7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marL="4114800" lvl="8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marL="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marL="914400" marR="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marL="1371600" marR="0" lvl="2" indent="-317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marL="2286000" marR="0" lvl="4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marL="2743200" marR="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marL="3200400" marR="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marL="3657600" marR="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marL="4114800" marR="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Mergesort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divide the array into 2 equal parts and sort them. Then we merge it. The routine goes as follows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Mergesort(A,1,n)		                                             merge(A,low,mid,high)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Low=1, high=n		                                             k=low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low&lt;high then		                                            while i&lt;=mid and j&lt;=high do       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mid=(low+high)/2	          	                                        if A(i)&lt;A(j) then 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mergesort(A,low,mid)	   	                                  B(k)=A(i), i++ 	    	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mergesort(A, mid+1,high)	                              else 	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merge(A,low,mid,high)	   	                                   B(k)=A(j), j++ 		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                                                              endif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                                                                    k++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                                                                   enddo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i&lt;mid then		     	                            Complexity: Let T(n) be number of comparisons n=2</a:t>
            </a:r>
            <a:r>
              <a:rPr lang="en-US" sz="15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for k=i to mid do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B(k)=A(k)				                  T(n)=2T(n/2)+an=an+2(an/2)+2</a:t>
            </a:r>
            <a:r>
              <a:rPr lang="en-US" sz="15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T(n/2</a:t>
            </a:r>
            <a:r>
              <a:rPr lang="en-US" sz="15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enddo					                          =(an+an+…+an) k summands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	 								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=akn=anlog</a:t>
            </a:r>
            <a:r>
              <a:rPr lang="en-US" sz="15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		     	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for k=j to high do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                   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B(k)=A(k)		 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enddo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endif	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 much of overhead in I/O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is not an in-place sorting algorithm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Heap 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Construction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2438400"/>
            <a:ext cx="838200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Lower 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Bound Theory 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Sorting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least number of comparisons in the worst case to be required by any comparison-based sorting algorithm?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n! possibilities for sorted sequence. So a binary decision tree must have n! leaves. Average height of the tree must be 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5029200"/>
            <a:ext cx="8686800" cy="86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Quicksort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we have an in-place D&amp;C based algorithm for sorting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Quicksort(A,1,n)		                        partition(A,low,high,j)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Low=1, high=n		      			z=A(low), i=low+1, j=n+1, A(n+1)=infinity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low&lt;high then		      			while i&lt;j do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partition(A,low,high,j)	            		while A(i)&lt;z do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quicksort(A,low,j-1)	      	   				i++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quicksort(A,j+1,high)	             		enddo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Endif	   		            				while A(j)&gt;z do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   						j- -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            					enddo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            					if i&lt;j then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 						A(i)↔A(j)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            					endif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         				enddo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Complexity Analysis of 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Quicksort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partitioning element is eccentric too small or too large then one subarray will be empty. So in that case in each call # of comparisons will be equal to number of elements in a partition. 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Complexity Analysis of 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Quicksort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total number of comparisons is n+(n-1)+…+1=O(n</a:t>
            </a:r>
            <a:r>
              <a:rPr lang="en-US" sz="32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 But this algorithm of Hoare works much faster than the above complexity suggests. Let us do average case analysis assuming that partitioning element can occupy any position with equal probability.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Complexity Analysis of 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Quicksort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C</a:t>
            </a:r>
            <a:r>
              <a:rPr lang="en-US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(n) be average # of comparisons</a:t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2209800"/>
            <a:ext cx="8001000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Complexity </a:t>
            </a: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nalysis 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Quicksort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quicksort to be more efficient we need to have good partitioning element that can partition the array into nontrivial subarrays. Median of medians is a good example that exactly does that. If we have 49 elements that are divided into 7 subarrays of 7 elements, and all these subarrays are arranged in such a way that there medians are placed in ascending order then median of medians will be greater/less than at least 15 elements. Now this median of medians can be used as a partitioning element.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partitioning algorithm can be used to select any number of elements of an array in probable linear time.</a:t>
            </a:r>
            <a:endParaRPr sz="2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Heapsort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Heap is a data structure efficient to delete the maximum(minimum) element in O(logn) computation, insertion of an element also requires similar operations. Heap is implemented in a complete binary tree in which nodes are located top to bottom and left to right. If we number nodes from 1 to n with 1 being the root, then number of a node is twice that of its father if it happens to be left son or +1 if right. Similarly if number of a node is divided by 2 then we get number of the father.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Heap is a DS in which son values are less than or equal to father values. We can construct heap in two different ways- by insertion and by adjustment.</a:t>
            </a:r>
            <a:endParaRPr sz="2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Heap 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Construction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Insertintoheap(A,n,z)//inserting z into a heap having n-1 elements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A(n)=z, A(0)=infinity		Complexity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z&gt;A(n/2) do		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A(n)↔A(n/2), n=n/2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enddo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3213100"/>
            <a:ext cx="3810000" cy="67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Heap 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Construction 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Heap_byadjustment(A,n)  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i=n/2 downto 1 do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adjust(A,i)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Enddo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Adjust(A,i)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 chain of elder sons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A(i) in this sorted chain of elder sons using binary search in a file of length  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0" y="3305175"/>
            <a:ext cx="4953000" cy="598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0" y="5181600"/>
            <a:ext cx="22098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513</Words>
  <Application>Microsoft Office PowerPoint</Application>
  <PresentationFormat>On-screen Show (4:3)</PresentationFormat>
  <Paragraphs>77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Mergesort</vt:lpstr>
      <vt:lpstr>Quicksort</vt:lpstr>
      <vt:lpstr>Complexity Analysis of Quicksort</vt:lpstr>
      <vt:lpstr>Complexity Analysis of Quicksort</vt:lpstr>
      <vt:lpstr>Complexity Analysis of Quicksort</vt:lpstr>
      <vt:lpstr>Complexity Analysis of Quicksort</vt:lpstr>
      <vt:lpstr>Heapsort</vt:lpstr>
      <vt:lpstr>Heap Construction</vt:lpstr>
      <vt:lpstr>Heap Construction </vt:lpstr>
      <vt:lpstr>Heap Construction</vt:lpstr>
      <vt:lpstr>Lower Bound Theory on Sorting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Mergesort</dc:title>
  <cp:lastModifiedBy>MY</cp:lastModifiedBy>
  <cp:revision>1</cp:revision>
  <dcterms:modified xsi:type="dcterms:W3CDTF">2020-02-22T13:42:48Z</dcterms:modified>
</cp:coreProperties>
</file>