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Algorithms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f(u, v) &lt; c(u, v) for (u, v) ∈ E 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 = c(u, v) − f(u, v) &gt; 0 and (u, v) ∈ E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Whereas if f(u, v) &gt; 0 for (u, v) ∈ E then f(v, u) &lt; 0. In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case c 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(v, u) = c(v, u) − f(v, u) &gt; 0, so (v, u) ∈ E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course if (u, v) nor (v, u) are in G 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c(u, v) = c(v, u) = 0 and f(u, v) = f(v, u) = 0, so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 = c 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(v, u) = 0 as well.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|E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≤ 2|E|. Note that the residual network G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ﬂow network with capacities given by c 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lemma shows the connection between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residual network and the original network.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 2 Let G = (V, E) be the ﬂow network with source 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sing t, and let f be a ﬂow in G. Moreover, let f′ be a ﬂow in the residual network Gf . Then ﬂow sum f + f′ is a valid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ﬂow in G with value | f + f′| = | f | + | f′|.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show that the ﬂow conditions hold for the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sum, i.e.: skew symmetry condition, capacity condition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ﬂow conservation condition.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skew symmetry condition note that, for all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 v ∈ V, we have: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+ f)(u, v)=f(u, v) + f  (u, v) = =−f(v, u) − f′(v, u) ==−(f(v, u) + f(v, u)) = −(f + f)(v, u).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capacity condition note that f(u, v) ≤ c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u, v ∈ V, and so: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+ f)(u, v)=f(u, v) + f(u, v) ≤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≤f(u, v) + (c(u, v) − f(u, v)) = c(u, v).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ﬂow conservation condition, for all u ∈ V − s, t, we have: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+ f)(u, v) = 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(f(u, v) + f’(u, v) = 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(f(u, v) + 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f’(u, v) =0+0=0 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the value of f + f is: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f + f’|=∑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 + f’)(s, v) =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(f(s, v) + f’(s, v)) =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f(s, v) + ∑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f(s, v) = | f | + | f’|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′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Augmenting Paths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ﬂow network G = (V, E) and the ﬂow f ,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augmenting path p is a simple path from s to t in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deﬁnition of the residual network for every edge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 on the augmenting we can increase the ﬂow from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to v without violating the capacity condition.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highest increase of the value of the ﬂow f that can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using the path p is the residual capacity of p: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(p) = min{c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 : (u, v) is on p}.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Augmenting Paths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increase of the ﬂow for p is a function fp : V × V → R: 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fNote that fp is a ﬂow in Gf with value | fp| = c f(p) &gt; 0.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Corollary 1 Let f ′ = f + fp then f′is a ﬂow in G with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| f′| = | f | + | fp| &gt; | f |.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133600"/>
            <a:ext cx="36385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ﬂow and minimum cut theorem, we will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show, says that the ﬂow is maximum if and only if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 does not contain augmenting path.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”’Cut”’ (S, T) in the ﬂow network G = (V, E) is division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V into S and T = V − S such that s ∈ S and t ∈ 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 is a ﬂow then netto ﬂow through the cut (S, T) 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deﬁned as f(S, T).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of the cut (S, T) is deﬁned as c(S, T).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 is the one with minimum capacity.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cut ({s, v1, v2}, {v3, v4, t}) with netto ﬂow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f(v1, v3) + f(v2, v3) + f(v2, v4) =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+ (−4) + 11 = 19, and capacity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c(v1, v3) + c(v2, v4) = 12 + 14 = 26.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should note that netto ﬂow through the cut can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 negative ﬂow, but the capacity of the cut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only nonnegative values.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 netto ﬂow through the cut (S, T) 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 by: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adding the positive ﬂow from S to T,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subtracting the positive ﬂow from T to 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other hand the capacity of the cut (S, T) 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composed only out of the edges going from S to T.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going from T to S are not taken into account.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lemma shows that the netto ﬂow through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cut is exactly equal to the value of the ﬂow.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 3 Let f be a ﬂow in the network G and let (S, T) be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cut in G then netto ﬂow through (S, T) is equal 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f(S, T) = | f |.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f(S − s, V) = 0 by ﬂow conservation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condition, so: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f(S, T)=f(S, V) − f(S, S) =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=f(s, V) + f(S − s, V) = f(s, V) = | f |.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Overview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Overview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Flows: Problem Deﬁnition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Ford-Fulkerson Algorithm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Edmonds-Karp Algorithm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Blocking Flow Algorithms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Dinic Algorithm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”Three Indians” Algorithm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result we get that the capacity of the cut 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upper bound on the ﬂow value.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Corollary 2 The value of any ﬂow f in G 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bounded from above by the capacity of any cut in 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Lemma 3 and the capacity condition we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f |=f(S, T) = ∑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u∈S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v∈T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f(u, v) ≤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≤∑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u∈S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∑v∈T c(u, v) = c(S, T).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ﬂow is upper bounded by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ﬂow and minimum cut theorem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says that these values are actually equal.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 1 For a ﬂow f in a network G = (V, 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conditions are equivalent: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 is the maximum ﬂow in G,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residual network Gf does not contain augmenting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| f | = c(S, T) for some cut (S, T) in G.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(1)→(2):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by contradiction that f is the maximum ﬂow but Gf contains an augmenting path p.Consider the ﬂow f′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as the sum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= f + fp where fp is given by (1).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Corollary 1 f′is a ﬂow in G and is strictly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then f 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contradicts the assumption that f is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(2)→(3):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assume that Gf does not contain any augmenting path, i.e., there is no path going from s to t in G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Deﬁne: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:= {v ∈ V : there exists a path from s to v in G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:= V − 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not path form s to t in so, t ∈ T and trivially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∈ S. Hence (S, T) is a cut.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Cuts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every pair u ∈ S and v ∈ T, we have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f(u, v) = c(u, v), as otherwise (u, v) ∈ E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v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be in 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Lemma 3 we get | f | = f(S, T) = c(S, T).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(3)→(1):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Corollary 2 we know that | f | ≤ c(S, T) for all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cuts (S, T).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condition | f | = c(S, T) means that 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maximum ﬂow.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Ford-Fulkerson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iteration of FF we ﬁnd an augmenting path.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edge (u, v) ∈ E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f(u, v) =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f(v, u) =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there exists a path p from s to t in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 Gf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(p) = min{c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 : (u, v) ∈ p}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edge (u, v) ∈ p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f(u, v) = f(u, v) + c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f(v, u) = −f(u, 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f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Ford-Fulkerson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running time of the Ford-Fulkerson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 on the choice of the augmenting path.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do it wrongly the algorithm might even not stop.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when the edge capacities are integral, we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show that the running time of the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O(E| f∗|), where f∗ is the maximum ﬂow.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f∗ is small the algorithm ﬁnishes fast, but even in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cases it might need | f∗| iterations.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 algorithm is the Ford-Fulkerson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in which instead of any path we use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shortest augmenting path.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assume that the edges have unit lengths.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modiﬁcation allows to improve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time of the algorithm to polynomial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show that Edminds-Karp algorithm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in O(nm</a:t>
            </a:r>
            <a:r>
              <a:rPr b="0" baseline="30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time.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denote by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 the distance from u to v in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 – assuming that each edge has unit length.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 4 If Edmonds-Karp algorithm works in ﬂow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G = (V, E) with the source s and sink 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for all vertices v ∈ V − {s, t} the distance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in the residual network G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decrease.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for some vertex v ∈ V − {s, t}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exists augmenting path q that decreases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from s to v.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f be the ﬂow before we apply the path p and let f′ be the ﬂow just after this.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v was the vertex minimizing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&lt;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p = s → u → v be the shortest path from s to v in G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that (u, v) ∈ E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=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− 1.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Flows: problem Definition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Flows: Problem Deﬁnition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ﬂow network or shortly network is a directed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G = (V, E) together with the function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: E → R+ that gives capacities of the edges.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ﬂow network we distinguish two vertices: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source denoted as s,  sink denoted as t.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ﬂow in G is a function f : V × V → R.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the choice of v we know that the distance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 was not decreased: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≥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prove that (u, v) ∈/ E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Assume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(u, v) ∈ E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using triangle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inequality for s, v and u we get: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df(s, v) ≤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+ 1 ≤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+ 1 ≤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contradicts the assumption that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&lt;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(u, v) ∈/ E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(u, v) ∈ E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′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the augmentation of the ﬂow f to f ′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the ﬂow v to u.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 uses shortest paths, so the shortest path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 to u in Gf ends with the edge (v, u) and: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v)=d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− 1 ≤=d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− 1 =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− 2,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contradict the assumption that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′(s, v) &lt;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theorem bounds the number of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 of Edmonds-Karp algorithm.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 2 For a network G = (V, 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 algorithm is executed at most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O(|V||E|) times.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iteration of the algorithm can be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O(|E| + |V| log |V|) time, so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running time of the algorithm 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O(|E|</a:t>
            </a:r>
            <a:r>
              <a:rPr b="0" baseline="30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|V| + |E||V|</a:t>
            </a:r>
            <a:r>
              <a:rPr b="0" baseline="30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|V|) time.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that an edge (u, v) in residual network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baseline="-2500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on an augmenting path p if residual capacity of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 to the residual capacity of (u, v), i.e.: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(p) = c 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(u, v).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we increase the ﬂow using the augmenting path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critical edge disappears from the residual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show that every edge from E can become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at most |V|/2 − 1 times.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 and v be connected by a critical edge edge.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augmenting paths are the shortest paths so for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edge (u, v) we get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= 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+ 1.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augmentation the edge (u, v) disappears 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appear on any other augmenting path till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ﬂow from u to v is not decreased.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happen only if when (v, u) appears on an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augmenting path.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f′ is the ﬂow in G and this happens then we have: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=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+ 1.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≤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by Lemma 4 we get: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u)=d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f′a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+ 1 ≥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+ 1 = d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+ 2.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between the time when (u, v) was once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and the becomes critical again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from the source to u has to increase by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2.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Edmonds-Karp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to u at the beginning is bigger then 0.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path from s to u cannot contain t, because (u, v) 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and u ≠t.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to u is at most |V| − 2.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(u, v) can become critical at most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(|V| − 2)/2 = |V|/2 − 1 times.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augmenting path contains at least one critical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edge, so the total number of such paths is O(|V||E|).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blocking ﬂow in residual network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ﬂow b in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every path from s to t in b is a shortest path in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every shortest path in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saturated edge in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f+b</a:t>
            </a:r>
            <a:endParaRPr b="0" baseline="-2500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Saturated edge is an edge with residual capacity equal to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this deﬁnition corresponds to the notion of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maximal set of shortest paths in Hopcroft-Karp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Dinic algorithm uses blocking ﬂows to ﬁnd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ﬂow in the following way.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=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there exists a path from s to t in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w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= f + b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correctness of the algorithm results directly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Maximum Flow and Minimum Cut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 because when the algorithm stops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augmenting paths in G.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now see how many times the while loop can be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 5 Let b be the blocking ﬂow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the shortest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augmenting path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f+b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longer then the shortest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augmenting path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the length of the shortest path p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f+b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larger then the length of the shortest path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p shares a saturated edges with the blocking ﬂow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Flows: Problem Deﬁnition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Flows: Problem Deﬁnition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ﬂow in G is a function f : V × V → R fulﬁlling the following conditions: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u, v ∈ V we have f(u, v) ≤ c(u, v) 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–Capacity condition,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u, v ∈ V we have f(u, v) = −f(v, u)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skew symmetry condition,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u ∈ V − {s, t} we require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v∈V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f(u, v) = 0.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ﬂow conservation condition 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 − v be the last such edge on p.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v − u belongs to b. Otherwise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f+b</a:t>
            </a:r>
            <a:endParaRPr b="0" baseline="-2500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edge u − v would still be saturated.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ﬂow b can be decomposed into the sum of shortest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baseline="-2500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by Lemma 4 the distance from s to u did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decrease, i.e., 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≤ 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+b(s, u).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 is the shortest path from s to t so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to v could increase by at most 2,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 + 2 ≤ 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+b(s, v).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part of p from v to t is the shortest path 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well, so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t) + 2 ≤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+b(s, t), i.e., the length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shortest path in residual graph has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Corollary 3 The length of the shortest path is 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n − 1 so the maximum number of phases in Dinic algorithm is at most 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ﬁnd blocking we need the layered network.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Layered network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residual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(V, E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directed graph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(V, E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with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{(u, v) : (u, v) ∈ E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u) + 1 = d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 v)}.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all paths from s to t in Gf are shortest paths.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if we ﬁnd a blocking ﬂow in layered graph we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automatically fulﬁl the ﬁrst condition.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graph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all paths lead to 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=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construct the graph G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E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≠∅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ﬁnd a path p from s to t in Gf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edge (u, v) ∈ p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b(u, v) = b(u, v) + c 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b(v, u) = −b(u, 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recursively remove u and other vertices if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residual edge leaves them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b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Flow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when the algorithm stops there is no path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 to t in Gf, so the returned ﬂow is a blocking ﬂow.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loop in the algorithm will be executed at most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|E| times, as in each run at least one edge is saturated.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implement the loop to work in O(n), so the total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time of the procedure requires O(nm) time.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Corollary 3 the total running time of Dinic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O(mn</a:t>
            </a:r>
            <a:r>
              <a:rPr b="0" baseline="30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”Three Indians”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”three Indians” algorithm is called as well MKM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(Malhotra, Kumar, Maheshwari).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execution of the main loop we will saturate one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by sending the ﬂow backward and forward.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algorithm the function f will not fulﬁll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ﬂow conditions. However, at the end of the algorithm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conditions will be restored.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capacity for v ∈ V is deﬁned as: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c(v) = min∑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u∈V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c(u, v), ∑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u∈V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c(v, u)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”Three Indians”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the following two auxiliary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FORWARD(v) – if more ﬂow enters v 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leaves it, this procedure sends the surplus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ﬂow forward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saturating one by one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leaving v,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BACKWARD(v) – if more ﬂow leaves v 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enters it, this procedure compensates this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insufﬁciency by sending ﬂow on to v in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baseline="-2500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saturating one by one edges edges entering v.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“Three Indians”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= 0 and construct the graph G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baseline="-2500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E</a:t>
            </a:r>
            <a:r>
              <a:rPr b="0" baseline="-2500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≠ ∅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ﬁnd a vertex with the smallest c(v)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 c(v) units of ﬂow using edges leaving v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 c(v) units of ﬂow using edges entering v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 = d(s, v) + 1 to n − 1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 w ∈ {w ∈ V : d(s, w) = i} do FORWARD(w)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 = d(s, v) − 1 downto 1 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 w ∈ {w ∈ V : d(s, w) = i} do BACKWARD(w)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 v from the network and correct capacities of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neighboring vertices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b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“Three Indians”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we have chosen the vertex that has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smallest capacity, in the procedures FORWARD 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we can always send the surplus 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compensate the insufﬁciency.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loop will be executed at most n − 2 times,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each time we saturate one vertex in the graph.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now count how many times we increase ﬂow 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in the procedures FORWARD and BACKWARD.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will be saturated at most m times.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“Three Indians”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increase the ﬂow without saturating edges at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O(n), because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time the the procedures FORWARD 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are executed we send ﬂow without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saturating an edge at most once.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are at most O(n</a:t>
            </a:r>
            <a:r>
              <a:rPr b="0" baseline="30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calls to these procedures.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we need O(n</a:t>
            </a:r>
            <a:r>
              <a:rPr b="0" baseline="30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time to ﬁnd a blocking ﬂow.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 with with the blocking ﬂow algorithm we get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ﬁnding maximum ﬂow in O(n</a:t>
            </a:r>
            <a:r>
              <a:rPr b="0" baseline="30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time.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Flows: Problem Deﬁnition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that the value f(u, v) is the ﬂow from u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v.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ﬂow f is denoted | f | and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deﬁned as the total ﬂow leaving s over all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edges, i.e.: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f | = ∑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u∈V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f(s, u).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maximum ﬂow problem for a given network</a:t>
            </a:r>
            <a:endParaRPr/>
          </a:p>
          <a:p>
            <a:pPr indent="-34290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ﬁnd the ﬂow with the highest value.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Flows: Problem Deﬁnition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following summing notation, where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 for the function f : X → Y can be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subset A of X.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such a case we assume that the value of f 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sum of its values for set A, i.e.: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f(X,Y) = ∑ 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x∈X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 </a:t>
            </a:r>
            <a:r>
              <a:rPr b="0" baseline="-2500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y∈Y 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f(x, y).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notation we can write the ﬂow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conservation condition for the vertex v 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f(v, V) = 0.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Flows: Problem Deﬁnition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 1 Let G = (V, E) be the ﬂow network and let f be a ﬂow in it then: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X ⊆ V we have f(X, X) = 0,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X,Y ⊆ V we have f(X,Y) = −f(Y, X),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X,Y, Z ⊆ V we have: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 ∪ Y, Z) = f(X, Z) + f(Y, Z) − f(X ∩ Y, Z)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f(Z, X ∪ Y) = f(Z, X) + f(Z,Y) − f(Z, X ∩ Y).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 | = f(s, V) = f(V, t).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prove this lemma during exercises.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Intuitively, for given G and the ﬂow f the residual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contains edges that can take more ﬂow.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formally, for a given pair of vertices u, v ∈ V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ﬂow c f(u, v) that can be send from u to v till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reach the capacity c(u, v) 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f(u, v) = c(u, v) − f(u, v).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if c(u, v) = 16 and f(u, v) = 11 then we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increase f(u, v) by c f(u, v) = 5 till we violate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of the edge (u, v).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Network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given network G = (V, E) and ﬂow f 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residual network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baseline="-2500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induced by f is the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G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(V, E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such that: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{(u, v) ∈ V × V : c f(u, v) &gt; 0}.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 for each edge in the residual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we can still increase the ﬂow by more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0.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edges in E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directed as edges in E 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reversed direction.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