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75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832A1-52D5-4898-BAF9-E0068429E43D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5D50-E81E-49AA-9C1E-154A42B93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5D50-E81E-49AA-9C1E-154A42B93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5D50-E81E-49AA-9C1E-154A42B93B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157" y="2594918"/>
            <a:ext cx="6807200" cy="806649"/>
          </a:xfrm>
        </p:spPr>
        <p:txBody>
          <a:bodyPr>
            <a:noAutofit/>
          </a:bodyPr>
          <a:lstStyle/>
          <a:p>
            <a:pPr algn="just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589" y="1925782"/>
            <a:ext cx="6819704" cy="271533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/>
              <a:t>CV (Curriculum Vitae) Writing</a:t>
            </a:r>
          </a:p>
          <a:p>
            <a:pPr algn="ctr"/>
            <a:r>
              <a:rPr lang="en-US" sz="3600" dirty="0" smtClean="0"/>
              <a:t>How to write an effective CV</a:t>
            </a:r>
          </a:p>
        </p:txBody>
      </p:sp>
    </p:spTree>
    <p:extLst>
      <p:ext uri="{BB962C8B-B14F-4D97-AF65-F5344CB8AC3E}">
        <p14:creationId xmlns="" xmlns:p14="http://schemas.microsoft.com/office/powerpoint/2010/main" val="7770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vs.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Resume</a:t>
            </a:r>
            <a:r>
              <a:rPr lang="en-US" dirty="0" smtClean="0"/>
              <a:t> – </a:t>
            </a:r>
          </a:p>
          <a:p>
            <a:r>
              <a:rPr lang="en-US" dirty="0" smtClean="0"/>
              <a:t>one or two page summary of your education, skills, and experience</a:t>
            </a:r>
          </a:p>
          <a:p>
            <a:r>
              <a:rPr lang="en-US" dirty="0" smtClean="0"/>
              <a:t>Brief and concise - no more than a page or two </a:t>
            </a:r>
          </a:p>
          <a:p>
            <a:pPr>
              <a:buNone/>
            </a:pPr>
            <a:r>
              <a:rPr lang="en-US" b="1" dirty="0" smtClean="0"/>
              <a:t>Curriculum Vitae (CV)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a longer (at least two pages) and more detailed synopsis</a:t>
            </a:r>
          </a:p>
          <a:p>
            <a:r>
              <a:rPr lang="en-US" dirty="0" smtClean="0"/>
              <a:t>Summary of educational background, teaching and research experience, publications, presentations, and affiliations</a:t>
            </a:r>
          </a:p>
          <a:p>
            <a:r>
              <a:rPr lang="en-US" dirty="0" smtClean="0"/>
              <a:t>Used when applying for academic, education, scientific or research positions</a:t>
            </a:r>
          </a:p>
          <a:p>
            <a:pPr>
              <a:buNone/>
            </a:pPr>
            <a:r>
              <a:rPr lang="en-US" b="1" dirty="0" smtClean="0"/>
              <a:t>Hybrid Resume/CV </a:t>
            </a:r>
            <a:r>
              <a:rPr lang="en-US" dirty="0" smtClean="0"/>
              <a:t>– a combination of both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CV or CURRICULUM VITAE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Latin word for "course of life", "life-track“</a:t>
            </a:r>
          </a:p>
          <a:p>
            <a:r>
              <a:rPr lang="en-US" dirty="0" smtClean="0"/>
              <a:t>a summary of your career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Purpose:</a:t>
            </a:r>
          </a:p>
          <a:p>
            <a:r>
              <a:rPr lang="en-US" dirty="0" smtClean="0"/>
              <a:t>to get an Interview</a:t>
            </a:r>
          </a:p>
          <a:p>
            <a:r>
              <a:rPr lang="en-US" dirty="0" smtClean="0"/>
              <a:t>to sell yourself</a:t>
            </a:r>
          </a:p>
          <a:p>
            <a:r>
              <a:rPr lang="en-US" dirty="0" smtClean="0"/>
              <a:t>to impress your potential employers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you </a:t>
            </a: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include in your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Basic Information:</a:t>
            </a:r>
          </a:p>
          <a:p>
            <a:pPr>
              <a:buNone/>
            </a:pPr>
            <a:endParaRPr lang="en-US" sz="1000" b="1" dirty="0" smtClean="0"/>
          </a:p>
          <a:p>
            <a:r>
              <a:rPr lang="en-US" dirty="0" smtClean="0"/>
              <a:t>Full Name </a:t>
            </a:r>
          </a:p>
          <a:p>
            <a:r>
              <a:rPr lang="en-US" dirty="0" smtClean="0"/>
              <a:t>Date of Birth [Age] </a:t>
            </a:r>
          </a:p>
          <a:p>
            <a:r>
              <a:rPr lang="en-US" dirty="0" smtClean="0"/>
              <a:t>Full Address and Post Code (Present &amp; Permanent) </a:t>
            </a:r>
          </a:p>
          <a:p>
            <a:r>
              <a:rPr lang="en-US" dirty="0" smtClean="0"/>
              <a:t>Contact Email address  </a:t>
            </a:r>
          </a:p>
          <a:p>
            <a:r>
              <a:rPr lang="en-US" dirty="0" smtClean="0"/>
              <a:t>Contact Telephone Number</a:t>
            </a:r>
          </a:p>
          <a:p>
            <a:r>
              <a:rPr lang="en-US" dirty="0" smtClean="0"/>
              <a:t>NID Number</a:t>
            </a:r>
          </a:p>
          <a:p>
            <a:pPr>
              <a:buNone/>
            </a:pPr>
            <a:r>
              <a:rPr lang="en-US" b="1" u="sng" dirty="0" smtClean="0"/>
              <a:t>Career Objective:</a:t>
            </a:r>
          </a:p>
          <a:p>
            <a:r>
              <a:rPr lang="en-US" dirty="0" smtClean="0"/>
              <a:t>Short and specific statement outlining the type of employment you are seeking or applying for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Ex: To become an integral part of XYZ IT while valuing clients and providing the highest level of care for the customers.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</a:t>
            </a: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include in your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Education and Qualifications </a:t>
            </a:r>
          </a:p>
          <a:p>
            <a:r>
              <a:rPr lang="en-US" dirty="0" smtClean="0"/>
              <a:t>Degrees  (University- college- School )</a:t>
            </a:r>
          </a:p>
          <a:p>
            <a:pPr>
              <a:buNone/>
            </a:pPr>
            <a:r>
              <a:rPr lang="en-US" b="1" u="sng" dirty="0" smtClean="0"/>
              <a:t>Employment History </a:t>
            </a:r>
          </a:p>
          <a:p>
            <a:r>
              <a:rPr lang="en-US" dirty="0" smtClean="0"/>
              <a:t>Most recent [relevant] employment first </a:t>
            </a:r>
          </a:p>
          <a:p>
            <a:r>
              <a:rPr lang="en-US" dirty="0" smtClean="0"/>
              <a:t>Name of the organization, your designation, tenure of work</a:t>
            </a:r>
          </a:p>
          <a:p>
            <a:r>
              <a:rPr lang="en-US" dirty="0" smtClean="0"/>
              <a:t>Make sure that there are no career gaps in your C.V. </a:t>
            </a:r>
          </a:p>
          <a:p>
            <a:pPr>
              <a:buNone/>
            </a:pPr>
            <a:endParaRPr lang="en-US" sz="100" dirty="0" smtClean="0"/>
          </a:p>
          <a:p>
            <a:pPr>
              <a:buNone/>
            </a:pPr>
            <a:r>
              <a:rPr lang="en-US" b="1" u="sng" dirty="0" smtClean="0"/>
              <a:t>Other Qualifications:</a:t>
            </a:r>
          </a:p>
          <a:p>
            <a:r>
              <a:rPr lang="en-US" dirty="0" smtClean="0"/>
              <a:t>Language skills</a:t>
            </a:r>
          </a:p>
          <a:p>
            <a:r>
              <a:rPr lang="en-US" dirty="0" smtClean="0"/>
              <a:t>Other relevant skills</a:t>
            </a:r>
          </a:p>
          <a:p>
            <a:pPr>
              <a:buNone/>
            </a:pPr>
            <a:r>
              <a:rPr lang="en-US" b="1" u="sng" dirty="0" smtClean="0"/>
              <a:t>Achievements:</a:t>
            </a:r>
          </a:p>
          <a:p>
            <a:r>
              <a:rPr lang="en-US" dirty="0" smtClean="0"/>
              <a:t>Awards</a:t>
            </a:r>
          </a:p>
          <a:p>
            <a:r>
              <a:rPr lang="en-US" dirty="0" smtClean="0"/>
              <a:t>Scholarships</a:t>
            </a:r>
          </a:p>
          <a:p>
            <a:r>
              <a:rPr lang="en-US" dirty="0" smtClean="0"/>
              <a:t>accomplishments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</a:t>
            </a:r>
            <a:r>
              <a:rPr lang="en-US" dirty="0" smtClean="0">
                <a:solidFill>
                  <a:srgbClr val="00B050"/>
                </a:solidFill>
              </a:rPr>
              <a:t>might </a:t>
            </a:r>
            <a:r>
              <a:rPr lang="en-US" dirty="0" smtClean="0"/>
              <a:t>include in your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Key skills (Self-starter, quick learner and highly motivated etc)</a:t>
            </a:r>
            <a:endParaRPr lang="en-US" sz="300" dirty="0" smtClean="0"/>
          </a:p>
          <a:p>
            <a:r>
              <a:rPr lang="en-US" dirty="0" smtClean="0"/>
              <a:t>Research experience</a:t>
            </a:r>
          </a:p>
          <a:p>
            <a:r>
              <a:rPr lang="en-US" dirty="0" smtClean="0"/>
              <a:t>Publications</a:t>
            </a:r>
          </a:p>
          <a:p>
            <a:r>
              <a:rPr lang="en-US" dirty="0" smtClean="0"/>
              <a:t>Voluntary services</a:t>
            </a:r>
          </a:p>
          <a:p>
            <a:r>
              <a:rPr lang="en-US" dirty="0" smtClean="0"/>
              <a:t>Internships</a:t>
            </a:r>
          </a:p>
          <a:p>
            <a:r>
              <a:rPr lang="en-US" dirty="0" smtClean="0"/>
              <a:t>Trainings/workshops</a:t>
            </a:r>
          </a:p>
          <a:p>
            <a:r>
              <a:rPr lang="en-US" dirty="0" smtClean="0"/>
              <a:t>Co-curricular activities</a:t>
            </a:r>
          </a:p>
          <a:p>
            <a:r>
              <a:rPr lang="en-US" dirty="0" smtClean="0"/>
              <a:t>Additional experiences (just mention the name of the organizations)</a:t>
            </a:r>
          </a:p>
          <a:p>
            <a:r>
              <a:rPr lang="en-US" dirty="0" smtClean="0"/>
              <a:t>Interests (relevant)</a:t>
            </a:r>
          </a:p>
          <a:p>
            <a:r>
              <a:rPr lang="en-US" dirty="0" smtClean="0"/>
              <a:t>References-2/3 (full name, address, telephone number and email address)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Things to consider </a:t>
            </a:r>
            <a:r>
              <a:rPr lang="en-US" b="0" dirty="0" smtClean="0"/>
              <a:t>for Writing </a:t>
            </a:r>
            <a:r>
              <a:rPr lang="en-US" b="0" dirty="0" smtClean="0"/>
              <a:t>a C.V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lie on your CV</a:t>
            </a:r>
          </a:p>
          <a:p>
            <a:r>
              <a:rPr lang="en-US" dirty="0" smtClean="0"/>
              <a:t>Put the most important things at the top</a:t>
            </a:r>
          </a:p>
          <a:p>
            <a:r>
              <a:rPr lang="en-US" dirty="0" smtClean="0"/>
              <a:t>Most recent job first – Secondary Education last</a:t>
            </a:r>
          </a:p>
          <a:p>
            <a:r>
              <a:rPr lang="en-US" dirty="0" smtClean="0"/>
              <a:t>Use a formal email address</a:t>
            </a:r>
          </a:p>
          <a:p>
            <a:r>
              <a:rPr lang="en-US" dirty="0" smtClean="0"/>
              <a:t>Keep it short and specific</a:t>
            </a:r>
          </a:p>
          <a:p>
            <a:r>
              <a:rPr lang="en-US" dirty="0" smtClean="0"/>
              <a:t>Font, spelling, punctuation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3997</TotalTime>
  <Words>312</Words>
  <Application>Microsoft Office PowerPoint</Application>
  <PresentationFormat>Custom</PresentationFormat>
  <Paragraphs>68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              </vt:lpstr>
      <vt:lpstr>Resume vs. CV</vt:lpstr>
      <vt:lpstr>CV or CURRICULUM VITAE</vt:lpstr>
      <vt:lpstr>Things you must include in your cv</vt:lpstr>
      <vt:lpstr>Things you must include in your cv</vt:lpstr>
      <vt:lpstr>Things you might include in your cv</vt:lpstr>
      <vt:lpstr>Things to consider for Writing a C.V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Based Speaking Task</dc:title>
  <dc:creator>diu</dc:creator>
  <cp:lastModifiedBy>Windows User</cp:lastModifiedBy>
  <cp:revision>231</cp:revision>
  <dcterms:created xsi:type="dcterms:W3CDTF">2015-10-05T04:49:39Z</dcterms:created>
  <dcterms:modified xsi:type="dcterms:W3CDTF">2020-09-14T04:02:04Z</dcterms:modified>
</cp:coreProperties>
</file>