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8" r:id="rId4"/>
    <p:sldId id="273" r:id="rId5"/>
    <p:sldId id="264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39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3776E-72E3-4452-BF26-D80E35916F56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3A38-9CAA-4058-B7C2-A3BF89243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Paragraph writing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777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paragraph?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 </a:t>
            </a:r>
            <a:r>
              <a:rPr lang="en-US" b="1" dirty="0" smtClean="0"/>
              <a:t>paragraph</a:t>
            </a:r>
            <a:r>
              <a:rPr lang="en-US" dirty="0" smtClean="0"/>
              <a:t> is a group of sentences about the same topic or main idea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group of sentences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clear main idea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Part of a longer 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miniature essay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5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Descriptive – to tell/to describe </a:t>
            </a:r>
          </a:p>
          <a:p>
            <a:r>
              <a:rPr lang="en-US" dirty="0" smtClean="0"/>
              <a:t>Narrative - to express/to entertain</a:t>
            </a:r>
          </a:p>
          <a:p>
            <a:r>
              <a:rPr lang="en-US" dirty="0" smtClean="0"/>
              <a:t>Expository – to inform/to explain</a:t>
            </a:r>
          </a:p>
          <a:p>
            <a:r>
              <a:rPr lang="en-US" dirty="0" smtClean="0"/>
              <a:t>Persuasive – to influence/to persuade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Sections of a paragraph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Beginning - Introduce your idea with a topic sentence</a:t>
            </a:r>
          </a:p>
          <a:p>
            <a:pPr marL="514350" indent="-514350">
              <a:buAutoNum type="arabicPeriod"/>
            </a:pPr>
            <a:r>
              <a:rPr lang="en-US" dirty="0" smtClean="0"/>
              <a:t>Middle - Explain your idea with details and supporting evidence</a:t>
            </a:r>
          </a:p>
          <a:p>
            <a:pPr marL="514350" indent="-514350">
              <a:buAutoNum type="arabicPeriod"/>
            </a:pPr>
            <a:r>
              <a:rPr lang="en-US" dirty="0" smtClean="0"/>
              <a:t>End - Make your point again with a closing sentence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The topic sentence:</a:t>
            </a:r>
          </a:p>
          <a:p>
            <a:r>
              <a:rPr lang="en-US" dirty="0" smtClean="0"/>
              <a:t>tells the main idea of a paragraph or what the paragraph is about</a:t>
            </a:r>
          </a:p>
          <a:p>
            <a:r>
              <a:rPr lang="en-US" dirty="0" smtClean="0"/>
              <a:t>usually, the  first sentence in a paragraph (but not always)</a:t>
            </a:r>
          </a:p>
          <a:p>
            <a:r>
              <a:rPr lang="en-US" dirty="0" smtClean="0"/>
              <a:t>usually the most general sentence in the paragraph</a:t>
            </a:r>
          </a:p>
          <a:p>
            <a:pPr marL="514350" indent="-514350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b="1" dirty="0" smtClean="0"/>
              <a:t>Supporting sentences:</a:t>
            </a:r>
          </a:p>
          <a:p>
            <a:r>
              <a:rPr lang="en-US" dirty="0" smtClean="0"/>
              <a:t>provide explanations and support for the topic sentence (main idea) of your paragraph</a:t>
            </a:r>
          </a:p>
          <a:p>
            <a:r>
              <a:rPr lang="en-US" dirty="0" smtClean="0"/>
              <a:t>facts, examples, descriptions, or reasons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Closing sentence:</a:t>
            </a:r>
          </a:p>
          <a:p>
            <a:r>
              <a:rPr lang="en-US" dirty="0" smtClean="0"/>
              <a:t>usually comes at the end of a paragraph</a:t>
            </a:r>
          </a:p>
          <a:p>
            <a:r>
              <a:rPr lang="en-US" dirty="0" smtClean="0"/>
              <a:t>includes the same idea as the topic sentence, but in different words</a:t>
            </a:r>
          </a:p>
          <a:p>
            <a:r>
              <a:rPr lang="en-US" dirty="0" smtClean="0"/>
              <a:t>sums up or reinforces the main idea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BRAINSTORMING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Prewriting and planning</a:t>
            </a:r>
          </a:p>
          <a:p>
            <a:r>
              <a:rPr lang="en-US" dirty="0" smtClean="0"/>
              <a:t>organizing your ideas and beginning to put the information you have on paper</a:t>
            </a:r>
          </a:p>
          <a:p>
            <a:r>
              <a:rPr lang="en-US" dirty="0" smtClean="0"/>
              <a:t>an informal way of generating topics to write about, or points to make about your topic</a:t>
            </a:r>
          </a:p>
          <a:p>
            <a:r>
              <a:rPr lang="en-US" dirty="0" smtClean="0"/>
              <a:t>writing down all ideas in the order which they come to your mind</a:t>
            </a:r>
          </a:p>
          <a:p>
            <a:r>
              <a:rPr lang="en-US" dirty="0" smtClean="0"/>
              <a:t>Shows your ability to pick and choose which topic is more important or which should go before another</a:t>
            </a:r>
          </a:p>
          <a:p>
            <a:r>
              <a:rPr lang="en-US" dirty="0" smtClean="0"/>
              <a:t>record only ideas and phrases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brainstorm?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9415"/>
            <a:ext cx="9652000" cy="4981389"/>
          </a:xfrm>
        </p:spPr>
        <p:txBody>
          <a:bodyPr/>
          <a:lstStyle/>
          <a:p>
            <a:r>
              <a:rPr lang="en-US" dirty="0" smtClean="0"/>
              <a:t>Listing- make a list of ideas or related words with the topic</a:t>
            </a:r>
          </a:p>
          <a:p>
            <a:r>
              <a:rPr lang="en-US" dirty="0" smtClean="0"/>
              <a:t>Clustering- To cluster ideas, write your topic in the center of a sheet of paper. Draw a circle around it, and surround that circle with related ideas, connecting the two together with lines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luster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37" y="3459095"/>
            <a:ext cx="3971678" cy="28972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994</TotalTime>
  <Words>270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Paragraph writing</vt:lpstr>
      <vt:lpstr>What is paragraph?</vt:lpstr>
      <vt:lpstr>Types of paragraph</vt:lpstr>
      <vt:lpstr>Sections of a paragraph </vt:lpstr>
      <vt:lpstr>Slide 5</vt:lpstr>
      <vt:lpstr> BRAINSTORMING  </vt:lpstr>
      <vt:lpstr>How to brainstorm?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Based Speaking Task</dc:title>
  <dc:creator>diu</dc:creator>
  <cp:lastModifiedBy>Windows User</cp:lastModifiedBy>
  <cp:revision>114</cp:revision>
  <dcterms:created xsi:type="dcterms:W3CDTF">2015-10-05T04:49:39Z</dcterms:created>
  <dcterms:modified xsi:type="dcterms:W3CDTF">2020-10-12T12:10:26Z</dcterms:modified>
</cp:coreProperties>
</file>