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7"/>
  </p:notesMasterIdLst>
  <p:sldIdLst>
    <p:sldId id="419" r:id="rId2"/>
    <p:sldId id="481" r:id="rId3"/>
    <p:sldId id="482" r:id="rId4"/>
    <p:sldId id="547" r:id="rId5"/>
    <p:sldId id="551" r:id="rId6"/>
    <p:sldId id="549" r:id="rId7"/>
    <p:sldId id="485" r:id="rId8"/>
    <p:sldId id="556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564" r:id="rId17"/>
    <p:sldId id="565" r:id="rId18"/>
    <p:sldId id="566" r:id="rId19"/>
    <p:sldId id="567" r:id="rId20"/>
    <p:sldId id="568" r:id="rId21"/>
    <p:sldId id="569" r:id="rId22"/>
    <p:sldId id="570" r:id="rId23"/>
    <p:sldId id="571" r:id="rId24"/>
    <p:sldId id="572" r:id="rId25"/>
    <p:sldId id="573" r:id="rId26"/>
    <p:sldId id="574" r:id="rId27"/>
    <p:sldId id="575" r:id="rId28"/>
    <p:sldId id="576" r:id="rId29"/>
    <p:sldId id="577" r:id="rId30"/>
    <p:sldId id="578" r:id="rId31"/>
    <p:sldId id="579" r:id="rId32"/>
    <p:sldId id="580" r:id="rId33"/>
    <p:sldId id="581" r:id="rId34"/>
    <p:sldId id="582" r:id="rId35"/>
    <p:sldId id="583" r:id="rId36"/>
    <p:sldId id="587" r:id="rId37"/>
    <p:sldId id="590" r:id="rId38"/>
    <p:sldId id="591" r:id="rId39"/>
    <p:sldId id="592" r:id="rId40"/>
    <p:sldId id="594" r:id="rId41"/>
    <p:sldId id="596" r:id="rId42"/>
    <p:sldId id="597" r:id="rId43"/>
    <p:sldId id="598" r:id="rId44"/>
    <p:sldId id="599" r:id="rId45"/>
    <p:sldId id="600" r:id="rId46"/>
    <p:sldId id="601" r:id="rId47"/>
    <p:sldId id="602" r:id="rId48"/>
    <p:sldId id="603" r:id="rId49"/>
    <p:sldId id="604" r:id="rId50"/>
    <p:sldId id="605" r:id="rId51"/>
    <p:sldId id="606" r:id="rId52"/>
    <p:sldId id="607" r:id="rId53"/>
    <p:sldId id="608" r:id="rId54"/>
    <p:sldId id="609" r:id="rId55"/>
    <p:sldId id="610" r:id="rId56"/>
    <p:sldId id="611" r:id="rId57"/>
    <p:sldId id="612" r:id="rId58"/>
    <p:sldId id="613" r:id="rId59"/>
    <p:sldId id="614" r:id="rId60"/>
    <p:sldId id="615" r:id="rId61"/>
    <p:sldId id="616" r:id="rId62"/>
    <p:sldId id="617" r:id="rId63"/>
    <p:sldId id="618" r:id="rId64"/>
    <p:sldId id="619" r:id="rId65"/>
    <p:sldId id="620" r:id="rId66"/>
    <p:sldId id="621" r:id="rId67"/>
    <p:sldId id="622" r:id="rId68"/>
    <p:sldId id="623" r:id="rId69"/>
    <p:sldId id="624" r:id="rId70"/>
    <p:sldId id="625" r:id="rId71"/>
    <p:sldId id="626" r:id="rId72"/>
    <p:sldId id="627" r:id="rId73"/>
    <p:sldId id="628" r:id="rId74"/>
    <p:sldId id="629" r:id="rId75"/>
    <p:sldId id="630" r:id="rId76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0000"/>
    <a:srgbClr val="FFFF00"/>
    <a:srgbClr val="003399"/>
    <a:srgbClr val="00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 varScale="1">
        <p:scale>
          <a:sx n="63" d="100"/>
          <a:sy n="63" d="100"/>
        </p:scale>
        <p:origin x="9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14" y="876"/>
      </p:cViewPr>
      <p:guideLst>
        <p:guide orient="horz" pos="2832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2F2A635E-B535-4348-A591-D5E0534EFDA9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D73F83AF-83F8-423D-BB7D-E0EA190CB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28D1EFD-59EE-432C-8D8D-AC30393D3A64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AA337F1C-4749-4167-B607-52B6AAB40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7B2172D-4DBD-4E99-A81F-16BCA855AD57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BEE9E7C5-631D-4B27-8CE1-45AF9F976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6FE12CD-5308-4DE3-BDE4-4784CF8C7855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99AF3AA7-6EB4-486D-AD82-0FFF30511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FEAC9E7A-BA76-480A-9C60-46D5AF58E65F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C7FD7F2-0A61-41E6-866B-1D0538EB1F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40094606-D132-49C9-8907-B3C80F8E460C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C7FA0FF1-DBD7-4AF6-B3DA-DF511C3E7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1A902998-D6BB-4A0E-8B07-56ADAD7D33C8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4502832-CC82-4273-B521-FE26FCD17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1D75A969-93E4-49BC-898D-8DCE794FBAC0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7CA39F7-AF93-43E4-9128-50864AD85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A5B6E881-B413-43FD-AE02-A3E94CF32F8D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E85C3E11-1513-4BFE-A576-090F214D7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95AEA3D6-6498-4E6C-9BDA-BA19112C80E5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5D3CFC7F-4E35-4E45-90C4-EF76F9239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3B8F67E9-0CBB-4277-97F5-4A04F94A4D86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C74EAAEF-0CF6-468A-BE97-28356E330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6E0D652-D208-4EB1-B61B-866C5F416D8C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28EC6DFF-4C71-4E1B-8CFB-22DDD2260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D71AB1B0-814C-49FC-8193-C4C3550D0DAB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05DA398E-22E1-4048-AADB-3F79A0D31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BC4F7E09-8952-4415-8824-6FE8CAA14E9E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DEB5471A-3D8F-4F1C-9E12-D1B1C3158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8EF7775-D12E-4B07-9D56-1341793FD7A5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95CFA9C-B92F-4435-894C-47C2C892D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3DD0675D-510A-40C4-B03A-7D52E23F05DD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9143C4C-7DE7-45A5-B678-C965E8043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F6414AD5-BA9D-43DF-9F6F-D64EE43FC09B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ECD0B367-AF2E-4A69-971B-29BD7F568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D3DEFFF1-A00F-49A5-972D-4BA4A797421E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005865A3-A186-45CB-8463-7AA2CD879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84409FCF-C5A3-46AA-9AC8-4CF4CD1248B6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56093C3C-8F37-4DFD-9900-D9C905850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782DFC52-89C9-44F7-8855-EACBF1077E08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3F44B53-8676-41E0-AF33-32CB70661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C86C3E0F-A92C-460B-8B8F-F1F6D84EA12F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95056E5F-64F4-4234-BC01-44F672AFC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479737C9-E414-490D-BD3E-A4B25689DFA5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4255018-856E-48EB-98B8-D6AB8A255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B0973DE1-010D-4655-8B86-6C6C21CCD068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DC9CC8A0-1E93-4BB3-A27B-AFFAB9948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1AECF36-5D4C-4238-BB76-1B5FA6CCF513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BF026EB-7565-4B00-B218-8DA2B9B21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DC009F9-BBFA-4F02-A9FB-5A886179C70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" y="3271838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198FEC-D925-40F4-8020-E17EAD9F8C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" y="3481388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6" name="Group 15">
            <a:extLst>
              <a:ext uri="{FF2B5EF4-FFF2-40B4-BE49-F238E27FC236}">
                <a16:creationId xmlns:a16="http://schemas.microsoft.com/office/drawing/2014/main" id="{F770CC69-2A30-4052-9ECF-1DFE9C739F84}"/>
              </a:ext>
            </a:extLst>
          </p:cNvPr>
          <p:cNvGrpSpPr>
            <a:grpSpLocks/>
          </p:cNvGrpSpPr>
          <p:nvPr/>
        </p:nvGrpSpPr>
        <p:grpSpPr bwMode="auto">
          <a:xfrm>
            <a:off x="-152400" y="1676400"/>
            <a:ext cx="1981200" cy="1524000"/>
            <a:chOff x="0" y="192"/>
            <a:chExt cx="1536" cy="1104"/>
          </a:xfrm>
        </p:grpSpPr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FB3B4E7D-B3F0-434F-807F-26272B48F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" y="287"/>
              <a:ext cx="1152" cy="959"/>
            </a:xfrm>
            <a:custGeom>
              <a:avLst/>
              <a:gdLst/>
              <a:ahLst/>
              <a:cxnLst>
                <a:cxn ang="0">
                  <a:pos x="672" y="960"/>
                </a:cxn>
                <a:cxn ang="0">
                  <a:pos x="0" y="432"/>
                </a:cxn>
                <a:cxn ang="0">
                  <a:pos x="528" y="0"/>
                </a:cxn>
                <a:cxn ang="0">
                  <a:pos x="1152" y="336"/>
                </a:cxn>
                <a:cxn ang="0">
                  <a:pos x="672" y="960"/>
                </a:cxn>
              </a:cxnLst>
              <a:rect l="0" t="0" r="r" b="b"/>
              <a:pathLst>
                <a:path w="1152" h="960">
                  <a:moveTo>
                    <a:pt x="672" y="960"/>
                  </a:moveTo>
                  <a:lnTo>
                    <a:pt x="0" y="432"/>
                  </a:lnTo>
                  <a:lnTo>
                    <a:pt x="528" y="0"/>
                  </a:lnTo>
                  <a:lnTo>
                    <a:pt x="1152" y="336"/>
                  </a:lnTo>
                  <a:lnTo>
                    <a:pt x="672" y="96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pic>
          <p:nvPicPr>
            <p:cNvPr id="8" name="Picture 17" descr="C:\My Documents\Karen\Work\MichelleWebPages\momproject\graphics\cslogo.gif">
              <a:extLst>
                <a:ext uri="{FF2B5EF4-FFF2-40B4-BE49-F238E27FC236}">
                  <a16:creationId xmlns:a16="http://schemas.microsoft.com/office/drawing/2014/main" id="{B9992D9A-4E6E-4752-85C1-2C3C3A1D1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2"/>
              <a:ext cx="1536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600200" y="1905000"/>
            <a:ext cx="746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-110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8569B9AA-E205-4C0A-B9B4-7AD05627C42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BEBEF-915D-489D-8830-93480CBB907B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4F2CFA56-2959-4323-8734-43956FD25E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89312E82-8D64-4CC7-8D78-D477A35FC1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A5E1A7-FD46-483E-BE93-F995AC6D15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44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8F88-F744-44FA-9753-6DFDAFF8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D5E43-0E3E-47C6-85C5-FEB5E5DC71D5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D700F-F614-4BFB-810C-BC9A0B19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515AE-50A2-4D2B-9543-8D877BFF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4E2A37-AFC4-400E-8653-E27BEB9C99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61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76200"/>
            <a:ext cx="21907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4198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0BE7A-0E8C-43D4-A3CB-46D0D65F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192FA-080F-4887-91EB-3914946C2F77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C0B31-CFA7-4F31-ADEC-C0A68E5B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1F256-C944-4A7B-964D-4F1F5BDE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2C16E-248C-4C03-9D80-662D95B85B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606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DEA77-6618-4D9D-94C0-82593A663C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BC8AA-1C1A-41F2-B5EC-4071D156918A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B727F-A518-4940-A4BD-749E2B0ADB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4100A-4964-4477-A55C-7E3BB02682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3145B-1427-4172-8B3F-48D8330FE4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162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F39E-34CA-48C0-A309-C34F08712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C67C-FA97-4994-9C74-34CB596021C5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988E2-332E-46A8-9096-780382CBC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B97E2-58C8-431B-9148-9D50B17996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9EC7C-3D6F-4D45-B66B-86B28A65EC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693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18875-AFFC-4A1A-BF4B-40D281458D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14250-2540-4F96-B79F-53A8DCB5BDBF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547A3-9DA4-4B0D-B5F2-FFF2FE6837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ABE2F-AB68-4970-AEC7-0E740C6B43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E8C32-DBAD-42EF-B08D-D1867FEAE4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63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4F534-EA1F-44D1-80D8-FF6DF789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0281E-2F26-41B3-B58C-D39E0717CF4D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3AB53-9CAF-44B3-ADCE-300D43CE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E7812-483B-44C1-8A56-1B522F35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57333-ED37-4FDC-99B6-8B443C1F98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61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E47A-930F-4A42-9AD2-6AFBAD68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46E5B-F734-4543-A663-9FE3A7E47168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98713-2822-4127-98D3-73B0597D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3948-B906-4C79-A798-F592614A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449AB-0B90-4643-BDEF-44BFB3375B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E130D-DC65-4EAB-9A2F-E77D8D3E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9F463-93DC-462D-B07B-B142EB553984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60E9B-6C6A-4150-836A-BAABA34A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31013-0297-4AEE-8107-3682E6B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7B86E-729C-40A8-A44C-2C87CDC27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40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11820-FF96-4AB9-861C-37A36039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F2C46-68EC-4D05-A100-B069FA8CB283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E42CB-7AEA-4BB7-ABB8-1857427C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AE779-C50C-4A42-AC53-2CED28C0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58426-F00F-4CCA-BBB4-E546C3C959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0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C49ED-201D-47E1-AFD3-0A112341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61275-A4C2-4BC4-95F6-B8744B7570C0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9A5E5-00B8-41CB-9F56-8AE62F50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E9FDC-DF18-4467-9AC7-0B7D502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1B27A-3019-4E59-9B5D-BEAA868C49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28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9CE6C-DF25-46F7-A7D4-DCCFD727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C2A2-7D4A-4645-842C-C46F0FE181A6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D959C-ACA7-4E81-B898-13F8DAB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0235B-5046-4711-AF7A-6CE39B11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C612E-10C9-439D-AD77-9CA050F1A7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88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E0C89-D4EA-43CF-B7F1-33AC8340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2425E-560B-4AFE-B7B6-8FDE25BF6068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38519-38D9-49E7-934D-F0A6D309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3B7BB-4A53-4CED-9D14-C5C21237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24CAC-5A72-478A-B27F-71DD7FEE15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91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8928-0FAA-4CED-ADA1-53CED9DD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A770E-A6FC-41C2-BB0A-E8F8D9CB9D19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473AF-A844-4D89-B154-081014AE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E5AB2-D7E6-42D5-823F-83569BB1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B5EF9-DBF0-4645-85E7-E03A3899E5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84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>
            <a:extLst>
              <a:ext uri="{FF2B5EF4-FFF2-40B4-BE49-F238E27FC236}">
                <a16:creationId xmlns:a16="http://schemas.microsoft.com/office/drawing/2014/main" id="{89DF9858-3BFE-47C3-8BD6-264FA37CF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B9973F40-B520-4ECD-B991-F31F49F86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760AA65B-58D3-4AAB-9C95-64631C39F4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DD6BEE53-ACB2-41D7-A40D-D7D751C539B4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D2A8FFE3-460C-4174-A943-1A22CA46FE6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C17618F7-DE2F-4C15-956B-8382FCEE5B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fld id="{15EAE9E5-BD51-41D1-A669-6E908206909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50" name="Rectangle 26">
            <a:extLst>
              <a:ext uri="{FF2B5EF4-FFF2-40B4-BE49-F238E27FC236}">
                <a16:creationId xmlns:a16="http://schemas.microsoft.com/office/drawing/2014/main" id="{F50AD40B-5097-48F2-8438-1602E9F53D0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14097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51" name="Rectangle 27">
            <a:extLst>
              <a:ext uri="{FF2B5EF4-FFF2-40B4-BE49-F238E27FC236}">
                <a16:creationId xmlns:a16="http://schemas.microsoft.com/office/drawing/2014/main" id="{F5790F58-24DD-4CF1-A8C8-AA334102AF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156210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3081" name="Group 24">
            <a:extLst>
              <a:ext uri="{FF2B5EF4-FFF2-40B4-BE49-F238E27FC236}">
                <a16:creationId xmlns:a16="http://schemas.microsoft.com/office/drawing/2014/main" id="{2C47FB59-70B4-41B4-9335-2694F694B5FE}"/>
              </a:ext>
            </a:extLst>
          </p:cNvPr>
          <p:cNvGrpSpPr>
            <a:grpSpLocks/>
          </p:cNvGrpSpPr>
          <p:nvPr/>
        </p:nvGrpSpPr>
        <p:grpSpPr bwMode="auto">
          <a:xfrm>
            <a:off x="-228600" y="-76200"/>
            <a:ext cx="1981200" cy="1524000"/>
            <a:chOff x="0" y="192"/>
            <a:chExt cx="1536" cy="1104"/>
          </a:xfrm>
        </p:grpSpPr>
        <p:sp>
          <p:nvSpPr>
            <p:cNvPr id="1047" name="Freeform 23">
              <a:extLst>
                <a:ext uri="{FF2B5EF4-FFF2-40B4-BE49-F238E27FC236}">
                  <a16:creationId xmlns:a16="http://schemas.microsoft.com/office/drawing/2014/main" id="{C97699B1-DE31-45A8-8FD0-AB229228F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" y="287"/>
              <a:ext cx="1152" cy="959"/>
            </a:xfrm>
            <a:custGeom>
              <a:avLst/>
              <a:gdLst/>
              <a:ahLst/>
              <a:cxnLst>
                <a:cxn ang="0">
                  <a:pos x="672" y="960"/>
                </a:cxn>
                <a:cxn ang="0">
                  <a:pos x="0" y="432"/>
                </a:cxn>
                <a:cxn ang="0">
                  <a:pos x="528" y="0"/>
                </a:cxn>
                <a:cxn ang="0">
                  <a:pos x="1152" y="336"/>
                </a:cxn>
                <a:cxn ang="0">
                  <a:pos x="672" y="960"/>
                </a:cxn>
              </a:cxnLst>
              <a:rect l="0" t="0" r="r" b="b"/>
              <a:pathLst>
                <a:path w="1152" h="960">
                  <a:moveTo>
                    <a:pt x="672" y="960"/>
                  </a:moveTo>
                  <a:lnTo>
                    <a:pt x="0" y="432"/>
                  </a:lnTo>
                  <a:lnTo>
                    <a:pt x="528" y="0"/>
                  </a:lnTo>
                  <a:lnTo>
                    <a:pt x="1152" y="336"/>
                  </a:lnTo>
                  <a:lnTo>
                    <a:pt x="672" y="96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pic>
          <p:nvPicPr>
            <p:cNvPr id="3083" name="Picture 15" descr="C:\My Documents\Karen\Work\MichelleWebPages\momproject\graphics\cslogo.gif">
              <a:extLst>
                <a:ext uri="{FF2B5EF4-FFF2-40B4-BE49-F238E27FC236}">
                  <a16:creationId xmlns:a16="http://schemas.microsoft.com/office/drawing/2014/main" id="{8ADD9608-5CE6-42B7-8690-ECDDCD139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2"/>
              <a:ext cx="1536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-110" charset="2"/>
        <a:buChar char="ä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-110" charset="2"/>
        <a:buChar char="ä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-110" charset="2"/>
        <a:buChar char="ä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-110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-110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-110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-110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-110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-110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AB70860-5D9F-4A1F-91FA-20AB558CD4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58913" y="151765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/>
              <a:t>Topological Sort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99D72AA-7AB3-45E2-A6D1-C1DEFB9B748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BA814-AE1B-4740-B165-7A35EDF260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339E6C-8F77-4D9D-A386-807FD7F82C33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90D4D5-717D-4E76-B6B7-00A811DA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8958B4-F160-489F-88AB-E5CCF06D8014}" type="slidenum">
              <a:rPr lang="en-US" altLang="en-US" sz="1400"/>
              <a:pPr/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ECABF7D-3E29-4B4B-B7D3-C6AD6A15C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459797" name="Rectangle 21">
            <a:extLst>
              <a:ext uri="{FF2B5EF4-FFF2-40B4-BE49-F238E27FC236}">
                <a16:creationId xmlns:a16="http://schemas.microsoft.com/office/drawing/2014/main" id="{573C875A-2030-4A0C-B8BB-3899569DF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160463" cy="6794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  dfs(D)</a:t>
            </a:r>
          </a:p>
        </p:txBody>
      </p:sp>
      <p:sp>
        <p:nvSpPr>
          <p:cNvPr id="27652" name="Oval 22">
            <a:extLst>
              <a:ext uri="{FF2B5EF4-FFF2-40B4-BE49-F238E27FC236}">
                <a16:creationId xmlns:a16="http://schemas.microsoft.com/office/drawing/2014/main" id="{1CCDB679-D8D9-4B74-BF37-E08B8C1856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27653" name="Oval 23">
            <a:extLst>
              <a:ext uri="{FF2B5EF4-FFF2-40B4-BE49-F238E27FC236}">
                <a16:creationId xmlns:a16="http://schemas.microsoft.com/office/drawing/2014/main" id="{1443E04D-8171-45C6-898C-C24F8D0840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27654" name="Oval 24">
            <a:extLst>
              <a:ext uri="{FF2B5EF4-FFF2-40B4-BE49-F238E27FC236}">
                <a16:creationId xmlns:a16="http://schemas.microsoft.com/office/drawing/2014/main" id="{3E85BB73-D9D0-4795-A347-5E30BFE519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27655" name="AutoShape 25">
            <a:extLst>
              <a:ext uri="{FF2B5EF4-FFF2-40B4-BE49-F238E27FC236}">
                <a16:creationId xmlns:a16="http://schemas.microsoft.com/office/drawing/2014/main" id="{A6397F4C-B2C5-4EEC-89C0-A03CEF446628}"/>
              </a:ext>
            </a:extLst>
          </p:cNvPr>
          <p:cNvCxnSpPr>
            <a:cxnSpLocks noChangeShapeType="1"/>
            <a:stCxn id="27652" idx="0"/>
            <a:endCxn id="27653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6" name="Oval 26">
            <a:extLst>
              <a:ext uri="{FF2B5EF4-FFF2-40B4-BE49-F238E27FC236}">
                <a16:creationId xmlns:a16="http://schemas.microsoft.com/office/drawing/2014/main" id="{DCAC2228-863B-4530-BA67-4DFC55DDA8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27657" name="AutoShape 27">
            <a:extLst>
              <a:ext uri="{FF2B5EF4-FFF2-40B4-BE49-F238E27FC236}">
                <a16:creationId xmlns:a16="http://schemas.microsoft.com/office/drawing/2014/main" id="{0F5D9C74-C2E7-4D6D-8158-97814677FCD0}"/>
              </a:ext>
            </a:extLst>
          </p:cNvPr>
          <p:cNvCxnSpPr>
            <a:cxnSpLocks noChangeShapeType="1"/>
            <a:stCxn id="27653" idx="5"/>
            <a:endCxn id="27656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Oval 28">
            <a:extLst>
              <a:ext uri="{FF2B5EF4-FFF2-40B4-BE49-F238E27FC236}">
                <a16:creationId xmlns:a16="http://schemas.microsoft.com/office/drawing/2014/main" id="{2FB2ECD7-03D8-4E12-A583-DEC18F8B6F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27659" name="AutoShape 29">
            <a:extLst>
              <a:ext uri="{FF2B5EF4-FFF2-40B4-BE49-F238E27FC236}">
                <a16:creationId xmlns:a16="http://schemas.microsoft.com/office/drawing/2014/main" id="{587EEBB4-E437-4035-B7A2-48BCA43F75E8}"/>
              </a:ext>
            </a:extLst>
          </p:cNvPr>
          <p:cNvCxnSpPr>
            <a:cxnSpLocks noChangeShapeType="1"/>
            <a:stCxn id="27653" idx="6"/>
            <a:endCxn id="27658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0" name="Oval 30">
            <a:extLst>
              <a:ext uri="{FF2B5EF4-FFF2-40B4-BE49-F238E27FC236}">
                <a16:creationId xmlns:a16="http://schemas.microsoft.com/office/drawing/2014/main" id="{3CA3E2C3-377A-420E-A9FC-FE5908D733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27661" name="Oval 31">
            <a:extLst>
              <a:ext uri="{FF2B5EF4-FFF2-40B4-BE49-F238E27FC236}">
                <a16:creationId xmlns:a16="http://schemas.microsoft.com/office/drawing/2014/main" id="{892D6F14-F44C-44A0-BD78-16896406BB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7662" name="AutoShape 32">
            <a:extLst>
              <a:ext uri="{FF2B5EF4-FFF2-40B4-BE49-F238E27FC236}">
                <a16:creationId xmlns:a16="http://schemas.microsoft.com/office/drawing/2014/main" id="{B1E727A5-A158-4F7C-8840-605979AA5B2A}"/>
              </a:ext>
            </a:extLst>
          </p:cNvPr>
          <p:cNvCxnSpPr>
            <a:cxnSpLocks noChangeShapeType="1"/>
            <a:stCxn id="27653" idx="4"/>
            <a:endCxn id="27654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33">
            <a:extLst>
              <a:ext uri="{FF2B5EF4-FFF2-40B4-BE49-F238E27FC236}">
                <a16:creationId xmlns:a16="http://schemas.microsoft.com/office/drawing/2014/main" id="{8E6DC5B4-61B8-4164-84F8-9D5AA5A9F78B}"/>
              </a:ext>
            </a:extLst>
          </p:cNvPr>
          <p:cNvCxnSpPr>
            <a:cxnSpLocks noChangeShapeType="1"/>
            <a:stCxn id="27661" idx="2"/>
            <a:endCxn id="27660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34">
            <a:extLst>
              <a:ext uri="{FF2B5EF4-FFF2-40B4-BE49-F238E27FC236}">
                <a16:creationId xmlns:a16="http://schemas.microsoft.com/office/drawing/2014/main" id="{E7B3B620-D533-46FC-B88C-C2DA69E65318}"/>
              </a:ext>
            </a:extLst>
          </p:cNvPr>
          <p:cNvCxnSpPr>
            <a:cxnSpLocks noChangeShapeType="1"/>
            <a:stCxn id="27661" idx="3"/>
            <a:endCxn id="27652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AutoShape 35">
            <a:extLst>
              <a:ext uri="{FF2B5EF4-FFF2-40B4-BE49-F238E27FC236}">
                <a16:creationId xmlns:a16="http://schemas.microsoft.com/office/drawing/2014/main" id="{F097D6E9-5A86-4F9F-BCE7-3EA0B884346C}"/>
              </a:ext>
            </a:extLst>
          </p:cNvPr>
          <p:cNvCxnSpPr>
            <a:cxnSpLocks noChangeShapeType="1"/>
            <a:stCxn id="27652" idx="7"/>
            <a:endCxn id="27660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6" name="AutoShape 36">
            <a:extLst>
              <a:ext uri="{FF2B5EF4-FFF2-40B4-BE49-F238E27FC236}">
                <a16:creationId xmlns:a16="http://schemas.microsoft.com/office/drawing/2014/main" id="{58EF117A-D2EA-4CF4-92EC-AEF5C7200E4A}"/>
              </a:ext>
            </a:extLst>
          </p:cNvPr>
          <p:cNvCxnSpPr>
            <a:cxnSpLocks noChangeShapeType="1"/>
            <a:stCxn id="27661" idx="7"/>
            <a:endCxn id="27658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37">
            <a:extLst>
              <a:ext uri="{FF2B5EF4-FFF2-40B4-BE49-F238E27FC236}">
                <a16:creationId xmlns:a16="http://schemas.microsoft.com/office/drawing/2014/main" id="{11BF0A7C-8C62-4A38-8639-7BE66E7FD40E}"/>
              </a:ext>
            </a:extLst>
          </p:cNvPr>
          <p:cNvCxnSpPr>
            <a:cxnSpLocks noChangeShapeType="1"/>
            <a:stCxn id="27660" idx="7"/>
            <a:endCxn id="27656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8" name="Oval 38">
            <a:extLst>
              <a:ext uri="{FF2B5EF4-FFF2-40B4-BE49-F238E27FC236}">
                <a16:creationId xmlns:a16="http://schemas.microsoft.com/office/drawing/2014/main" id="{21A8CDF8-E029-42E8-B5F3-BBBF6562B9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27669" name="AutoShape 39">
            <a:extLst>
              <a:ext uri="{FF2B5EF4-FFF2-40B4-BE49-F238E27FC236}">
                <a16:creationId xmlns:a16="http://schemas.microsoft.com/office/drawing/2014/main" id="{0C720858-A9BB-45C7-A69C-A91D0EA65490}"/>
              </a:ext>
            </a:extLst>
          </p:cNvPr>
          <p:cNvCxnSpPr>
            <a:cxnSpLocks noChangeShapeType="1"/>
            <a:stCxn id="27668" idx="2"/>
            <a:endCxn id="27652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9816" name="AutoShape 40">
            <a:extLst>
              <a:ext uri="{FF2B5EF4-FFF2-40B4-BE49-F238E27FC236}">
                <a16:creationId xmlns:a16="http://schemas.microsoft.com/office/drawing/2014/main" id="{F538A877-E635-4B91-9D37-8AA728BFDE7F}"/>
              </a:ext>
            </a:extLst>
          </p:cNvPr>
          <p:cNvCxnSpPr>
            <a:cxnSpLocks noChangeShapeType="1"/>
            <a:stCxn id="27661" idx="2"/>
            <a:endCxn id="27660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AutoShape 41">
            <a:extLst>
              <a:ext uri="{FF2B5EF4-FFF2-40B4-BE49-F238E27FC236}">
                <a16:creationId xmlns:a16="http://schemas.microsoft.com/office/drawing/2014/main" id="{E2D2C5A5-DFEF-4C1F-B015-1EBF0F2B74E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AutoShape 42">
            <a:extLst>
              <a:ext uri="{FF2B5EF4-FFF2-40B4-BE49-F238E27FC236}">
                <a16:creationId xmlns:a16="http://schemas.microsoft.com/office/drawing/2014/main" id="{214B4E2B-F383-4F2C-BBA2-F08033FFD1FE}"/>
              </a:ext>
            </a:extLst>
          </p:cNvPr>
          <p:cNvCxnSpPr>
            <a:cxnSpLocks noChangeShapeType="1"/>
            <a:stCxn id="27660" idx="7"/>
            <a:endCxn id="27656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33AD9169-B652-4E73-B41B-3694EB3FCA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4ED700-0863-4F9B-BF92-28019AECB0CE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8D2AD12F-9724-4337-821D-498B8263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BA4182-A791-4183-9176-927E3CC8A564}" type="slidenum">
              <a:rPr lang="en-US" altLang="en-US" sz="1400"/>
              <a:pPr/>
              <a:t>10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E43C605-C156-47C0-BC4A-0B7122846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2E545503-DAC9-4530-AABC-9515CC5D4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403350" cy="97313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  dfs(D)</a:t>
            </a:r>
          </a:p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    dfs(E)</a:t>
            </a:r>
          </a:p>
        </p:txBody>
      </p:sp>
      <p:sp>
        <p:nvSpPr>
          <p:cNvPr id="28676" name="Oval 4">
            <a:extLst>
              <a:ext uri="{FF2B5EF4-FFF2-40B4-BE49-F238E27FC236}">
                <a16:creationId xmlns:a16="http://schemas.microsoft.com/office/drawing/2014/main" id="{0FF07F66-7876-4E00-B319-D5EA2D0E0C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28677" name="Oval 5">
            <a:extLst>
              <a:ext uri="{FF2B5EF4-FFF2-40B4-BE49-F238E27FC236}">
                <a16:creationId xmlns:a16="http://schemas.microsoft.com/office/drawing/2014/main" id="{22AF6C16-5E5D-4AF7-94C5-123ECFC6E9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28678" name="Oval 6">
            <a:extLst>
              <a:ext uri="{FF2B5EF4-FFF2-40B4-BE49-F238E27FC236}">
                <a16:creationId xmlns:a16="http://schemas.microsoft.com/office/drawing/2014/main" id="{492927FF-730C-4B9E-9B85-D315879DB7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28679" name="AutoShape 7">
            <a:extLst>
              <a:ext uri="{FF2B5EF4-FFF2-40B4-BE49-F238E27FC236}">
                <a16:creationId xmlns:a16="http://schemas.microsoft.com/office/drawing/2014/main" id="{7CFCEAF8-8CCB-4087-BB26-4E61B238D382}"/>
              </a:ext>
            </a:extLst>
          </p:cNvPr>
          <p:cNvCxnSpPr>
            <a:cxnSpLocks noChangeShapeType="1"/>
            <a:stCxn id="28676" idx="0"/>
            <a:endCxn id="28677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0" name="Oval 8">
            <a:extLst>
              <a:ext uri="{FF2B5EF4-FFF2-40B4-BE49-F238E27FC236}">
                <a16:creationId xmlns:a16="http://schemas.microsoft.com/office/drawing/2014/main" id="{3F21C771-031B-434B-82BE-F5674AB2BE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28681" name="AutoShape 9">
            <a:extLst>
              <a:ext uri="{FF2B5EF4-FFF2-40B4-BE49-F238E27FC236}">
                <a16:creationId xmlns:a16="http://schemas.microsoft.com/office/drawing/2014/main" id="{FC203CFF-A2D7-403D-94DE-49222056D41C}"/>
              </a:ext>
            </a:extLst>
          </p:cNvPr>
          <p:cNvCxnSpPr>
            <a:cxnSpLocks noChangeShapeType="1"/>
            <a:stCxn id="28677" idx="5"/>
            <a:endCxn id="28680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Oval 10">
            <a:extLst>
              <a:ext uri="{FF2B5EF4-FFF2-40B4-BE49-F238E27FC236}">
                <a16:creationId xmlns:a16="http://schemas.microsoft.com/office/drawing/2014/main" id="{77C35351-F65B-4CCA-8CAB-A6C7912CA3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28683" name="AutoShape 11">
            <a:extLst>
              <a:ext uri="{FF2B5EF4-FFF2-40B4-BE49-F238E27FC236}">
                <a16:creationId xmlns:a16="http://schemas.microsoft.com/office/drawing/2014/main" id="{B8F7125D-51CE-4C6F-9183-CFCFC033F926}"/>
              </a:ext>
            </a:extLst>
          </p:cNvPr>
          <p:cNvCxnSpPr>
            <a:cxnSpLocks noChangeShapeType="1"/>
            <a:stCxn id="28677" idx="6"/>
            <a:endCxn id="28682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4" name="Oval 12">
            <a:extLst>
              <a:ext uri="{FF2B5EF4-FFF2-40B4-BE49-F238E27FC236}">
                <a16:creationId xmlns:a16="http://schemas.microsoft.com/office/drawing/2014/main" id="{04AAB4F5-4B4C-4309-90D0-F3C4612EB8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28685" name="Oval 13">
            <a:extLst>
              <a:ext uri="{FF2B5EF4-FFF2-40B4-BE49-F238E27FC236}">
                <a16:creationId xmlns:a16="http://schemas.microsoft.com/office/drawing/2014/main" id="{FCA7A476-EDE9-44C9-946F-4119977934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8686" name="AutoShape 14">
            <a:extLst>
              <a:ext uri="{FF2B5EF4-FFF2-40B4-BE49-F238E27FC236}">
                <a16:creationId xmlns:a16="http://schemas.microsoft.com/office/drawing/2014/main" id="{4FCA8C2B-97D4-4495-9407-6CEBB79AA83F}"/>
              </a:ext>
            </a:extLst>
          </p:cNvPr>
          <p:cNvCxnSpPr>
            <a:cxnSpLocks noChangeShapeType="1"/>
            <a:stCxn id="28677" idx="4"/>
            <a:endCxn id="28678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AutoShape 15">
            <a:extLst>
              <a:ext uri="{FF2B5EF4-FFF2-40B4-BE49-F238E27FC236}">
                <a16:creationId xmlns:a16="http://schemas.microsoft.com/office/drawing/2014/main" id="{59168704-DC65-48BA-B5D4-DBFDB16DD577}"/>
              </a:ext>
            </a:extLst>
          </p:cNvPr>
          <p:cNvCxnSpPr>
            <a:cxnSpLocks noChangeShapeType="1"/>
            <a:stCxn id="28685" idx="2"/>
            <a:endCxn id="28684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8" name="AutoShape 16">
            <a:extLst>
              <a:ext uri="{FF2B5EF4-FFF2-40B4-BE49-F238E27FC236}">
                <a16:creationId xmlns:a16="http://schemas.microsoft.com/office/drawing/2014/main" id="{0C082537-0F35-4B09-A0AD-DB4BFDF8AF64}"/>
              </a:ext>
            </a:extLst>
          </p:cNvPr>
          <p:cNvCxnSpPr>
            <a:cxnSpLocks noChangeShapeType="1"/>
            <a:stCxn id="28685" idx="3"/>
            <a:endCxn id="28676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9" name="AutoShape 17">
            <a:extLst>
              <a:ext uri="{FF2B5EF4-FFF2-40B4-BE49-F238E27FC236}">
                <a16:creationId xmlns:a16="http://schemas.microsoft.com/office/drawing/2014/main" id="{4FDD42A2-184B-420A-A58F-FA16E97567A7}"/>
              </a:ext>
            </a:extLst>
          </p:cNvPr>
          <p:cNvCxnSpPr>
            <a:cxnSpLocks noChangeShapeType="1"/>
            <a:stCxn id="28676" idx="7"/>
            <a:endCxn id="28684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AutoShape 18">
            <a:extLst>
              <a:ext uri="{FF2B5EF4-FFF2-40B4-BE49-F238E27FC236}">
                <a16:creationId xmlns:a16="http://schemas.microsoft.com/office/drawing/2014/main" id="{177D2BD1-A985-412B-9818-79BA0D0C73A9}"/>
              </a:ext>
            </a:extLst>
          </p:cNvPr>
          <p:cNvCxnSpPr>
            <a:cxnSpLocks noChangeShapeType="1"/>
            <a:stCxn id="28685" idx="7"/>
            <a:endCxn id="28682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AutoShape 19">
            <a:extLst>
              <a:ext uri="{FF2B5EF4-FFF2-40B4-BE49-F238E27FC236}">
                <a16:creationId xmlns:a16="http://schemas.microsoft.com/office/drawing/2014/main" id="{A4B49774-6986-4C72-9721-73D5404F6DD3}"/>
              </a:ext>
            </a:extLst>
          </p:cNvPr>
          <p:cNvCxnSpPr>
            <a:cxnSpLocks noChangeShapeType="1"/>
            <a:stCxn id="28684" idx="7"/>
            <a:endCxn id="2868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2" name="Oval 20">
            <a:extLst>
              <a:ext uri="{FF2B5EF4-FFF2-40B4-BE49-F238E27FC236}">
                <a16:creationId xmlns:a16="http://schemas.microsoft.com/office/drawing/2014/main" id="{28805A92-185E-4958-AFB0-384D62DCBD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28693" name="AutoShape 21">
            <a:extLst>
              <a:ext uri="{FF2B5EF4-FFF2-40B4-BE49-F238E27FC236}">
                <a16:creationId xmlns:a16="http://schemas.microsoft.com/office/drawing/2014/main" id="{D8040B6A-DA91-4340-B350-79B20FE4E02D}"/>
              </a:ext>
            </a:extLst>
          </p:cNvPr>
          <p:cNvCxnSpPr>
            <a:cxnSpLocks noChangeShapeType="1"/>
            <a:stCxn id="28692" idx="2"/>
            <a:endCxn id="28676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846" name="AutoShape 22">
            <a:extLst>
              <a:ext uri="{FF2B5EF4-FFF2-40B4-BE49-F238E27FC236}">
                <a16:creationId xmlns:a16="http://schemas.microsoft.com/office/drawing/2014/main" id="{85DA95E8-C51D-4C27-A096-BE0A560847A9}"/>
              </a:ext>
            </a:extLst>
          </p:cNvPr>
          <p:cNvCxnSpPr>
            <a:cxnSpLocks noChangeShapeType="1"/>
            <a:stCxn id="28676" idx="6"/>
            <a:endCxn id="28685" idx="3"/>
          </p:cNvCxnSpPr>
          <p:nvPr/>
        </p:nvCxnSpPr>
        <p:spPr bwMode="auto">
          <a:xfrm flipV="1">
            <a:off x="1673225" y="3857625"/>
            <a:ext cx="2016125" cy="9461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AutoShape 23">
            <a:extLst>
              <a:ext uri="{FF2B5EF4-FFF2-40B4-BE49-F238E27FC236}">
                <a16:creationId xmlns:a16="http://schemas.microsoft.com/office/drawing/2014/main" id="{81ECD1DE-42C3-4A81-8D06-DB7245B47D9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AutoShape 24">
            <a:extLst>
              <a:ext uri="{FF2B5EF4-FFF2-40B4-BE49-F238E27FC236}">
                <a16:creationId xmlns:a16="http://schemas.microsoft.com/office/drawing/2014/main" id="{32876609-869F-4115-9FDA-A5DD521A5AF1}"/>
              </a:ext>
            </a:extLst>
          </p:cNvPr>
          <p:cNvCxnSpPr>
            <a:cxnSpLocks noChangeShapeType="1"/>
            <a:stCxn id="28684" idx="7"/>
            <a:endCxn id="2868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AutoShape 25">
            <a:extLst>
              <a:ext uri="{FF2B5EF4-FFF2-40B4-BE49-F238E27FC236}">
                <a16:creationId xmlns:a16="http://schemas.microsoft.com/office/drawing/2014/main" id="{5F37501F-C97F-4A9B-8404-F8DE3D034A0C}"/>
              </a:ext>
            </a:extLst>
          </p:cNvPr>
          <p:cNvCxnSpPr>
            <a:cxnSpLocks noChangeShapeType="1"/>
            <a:stCxn id="28685" idx="2"/>
            <a:endCxn id="28684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C11E2DAD-5AE9-4BC8-B724-E48E8934C6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977F31F-1957-470D-8C2B-6396B82110CC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B15CDD1-E892-44A3-9CD0-D69D677F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A8BC4E-2BEB-4317-96F1-9CEA125701AE}" type="slidenum">
              <a:rPr lang="en-US" altLang="en-US" sz="1400"/>
              <a:pPr/>
              <a:t>11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6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86AF922-8864-427B-BEEC-45402E6E0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3C514CD4-2436-41C1-B42E-0B6F30820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647825" cy="12668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  dfs(D)</a:t>
            </a:r>
          </a:p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    dfs(E)</a:t>
            </a:r>
          </a:p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      dfs(F)</a:t>
            </a:r>
          </a:p>
        </p:txBody>
      </p:sp>
      <p:sp>
        <p:nvSpPr>
          <p:cNvPr id="462852" name="Oval 4">
            <a:extLst>
              <a:ext uri="{FF2B5EF4-FFF2-40B4-BE49-F238E27FC236}">
                <a16:creationId xmlns:a16="http://schemas.microsoft.com/office/drawing/2014/main" id="{47548D37-E082-4BA6-BEE6-F536D9157C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Courier New" pitchFamily="-110" charset="0"/>
              </a:rPr>
              <a:t>F</a:t>
            </a:r>
          </a:p>
        </p:txBody>
      </p:sp>
      <p:sp>
        <p:nvSpPr>
          <p:cNvPr id="462853" name="Oval 5">
            <a:extLst>
              <a:ext uri="{FF2B5EF4-FFF2-40B4-BE49-F238E27FC236}">
                <a16:creationId xmlns:a16="http://schemas.microsoft.com/office/drawing/2014/main" id="{CDC3BFD1-C59C-430F-88E5-26FFCBFC53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Courier New" pitchFamily="-110" charset="0"/>
              </a:rPr>
              <a:t>C</a:t>
            </a:r>
          </a:p>
        </p:txBody>
      </p:sp>
      <p:sp>
        <p:nvSpPr>
          <p:cNvPr id="462854" name="Oval 6">
            <a:extLst>
              <a:ext uri="{FF2B5EF4-FFF2-40B4-BE49-F238E27FC236}">
                <a16:creationId xmlns:a16="http://schemas.microsoft.com/office/drawing/2014/main" id="{780E441A-F127-43BB-A31C-7B95568A3A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Courier New" pitchFamily="-110" charset="0"/>
              </a:rPr>
              <a:t>G</a:t>
            </a:r>
          </a:p>
        </p:txBody>
      </p:sp>
      <p:cxnSp>
        <p:nvCxnSpPr>
          <p:cNvPr id="29703" name="AutoShape 7">
            <a:extLst>
              <a:ext uri="{FF2B5EF4-FFF2-40B4-BE49-F238E27FC236}">
                <a16:creationId xmlns:a16="http://schemas.microsoft.com/office/drawing/2014/main" id="{3B9480F9-0ABF-4FE5-96B9-6DE6216619C9}"/>
              </a:ext>
            </a:extLst>
          </p:cNvPr>
          <p:cNvCxnSpPr>
            <a:cxnSpLocks noChangeShapeType="1"/>
            <a:stCxn id="462852" idx="0"/>
            <a:endCxn id="462853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2856" name="Oval 8">
            <a:extLst>
              <a:ext uri="{FF2B5EF4-FFF2-40B4-BE49-F238E27FC236}">
                <a16:creationId xmlns:a16="http://schemas.microsoft.com/office/drawing/2014/main" id="{4018D1AE-2F9C-4BF1-96C2-054F90BB92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29705" name="AutoShape 9">
            <a:extLst>
              <a:ext uri="{FF2B5EF4-FFF2-40B4-BE49-F238E27FC236}">
                <a16:creationId xmlns:a16="http://schemas.microsoft.com/office/drawing/2014/main" id="{11824334-9FFC-4745-8ED9-122A119A0F80}"/>
              </a:ext>
            </a:extLst>
          </p:cNvPr>
          <p:cNvCxnSpPr>
            <a:cxnSpLocks noChangeShapeType="1"/>
            <a:stCxn id="462853" idx="5"/>
            <a:endCxn id="462856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2858" name="Oval 10">
            <a:extLst>
              <a:ext uri="{FF2B5EF4-FFF2-40B4-BE49-F238E27FC236}">
                <a16:creationId xmlns:a16="http://schemas.microsoft.com/office/drawing/2014/main" id="{B5398E93-2C86-40AF-87EE-28B1512002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Courier New" pitchFamily="-110" charset="0"/>
              </a:rPr>
              <a:t>B</a:t>
            </a:r>
          </a:p>
        </p:txBody>
      </p:sp>
      <p:cxnSp>
        <p:nvCxnSpPr>
          <p:cNvPr id="29707" name="AutoShape 11">
            <a:extLst>
              <a:ext uri="{FF2B5EF4-FFF2-40B4-BE49-F238E27FC236}">
                <a16:creationId xmlns:a16="http://schemas.microsoft.com/office/drawing/2014/main" id="{7ED8238C-037F-49F2-A8AA-79C3CA8ACBFC}"/>
              </a:ext>
            </a:extLst>
          </p:cNvPr>
          <p:cNvCxnSpPr>
            <a:cxnSpLocks noChangeShapeType="1"/>
            <a:stCxn id="462853" idx="6"/>
            <a:endCxn id="462858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2860" name="Oval 12">
            <a:extLst>
              <a:ext uri="{FF2B5EF4-FFF2-40B4-BE49-F238E27FC236}">
                <a16:creationId xmlns:a16="http://schemas.microsoft.com/office/drawing/2014/main" id="{3A885F24-E7B3-45FF-A0C2-FB6BDC83B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462861" name="Oval 13">
            <a:extLst>
              <a:ext uri="{FF2B5EF4-FFF2-40B4-BE49-F238E27FC236}">
                <a16:creationId xmlns:a16="http://schemas.microsoft.com/office/drawing/2014/main" id="{123160D0-C813-4FD2-984E-CDB9959865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29710" name="AutoShape 14">
            <a:extLst>
              <a:ext uri="{FF2B5EF4-FFF2-40B4-BE49-F238E27FC236}">
                <a16:creationId xmlns:a16="http://schemas.microsoft.com/office/drawing/2014/main" id="{F979EB44-BC0B-48F7-B67C-9D76BAEC4E76}"/>
              </a:ext>
            </a:extLst>
          </p:cNvPr>
          <p:cNvCxnSpPr>
            <a:cxnSpLocks noChangeShapeType="1"/>
            <a:stCxn id="462853" idx="4"/>
            <a:endCxn id="462854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AutoShape 15">
            <a:extLst>
              <a:ext uri="{FF2B5EF4-FFF2-40B4-BE49-F238E27FC236}">
                <a16:creationId xmlns:a16="http://schemas.microsoft.com/office/drawing/2014/main" id="{BCB7335B-CE47-4738-9C21-0A120BE20186}"/>
              </a:ext>
            </a:extLst>
          </p:cNvPr>
          <p:cNvCxnSpPr>
            <a:cxnSpLocks noChangeShapeType="1"/>
            <a:stCxn id="462861" idx="2"/>
            <a:endCxn id="462860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16">
            <a:extLst>
              <a:ext uri="{FF2B5EF4-FFF2-40B4-BE49-F238E27FC236}">
                <a16:creationId xmlns:a16="http://schemas.microsoft.com/office/drawing/2014/main" id="{9C94A512-2F9F-4F19-BB54-341DEE853C73}"/>
              </a:ext>
            </a:extLst>
          </p:cNvPr>
          <p:cNvCxnSpPr>
            <a:cxnSpLocks noChangeShapeType="1"/>
            <a:stCxn id="462861" idx="3"/>
            <a:endCxn id="462852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AutoShape 17">
            <a:extLst>
              <a:ext uri="{FF2B5EF4-FFF2-40B4-BE49-F238E27FC236}">
                <a16:creationId xmlns:a16="http://schemas.microsoft.com/office/drawing/2014/main" id="{99ADB1AB-9C5C-4A1F-8152-32FA782FC02C}"/>
              </a:ext>
            </a:extLst>
          </p:cNvPr>
          <p:cNvCxnSpPr>
            <a:cxnSpLocks noChangeShapeType="1"/>
            <a:stCxn id="462852" idx="7"/>
            <a:endCxn id="462860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AutoShape 18">
            <a:extLst>
              <a:ext uri="{FF2B5EF4-FFF2-40B4-BE49-F238E27FC236}">
                <a16:creationId xmlns:a16="http://schemas.microsoft.com/office/drawing/2014/main" id="{EEC48D12-59A6-4D77-AD36-1D8359AA519B}"/>
              </a:ext>
            </a:extLst>
          </p:cNvPr>
          <p:cNvCxnSpPr>
            <a:cxnSpLocks noChangeShapeType="1"/>
            <a:stCxn id="462861" idx="7"/>
            <a:endCxn id="462858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AutoShape 19">
            <a:extLst>
              <a:ext uri="{FF2B5EF4-FFF2-40B4-BE49-F238E27FC236}">
                <a16:creationId xmlns:a16="http://schemas.microsoft.com/office/drawing/2014/main" id="{40CF897A-24EE-4B1E-B896-F2171CB48D90}"/>
              </a:ext>
            </a:extLst>
          </p:cNvPr>
          <p:cNvCxnSpPr>
            <a:cxnSpLocks noChangeShapeType="1"/>
            <a:stCxn id="462860" idx="7"/>
            <a:endCxn id="462856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2868" name="Oval 20">
            <a:extLst>
              <a:ext uri="{FF2B5EF4-FFF2-40B4-BE49-F238E27FC236}">
                <a16:creationId xmlns:a16="http://schemas.microsoft.com/office/drawing/2014/main" id="{DE5A7362-DC21-4EF2-82AE-40233CA069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Courier New" pitchFamily="-110" charset="0"/>
              </a:rPr>
              <a:t>H</a:t>
            </a:r>
          </a:p>
        </p:txBody>
      </p:sp>
      <p:cxnSp>
        <p:nvCxnSpPr>
          <p:cNvPr id="29717" name="AutoShape 21">
            <a:extLst>
              <a:ext uri="{FF2B5EF4-FFF2-40B4-BE49-F238E27FC236}">
                <a16:creationId xmlns:a16="http://schemas.microsoft.com/office/drawing/2014/main" id="{254D3D58-00F7-4107-A5E7-7640251E48E8}"/>
              </a:ext>
            </a:extLst>
          </p:cNvPr>
          <p:cNvCxnSpPr>
            <a:cxnSpLocks noChangeShapeType="1"/>
            <a:stCxn id="462868" idx="2"/>
            <a:endCxn id="462852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2870" name="AutoShape 22">
            <a:extLst>
              <a:ext uri="{FF2B5EF4-FFF2-40B4-BE49-F238E27FC236}">
                <a16:creationId xmlns:a16="http://schemas.microsoft.com/office/drawing/2014/main" id="{259A3DF5-7E6E-4337-BBEA-51FEBAA8E387}"/>
              </a:ext>
            </a:extLst>
          </p:cNvPr>
          <p:cNvCxnSpPr>
            <a:cxnSpLocks noChangeShapeType="1"/>
            <a:stCxn id="462868" idx="2"/>
            <a:endCxn id="462852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9" name="AutoShape 23">
            <a:extLst>
              <a:ext uri="{FF2B5EF4-FFF2-40B4-BE49-F238E27FC236}">
                <a16:creationId xmlns:a16="http://schemas.microsoft.com/office/drawing/2014/main" id="{945A235B-ED75-42A0-A7E1-D2EE8D536AE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0" name="AutoShape 24">
            <a:extLst>
              <a:ext uri="{FF2B5EF4-FFF2-40B4-BE49-F238E27FC236}">
                <a16:creationId xmlns:a16="http://schemas.microsoft.com/office/drawing/2014/main" id="{FAD6E6B0-0211-4C97-8932-F18E00374D1C}"/>
              </a:ext>
            </a:extLst>
          </p:cNvPr>
          <p:cNvCxnSpPr>
            <a:cxnSpLocks noChangeShapeType="1"/>
            <a:stCxn id="462860" idx="7"/>
            <a:endCxn id="462856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1" name="AutoShape 25">
            <a:extLst>
              <a:ext uri="{FF2B5EF4-FFF2-40B4-BE49-F238E27FC236}">
                <a16:creationId xmlns:a16="http://schemas.microsoft.com/office/drawing/2014/main" id="{C8D809DB-E79F-46FE-A618-0FAA337AA2CA}"/>
              </a:ext>
            </a:extLst>
          </p:cNvPr>
          <p:cNvCxnSpPr>
            <a:cxnSpLocks noChangeShapeType="1"/>
            <a:stCxn id="462861" idx="2"/>
            <a:endCxn id="462860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6">
            <a:extLst>
              <a:ext uri="{FF2B5EF4-FFF2-40B4-BE49-F238E27FC236}">
                <a16:creationId xmlns:a16="http://schemas.microsoft.com/office/drawing/2014/main" id="{273A259D-880A-446C-8CB1-2BCA4ACB9B26}"/>
              </a:ext>
            </a:extLst>
          </p:cNvPr>
          <p:cNvCxnSpPr>
            <a:cxnSpLocks noChangeShapeType="1"/>
            <a:stCxn id="462852" idx="6"/>
            <a:endCxn id="462861" idx="3"/>
          </p:cNvCxnSpPr>
          <p:nvPr/>
        </p:nvCxnSpPr>
        <p:spPr bwMode="auto">
          <a:xfrm flipV="1">
            <a:off x="1673225" y="3857625"/>
            <a:ext cx="2016125" cy="9461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Date Placeholder 28">
            <a:extLst>
              <a:ext uri="{FF2B5EF4-FFF2-40B4-BE49-F238E27FC236}">
                <a16:creationId xmlns:a16="http://schemas.microsoft.com/office/drawing/2014/main" id="{02E9469F-08D5-4242-AA71-A5987BA4B8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ED39792-9100-4671-A17B-D70867559DF5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88B89D5-0BCB-4F56-AA85-D056E6F5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57C45B-29E2-4529-806F-2EF6EEB6CA5D}" type="slidenum">
              <a:rPr lang="en-US" altLang="en-US" sz="1400"/>
              <a:pPr/>
              <a:t>12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021DC4A-0428-4725-952E-526E9410C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C7EB76AB-0745-4807-880B-6F3495D9F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2012950" cy="15605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  dfs(D)</a:t>
            </a:r>
          </a:p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    dfs(E)</a:t>
            </a:r>
          </a:p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      dfs(F)</a:t>
            </a:r>
          </a:p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         dfs(H)</a:t>
            </a:r>
          </a:p>
        </p:txBody>
      </p:sp>
      <p:sp>
        <p:nvSpPr>
          <p:cNvPr id="463876" name="Oval 4">
            <a:extLst>
              <a:ext uri="{FF2B5EF4-FFF2-40B4-BE49-F238E27FC236}">
                <a16:creationId xmlns:a16="http://schemas.microsoft.com/office/drawing/2014/main" id="{2CB3A9CF-E8DF-4205-A686-826AE9D9CD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Courier New" pitchFamily="-110" charset="0"/>
              </a:rPr>
              <a:t>F</a:t>
            </a:r>
          </a:p>
        </p:txBody>
      </p:sp>
      <p:sp>
        <p:nvSpPr>
          <p:cNvPr id="463877" name="Oval 5">
            <a:extLst>
              <a:ext uri="{FF2B5EF4-FFF2-40B4-BE49-F238E27FC236}">
                <a16:creationId xmlns:a16="http://schemas.microsoft.com/office/drawing/2014/main" id="{77A90124-6301-4B3A-B604-187FA312D1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Courier New" pitchFamily="-110" charset="0"/>
              </a:rPr>
              <a:t>C</a:t>
            </a:r>
          </a:p>
        </p:txBody>
      </p:sp>
      <p:sp>
        <p:nvSpPr>
          <p:cNvPr id="463878" name="Oval 6">
            <a:extLst>
              <a:ext uri="{FF2B5EF4-FFF2-40B4-BE49-F238E27FC236}">
                <a16:creationId xmlns:a16="http://schemas.microsoft.com/office/drawing/2014/main" id="{CDF46DF8-0400-4561-9E2E-7C06997BBD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Courier New" pitchFamily="-110" charset="0"/>
              </a:rPr>
              <a:t>G</a:t>
            </a:r>
          </a:p>
        </p:txBody>
      </p:sp>
      <p:cxnSp>
        <p:nvCxnSpPr>
          <p:cNvPr id="30727" name="AutoShape 7">
            <a:extLst>
              <a:ext uri="{FF2B5EF4-FFF2-40B4-BE49-F238E27FC236}">
                <a16:creationId xmlns:a16="http://schemas.microsoft.com/office/drawing/2014/main" id="{E9FA91AB-6F3C-4B1D-B193-16FF1A32BD3C}"/>
              </a:ext>
            </a:extLst>
          </p:cNvPr>
          <p:cNvCxnSpPr>
            <a:cxnSpLocks noChangeShapeType="1"/>
            <a:stCxn id="463876" idx="0"/>
            <a:endCxn id="463877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3880" name="Oval 8">
            <a:extLst>
              <a:ext uri="{FF2B5EF4-FFF2-40B4-BE49-F238E27FC236}">
                <a16:creationId xmlns:a16="http://schemas.microsoft.com/office/drawing/2014/main" id="{F6E4AB62-E37E-45F8-8434-1EAD444A22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30729" name="AutoShape 9">
            <a:extLst>
              <a:ext uri="{FF2B5EF4-FFF2-40B4-BE49-F238E27FC236}">
                <a16:creationId xmlns:a16="http://schemas.microsoft.com/office/drawing/2014/main" id="{2CF4CE71-8C14-4D3B-B57C-58F7D6C197A3}"/>
              </a:ext>
            </a:extLst>
          </p:cNvPr>
          <p:cNvCxnSpPr>
            <a:cxnSpLocks noChangeShapeType="1"/>
            <a:stCxn id="463877" idx="5"/>
            <a:endCxn id="463880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3882" name="Oval 10">
            <a:extLst>
              <a:ext uri="{FF2B5EF4-FFF2-40B4-BE49-F238E27FC236}">
                <a16:creationId xmlns:a16="http://schemas.microsoft.com/office/drawing/2014/main" id="{ED3F0BC9-EAC7-45C2-B871-9A7E0B45AA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latin typeface="Courier New" pitchFamily="-110" charset="0"/>
              </a:rPr>
              <a:t>B</a:t>
            </a:r>
          </a:p>
        </p:txBody>
      </p:sp>
      <p:cxnSp>
        <p:nvCxnSpPr>
          <p:cNvPr id="30731" name="AutoShape 11">
            <a:extLst>
              <a:ext uri="{FF2B5EF4-FFF2-40B4-BE49-F238E27FC236}">
                <a16:creationId xmlns:a16="http://schemas.microsoft.com/office/drawing/2014/main" id="{B504B65A-43F5-4FD1-994A-E2FA161782AF}"/>
              </a:ext>
            </a:extLst>
          </p:cNvPr>
          <p:cNvCxnSpPr>
            <a:cxnSpLocks noChangeShapeType="1"/>
            <a:stCxn id="463877" idx="6"/>
            <a:endCxn id="463882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3884" name="Oval 12">
            <a:extLst>
              <a:ext uri="{FF2B5EF4-FFF2-40B4-BE49-F238E27FC236}">
                <a16:creationId xmlns:a16="http://schemas.microsoft.com/office/drawing/2014/main" id="{404048A9-2881-4AE3-A84D-6A64967AB7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463885" name="Oval 13">
            <a:extLst>
              <a:ext uri="{FF2B5EF4-FFF2-40B4-BE49-F238E27FC236}">
                <a16:creationId xmlns:a16="http://schemas.microsoft.com/office/drawing/2014/main" id="{32A46078-B04F-46B4-A4A9-FC008BF549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30734" name="AutoShape 14">
            <a:extLst>
              <a:ext uri="{FF2B5EF4-FFF2-40B4-BE49-F238E27FC236}">
                <a16:creationId xmlns:a16="http://schemas.microsoft.com/office/drawing/2014/main" id="{6875A01A-905A-4C10-9BB5-7E80F6FE45B1}"/>
              </a:ext>
            </a:extLst>
          </p:cNvPr>
          <p:cNvCxnSpPr>
            <a:cxnSpLocks noChangeShapeType="1"/>
            <a:stCxn id="463877" idx="4"/>
            <a:endCxn id="463878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5" name="AutoShape 15">
            <a:extLst>
              <a:ext uri="{FF2B5EF4-FFF2-40B4-BE49-F238E27FC236}">
                <a16:creationId xmlns:a16="http://schemas.microsoft.com/office/drawing/2014/main" id="{F6EF15AB-A1CF-4772-8CE3-125DF3D09CAF}"/>
              </a:ext>
            </a:extLst>
          </p:cNvPr>
          <p:cNvCxnSpPr>
            <a:cxnSpLocks noChangeShapeType="1"/>
            <a:stCxn id="463885" idx="2"/>
            <a:endCxn id="463884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6" name="AutoShape 16">
            <a:extLst>
              <a:ext uri="{FF2B5EF4-FFF2-40B4-BE49-F238E27FC236}">
                <a16:creationId xmlns:a16="http://schemas.microsoft.com/office/drawing/2014/main" id="{863F2DA9-1004-42F8-9F81-8B158F91E2CF}"/>
              </a:ext>
            </a:extLst>
          </p:cNvPr>
          <p:cNvCxnSpPr>
            <a:cxnSpLocks noChangeShapeType="1"/>
            <a:stCxn id="463885" idx="3"/>
            <a:endCxn id="463876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7" name="AutoShape 17">
            <a:extLst>
              <a:ext uri="{FF2B5EF4-FFF2-40B4-BE49-F238E27FC236}">
                <a16:creationId xmlns:a16="http://schemas.microsoft.com/office/drawing/2014/main" id="{610AB5E2-1B11-4618-8434-A436C248BB81}"/>
              </a:ext>
            </a:extLst>
          </p:cNvPr>
          <p:cNvCxnSpPr>
            <a:cxnSpLocks noChangeShapeType="1"/>
            <a:stCxn id="463876" idx="7"/>
            <a:endCxn id="463884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8" name="AutoShape 18">
            <a:extLst>
              <a:ext uri="{FF2B5EF4-FFF2-40B4-BE49-F238E27FC236}">
                <a16:creationId xmlns:a16="http://schemas.microsoft.com/office/drawing/2014/main" id="{A01F673E-9815-4899-984C-1159107BCE74}"/>
              </a:ext>
            </a:extLst>
          </p:cNvPr>
          <p:cNvCxnSpPr>
            <a:cxnSpLocks noChangeShapeType="1"/>
            <a:stCxn id="463885" idx="7"/>
            <a:endCxn id="463882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9" name="AutoShape 19">
            <a:extLst>
              <a:ext uri="{FF2B5EF4-FFF2-40B4-BE49-F238E27FC236}">
                <a16:creationId xmlns:a16="http://schemas.microsoft.com/office/drawing/2014/main" id="{03683092-0D2D-4511-AF80-2F958B5E1B57}"/>
              </a:ext>
            </a:extLst>
          </p:cNvPr>
          <p:cNvCxnSpPr>
            <a:cxnSpLocks noChangeShapeType="1"/>
            <a:stCxn id="463884" idx="7"/>
            <a:endCxn id="46388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3892" name="Oval 20">
            <a:extLst>
              <a:ext uri="{FF2B5EF4-FFF2-40B4-BE49-F238E27FC236}">
                <a16:creationId xmlns:a16="http://schemas.microsoft.com/office/drawing/2014/main" id="{E8A7EA82-EE87-4C2A-BFD0-F1640AE4C4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Courier New" pitchFamily="-110" charset="0"/>
              </a:rPr>
              <a:t>H</a:t>
            </a:r>
          </a:p>
        </p:txBody>
      </p:sp>
      <p:cxnSp>
        <p:nvCxnSpPr>
          <p:cNvPr id="30741" name="AutoShape 21">
            <a:extLst>
              <a:ext uri="{FF2B5EF4-FFF2-40B4-BE49-F238E27FC236}">
                <a16:creationId xmlns:a16="http://schemas.microsoft.com/office/drawing/2014/main" id="{F308137E-AD7E-404F-915D-02DCB85F15E8}"/>
              </a:ext>
            </a:extLst>
          </p:cNvPr>
          <p:cNvCxnSpPr>
            <a:cxnSpLocks noChangeShapeType="1"/>
            <a:stCxn id="463892" idx="2"/>
            <a:endCxn id="463876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2" name="AutoShape 23">
            <a:extLst>
              <a:ext uri="{FF2B5EF4-FFF2-40B4-BE49-F238E27FC236}">
                <a16:creationId xmlns:a16="http://schemas.microsoft.com/office/drawing/2014/main" id="{262696C7-09B3-4735-A762-794CC01E6D5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3" name="AutoShape 24">
            <a:extLst>
              <a:ext uri="{FF2B5EF4-FFF2-40B4-BE49-F238E27FC236}">
                <a16:creationId xmlns:a16="http://schemas.microsoft.com/office/drawing/2014/main" id="{0571A81D-32FA-4BA2-BA35-2B87AD8AA93C}"/>
              </a:ext>
            </a:extLst>
          </p:cNvPr>
          <p:cNvCxnSpPr>
            <a:cxnSpLocks noChangeShapeType="1"/>
            <a:stCxn id="463884" idx="7"/>
            <a:endCxn id="46388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4" name="AutoShape 25">
            <a:extLst>
              <a:ext uri="{FF2B5EF4-FFF2-40B4-BE49-F238E27FC236}">
                <a16:creationId xmlns:a16="http://schemas.microsoft.com/office/drawing/2014/main" id="{2A29DEC7-328A-4262-9B44-92AE0829AA0C}"/>
              </a:ext>
            </a:extLst>
          </p:cNvPr>
          <p:cNvCxnSpPr>
            <a:cxnSpLocks noChangeShapeType="1"/>
            <a:stCxn id="463885" idx="2"/>
            <a:endCxn id="463884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5" name="AutoShape 26">
            <a:extLst>
              <a:ext uri="{FF2B5EF4-FFF2-40B4-BE49-F238E27FC236}">
                <a16:creationId xmlns:a16="http://schemas.microsoft.com/office/drawing/2014/main" id="{80B6D695-84CE-4060-9917-E06C8A644541}"/>
              </a:ext>
            </a:extLst>
          </p:cNvPr>
          <p:cNvCxnSpPr>
            <a:cxnSpLocks noChangeShapeType="1"/>
            <a:stCxn id="463876" idx="6"/>
            <a:endCxn id="463885" idx="3"/>
          </p:cNvCxnSpPr>
          <p:nvPr/>
        </p:nvCxnSpPr>
        <p:spPr bwMode="auto">
          <a:xfrm flipV="1">
            <a:off x="1673225" y="3857625"/>
            <a:ext cx="2016125" cy="9461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6" name="AutoShape 27">
            <a:extLst>
              <a:ext uri="{FF2B5EF4-FFF2-40B4-BE49-F238E27FC236}">
                <a16:creationId xmlns:a16="http://schemas.microsoft.com/office/drawing/2014/main" id="{6A079588-4A24-4F05-B040-DD9070EFFAE9}"/>
              </a:ext>
            </a:extLst>
          </p:cNvPr>
          <p:cNvCxnSpPr>
            <a:cxnSpLocks noChangeShapeType="1"/>
            <a:stCxn id="463892" idx="2"/>
            <a:endCxn id="463876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Date Placeholder 28">
            <a:extLst>
              <a:ext uri="{FF2B5EF4-FFF2-40B4-BE49-F238E27FC236}">
                <a16:creationId xmlns:a16="http://schemas.microsoft.com/office/drawing/2014/main" id="{D0D42A1D-2FCA-45BB-9856-62C3D9F107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6E717DD-B7F0-4589-A166-2DF9C8AE68A3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503647EF-DEA8-4ADC-AAF5-D77BBF9D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15B4E-F7C8-4A26-847E-4DDEAE76A85C}" type="slidenum">
              <a:rPr lang="en-US" altLang="en-US" sz="1400"/>
              <a:pPr/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0FFE790-8AA7-45CA-AAB4-C97EB42E1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53CAD21E-E042-484A-8772-132280BD2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647825" cy="12668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  dfs(D)</a:t>
            </a:r>
          </a:p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    dfs(E)</a:t>
            </a:r>
          </a:p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      dfs(F)</a:t>
            </a:r>
          </a:p>
        </p:txBody>
      </p:sp>
      <p:sp>
        <p:nvSpPr>
          <p:cNvPr id="31748" name="Oval 20">
            <a:extLst>
              <a:ext uri="{FF2B5EF4-FFF2-40B4-BE49-F238E27FC236}">
                <a16:creationId xmlns:a16="http://schemas.microsoft.com/office/drawing/2014/main" id="{AD947E4C-B3F9-4CD0-88E1-939FA689AF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31749" name="AutoShape 21">
            <a:extLst>
              <a:ext uri="{FF2B5EF4-FFF2-40B4-BE49-F238E27FC236}">
                <a16:creationId xmlns:a16="http://schemas.microsoft.com/office/drawing/2014/main" id="{2C2FE7D0-A334-401F-9E83-6061DEF00AA4}"/>
              </a:ext>
            </a:extLst>
          </p:cNvPr>
          <p:cNvCxnSpPr>
            <a:cxnSpLocks noChangeShapeType="1"/>
            <a:stCxn id="31748" idx="2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tangle 22">
            <a:extLst>
              <a:ext uri="{FF2B5EF4-FFF2-40B4-BE49-F238E27FC236}">
                <a16:creationId xmlns:a16="http://schemas.microsoft.com/office/drawing/2014/main" id="{1D8646AA-D973-498A-8EED-B7E305428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1751" name="Oval 24">
            <a:extLst>
              <a:ext uri="{FF2B5EF4-FFF2-40B4-BE49-F238E27FC236}">
                <a16:creationId xmlns:a16="http://schemas.microsoft.com/office/drawing/2014/main" id="{B51FB0AD-C349-40EA-9289-1062C876C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1752" name="Oval 25">
            <a:extLst>
              <a:ext uri="{FF2B5EF4-FFF2-40B4-BE49-F238E27FC236}">
                <a16:creationId xmlns:a16="http://schemas.microsoft.com/office/drawing/2014/main" id="{FB61BA46-576F-43E4-A121-7B8E0E75B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31753" name="Oval 26">
            <a:extLst>
              <a:ext uri="{FF2B5EF4-FFF2-40B4-BE49-F238E27FC236}">
                <a16:creationId xmlns:a16="http://schemas.microsoft.com/office/drawing/2014/main" id="{61FBCE06-31E5-481D-8A21-5938D031B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31754" name="AutoShape 27">
            <a:extLst>
              <a:ext uri="{FF2B5EF4-FFF2-40B4-BE49-F238E27FC236}">
                <a16:creationId xmlns:a16="http://schemas.microsoft.com/office/drawing/2014/main" id="{CE9653E2-8227-4D4E-A0BF-25B44EBAF849}"/>
              </a:ext>
            </a:extLst>
          </p:cNvPr>
          <p:cNvCxnSpPr>
            <a:cxnSpLocks noChangeShapeType="1"/>
            <a:stCxn id="31751" idx="0"/>
            <a:endCxn id="31752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5" name="Oval 28">
            <a:extLst>
              <a:ext uri="{FF2B5EF4-FFF2-40B4-BE49-F238E27FC236}">
                <a16:creationId xmlns:a16="http://schemas.microsoft.com/office/drawing/2014/main" id="{0E12F04D-3DDE-4C6A-9CC1-8081DCFB65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31756" name="AutoShape 29">
            <a:extLst>
              <a:ext uri="{FF2B5EF4-FFF2-40B4-BE49-F238E27FC236}">
                <a16:creationId xmlns:a16="http://schemas.microsoft.com/office/drawing/2014/main" id="{41A1D9FE-A96C-457F-A9B4-64AE189857F1}"/>
              </a:ext>
            </a:extLst>
          </p:cNvPr>
          <p:cNvCxnSpPr>
            <a:cxnSpLocks noChangeShapeType="1"/>
            <a:stCxn id="31752" idx="5"/>
            <a:endCxn id="31755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7" name="Oval 30">
            <a:extLst>
              <a:ext uri="{FF2B5EF4-FFF2-40B4-BE49-F238E27FC236}">
                <a16:creationId xmlns:a16="http://schemas.microsoft.com/office/drawing/2014/main" id="{2C89741B-3285-4D10-8EC1-5582ADCE2E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31758" name="AutoShape 31">
            <a:extLst>
              <a:ext uri="{FF2B5EF4-FFF2-40B4-BE49-F238E27FC236}">
                <a16:creationId xmlns:a16="http://schemas.microsoft.com/office/drawing/2014/main" id="{C0181D13-DDEB-4D1E-9AD0-378820E22A7F}"/>
              </a:ext>
            </a:extLst>
          </p:cNvPr>
          <p:cNvCxnSpPr>
            <a:cxnSpLocks noChangeShapeType="1"/>
            <a:stCxn id="31752" idx="6"/>
            <a:endCxn id="31757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Oval 32">
            <a:extLst>
              <a:ext uri="{FF2B5EF4-FFF2-40B4-BE49-F238E27FC236}">
                <a16:creationId xmlns:a16="http://schemas.microsoft.com/office/drawing/2014/main" id="{499C4C60-9FBF-4722-B15C-8AF25413B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31760" name="Oval 33">
            <a:extLst>
              <a:ext uri="{FF2B5EF4-FFF2-40B4-BE49-F238E27FC236}">
                <a16:creationId xmlns:a16="http://schemas.microsoft.com/office/drawing/2014/main" id="{7E0EC64F-A76A-42E8-A4AC-A6E51C7EB5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1761" name="AutoShape 34">
            <a:extLst>
              <a:ext uri="{FF2B5EF4-FFF2-40B4-BE49-F238E27FC236}">
                <a16:creationId xmlns:a16="http://schemas.microsoft.com/office/drawing/2014/main" id="{3294FABE-1C3C-409B-AA41-37766D92C12D}"/>
              </a:ext>
            </a:extLst>
          </p:cNvPr>
          <p:cNvCxnSpPr>
            <a:cxnSpLocks noChangeShapeType="1"/>
            <a:stCxn id="31752" idx="4"/>
            <a:endCxn id="31753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35">
            <a:extLst>
              <a:ext uri="{FF2B5EF4-FFF2-40B4-BE49-F238E27FC236}">
                <a16:creationId xmlns:a16="http://schemas.microsoft.com/office/drawing/2014/main" id="{971A9240-AA0A-46AB-9F39-7E9D1E5799DA}"/>
              </a:ext>
            </a:extLst>
          </p:cNvPr>
          <p:cNvCxnSpPr>
            <a:cxnSpLocks noChangeShapeType="1"/>
            <a:stCxn id="31760" idx="2"/>
            <a:endCxn id="31759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6">
            <a:extLst>
              <a:ext uri="{FF2B5EF4-FFF2-40B4-BE49-F238E27FC236}">
                <a16:creationId xmlns:a16="http://schemas.microsoft.com/office/drawing/2014/main" id="{2ED06FB5-77DC-4123-BEE9-88FDC66BA05D}"/>
              </a:ext>
            </a:extLst>
          </p:cNvPr>
          <p:cNvCxnSpPr>
            <a:cxnSpLocks noChangeShapeType="1"/>
            <a:stCxn id="31760" idx="3"/>
            <a:endCxn id="31751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AutoShape 37">
            <a:extLst>
              <a:ext uri="{FF2B5EF4-FFF2-40B4-BE49-F238E27FC236}">
                <a16:creationId xmlns:a16="http://schemas.microsoft.com/office/drawing/2014/main" id="{3A687DF6-3585-496F-9529-C2990E061CD0}"/>
              </a:ext>
            </a:extLst>
          </p:cNvPr>
          <p:cNvCxnSpPr>
            <a:cxnSpLocks noChangeShapeType="1"/>
            <a:stCxn id="31751" idx="7"/>
            <a:endCxn id="31759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AutoShape 38">
            <a:extLst>
              <a:ext uri="{FF2B5EF4-FFF2-40B4-BE49-F238E27FC236}">
                <a16:creationId xmlns:a16="http://schemas.microsoft.com/office/drawing/2014/main" id="{CD26F1C6-FDAF-49D0-9B1D-252853E9365B}"/>
              </a:ext>
            </a:extLst>
          </p:cNvPr>
          <p:cNvCxnSpPr>
            <a:cxnSpLocks noChangeShapeType="1"/>
            <a:stCxn id="31760" idx="7"/>
            <a:endCxn id="31757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AutoShape 39">
            <a:extLst>
              <a:ext uri="{FF2B5EF4-FFF2-40B4-BE49-F238E27FC236}">
                <a16:creationId xmlns:a16="http://schemas.microsoft.com/office/drawing/2014/main" id="{D62E8675-F814-42C4-81B4-321F326E2659}"/>
              </a:ext>
            </a:extLst>
          </p:cNvPr>
          <p:cNvCxnSpPr>
            <a:cxnSpLocks noChangeShapeType="1"/>
            <a:stCxn id="31759" idx="7"/>
            <a:endCxn id="31755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AutoShape 40">
            <a:extLst>
              <a:ext uri="{FF2B5EF4-FFF2-40B4-BE49-F238E27FC236}">
                <a16:creationId xmlns:a16="http://schemas.microsoft.com/office/drawing/2014/main" id="{E26CFA88-D973-44B3-B35B-F7D0C69C82A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AutoShape 41">
            <a:extLst>
              <a:ext uri="{FF2B5EF4-FFF2-40B4-BE49-F238E27FC236}">
                <a16:creationId xmlns:a16="http://schemas.microsoft.com/office/drawing/2014/main" id="{22658065-3089-48B4-976A-F4F9E310624D}"/>
              </a:ext>
            </a:extLst>
          </p:cNvPr>
          <p:cNvCxnSpPr>
            <a:cxnSpLocks noChangeShapeType="1"/>
            <a:stCxn id="31759" idx="7"/>
            <a:endCxn id="31755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AutoShape 42">
            <a:extLst>
              <a:ext uri="{FF2B5EF4-FFF2-40B4-BE49-F238E27FC236}">
                <a16:creationId xmlns:a16="http://schemas.microsoft.com/office/drawing/2014/main" id="{EF3B8176-4F53-4621-BA44-8F7487BD2BAD}"/>
              </a:ext>
            </a:extLst>
          </p:cNvPr>
          <p:cNvCxnSpPr>
            <a:cxnSpLocks noChangeShapeType="1"/>
            <a:stCxn id="31760" idx="2"/>
            <a:endCxn id="31759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0" name="AutoShape 43">
            <a:extLst>
              <a:ext uri="{FF2B5EF4-FFF2-40B4-BE49-F238E27FC236}">
                <a16:creationId xmlns:a16="http://schemas.microsoft.com/office/drawing/2014/main" id="{5DD10430-B906-40EA-9DEF-9F90BF84379F}"/>
              </a:ext>
            </a:extLst>
          </p:cNvPr>
          <p:cNvCxnSpPr>
            <a:cxnSpLocks noChangeShapeType="1"/>
            <a:stCxn id="31751" idx="6"/>
            <a:endCxn id="31760" idx="3"/>
          </p:cNvCxnSpPr>
          <p:nvPr/>
        </p:nvCxnSpPr>
        <p:spPr bwMode="auto">
          <a:xfrm flipV="1">
            <a:off x="1673225" y="3857625"/>
            <a:ext cx="2016125" cy="9461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Date Placeholder 28">
            <a:extLst>
              <a:ext uri="{FF2B5EF4-FFF2-40B4-BE49-F238E27FC236}">
                <a16:creationId xmlns:a16="http://schemas.microsoft.com/office/drawing/2014/main" id="{0AF00290-8255-41D7-9B46-FC1DAB8D5D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6B758B1-A03A-4AC8-A46C-66A240BFC162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186EBF4C-2EAD-4377-8906-224D3552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945FA3-D9D9-4613-9F61-933296C2751B}" type="slidenum">
              <a:rPr lang="en-US" altLang="en-US" sz="1400"/>
              <a:pPr/>
              <a:t>14</a:t>
            </a:fld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92558ED-88EE-4285-BE2F-731B83A8C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EB7FEE25-65E1-4740-BD40-E5F95CA4A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403350" cy="97313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  dfs(D)</a:t>
            </a:r>
          </a:p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    dfs(E)</a:t>
            </a:r>
          </a:p>
        </p:txBody>
      </p:sp>
      <p:sp>
        <p:nvSpPr>
          <p:cNvPr id="32772" name="Oval 4">
            <a:extLst>
              <a:ext uri="{FF2B5EF4-FFF2-40B4-BE49-F238E27FC236}">
                <a16:creationId xmlns:a16="http://schemas.microsoft.com/office/drawing/2014/main" id="{5C5A66CA-4060-4601-8901-78C757AB05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2773" name="Oval 5">
            <a:extLst>
              <a:ext uri="{FF2B5EF4-FFF2-40B4-BE49-F238E27FC236}">
                <a16:creationId xmlns:a16="http://schemas.microsoft.com/office/drawing/2014/main" id="{7E21CA24-2CE3-4C3E-9A35-EF6FA5F102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</a:t>
            </a:r>
          </a:p>
        </p:txBody>
      </p:sp>
      <p:cxnSp>
        <p:nvCxnSpPr>
          <p:cNvPr id="32774" name="AutoShape 7">
            <a:extLst>
              <a:ext uri="{FF2B5EF4-FFF2-40B4-BE49-F238E27FC236}">
                <a16:creationId xmlns:a16="http://schemas.microsoft.com/office/drawing/2014/main" id="{AB2B3AEC-B4CC-4C40-8205-9FB3C69773DE}"/>
              </a:ext>
            </a:extLst>
          </p:cNvPr>
          <p:cNvCxnSpPr>
            <a:cxnSpLocks noChangeShapeType="1"/>
            <a:stCxn id="32772" idx="0"/>
            <a:endCxn id="32773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5" name="Oval 8">
            <a:extLst>
              <a:ext uri="{FF2B5EF4-FFF2-40B4-BE49-F238E27FC236}">
                <a16:creationId xmlns:a16="http://schemas.microsoft.com/office/drawing/2014/main" id="{648C3D9F-E94C-455B-B6B3-C2E2D4E769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32776" name="AutoShape 9">
            <a:extLst>
              <a:ext uri="{FF2B5EF4-FFF2-40B4-BE49-F238E27FC236}">
                <a16:creationId xmlns:a16="http://schemas.microsoft.com/office/drawing/2014/main" id="{92B470EB-A3F6-4043-B73A-5EE6C4991B60}"/>
              </a:ext>
            </a:extLst>
          </p:cNvPr>
          <p:cNvCxnSpPr>
            <a:cxnSpLocks noChangeShapeType="1"/>
            <a:stCxn id="32773" idx="5"/>
            <a:endCxn id="32775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7" name="Oval 10">
            <a:extLst>
              <a:ext uri="{FF2B5EF4-FFF2-40B4-BE49-F238E27FC236}">
                <a16:creationId xmlns:a16="http://schemas.microsoft.com/office/drawing/2014/main" id="{596A8CC4-3415-45FD-8397-39EB6309EF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32778" name="AutoShape 11">
            <a:extLst>
              <a:ext uri="{FF2B5EF4-FFF2-40B4-BE49-F238E27FC236}">
                <a16:creationId xmlns:a16="http://schemas.microsoft.com/office/drawing/2014/main" id="{124A5504-7A1A-4C46-BA20-E159894F4EDD}"/>
              </a:ext>
            </a:extLst>
          </p:cNvPr>
          <p:cNvCxnSpPr>
            <a:cxnSpLocks noChangeShapeType="1"/>
            <a:stCxn id="32773" idx="6"/>
            <a:endCxn id="32777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9" name="Oval 12">
            <a:extLst>
              <a:ext uri="{FF2B5EF4-FFF2-40B4-BE49-F238E27FC236}">
                <a16:creationId xmlns:a16="http://schemas.microsoft.com/office/drawing/2014/main" id="{E4D47F94-14CB-4365-BCFF-4FF95EECD1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32780" name="Oval 13">
            <a:extLst>
              <a:ext uri="{FF2B5EF4-FFF2-40B4-BE49-F238E27FC236}">
                <a16:creationId xmlns:a16="http://schemas.microsoft.com/office/drawing/2014/main" id="{5A63CEF6-AE0A-4296-91A5-215693F466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2781" name="AutoShape 14">
            <a:extLst>
              <a:ext uri="{FF2B5EF4-FFF2-40B4-BE49-F238E27FC236}">
                <a16:creationId xmlns:a16="http://schemas.microsoft.com/office/drawing/2014/main" id="{67F5A772-AF6A-4A2D-BEDD-43D9BFC2FB57}"/>
              </a:ext>
            </a:extLst>
          </p:cNvPr>
          <p:cNvCxnSpPr>
            <a:cxnSpLocks noChangeShapeType="1"/>
            <a:stCxn id="32773" idx="4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2" name="AutoShape 16">
            <a:extLst>
              <a:ext uri="{FF2B5EF4-FFF2-40B4-BE49-F238E27FC236}">
                <a16:creationId xmlns:a16="http://schemas.microsoft.com/office/drawing/2014/main" id="{9617D9D8-E79D-45FD-B686-0D5221FCC000}"/>
              </a:ext>
            </a:extLst>
          </p:cNvPr>
          <p:cNvCxnSpPr>
            <a:cxnSpLocks noChangeShapeType="1"/>
            <a:stCxn id="32780" idx="3"/>
            <a:endCxn id="32772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3" name="AutoShape 17">
            <a:extLst>
              <a:ext uri="{FF2B5EF4-FFF2-40B4-BE49-F238E27FC236}">
                <a16:creationId xmlns:a16="http://schemas.microsoft.com/office/drawing/2014/main" id="{2E1CBF44-2ECC-4B37-B608-9F95C1C40C14}"/>
              </a:ext>
            </a:extLst>
          </p:cNvPr>
          <p:cNvCxnSpPr>
            <a:cxnSpLocks noChangeShapeType="1"/>
            <a:stCxn id="32772" idx="7"/>
            <a:endCxn id="32779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4" name="AutoShape 18">
            <a:extLst>
              <a:ext uri="{FF2B5EF4-FFF2-40B4-BE49-F238E27FC236}">
                <a16:creationId xmlns:a16="http://schemas.microsoft.com/office/drawing/2014/main" id="{16EA7F3E-6149-4936-BF13-9232B43FC4C4}"/>
              </a:ext>
            </a:extLst>
          </p:cNvPr>
          <p:cNvCxnSpPr>
            <a:cxnSpLocks noChangeShapeType="1"/>
            <a:stCxn id="32780" idx="7"/>
            <a:endCxn id="32777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5" name="Oval 20">
            <a:extLst>
              <a:ext uri="{FF2B5EF4-FFF2-40B4-BE49-F238E27FC236}">
                <a16:creationId xmlns:a16="http://schemas.microsoft.com/office/drawing/2014/main" id="{6F2BA4E5-3434-4017-88D1-CA5640DFD8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32786" name="AutoShape 21">
            <a:extLst>
              <a:ext uri="{FF2B5EF4-FFF2-40B4-BE49-F238E27FC236}">
                <a16:creationId xmlns:a16="http://schemas.microsoft.com/office/drawing/2014/main" id="{5200D8B7-C0D0-4AAB-98BF-6970CE3FD97E}"/>
              </a:ext>
            </a:extLst>
          </p:cNvPr>
          <p:cNvCxnSpPr>
            <a:cxnSpLocks noChangeShapeType="1"/>
            <a:stCxn id="32785" idx="2"/>
            <a:endCxn id="32772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7" name="Rectangle 22">
            <a:extLst>
              <a:ext uri="{FF2B5EF4-FFF2-40B4-BE49-F238E27FC236}">
                <a16:creationId xmlns:a16="http://schemas.microsoft.com/office/drawing/2014/main" id="{DB82713F-8516-4379-A237-BD0E3E00E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2788" name="Rectangle 23">
            <a:extLst>
              <a:ext uri="{FF2B5EF4-FFF2-40B4-BE49-F238E27FC236}">
                <a16:creationId xmlns:a16="http://schemas.microsoft.com/office/drawing/2014/main" id="{E823C317-D2EA-46FC-9625-BE452190D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6</a:t>
            </a:r>
          </a:p>
        </p:txBody>
      </p:sp>
      <p:cxnSp>
        <p:nvCxnSpPr>
          <p:cNvPr id="32789" name="AutoShape 24">
            <a:extLst>
              <a:ext uri="{FF2B5EF4-FFF2-40B4-BE49-F238E27FC236}">
                <a16:creationId xmlns:a16="http://schemas.microsoft.com/office/drawing/2014/main" id="{B8ABBEEF-97CE-4E62-8252-B8905D963CF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Oval 25">
            <a:extLst>
              <a:ext uri="{FF2B5EF4-FFF2-40B4-BE49-F238E27FC236}">
                <a16:creationId xmlns:a16="http://schemas.microsoft.com/office/drawing/2014/main" id="{8EDCD91E-184B-4084-8C61-C943107DCF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32791" name="AutoShape 26">
            <a:extLst>
              <a:ext uri="{FF2B5EF4-FFF2-40B4-BE49-F238E27FC236}">
                <a16:creationId xmlns:a16="http://schemas.microsoft.com/office/drawing/2014/main" id="{9AC3F731-D6EE-45C7-A299-EF646206E2F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2" name="AutoShape 27">
            <a:extLst>
              <a:ext uri="{FF2B5EF4-FFF2-40B4-BE49-F238E27FC236}">
                <a16:creationId xmlns:a16="http://schemas.microsoft.com/office/drawing/2014/main" id="{A2067B99-AE85-4CC1-A2FC-68662FDD17F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3" name="AutoShape 28">
            <a:extLst>
              <a:ext uri="{FF2B5EF4-FFF2-40B4-BE49-F238E27FC236}">
                <a16:creationId xmlns:a16="http://schemas.microsoft.com/office/drawing/2014/main" id="{845473B8-2916-45F0-A855-8851A5341303}"/>
              </a:ext>
            </a:extLst>
          </p:cNvPr>
          <p:cNvCxnSpPr>
            <a:cxnSpLocks noChangeShapeType="1"/>
            <a:stCxn id="32779" idx="7"/>
            <a:endCxn id="32775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4" name="AutoShape 29">
            <a:extLst>
              <a:ext uri="{FF2B5EF4-FFF2-40B4-BE49-F238E27FC236}">
                <a16:creationId xmlns:a16="http://schemas.microsoft.com/office/drawing/2014/main" id="{2871DEA2-33B4-47A2-A87C-4973CFE6B9A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Date Placeholder 28">
            <a:extLst>
              <a:ext uri="{FF2B5EF4-FFF2-40B4-BE49-F238E27FC236}">
                <a16:creationId xmlns:a16="http://schemas.microsoft.com/office/drawing/2014/main" id="{8A347DC8-EBC3-460D-A273-BB15663DC5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727BC9-AD2F-46A4-865C-A254886F81F6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B85B5E8D-56B1-46ED-9023-8629EE7E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B2BA81-213F-4E51-981C-6CB286D1712D}" type="slidenum">
              <a:rPr lang="en-US" altLang="en-US" sz="1400"/>
              <a:pPr/>
              <a:t>15</a:t>
            </a:fld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AC7DFDB-AD8B-4C01-9E1B-5FF7E5389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27FFE4E5-C8ED-478E-8D49-B2BC1FF71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160463" cy="6794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  dfs(D)</a:t>
            </a:r>
          </a:p>
        </p:txBody>
      </p:sp>
      <p:sp>
        <p:nvSpPr>
          <p:cNvPr id="33796" name="Oval 4">
            <a:extLst>
              <a:ext uri="{FF2B5EF4-FFF2-40B4-BE49-F238E27FC236}">
                <a16:creationId xmlns:a16="http://schemas.microsoft.com/office/drawing/2014/main" id="{BBE2D2E1-7B0F-4FE7-8FED-85BC6EA4C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3797" name="Oval 5">
            <a:extLst>
              <a:ext uri="{FF2B5EF4-FFF2-40B4-BE49-F238E27FC236}">
                <a16:creationId xmlns:a16="http://schemas.microsoft.com/office/drawing/2014/main" id="{E6F02C67-8F46-4E41-A19E-D2F34FC59C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33798" name="Oval 6">
            <a:extLst>
              <a:ext uri="{FF2B5EF4-FFF2-40B4-BE49-F238E27FC236}">
                <a16:creationId xmlns:a16="http://schemas.microsoft.com/office/drawing/2014/main" id="{EE6E6749-1E4E-4AAF-8BFC-8FBF01C918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33799" name="AutoShape 7">
            <a:extLst>
              <a:ext uri="{FF2B5EF4-FFF2-40B4-BE49-F238E27FC236}">
                <a16:creationId xmlns:a16="http://schemas.microsoft.com/office/drawing/2014/main" id="{40911CA5-4417-4FD4-A0C1-232C87964162}"/>
              </a:ext>
            </a:extLst>
          </p:cNvPr>
          <p:cNvCxnSpPr>
            <a:cxnSpLocks noChangeShapeType="1"/>
            <a:stCxn id="33796" idx="0"/>
            <a:endCxn id="33797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6952" name="Oval 8">
            <a:extLst>
              <a:ext uri="{FF2B5EF4-FFF2-40B4-BE49-F238E27FC236}">
                <a16:creationId xmlns:a16="http://schemas.microsoft.com/office/drawing/2014/main" id="{94959B3A-9657-4218-ADBB-99FE0A75B1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33801" name="AutoShape 9">
            <a:extLst>
              <a:ext uri="{FF2B5EF4-FFF2-40B4-BE49-F238E27FC236}">
                <a16:creationId xmlns:a16="http://schemas.microsoft.com/office/drawing/2014/main" id="{45A24E4E-0EA0-4D40-AFFD-827286A7CE5D}"/>
              </a:ext>
            </a:extLst>
          </p:cNvPr>
          <p:cNvCxnSpPr>
            <a:cxnSpLocks noChangeShapeType="1"/>
            <a:stCxn id="33797" idx="5"/>
            <a:endCxn id="466952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2" name="Oval 10">
            <a:extLst>
              <a:ext uri="{FF2B5EF4-FFF2-40B4-BE49-F238E27FC236}">
                <a16:creationId xmlns:a16="http://schemas.microsoft.com/office/drawing/2014/main" id="{F2C9D7F3-057F-4535-9C1D-DB9147A923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33803" name="AutoShape 11">
            <a:extLst>
              <a:ext uri="{FF2B5EF4-FFF2-40B4-BE49-F238E27FC236}">
                <a16:creationId xmlns:a16="http://schemas.microsoft.com/office/drawing/2014/main" id="{21EF742C-5E9E-4A43-9B07-CB7BB61B1A70}"/>
              </a:ext>
            </a:extLst>
          </p:cNvPr>
          <p:cNvCxnSpPr>
            <a:cxnSpLocks noChangeShapeType="1"/>
            <a:stCxn id="33797" idx="6"/>
            <a:endCxn id="33802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6956" name="Oval 12">
            <a:extLst>
              <a:ext uri="{FF2B5EF4-FFF2-40B4-BE49-F238E27FC236}">
                <a16:creationId xmlns:a16="http://schemas.microsoft.com/office/drawing/2014/main" id="{D18F0271-5D11-48C2-9E75-9722489B1B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33805" name="Oval 13">
            <a:extLst>
              <a:ext uri="{FF2B5EF4-FFF2-40B4-BE49-F238E27FC236}">
                <a16:creationId xmlns:a16="http://schemas.microsoft.com/office/drawing/2014/main" id="{4FB0E945-3869-4110-89BE-A199F5E437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3806" name="AutoShape 14">
            <a:extLst>
              <a:ext uri="{FF2B5EF4-FFF2-40B4-BE49-F238E27FC236}">
                <a16:creationId xmlns:a16="http://schemas.microsoft.com/office/drawing/2014/main" id="{6E1D9696-407F-4148-A7CD-35DF7BB36417}"/>
              </a:ext>
            </a:extLst>
          </p:cNvPr>
          <p:cNvCxnSpPr>
            <a:cxnSpLocks noChangeShapeType="1"/>
            <a:stCxn id="33797" idx="4"/>
            <a:endCxn id="33798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7" name="AutoShape 15">
            <a:extLst>
              <a:ext uri="{FF2B5EF4-FFF2-40B4-BE49-F238E27FC236}">
                <a16:creationId xmlns:a16="http://schemas.microsoft.com/office/drawing/2014/main" id="{0737AA71-95EB-470A-AEC7-8C0C3DE15F11}"/>
              </a:ext>
            </a:extLst>
          </p:cNvPr>
          <p:cNvCxnSpPr>
            <a:cxnSpLocks noChangeShapeType="1"/>
            <a:stCxn id="33805" idx="2"/>
            <a:endCxn id="466956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AutoShape 16">
            <a:extLst>
              <a:ext uri="{FF2B5EF4-FFF2-40B4-BE49-F238E27FC236}">
                <a16:creationId xmlns:a16="http://schemas.microsoft.com/office/drawing/2014/main" id="{A42207CC-7F47-4485-A5EB-AC60E93120E1}"/>
              </a:ext>
            </a:extLst>
          </p:cNvPr>
          <p:cNvCxnSpPr>
            <a:cxnSpLocks noChangeShapeType="1"/>
            <a:stCxn id="33805" idx="3"/>
            <a:endCxn id="33796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7">
            <a:extLst>
              <a:ext uri="{FF2B5EF4-FFF2-40B4-BE49-F238E27FC236}">
                <a16:creationId xmlns:a16="http://schemas.microsoft.com/office/drawing/2014/main" id="{FBFD0F31-7785-4BE5-B752-0F164885D889}"/>
              </a:ext>
            </a:extLst>
          </p:cNvPr>
          <p:cNvCxnSpPr>
            <a:cxnSpLocks noChangeShapeType="1"/>
            <a:stCxn id="33796" idx="7"/>
            <a:endCxn id="466956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8">
            <a:extLst>
              <a:ext uri="{FF2B5EF4-FFF2-40B4-BE49-F238E27FC236}">
                <a16:creationId xmlns:a16="http://schemas.microsoft.com/office/drawing/2014/main" id="{E0A4C0B4-1BE2-4833-A74A-D55E7F064761}"/>
              </a:ext>
            </a:extLst>
          </p:cNvPr>
          <p:cNvCxnSpPr>
            <a:cxnSpLocks noChangeShapeType="1"/>
            <a:stCxn id="33805" idx="7"/>
            <a:endCxn id="33802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19">
            <a:extLst>
              <a:ext uri="{FF2B5EF4-FFF2-40B4-BE49-F238E27FC236}">
                <a16:creationId xmlns:a16="http://schemas.microsoft.com/office/drawing/2014/main" id="{A016EA86-2EDC-457F-8DF6-046EB82674DA}"/>
              </a:ext>
            </a:extLst>
          </p:cNvPr>
          <p:cNvCxnSpPr>
            <a:cxnSpLocks noChangeShapeType="1"/>
            <a:stCxn id="466956" idx="7"/>
            <a:endCxn id="466952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2" name="Oval 20">
            <a:extLst>
              <a:ext uri="{FF2B5EF4-FFF2-40B4-BE49-F238E27FC236}">
                <a16:creationId xmlns:a16="http://schemas.microsoft.com/office/drawing/2014/main" id="{9E965D66-98C7-432C-A856-6EFE5B3146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33813" name="AutoShape 21">
            <a:extLst>
              <a:ext uri="{FF2B5EF4-FFF2-40B4-BE49-F238E27FC236}">
                <a16:creationId xmlns:a16="http://schemas.microsoft.com/office/drawing/2014/main" id="{2886EC8E-D512-4075-ACB5-DD0DD87CC86B}"/>
              </a:ext>
            </a:extLst>
          </p:cNvPr>
          <p:cNvCxnSpPr>
            <a:cxnSpLocks noChangeShapeType="1"/>
            <a:stCxn id="33812" idx="2"/>
            <a:endCxn id="33796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4" name="Rectangle 22">
            <a:extLst>
              <a:ext uri="{FF2B5EF4-FFF2-40B4-BE49-F238E27FC236}">
                <a16:creationId xmlns:a16="http://schemas.microsoft.com/office/drawing/2014/main" id="{40562603-85E6-48A6-B717-EB88083C8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3815" name="Rectangle 23">
            <a:extLst>
              <a:ext uri="{FF2B5EF4-FFF2-40B4-BE49-F238E27FC236}">
                <a16:creationId xmlns:a16="http://schemas.microsoft.com/office/drawing/2014/main" id="{4A00519E-E578-43CC-BB27-D42CEE4AD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3816" name="Rectangle 24">
            <a:extLst>
              <a:ext uri="{FF2B5EF4-FFF2-40B4-BE49-F238E27FC236}">
                <a16:creationId xmlns:a16="http://schemas.microsoft.com/office/drawing/2014/main" id="{735D944E-1814-4009-910D-AC7477255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466970" name="AutoShape 26">
            <a:extLst>
              <a:ext uri="{FF2B5EF4-FFF2-40B4-BE49-F238E27FC236}">
                <a16:creationId xmlns:a16="http://schemas.microsoft.com/office/drawing/2014/main" id="{4D385E9B-7F20-4214-92FA-56E10C37F52A}"/>
              </a:ext>
            </a:extLst>
          </p:cNvPr>
          <p:cNvCxnSpPr>
            <a:cxnSpLocks noChangeShapeType="1"/>
            <a:stCxn id="33796" idx="7"/>
            <a:endCxn id="466956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AutoShape 27">
            <a:extLst>
              <a:ext uri="{FF2B5EF4-FFF2-40B4-BE49-F238E27FC236}">
                <a16:creationId xmlns:a16="http://schemas.microsoft.com/office/drawing/2014/main" id="{AC31BEA9-95FC-4E14-8484-68151C7E585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AutoShape 28">
            <a:extLst>
              <a:ext uri="{FF2B5EF4-FFF2-40B4-BE49-F238E27FC236}">
                <a16:creationId xmlns:a16="http://schemas.microsoft.com/office/drawing/2014/main" id="{B7E366B4-1CCA-47A6-A34E-6A9EAE7D37E1}"/>
              </a:ext>
            </a:extLst>
          </p:cNvPr>
          <p:cNvCxnSpPr>
            <a:cxnSpLocks noChangeShapeType="1"/>
            <a:stCxn id="466956" idx="7"/>
            <a:endCxn id="466952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88265A46-63BC-4BBE-9290-78A2C18D13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39D626-B162-4D8F-B580-B0DC0724B394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D2D2AEA-155E-4665-B618-EBA5889D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810AB-6197-4C3E-AC6D-8F298A2DD984}" type="slidenum">
              <a:rPr lang="en-US" altLang="en-US" sz="1400"/>
              <a:pPr/>
              <a:t>16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6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86CE331-FA14-436B-B411-BC044D91C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515075" name="Rectangle 3">
            <a:extLst>
              <a:ext uri="{FF2B5EF4-FFF2-40B4-BE49-F238E27FC236}">
                <a16:creationId xmlns:a16="http://schemas.microsoft.com/office/drawing/2014/main" id="{7EEE0635-7BDD-416E-ADC5-CDF8AC000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160463" cy="6794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  dfs(D)</a:t>
            </a:r>
          </a:p>
        </p:txBody>
      </p:sp>
      <p:sp>
        <p:nvSpPr>
          <p:cNvPr id="34820" name="Oval 4">
            <a:extLst>
              <a:ext uri="{FF2B5EF4-FFF2-40B4-BE49-F238E27FC236}">
                <a16:creationId xmlns:a16="http://schemas.microsoft.com/office/drawing/2014/main" id="{671603DA-D841-4AFC-B6D8-9BA25FF6F0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4821" name="Oval 5">
            <a:extLst>
              <a:ext uri="{FF2B5EF4-FFF2-40B4-BE49-F238E27FC236}">
                <a16:creationId xmlns:a16="http://schemas.microsoft.com/office/drawing/2014/main" id="{8A283397-5D3E-45A9-A6F2-05837800C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34822" name="Oval 6">
            <a:extLst>
              <a:ext uri="{FF2B5EF4-FFF2-40B4-BE49-F238E27FC236}">
                <a16:creationId xmlns:a16="http://schemas.microsoft.com/office/drawing/2014/main" id="{BCC2744D-D6FC-499E-A2F8-28B22C71A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34823" name="AutoShape 7">
            <a:extLst>
              <a:ext uri="{FF2B5EF4-FFF2-40B4-BE49-F238E27FC236}">
                <a16:creationId xmlns:a16="http://schemas.microsoft.com/office/drawing/2014/main" id="{C10B37A8-2142-4EE5-AF54-435318F3F292}"/>
              </a:ext>
            </a:extLst>
          </p:cNvPr>
          <p:cNvCxnSpPr>
            <a:cxnSpLocks noChangeShapeType="1"/>
            <a:stCxn id="34820" idx="0"/>
            <a:endCxn id="34821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080" name="Oval 8">
            <a:extLst>
              <a:ext uri="{FF2B5EF4-FFF2-40B4-BE49-F238E27FC236}">
                <a16:creationId xmlns:a16="http://schemas.microsoft.com/office/drawing/2014/main" id="{BBED4234-B022-49C8-B8A1-DB0E30F832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34825" name="AutoShape 9">
            <a:extLst>
              <a:ext uri="{FF2B5EF4-FFF2-40B4-BE49-F238E27FC236}">
                <a16:creationId xmlns:a16="http://schemas.microsoft.com/office/drawing/2014/main" id="{842B8C37-8BB7-49BE-8908-C9AEF36D5BE8}"/>
              </a:ext>
            </a:extLst>
          </p:cNvPr>
          <p:cNvCxnSpPr>
            <a:cxnSpLocks noChangeShapeType="1"/>
            <a:stCxn id="34821" idx="5"/>
            <a:endCxn id="515080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6" name="Oval 10">
            <a:extLst>
              <a:ext uri="{FF2B5EF4-FFF2-40B4-BE49-F238E27FC236}">
                <a16:creationId xmlns:a16="http://schemas.microsoft.com/office/drawing/2014/main" id="{143552D2-7B72-4ECC-851B-C1E7E32FD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34827" name="AutoShape 11">
            <a:extLst>
              <a:ext uri="{FF2B5EF4-FFF2-40B4-BE49-F238E27FC236}">
                <a16:creationId xmlns:a16="http://schemas.microsoft.com/office/drawing/2014/main" id="{93EB1668-3B5B-44FF-914C-66AA7439EE6E}"/>
              </a:ext>
            </a:extLst>
          </p:cNvPr>
          <p:cNvCxnSpPr>
            <a:cxnSpLocks noChangeShapeType="1"/>
            <a:stCxn id="34821" idx="6"/>
            <a:endCxn id="34826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084" name="Oval 12">
            <a:extLst>
              <a:ext uri="{FF2B5EF4-FFF2-40B4-BE49-F238E27FC236}">
                <a16:creationId xmlns:a16="http://schemas.microsoft.com/office/drawing/2014/main" id="{D7C2D0A0-3568-47EF-B624-09F80A494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34829" name="Oval 13">
            <a:extLst>
              <a:ext uri="{FF2B5EF4-FFF2-40B4-BE49-F238E27FC236}">
                <a16:creationId xmlns:a16="http://schemas.microsoft.com/office/drawing/2014/main" id="{7B56A629-DEB2-4A54-84E0-91A1E5F1F0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4830" name="AutoShape 14">
            <a:extLst>
              <a:ext uri="{FF2B5EF4-FFF2-40B4-BE49-F238E27FC236}">
                <a16:creationId xmlns:a16="http://schemas.microsoft.com/office/drawing/2014/main" id="{E1036BC5-B157-4E93-B456-B2A8D24E6A85}"/>
              </a:ext>
            </a:extLst>
          </p:cNvPr>
          <p:cNvCxnSpPr>
            <a:cxnSpLocks noChangeShapeType="1"/>
            <a:stCxn id="34821" idx="4"/>
            <a:endCxn id="34822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1" name="AutoShape 15">
            <a:extLst>
              <a:ext uri="{FF2B5EF4-FFF2-40B4-BE49-F238E27FC236}">
                <a16:creationId xmlns:a16="http://schemas.microsoft.com/office/drawing/2014/main" id="{EBE3F9C1-4269-493A-83C1-98121C977707}"/>
              </a:ext>
            </a:extLst>
          </p:cNvPr>
          <p:cNvCxnSpPr>
            <a:cxnSpLocks noChangeShapeType="1"/>
            <a:stCxn id="34829" idx="2"/>
            <a:endCxn id="515084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2" name="AutoShape 16">
            <a:extLst>
              <a:ext uri="{FF2B5EF4-FFF2-40B4-BE49-F238E27FC236}">
                <a16:creationId xmlns:a16="http://schemas.microsoft.com/office/drawing/2014/main" id="{EFE9F428-B635-45C2-8683-D8BD39DC6CA2}"/>
              </a:ext>
            </a:extLst>
          </p:cNvPr>
          <p:cNvCxnSpPr>
            <a:cxnSpLocks noChangeShapeType="1"/>
            <a:stCxn id="34829" idx="3"/>
            <a:endCxn id="34820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3" name="AutoShape 17">
            <a:extLst>
              <a:ext uri="{FF2B5EF4-FFF2-40B4-BE49-F238E27FC236}">
                <a16:creationId xmlns:a16="http://schemas.microsoft.com/office/drawing/2014/main" id="{C22EF9E6-F195-473A-9EFB-283CDB8620D9}"/>
              </a:ext>
            </a:extLst>
          </p:cNvPr>
          <p:cNvCxnSpPr>
            <a:cxnSpLocks noChangeShapeType="1"/>
            <a:stCxn id="34820" idx="7"/>
            <a:endCxn id="515084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4" name="AutoShape 18">
            <a:extLst>
              <a:ext uri="{FF2B5EF4-FFF2-40B4-BE49-F238E27FC236}">
                <a16:creationId xmlns:a16="http://schemas.microsoft.com/office/drawing/2014/main" id="{75ACC3BA-38DD-4802-B3DA-646F874749AD}"/>
              </a:ext>
            </a:extLst>
          </p:cNvPr>
          <p:cNvCxnSpPr>
            <a:cxnSpLocks noChangeShapeType="1"/>
            <a:stCxn id="34829" idx="7"/>
            <a:endCxn id="34826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5" name="AutoShape 19">
            <a:extLst>
              <a:ext uri="{FF2B5EF4-FFF2-40B4-BE49-F238E27FC236}">
                <a16:creationId xmlns:a16="http://schemas.microsoft.com/office/drawing/2014/main" id="{147BCC1C-ADAB-4FC7-BC88-A9AD00D4601B}"/>
              </a:ext>
            </a:extLst>
          </p:cNvPr>
          <p:cNvCxnSpPr>
            <a:cxnSpLocks noChangeShapeType="1"/>
            <a:stCxn id="515084" idx="7"/>
            <a:endCxn id="51508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6" name="Oval 20">
            <a:extLst>
              <a:ext uri="{FF2B5EF4-FFF2-40B4-BE49-F238E27FC236}">
                <a16:creationId xmlns:a16="http://schemas.microsoft.com/office/drawing/2014/main" id="{EFDC0FED-3D99-4D6D-A0DF-A5804B4959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34837" name="AutoShape 21">
            <a:extLst>
              <a:ext uri="{FF2B5EF4-FFF2-40B4-BE49-F238E27FC236}">
                <a16:creationId xmlns:a16="http://schemas.microsoft.com/office/drawing/2014/main" id="{EDFAA64C-FF87-41A8-AD1E-A4C4C0E3230A}"/>
              </a:ext>
            </a:extLst>
          </p:cNvPr>
          <p:cNvCxnSpPr>
            <a:cxnSpLocks noChangeShapeType="1"/>
            <a:stCxn id="34836" idx="2"/>
            <a:endCxn id="34820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8" name="Rectangle 22">
            <a:extLst>
              <a:ext uri="{FF2B5EF4-FFF2-40B4-BE49-F238E27FC236}">
                <a16:creationId xmlns:a16="http://schemas.microsoft.com/office/drawing/2014/main" id="{726C5283-801F-4398-9B8F-344703874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4839" name="Rectangle 23">
            <a:extLst>
              <a:ext uri="{FF2B5EF4-FFF2-40B4-BE49-F238E27FC236}">
                <a16:creationId xmlns:a16="http://schemas.microsoft.com/office/drawing/2014/main" id="{03231128-23F2-46FE-AAB3-F86996874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4840" name="Rectangle 24">
            <a:extLst>
              <a:ext uri="{FF2B5EF4-FFF2-40B4-BE49-F238E27FC236}">
                <a16:creationId xmlns:a16="http://schemas.microsoft.com/office/drawing/2014/main" id="{26C6595A-4ECC-4AE3-A2FE-8EA56344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34841" name="AutoShape 26">
            <a:extLst>
              <a:ext uri="{FF2B5EF4-FFF2-40B4-BE49-F238E27FC236}">
                <a16:creationId xmlns:a16="http://schemas.microsoft.com/office/drawing/2014/main" id="{30EB7661-5122-4E27-A3C4-7DECF55AEA7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2" name="AutoShape 27">
            <a:extLst>
              <a:ext uri="{FF2B5EF4-FFF2-40B4-BE49-F238E27FC236}">
                <a16:creationId xmlns:a16="http://schemas.microsoft.com/office/drawing/2014/main" id="{36B30745-89DB-406F-8011-4C564E4EDEF6}"/>
              </a:ext>
            </a:extLst>
          </p:cNvPr>
          <p:cNvCxnSpPr>
            <a:cxnSpLocks noChangeShapeType="1"/>
            <a:stCxn id="515084" idx="7"/>
            <a:endCxn id="51508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Date Placeholder 28">
            <a:extLst>
              <a:ext uri="{FF2B5EF4-FFF2-40B4-BE49-F238E27FC236}">
                <a16:creationId xmlns:a16="http://schemas.microsoft.com/office/drawing/2014/main" id="{26D4EF80-E0AC-4EEC-8184-31EAB62DBD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6B00A0D-7287-491E-8E76-0B869724F659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5E2CD1BB-A53B-4029-B888-F50AB9A4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B67245-171F-410B-BEB1-8F7F6C96AB0E}" type="slidenum">
              <a:rPr lang="en-US" altLang="en-US" sz="1400"/>
              <a:pPr/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FB49A21-D42A-4F5C-BA34-3F97AFBA3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9C400E47-435F-40FE-811C-7CD2509A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dfs(A)</a:t>
            </a:r>
          </a:p>
        </p:txBody>
      </p:sp>
      <p:sp>
        <p:nvSpPr>
          <p:cNvPr id="35844" name="Oval 4">
            <a:extLst>
              <a:ext uri="{FF2B5EF4-FFF2-40B4-BE49-F238E27FC236}">
                <a16:creationId xmlns:a16="http://schemas.microsoft.com/office/drawing/2014/main" id="{4596D61B-43CE-4AE2-A290-4B5C3011F1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5845" name="Oval 5">
            <a:extLst>
              <a:ext uri="{FF2B5EF4-FFF2-40B4-BE49-F238E27FC236}">
                <a16:creationId xmlns:a16="http://schemas.microsoft.com/office/drawing/2014/main" id="{D41C6CFC-2096-4E09-B12B-EFD3274AB3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35846" name="Oval 6">
            <a:extLst>
              <a:ext uri="{FF2B5EF4-FFF2-40B4-BE49-F238E27FC236}">
                <a16:creationId xmlns:a16="http://schemas.microsoft.com/office/drawing/2014/main" id="{359857D0-E52B-4A79-AB23-CB486449E9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35847" name="AutoShape 7">
            <a:extLst>
              <a:ext uri="{FF2B5EF4-FFF2-40B4-BE49-F238E27FC236}">
                <a16:creationId xmlns:a16="http://schemas.microsoft.com/office/drawing/2014/main" id="{05D7DDC4-C435-4B6A-8267-E536A0299B44}"/>
              </a:ext>
            </a:extLst>
          </p:cNvPr>
          <p:cNvCxnSpPr>
            <a:cxnSpLocks noChangeShapeType="1"/>
            <a:stCxn id="35844" idx="0"/>
            <a:endCxn id="35845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4600" name="Oval 8">
            <a:extLst>
              <a:ext uri="{FF2B5EF4-FFF2-40B4-BE49-F238E27FC236}">
                <a16:creationId xmlns:a16="http://schemas.microsoft.com/office/drawing/2014/main" id="{F598A4C9-740E-494C-B0E9-365308F99E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35849" name="AutoShape 9">
            <a:extLst>
              <a:ext uri="{FF2B5EF4-FFF2-40B4-BE49-F238E27FC236}">
                <a16:creationId xmlns:a16="http://schemas.microsoft.com/office/drawing/2014/main" id="{33AE1DC3-3CD8-401D-B908-4B5E9E11C8CA}"/>
              </a:ext>
            </a:extLst>
          </p:cNvPr>
          <p:cNvCxnSpPr>
            <a:cxnSpLocks noChangeShapeType="1"/>
            <a:stCxn id="35845" idx="5"/>
            <a:endCxn id="494600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0" name="Oval 10">
            <a:extLst>
              <a:ext uri="{FF2B5EF4-FFF2-40B4-BE49-F238E27FC236}">
                <a16:creationId xmlns:a16="http://schemas.microsoft.com/office/drawing/2014/main" id="{7AC075F5-F8E5-4232-832F-2D2C8D9CB9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35851" name="AutoShape 11">
            <a:extLst>
              <a:ext uri="{FF2B5EF4-FFF2-40B4-BE49-F238E27FC236}">
                <a16:creationId xmlns:a16="http://schemas.microsoft.com/office/drawing/2014/main" id="{52D44DC6-6E18-460F-971A-CD8B89C913F5}"/>
              </a:ext>
            </a:extLst>
          </p:cNvPr>
          <p:cNvCxnSpPr>
            <a:cxnSpLocks noChangeShapeType="1"/>
            <a:stCxn id="35845" idx="6"/>
            <a:endCxn id="35850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2" name="Oval 12">
            <a:extLst>
              <a:ext uri="{FF2B5EF4-FFF2-40B4-BE49-F238E27FC236}">
                <a16:creationId xmlns:a16="http://schemas.microsoft.com/office/drawing/2014/main" id="{C7D82978-2454-4D9E-90D8-97448F7BD2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35853" name="Oval 13">
            <a:extLst>
              <a:ext uri="{FF2B5EF4-FFF2-40B4-BE49-F238E27FC236}">
                <a16:creationId xmlns:a16="http://schemas.microsoft.com/office/drawing/2014/main" id="{9A2EACC8-D7EC-4D0F-9A6B-3FEC0248EB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5854" name="AutoShape 14">
            <a:extLst>
              <a:ext uri="{FF2B5EF4-FFF2-40B4-BE49-F238E27FC236}">
                <a16:creationId xmlns:a16="http://schemas.microsoft.com/office/drawing/2014/main" id="{7CA95A22-BC54-45A3-AE76-7DB11CD69DCB}"/>
              </a:ext>
            </a:extLst>
          </p:cNvPr>
          <p:cNvCxnSpPr>
            <a:cxnSpLocks noChangeShapeType="1"/>
            <a:stCxn id="35845" idx="4"/>
            <a:endCxn id="35846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AutoShape 15">
            <a:extLst>
              <a:ext uri="{FF2B5EF4-FFF2-40B4-BE49-F238E27FC236}">
                <a16:creationId xmlns:a16="http://schemas.microsoft.com/office/drawing/2014/main" id="{A2E5BF60-C1DD-43E1-BE6F-6A191F9E1CF1}"/>
              </a:ext>
            </a:extLst>
          </p:cNvPr>
          <p:cNvCxnSpPr>
            <a:cxnSpLocks noChangeShapeType="1"/>
            <a:stCxn id="35853" idx="2"/>
            <a:endCxn id="35852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AutoShape 16">
            <a:extLst>
              <a:ext uri="{FF2B5EF4-FFF2-40B4-BE49-F238E27FC236}">
                <a16:creationId xmlns:a16="http://schemas.microsoft.com/office/drawing/2014/main" id="{E1D2955F-FE18-4240-AD41-246EDAD5A6FB}"/>
              </a:ext>
            </a:extLst>
          </p:cNvPr>
          <p:cNvCxnSpPr>
            <a:cxnSpLocks noChangeShapeType="1"/>
            <a:stCxn id="35853" idx="3"/>
            <a:endCxn id="35844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AutoShape 17">
            <a:extLst>
              <a:ext uri="{FF2B5EF4-FFF2-40B4-BE49-F238E27FC236}">
                <a16:creationId xmlns:a16="http://schemas.microsoft.com/office/drawing/2014/main" id="{8B829F3B-20BD-4E40-BBAB-7288DEDCBEF9}"/>
              </a:ext>
            </a:extLst>
          </p:cNvPr>
          <p:cNvCxnSpPr>
            <a:cxnSpLocks noChangeShapeType="1"/>
            <a:stCxn id="35844" idx="7"/>
            <a:endCxn id="35852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AutoShape 18">
            <a:extLst>
              <a:ext uri="{FF2B5EF4-FFF2-40B4-BE49-F238E27FC236}">
                <a16:creationId xmlns:a16="http://schemas.microsoft.com/office/drawing/2014/main" id="{AFBC6104-F304-4681-BE1E-6E368667B794}"/>
              </a:ext>
            </a:extLst>
          </p:cNvPr>
          <p:cNvCxnSpPr>
            <a:cxnSpLocks noChangeShapeType="1"/>
            <a:stCxn id="35853" idx="7"/>
            <a:endCxn id="35850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AutoShape 19">
            <a:extLst>
              <a:ext uri="{FF2B5EF4-FFF2-40B4-BE49-F238E27FC236}">
                <a16:creationId xmlns:a16="http://schemas.microsoft.com/office/drawing/2014/main" id="{4E15213E-D17B-48D5-89FC-7C6E24541663}"/>
              </a:ext>
            </a:extLst>
          </p:cNvPr>
          <p:cNvCxnSpPr>
            <a:cxnSpLocks noChangeShapeType="1"/>
            <a:stCxn id="35852" idx="7"/>
            <a:endCxn id="49460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0" name="Oval 20">
            <a:extLst>
              <a:ext uri="{FF2B5EF4-FFF2-40B4-BE49-F238E27FC236}">
                <a16:creationId xmlns:a16="http://schemas.microsoft.com/office/drawing/2014/main" id="{4A8F37B9-956A-4506-97F6-90643104E9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35861" name="AutoShape 21">
            <a:extLst>
              <a:ext uri="{FF2B5EF4-FFF2-40B4-BE49-F238E27FC236}">
                <a16:creationId xmlns:a16="http://schemas.microsoft.com/office/drawing/2014/main" id="{2D6E51D3-AF70-450B-B9B9-B0A5ADDEA46D}"/>
              </a:ext>
            </a:extLst>
          </p:cNvPr>
          <p:cNvCxnSpPr>
            <a:cxnSpLocks noChangeShapeType="1"/>
            <a:stCxn id="35860" idx="2"/>
            <a:endCxn id="35844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2" name="Rectangle 22">
            <a:extLst>
              <a:ext uri="{FF2B5EF4-FFF2-40B4-BE49-F238E27FC236}">
                <a16:creationId xmlns:a16="http://schemas.microsoft.com/office/drawing/2014/main" id="{FA51214C-6922-4685-996F-0BBAF8545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5863" name="Rectangle 23">
            <a:extLst>
              <a:ext uri="{FF2B5EF4-FFF2-40B4-BE49-F238E27FC236}">
                <a16:creationId xmlns:a16="http://schemas.microsoft.com/office/drawing/2014/main" id="{9BD6104D-8CB0-496F-B3E4-9DF95AE6C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5864" name="Rectangle 24">
            <a:extLst>
              <a:ext uri="{FF2B5EF4-FFF2-40B4-BE49-F238E27FC236}">
                <a16:creationId xmlns:a16="http://schemas.microsoft.com/office/drawing/2014/main" id="{CA746407-DFA0-460F-9673-BCB827CFE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35865" name="Rectangle 26">
            <a:extLst>
              <a:ext uri="{FF2B5EF4-FFF2-40B4-BE49-F238E27FC236}">
                <a16:creationId xmlns:a16="http://schemas.microsoft.com/office/drawing/2014/main" id="{9E930D80-FFFB-40E4-BA70-CC51ADBAA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35866" name="AutoShape 27">
            <a:extLst>
              <a:ext uri="{FF2B5EF4-FFF2-40B4-BE49-F238E27FC236}">
                <a16:creationId xmlns:a16="http://schemas.microsoft.com/office/drawing/2014/main" id="{5FF53598-6220-4BD4-9F54-00887DCA12A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4620" name="AutoShape 28">
            <a:extLst>
              <a:ext uri="{FF2B5EF4-FFF2-40B4-BE49-F238E27FC236}">
                <a16:creationId xmlns:a16="http://schemas.microsoft.com/office/drawing/2014/main" id="{435219AD-7D24-40F1-8B74-7390CE6C14B0}"/>
              </a:ext>
            </a:extLst>
          </p:cNvPr>
          <p:cNvCxnSpPr>
            <a:cxnSpLocks noChangeShapeType="1"/>
            <a:stCxn id="35853" idx="0"/>
            <a:endCxn id="494600" idx="4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0F70AB50-FECF-46AD-BBE4-28136FC839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4F08CF0-D185-4B15-A705-32626C03BEFC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8197E77D-BD65-4552-82D8-93918BA6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EEE7A7-7B58-469A-AB3D-B9EA4B79E010}" type="slidenum">
              <a:rPr lang="en-US" altLang="en-US" sz="1400"/>
              <a:pPr/>
              <a:t>18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9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DB53459-5A8B-4F85-8943-68AB97A23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C2675F4B-EB7F-4ECF-8DF9-AFE773007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dfs(A)</a:t>
            </a:r>
          </a:p>
        </p:txBody>
      </p:sp>
      <p:sp>
        <p:nvSpPr>
          <p:cNvPr id="36868" name="Oval 4">
            <a:extLst>
              <a:ext uri="{FF2B5EF4-FFF2-40B4-BE49-F238E27FC236}">
                <a16:creationId xmlns:a16="http://schemas.microsoft.com/office/drawing/2014/main" id="{3BD20280-9ECE-4DB5-A43F-9DEBBB0960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6869" name="Oval 5">
            <a:extLst>
              <a:ext uri="{FF2B5EF4-FFF2-40B4-BE49-F238E27FC236}">
                <a16:creationId xmlns:a16="http://schemas.microsoft.com/office/drawing/2014/main" id="{25171257-E564-4E8F-980A-D6A6CDB9A7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36870" name="Oval 6">
            <a:extLst>
              <a:ext uri="{FF2B5EF4-FFF2-40B4-BE49-F238E27FC236}">
                <a16:creationId xmlns:a16="http://schemas.microsoft.com/office/drawing/2014/main" id="{3C78FD46-69BF-43B4-ABCD-353249BF06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36871" name="AutoShape 7">
            <a:extLst>
              <a:ext uri="{FF2B5EF4-FFF2-40B4-BE49-F238E27FC236}">
                <a16:creationId xmlns:a16="http://schemas.microsoft.com/office/drawing/2014/main" id="{1E6AA184-B877-49F6-8106-7C50BB1CE758}"/>
              </a:ext>
            </a:extLst>
          </p:cNvPr>
          <p:cNvCxnSpPr>
            <a:cxnSpLocks noChangeShapeType="1"/>
            <a:stCxn id="36868" idx="0"/>
            <a:endCxn id="36869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2" name="Oval 8">
            <a:extLst>
              <a:ext uri="{FF2B5EF4-FFF2-40B4-BE49-F238E27FC236}">
                <a16:creationId xmlns:a16="http://schemas.microsoft.com/office/drawing/2014/main" id="{6F68C803-2898-4528-8339-AE1C7843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36873" name="AutoShape 9">
            <a:extLst>
              <a:ext uri="{FF2B5EF4-FFF2-40B4-BE49-F238E27FC236}">
                <a16:creationId xmlns:a16="http://schemas.microsoft.com/office/drawing/2014/main" id="{29315EBA-9C09-43C2-A2F2-9DFA075539E5}"/>
              </a:ext>
            </a:extLst>
          </p:cNvPr>
          <p:cNvCxnSpPr>
            <a:cxnSpLocks noChangeShapeType="1"/>
            <a:stCxn id="36869" idx="5"/>
            <a:endCxn id="36872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4" name="Oval 10">
            <a:extLst>
              <a:ext uri="{FF2B5EF4-FFF2-40B4-BE49-F238E27FC236}">
                <a16:creationId xmlns:a16="http://schemas.microsoft.com/office/drawing/2014/main" id="{E13B80FC-8542-48A4-A62C-5508856680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36875" name="AutoShape 11">
            <a:extLst>
              <a:ext uri="{FF2B5EF4-FFF2-40B4-BE49-F238E27FC236}">
                <a16:creationId xmlns:a16="http://schemas.microsoft.com/office/drawing/2014/main" id="{F0910A8C-43F1-4466-BC1D-EB9721FDC27D}"/>
              </a:ext>
            </a:extLst>
          </p:cNvPr>
          <p:cNvCxnSpPr>
            <a:cxnSpLocks noChangeShapeType="1"/>
            <a:stCxn id="36869" idx="6"/>
            <a:endCxn id="36874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6" name="Oval 12">
            <a:extLst>
              <a:ext uri="{FF2B5EF4-FFF2-40B4-BE49-F238E27FC236}">
                <a16:creationId xmlns:a16="http://schemas.microsoft.com/office/drawing/2014/main" id="{464DCD65-E148-4013-930B-5F33705AF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36877" name="Oval 13">
            <a:extLst>
              <a:ext uri="{FF2B5EF4-FFF2-40B4-BE49-F238E27FC236}">
                <a16:creationId xmlns:a16="http://schemas.microsoft.com/office/drawing/2014/main" id="{57C614E3-B752-4723-B34E-018A80380B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6878" name="AutoShape 14">
            <a:extLst>
              <a:ext uri="{FF2B5EF4-FFF2-40B4-BE49-F238E27FC236}">
                <a16:creationId xmlns:a16="http://schemas.microsoft.com/office/drawing/2014/main" id="{D522507F-A40A-4B87-9F09-9264AED2B6A3}"/>
              </a:ext>
            </a:extLst>
          </p:cNvPr>
          <p:cNvCxnSpPr>
            <a:cxnSpLocks noChangeShapeType="1"/>
            <a:stCxn id="36869" idx="4"/>
            <a:endCxn id="36870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9" name="AutoShape 15">
            <a:extLst>
              <a:ext uri="{FF2B5EF4-FFF2-40B4-BE49-F238E27FC236}">
                <a16:creationId xmlns:a16="http://schemas.microsoft.com/office/drawing/2014/main" id="{0246C238-0315-4699-A10A-C7ABE769CD8D}"/>
              </a:ext>
            </a:extLst>
          </p:cNvPr>
          <p:cNvCxnSpPr>
            <a:cxnSpLocks noChangeShapeType="1"/>
            <a:stCxn id="36877" idx="2"/>
            <a:endCxn id="36876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0" name="AutoShape 16">
            <a:extLst>
              <a:ext uri="{FF2B5EF4-FFF2-40B4-BE49-F238E27FC236}">
                <a16:creationId xmlns:a16="http://schemas.microsoft.com/office/drawing/2014/main" id="{BF7BB24C-6B95-47CB-8D32-89841B9FD798}"/>
              </a:ext>
            </a:extLst>
          </p:cNvPr>
          <p:cNvCxnSpPr>
            <a:cxnSpLocks noChangeShapeType="1"/>
            <a:stCxn id="36877" idx="3"/>
            <a:endCxn id="36868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1" name="AutoShape 17">
            <a:extLst>
              <a:ext uri="{FF2B5EF4-FFF2-40B4-BE49-F238E27FC236}">
                <a16:creationId xmlns:a16="http://schemas.microsoft.com/office/drawing/2014/main" id="{B2850061-BB18-430C-B342-02F35816C9AE}"/>
              </a:ext>
            </a:extLst>
          </p:cNvPr>
          <p:cNvCxnSpPr>
            <a:cxnSpLocks noChangeShapeType="1"/>
            <a:stCxn id="36868" idx="7"/>
            <a:endCxn id="36876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2" name="AutoShape 18">
            <a:extLst>
              <a:ext uri="{FF2B5EF4-FFF2-40B4-BE49-F238E27FC236}">
                <a16:creationId xmlns:a16="http://schemas.microsoft.com/office/drawing/2014/main" id="{9C50605A-FEFE-4508-B219-9DFC6BC0DD31}"/>
              </a:ext>
            </a:extLst>
          </p:cNvPr>
          <p:cNvCxnSpPr>
            <a:cxnSpLocks noChangeShapeType="1"/>
            <a:stCxn id="36877" idx="7"/>
            <a:endCxn id="36874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3" name="AutoShape 19">
            <a:extLst>
              <a:ext uri="{FF2B5EF4-FFF2-40B4-BE49-F238E27FC236}">
                <a16:creationId xmlns:a16="http://schemas.microsoft.com/office/drawing/2014/main" id="{65FE596E-8950-42D7-9BFF-B41835DEDC04}"/>
              </a:ext>
            </a:extLst>
          </p:cNvPr>
          <p:cNvCxnSpPr>
            <a:cxnSpLocks noChangeShapeType="1"/>
            <a:stCxn id="36876" idx="7"/>
            <a:endCxn id="36872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4" name="Oval 20">
            <a:extLst>
              <a:ext uri="{FF2B5EF4-FFF2-40B4-BE49-F238E27FC236}">
                <a16:creationId xmlns:a16="http://schemas.microsoft.com/office/drawing/2014/main" id="{76AD195A-0DC0-4096-AE15-DF54387768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36885" name="AutoShape 21">
            <a:extLst>
              <a:ext uri="{FF2B5EF4-FFF2-40B4-BE49-F238E27FC236}">
                <a16:creationId xmlns:a16="http://schemas.microsoft.com/office/drawing/2014/main" id="{6690A775-8835-4149-996E-B8059A66D130}"/>
              </a:ext>
            </a:extLst>
          </p:cNvPr>
          <p:cNvCxnSpPr>
            <a:cxnSpLocks noChangeShapeType="1"/>
            <a:stCxn id="36884" idx="2"/>
            <a:endCxn id="36868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6" name="Rectangle 22">
            <a:extLst>
              <a:ext uri="{FF2B5EF4-FFF2-40B4-BE49-F238E27FC236}">
                <a16:creationId xmlns:a16="http://schemas.microsoft.com/office/drawing/2014/main" id="{E0281ED4-2CB2-4C11-859A-5B0F44909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6887" name="Rectangle 23">
            <a:extLst>
              <a:ext uri="{FF2B5EF4-FFF2-40B4-BE49-F238E27FC236}">
                <a16:creationId xmlns:a16="http://schemas.microsoft.com/office/drawing/2014/main" id="{079A444A-BF5B-4714-B28D-BA8A18448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6888" name="Rectangle 25">
            <a:extLst>
              <a:ext uri="{FF2B5EF4-FFF2-40B4-BE49-F238E27FC236}">
                <a16:creationId xmlns:a16="http://schemas.microsoft.com/office/drawing/2014/main" id="{DCA0A509-B06C-43E5-8A1A-629312BB6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36889" name="AutoShape 26">
            <a:extLst>
              <a:ext uri="{FF2B5EF4-FFF2-40B4-BE49-F238E27FC236}">
                <a16:creationId xmlns:a16="http://schemas.microsoft.com/office/drawing/2014/main" id="{3CD32BDC-3A94-46D7-9A5E-C58181C66D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0" name="Rectangle 27">
            <a:extLst>
              <a:ext uri="{FF2B5EF4-FFF2-40B4-BE49-F238E27FC236}">
                <a16:creationId xmlns:a16="http://schemas.microsoft.com/office/drawing/2014/main" id="{FD890AD0-2A35-451B-A7EA-FC7A5D4E8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9" name="Date Placeholder 28">
            <a:extLst>
              <a:ext uri="{FF2B5EF4-FFF2-40B4-BE49-F238E27FC236}">
                <a16:creationId xmlns:a16="http://schemas.microsoft.com/office/drawing/2014/main" id="{26737168-5B77-4180-9BDE-B9943ECD0E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411BDD-6F8A-47F0-BCAF-B2463C781168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2EE177BA-7313-4467-A5DF-0770CE4F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59A1AB-E3EA-4EF8-A34D-9B6E034853D8}" type="slidenum">
              <a:rPr lang="en-US" altLang="en-US" sz="1400"/>
              <a:pPr/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CAA8ECD-D5F1-46A2-AD98-3E549BABF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Definition: DAG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F4520D2F-BA99-4431-94DC-9E5943F43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5588" y="1446213"/>
            <a:ext cx="8404225" cy="4114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</a:t>
            </a:r>
            <a:r>
              <a:rPr lang="en-US" sz="2800" b="1" dirty="0"/>
              <a:t>Directed Acyclic Graph often abbreviated DAG</a:t>
            </a:r>
          </a:p>
          <a:p>
            <a:pPr>
              <a:defRPr/>
            </a:pPr>
            <a:r>
              <a:rPr lang="en-US" sz="2800" dirty="0"/>
              <a:t>DAGs used in many applications to indicate precedence among events. </a:t>
            </a:r>
            <a:endParaRPr lang="en-US" sz="2800" b="1" dirty="0"/>
          </a:p>
          <a:p>
            <a:pPr>
              <a:defRPr/>
            </a:pPr>
            <a:r>
              <a:rPr lang="en-US" sz="2800" b="1" dirty="0"/>
              <a:t>If DFS of a directed graph yields no back edges, then the graph contains no cycles </a:t>
            </a:r>
            <a:endParaRPr lang="en-US" sz="2000" b="1" dirty="0"/>
          </a:p>
        </p:txBody>
      </p:sp>
      <p:grpSp>
        <p:nvGrpSpPr>
          <p:cNvPr id="19460" name="Group 47">
            <a:extLst>
              <a:ext uri="{FF2B5EF4-FFF2-40B4-BE49-F238E27FC236}">
                <a16:creationId xmlns:a16="http://schemas.microsoft.com/office/drawing/2014/main" id="{C8B50A69-752B-48D3-A76C-B2EDB858EDDF}"/>
              </a:ext>
            </a:extLst>
          </p:cNvPr>
          <p:cNvGrpSpPr>
            <a:grpSpLocks/>
          </p:cNvGrpSpPr>
          <p:nvPr/>
        </p:nvGrpSpPr>
        <p:grpSpPr bwMode="auto">
          <a:xfrm>
            <a:off x="835025" y="3838575"/>
            <a:ext cx="3175000" cy="2203450"/>
            <a:chOff x="504" y="2630"/>
            <a:chExt cx="2000" cy="1388"/>
          </a:xfrm>
        </p:grpSpPr>
        <p:sp>
          <p:nvSpPr>
            <p:cNvPr id="311301" name="Oval 5">
              <a:extLst>
                <a:ext uri="{FF2B5EF4-FFF2-40B4-BE49-F238E27FC236}">
                  <a16:creationId xmlns:a16="http://schemas.microsoft.com/office/drawing/2014/main" id="{C0FE8B5D-7B50-481F-AD80-30BDD58EB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2630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11302" name="Oval 6">
              <a:extLst>
                <a:ext uri="{FF2B5EF4-FFF2-40B4-BE49-F238E27FC236}">
                  <a16:creationId xmlns:a16="http://schemas.microsoft.com/office/drawing/2014/main" id="{A57E8C96-0061-4171-BE3B-275A4D320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3071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11303" name="Oval 7">
              <a:extLst>
                <a:ext uri="{FF2B5EF4-FFF2-40B4-BE49-F238E27FC236}">
                  <a16:creationId xmlns:a16="http://schemas.microsoft.com/office/drawing/2014/main" id="{07017821-289F-469F-BDBF-ADFC8EB7D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" y="3779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11304" name="Oval 8">
              <a:extLst>
                <a:ext uri="{FF2B5EF4-FFF2-40B4-BE49-F238E27FC236}">
                  <a16:creationId xmlns:a16="http://schemas.microsoft.com/office/drawing/2014/main" id="{2F51B3BD-CB08-4B95-AD0E-31E4BD692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2630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11305" name="Oval 9">
              <a:extLst>
                <a:ext uri="{FF2B5EF4-FFF2-40B4-BE49-F238E27FC236}">
                  <a16:creationId xmlns:a16="http://schemas.microsoft.com/office/drawing/2014/main" id="{9F451F7C-FD5D-4FFD-B96F-C2286CF72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" y="3774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11306" name="Oval 10">
              <a:extLst>
                <a:ext uri="{FF2B5EF4-FFF2-40B4-BE49-F238E27FC236}">
                  <a16:creationId xmlns:a16="http://schemas.microsoft.com/office/drawing/2014/main" id="{85C5848E-00B0-49EB-AD50-6519C4F17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784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11307" name="Oval 11">
              <a:extLst>
                <a:ext uri="{FF2B5EF4-FFF2-40B4-BE49-F238E27FC236}">
                  <a16:creationId xmlns:a16="http://schemas.microsoft.com/office/drawing/2014/main" id="{5F5ADCE1-8B02-4C4E-BF87-416989E23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3241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G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11308" name="Line 12">
              <a:extLst>
                <a:ext uri="{FF2B5EF4-FFF2-40B4-BE49-F238E27FC236}">
                  <a16:creationId xmlns:a16="http://schemas.microsoft.com/office/drawing/2014/main" id="{BF580914-931B-4E07-A935-3F94F362E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8" y="2889"/>
              <a:ext cx="0" cy="91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309" name="Line 13">
              <a:extLst>
                <a:ext uri="{FF2B5EF4-FFF2-40B4-BE49-F238E27FC236}">
                  <a16:creationId xmlns:a16="http://schemas.microsoft.com/office/drawing/2014/main" id="{DFC3F556-A1FE-4513-AC2D-A9CCB503A0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664" y="2930"/>
              <a:ext cx="0" cy="91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310" name="Line 14">
              <a:extLst>
                <a:ext uri="{FF2B5EF4-FFF2-40B4-BE49-F238E27FC236}">
                  <a16:creationId xmlns:a16="http://schemas.microsoft.com/office/drawing/2014/main" id="{5EE2FDFD-4DFC-4222-880B-C61BD0061A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381" y="2137"/>
              <a:ext cx="0" cy="126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311" name="Line 15">
              <a:extLst>
                <a:ext uri="{FF2B5EF4-FFF2-40B4-BE49-F238E27FC236}">
                  <a16:creationId xmlns:a16="http://schemas.microsoft.com/office/drawing/2014/main" id="{E19E89E6-66EE-47A3-BB06-69F86C7DF0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358" y="3024"/>
              <a:ext cx="911" cy="58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312" name="Line 16">
              <a:extLst>
                <a:ext uri="{FF2B5EF4-FFF2-40B4-BE49-F238E27FC236}">
                  <a16:creationId xmlns:a16="http://schemas.microsoft.com/office/drawing/2014/main" id="{C3B7AD73-5215-416C-870F-F0B76F9AAD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022" y="3641"/>
              <a:ext cx="0" cy="52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313" name="Line 17">
              <a:extLst>
                <a:ext uri="{FF2B5EF4-FFF2-40B4-BE49-F238E27FC236}">
                  <a16:creationId xmlns:a16="http://schemas.microsoft.com/office/drawing/2014/main" id="{729DF9CA-4E94-4AFB-A66F-C6A88D80DC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769" y="3670"/>
              <a:ext cx="0" cy="443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314" name="Line 18">
              <a:extLst>
                <a:ext uri="{FF2B5EF4-FFF2-40B4-BE49-F238E27FC236}">
                  <a16:creationId xmlns:a16="http://schemas.microsoft.com/office/drawing/2014/main" id="{6F36496C-B0A6-421E-944A-6E8DBF6339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1605" y="2751"/>
              <a:ext cx="322" cy="50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315" name="Line 19">
              <a:extLst>
                <a:ext uri="{FF2B5EF4-FFF2-40B4-BE49-F238E27FC236}">
                  <a16:creationId xmlns:a16="http://schemas.microsoft.com/office/drawing/2014/main" id="{EFBFE1D7-5AEB-431A-AE6D-2749B0D90D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42" y="3035"/>
              <a:ext cx="933" cy="57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316" name="Line 20">
              <a:extLst>
                <a:ext uri="{FF2B5EF4-FFF2-40B4-BE49-F238E27FC236}">
                  <a16:creationId xmlns:a16="http://schemas.microsoft.com/office/drawing/2014/main" id="{C93E2EA3-67D0-4E1C-A0BF-FC1C39D358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851" y="2731"/>
              <a:ext cx="334" cy="50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317" name="Line 21">
              <a:extLst>
                <a:ext uri="{FF2B5EF4-FFF2-40B4-BE49-F238E27FC236}">
                  <a16:creationId xmlns:a16="http://schemas.microsoft.com/office/drawing/2014/main" id="{795B63BB-58CC-47C7-9BC7-0DC4371FDB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1404" y="3326"/>
              <a:ext cx="0" cy="443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318" name="Line 22">
              <a:extLst>
                <a:ext uri="{FF2B5EF4-FFF2-40B4-BE49-F238E27FC236}">
                  <a16:creationId xmlns:a16="http://schemas.microsoft.com/office/drawing/2014/main" id="{684B9DDD-3D01-442A-9394-AF9C2A2589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45" y="3522"/>
              <a:ext cx="133" cy="27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319" name="Line 23">
              <a:extLst>
                <a:ext uri="{FF2B5EF4-FFF2-40B4-BE49-F238E27FC236}">
                  <a16:creationId xmlns:a16="http://schemas.microsoft.com/office/drawing/2014/main" id="{C81FD422-EA8F-49C0-A27F-96924BC283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153" y="3462"/>
              <a:ext cx="134" cy="26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320" name="Line 24">
              <a:extLst>
                <a:ext uri="{FF2B5EF4-FFF2-40B4-BE49-F238E27FC236}">
                  <a16:creationId xmlns:a16="http://schemas.microsoft.com/office/drawing/2014/main" id="{9A86826E-EEB0-418D-B518-CC9E281889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206" y="2903"/>
              <a:ext cx="132" cy="31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11322" name="Text Box 26">
            <a:extLst>
              <a:ext uri="{FF2B5EF4-FFF2-40B4-BE49-F238E27FC236}">
                <a16:creationId xmlns:a16="http://schemas.microsoft.com/office/drawing/2014/main" id="{0E255E1F-A3ED-4F73-8CA9-07FA153ED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8" y="6105525"/>
            <a:ext cx="4287837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en-US" sz="20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This graph has more than one cycle.</a:t>
            </a:r>
          </a:p>
          <a:p>
            <a:pPr>
              <a:lnSpc>
                <a:spcPct val="70000"/>
              </a:lnSpc>
              <a:defRPr/>
            </a:pPr>
            <a:r>
              <a:rPr lang="en-US" sz="20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Can you find them all?</a:t>
            </a:r>
          </a:p>
        </p:txBody>
      </p:sp>
      <p:grpSp>
        <p:nvGrpSpPr>
          <p:cNvPr id="19462" name="Group 48">
            <a:extLst>
              <a:ext uri="{FF2B5EF4-FFF2-40B4-BE49-F238E27FC236}">
                <a16:creationId xmlns:a16="http://schemas.microsoft.com/office/drawing/2014/main" id="{43A5480D-E093-4607-A592-4ACD31A8B7C2}"/>
              </a:ext>
            </a:extLst>
          </p:cNvPr>
          <p:cNvGrpSpPr>
            <a:grpSpLocks/>
          </p:cNvGrpSpPr>
          <p:nvPr/>
        </p:nvGrpSpPr>
        <p:grpSpPr bwMode="auto">
          <a:xfrm>
            <a:off x="5399088" y="3798888"/>
            <a:ext cx="3175000" cy="2203450"/>
            <a:chOff x="3401" y="2571"/>
            <a:chExt cx="2000" cy="1388"/>
          </a:xfrm>
        </p:grpSpPr>
        <p:sp>
          <p:nvSpPr>
            <p:cNvPr id="311323" name="Oval 27">
              <a:extLst>
                <a:ext uri="{FF2B5EF4-FFF2-40B4-BE49-F238E27FC236}">
                  <a16:creationId xmlns:a16="http://schemas.microsoft.com/office/drawing/2014/main" id="{185EA313-43B9-4621-BDCC-D3C87F75F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2571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11324" name="Oval 28">
              <a:extLst>
                <a:ext uri="{FF2B5EF4-FFF2-40B4-BE49-F238E27FC236}">
                  <a16:creationId xmlns:a16="http://schemas.microsoft.com/office/drawing/2014/main" id="{D2043E2C-50F2-43A8-B42B-4A1009783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012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11325" name="Oval 29">
              <a:extLst>
                <a:ext uri="{FF2B5EF4-FFF2-40B4-BE49-F238E27FC236}">
                  <a16:creationId xmlns:a16="http://schemas.microsoft.com/office/drawing/2014/main" id="{0C1BCF8B-421D-49B6-BFED-8A1B234B1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3720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11326" name="Oval 30">
              <a:extLst>
                <a:ext uri="{FF2B5EF4-FFF2-40B4-BE49-F238E27FC236}">
                  <a16:creationId xmlns:a16="http://schemas.microsoft.com/office/drawing/2014/main" id="{E06B04AA-DB6C-4121-998F-6DDAF15D9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" y="2571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11327" name="Oval 31">
              <a:extLst>
                <a:ext uri="{FF2B5EF4-FFF2-40B4-BE49-F238E27FC236}">
                  <a16:creationId xmlns:a16="http://schemas.microsoft.com/office/drawing/2014/main" id="{861016D2-72B7-480E-B550-CFFD8A882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" y="3715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11328" name="Oval 32">
              <a:extLst>
                <a:ext uri="{FF2B5EF4-FFF2-40B4-BE49-F238E27FC236}">
                  <a16:creationId xmlns:a16="http://schemas.microsoft.com/office/drawing/2014/main" id="{2E887238-A948-433E-BC5F-F6B150B39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1" y="3725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11329" name="Oval 33">
              <a:extLst>
                <a:ext uri="{FF2B5EF4-FFF2-40B4-BE49-F238E27FC236}">
                  <a16:creationId xmlns:a16="http://schemas.microsoft.com/office/drawing/2014/main" id="{A7CB7240-EB91-4E84-8654-3CE6EC712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6" y="3182"/>
              <a:ext cx="245" cy="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G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11331" name="Line 35">
              <a:extLst>
                <a:ext uri="{FF2B5EF4-FFF2-40B4-BE49-F238E27FC236}">
                  <a16:creationId xmlns:a16="http://schemas.microsoft.com/office/drawing/2014/main" id="{438E3E40-0A6F-478E-B3D3-00B0EDB0CD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561" y="2871"/>
              <a:ext cx="0" cy="91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332" name="Line 36">
              <a:extLst>
                <a:ext uri="{FF2B5EF4-FFF2-40B4-BE49-F238E27FC236}">
                  <a16:creationId xmlns:a16="http://schemas.microsoft.com/office/drawing/2014/main" id="{2E96E781-3AB5-4AE4-A659-C5A4DB682D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278" y="2078"/>
              <a:ext cx="0" cy="126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333" name="Line 37">
              <a:extLst>
                <a:ext uri="{FF2B5EF4-FFF2-40B4-BE49-F238E27FC236}">
                  <a16:creationId xmlns:a16="http://schemas.microsoft.com/office/drawing/2014/main" id="{1D25AD77-DD74-4D2E-AD62-F0AA45EC22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56" y="2964"/>
              <a:ext cx="911" cy="58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334" name="Line 38">
              <a:extLst>
                <a:ext uri="{FF2B5EF4-FFF2-40B4-BE49-F238E27FC236}">
                  <a16:creationId xmlns:a16="http://schemas.microsoft.com/office/drawing/2014/main" id="{AF9605B9-E4D6-4C8B-B4BD-6E65149413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918" y="3582"/>
              <a:ext cx="0" cy="52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335" name="Line 39">
              <a:extLst>
                <a:ext uri="{FF2B5EF4-FFF2-40B4-BE49-F238E27FC236}">
                  <a16:creationId xmlns:a16="http://schemas.microsoft.com/office/drawing/2014/main" id="{2C58973C-7AB6-478C-A072-BC0AEDB5F3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666" y="3606"/>
              <a:ext cx="0" cy="443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337" name="Line 41">
              <a:extLst>
                <a:ext uri="{FF2B5EF4-FFF2-40B4-BE49-F238E27FC236}">
                  <a16:creationId xmlns:a16="http://schemas.microsoft.com/office/drawing/2014/main" id="{98796E15-2E27-4FEF-9C46-70DEB998AD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3434" y="2972"/>
              <a:ext cx="933" cy="57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338" name="Line 42">
              <a:extLst>
                <a:ext uri="{FF2B5EF4-FFF2-40B4-BE49-F238E27FC236}">
                  <a16:creationId xmlns:a16="http://schemas.microsoft.com/office/drawing/2014/main" id="{756C567F-9443-4DBC-9EB5-911C5FBF49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3743" y="2668"/>
              <a:ext cx="334" cy="50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339" name="Line 43">
              <a:extLst>
                <a:ext uri="{FF2B5EF4-FFF2-40B4-BE49-F238E27FC236}">
                  <a16:creationId xmlns:a16="http://schemas.microsoft.com/office/drawing/2014/main" id="{EBD176CE-D5EE-4458-BA1E-00808DA5C6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4301" y="3267"/>
              <a:ext cx="0" cy="443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340" name="Line 44">
              <a:extLst>
                <a:ext uri="{FF2B5EF4-FFF2-40B4-BE49-F238E27FC236}">
                  <a16:creationId xmlns:a16="http://schemas.microsoft.com/office/drawing/2014/main" id="{D85C5473-1EBA-446D-B1EA-AC384FC6BC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5142" y="3463"/>
              <a:ext cx="133" cy="27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1342" name="Line 46">
              <a:extLst>
                <a:ext uri="{FF2B5EF4-FFF2-40B4-BE49-F238E27FC236}">
                  <a16:creationId xmlns:a16="http://schemas.microsoft.com/office/drawing/2014/main" id="{B409243A-0DD2-4A02-91B9-101F59842A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5103" y="2844"/>
              <a:ext cx="132" cy="31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11345" name="Text Box 49">
            <a:extLst>
              <a:ext uri="{FF2B5EF4-FFF2-40B4-BE49-F238E27FC236}">
                <a16:creationId xmlns:a16="http://schemas.microsoft.com/office/drawing/2014/main" id="{BCCB8F82-624D-4CB6-80FE-50F7C900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6183313"/>
            <a:ext cx="33416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en-US" sz="20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This graph has no cycles, so it is a DAG.</a:t>
            </a:r>
          </a:p>
        </p:txBody>
      </p:sp>
      <p:sp>
        <p:nvSpPr>
          <p:cNvPr id="47" name="Date Placeholder 46">
            <a:extLst>
              <a:ext uri="{FF2B5EF4-FFF2-40B4-BE49-F238E27FC236}">
                <a16:creationId xmlns:a16="http://schemas.microsoft.com/office/drawing/2014/main" id="{1C75F36A-E394-4706-A589-5484FF9A81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00A1C5-D183-4D58-A985-0470754487CE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C5F94801-405D-4ED6-A1C9-D3ECE5A3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E1B05C-8706-4B6C-BB01-A79C3FA26246}" type="slidenum">
              <a:rPr lang="en-US" altLang="en-US" sz="1400"/>
              <a:pPr/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5281AD2-FBD8-409F-AB64-087CE9C2E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37891" name="Oval 4">
            <a:extLst>
              <a:ext uri="{FF2B5EF4-FFF2-40B4-BE49-F238E27FC236}">
                <a16:creationId xmlns:a16="http://schemas.microsoft.com/office/drawing/2014/main" id="{7F350A53-6248-467C-938D-7C98011464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7892" name="Oval 5">
            <a:extLst>
              <a:ext uri="{FF2B5EF4-FFF2-40B4-BE49-F238E27FC236}">
                <a16:creationId xmlns:a16="http://schemas.microsoft.com/office/drawing/2014/main" id="{9A9165BB-E02C-4050-A5F5-3CF5F6322C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37893" name="Oval 6">
            <a:extLst>
              <a:ext uri="{FF2B5EF4-FFF2-40B4-BE49-F238E27FC236}">
                <a16:creationId xmlns:a16="http://schemas.microsoft.com/office/drawing/2014/main" id="{DF6D6068-3386-45B1-A75A-87C3594594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37894" name="AutoShape 7">
            <a:extLst>
              <a:ext uri="{FF2B5EF4-FFF2-40B4-BE49-F238E27FC236}">
                <a16:creationId xmlns:a16="http://schemas.microsoft.com/office/drawing/2014/main" id="{3B982924-C3CA-48F2-AD36-2565E175503D}"/>
              </a:ext>
            </a:extLst>
          </p:cNvPr>
          <p:cNvCxnSpPr>
            <a:cxnSpLocks noChangeShapeType="1"/>
            <a:stCxn id="37891" idx="0"/>
            <a:endCxn id="37892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5" name="Oval 8">
            <a:extLst>
              <a:ext uri="{FF2B5EF4-FFF2-40B4-BE49-F238E27FC236}">
                <a16:creationId xmlns:a16="http://schemas.microsoft.com/office/drawing/2014/main" id="{4FF68849-3A53-492D-AA75-B72821954A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37896" name="AutoShape 9">
            <a:extLst>
              <a:ext uri="{FF2B5EF4-FFF2-40B4-BE49-F238E27FC236}">
                <a16:creationId xmlns:a16="http://schemas.microsoft.com/office/drawing/2014/main" id="{85D1663E-9E73-4E3E-BF5C-7374D802D9D3}"/>
              </a:ext>
            </a:extLst>
          </p:cNvPr>
          <p:cNvCxnSpPr>
            <a:cxnSpLocks noChangeShapeType="1"/>
            <a:stCxn id="37892" idx="5"/>
            <a:endCxn id="37895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7" name="Oval 10">
            <a:extLst>
              <a:ext uri="{FF2B5EF4-FFF2-40B4-BE49-F238E27FC236}">
                <a16:creationId xmlns:a16="http://schemas.microsoft.com/office/drawing/2014/main" id="{61CFE219-2F7E-4767-9980-623A64034D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37898" name="AutoShape 11">
            <a:extLst>
              <a:ext uri="{FF2B5EF4-FFF2-40B4-BE49-F238E27FC236}">
                <a16:creationId xmlns:a16="http://schemas.microsoft.com/office/drawing/2014/main" id="{390B9508-3280-4F84-9688-A066A47C9EBA}"/>
              </a:ext>
            </a:extLst>
          </p:cNvPr>
          <p:cNvCxnSpPr>
            <a:cxnSpLocks noChangeShapeType="1"/>
            <a:stCxn id="37892" idx="6"/>
            <a:endCxn id="37897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9" name="Oval 12">
            <a:extLst>
              <a:ext uri="{FF2B5EF4-FFF2-40B4-BE49-F238E27FC236}">
                <a16:creationId xmlns:a16="http://schemas.microsoft.com/office/drawing/2014/main" id="{0E6E75B1-282E-4B43-875A-66942F144B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37900" name="Oval 13">
            <a:extLst>
              <a:ext uri="{FF2B5EF4-FFF2-40B4-BE49-F238E27FC236}">
                <a16:creationId xmlns:a16="http://schemas.microsoft.com/office/drawing/2014/main" id="{0B163140-27A6-470B-AAB1-6480D54B44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7901" name="AutoShape 14">
            <a:extLst>
              <a:ext uri="{FF2B5EF4-FFF2-40B4-BE49-F238E27FC236}">
                <a16:creationId xmlns:a16="http://schemas.microsoft.com/office/drawing/2014/main" id="{A43CB3D8-8647-4E7E-8CFD-6C91CD751297}"/>
              </a:ext>
            </a:extLst>
          </p:cNvPr>
          <p:cNvCxnSpPr>
            <a:cxnSpLocks noChangeShapeType="1"/>
            <a:stCxn id="37892" idx="4"/>
            <a:endCxn id="37893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AutoShape 15">
            <a:extLst>
              <a:ext uri="{FF2B5EF4-FFF2-40B4-BE49-F238E27FC236}">
                <a16:creationId xmlns:a16="http://schemas.microsoft.com/office/drawing/2014/main" id="{1D301B28-56E1-41EA-AF67-588D77F127BD}"/>
              </a:ext>
            </a:extLst>
          </p:cNvPr>
          <p:cNvCxnSpPr>
            <a:cxnSpLocks noChangeShapeType="1"/>
            <a:stCxn id="37900" idx="2"/>
            <a:endCxn id="37899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AutoShape 16">
            <a:extLst>
              <a:ext uri="{FF2B5EF4-FFF2-40B4-BE49-F238E27FC236}">
                <a16:creationId xmlns:a16="http://schemas.microsoft.com/office/drawing/2014/main" id="{3EE7A094-CEF1-45C2-890D-59EFB2BA4263}"/>
              </a:ext>
            </a:extLst>
          </p:cNvPr>
          <p:cNvCxnSpPr>
            <a:cxnSpLocks noChangeShapeType="1"/>
            <a:stCxn id="37900" idx="3"/>
            <a:endCxn id="37891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AutoShape 17">
            <a:extLst>
              <a:ext uri="{FF2B5EF4-FFF2-40B4-BE49-F238E27FC236}">
                <a16:creationId xmlns:a16="http://schemas.microsoft.com/office/drawing/2014/main" id="{FEE2C0E9-EED6-4D2B-A8F4-7E71C4D44EC3}"/>
              </a:ext>
            </a:extLst>
          </p:cNvPr>
          <p:cNvCxnSpPr>
            <a:cxnSpLocks noChangeShapeType="1"/>
            <a:stCxn id="37891" idx="7"/>
            <a:endCxn id="37899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AutoShape 18">
            <a:extLst>
              <a:ext uri="{FF2B5EF4-FFF2-40B4-BE49-F238E27FC236}">
                <a16:creationId xmlns:a16="http://schemas.microsoft.com/office/drawing/2014/main" id="{24B70DEB-DE2B-42BE-9AE9-82B556680927}"/>
              </a:ext>
            </a:extLst>
          </p:cNvPr>
          <p:cNvCxnSpPr>
            <a:cxnSpLocks noChangeShapeType="1"/>
            <a:stCxn id="37900" idx="7"/>
            <a:endCxn id="37897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AutoShape 19">
            <a:extLst>
              <a:ext uri="{FF2B5EF4-FFF2-40B4-BE49-F238E27FC236}">
                <a16:creationId xmlns:a16="http://schemas.microsoft.com/office/drawing/2014/main" id="{3330080F-01FC-4A22-BCD7-5E3B8B4DE213}"/>
              </a:ext>
            </a:extLst>
          </p:cNvPr>
          <p:cNvCxnSpPr>
            <a:cxnSpLocks noChangeShapeType="1"/>
            <a:stCxn id="37899" idx="7"/>
            <a:endCxn id="37895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7" name="Oval 20">
            <a:extLst>
              <a:ext uri="{FF2B5EF4-FFF2-40B4-BE49-F238E27FC236}">
                <a16:creationId xmlns:a16="http://schemas.microsoft.com/office/drawing/2014/main" id="{1C8F03F0-6808-402D-A83F-92FA37CD09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37908" name="AutoShape 21">
            <a:extLst>
              <a:ext uri="{FF2B5EF4-FFF2-40B4-BE49-F238E27FC236}">
                <a16:creationId xmlns:a16="http://schemas.microsoft.com/office/drawing/2014/main" id="{B9E50882-9EE6-4E1B-A364-9CECB68F63CD}"/>
              </a:ext>
            </a:extLst>
          </p:cNvPr>
          <p:cNvCxnSpPr>
            <a:cxnSpLocks noChangeShapeType="1"/>
            <a:stCxn id="37907" idx="2"/>
            <a:endCxn id="37891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9" name="Rectangle 22">
            <a:extLst>
              <a:ext uri="{FF2B5EF4-FFF2-40B4-BE49-F238E27FC236}">
                <a16:creationId xmlns:a16="http://schemas.microsoft.com/office/drawing/2014/main" id="{CA8153FC-3A28-411E-A78A-397EC8181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7910" name="Rectangle 23">
            <a:extLst>
              <a:ext uri="{FF2B5EF4-FFF2-40B4-BE49-F238E27FC236}">
                <a16:creationId xmlns:a16="http://schemas.microsoft.com/office/drawing/2014/main" id="{467BCF1D-E13A-4D33-AC46-2BD164E9D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7911" name="Rectangle 24">
            <a:extLst>
              <a:ext uri="{FF2B5EF4-FFF2-40B4-BE49-F238E27FC236}">
                <a16:creationId xmlns:a16="http://schemas.microsoft.com/office/drawing/2014/main" id="{B0AE9E9B-3CA6-43B7-9666-E5B7C5AE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37912" name="AutoShape 25">
            <a:extLst>
              <a:ext uri="{FF2B5EF4-FFF2-40B4-BE49-F238E27FC236}">
                <a16:creationId xmlns:a16="http://schemas.microsoft.com/office/drawing/2014/main" id="{2C9DACA6-682E-4A39-8B80-1F0B870440D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3" name="Rectangle 26">
            <a:extLst>
              <a:ext uri="{FF2B5EF4-FFF2-40B4-BE49-F238E27FC236}">
                <a16:creationId xmlns:a16="http://schemas.microsoft.com/office/drawing/2014/main" id="{73A96717-5902-41E1-9FA9-9A71A375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37914" name="Rectangle 27">
            <a:extLst>
              <a:ext uri="{FF2B5EF4-FFF2-40B4-BE49-F238E27FC236}">
                <a16:creationId xmlns:a16="http://schemas.microsoft.com/office/drawing/2014/main" id="{121BE117-9605-4B7C-83DC-730686C1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9" name="Date Placeholder 28">
            <a:extLst>
              <a:ext uri="{FF2B5EF4-FFF2-40B4-BE49-F238E27FC236}">
                <a16:creationId xmlns:a16="http://schemas.microsoft.com/office/drawing/2014/main" id="{D9612BAF-0A9C-4331-92D7-190E3E62A7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46279D-FD83-4C14-8827-4AEB639CC06E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87BC2663-3449-4475-8582-DAB4AD90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5FB432-172E-4217-9F19-B8386FFDB6FB}" type="slidenum">
              <a:rPr lang="en-US" altLang="en-US" sz="1400"/>
              <a:pPr/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F6ACFAE-5866-4A9F-B153-6CF6317ED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38915" name="Oval 3">
            <a:extLst>
              <a:ext uri="{FF2B5EF4-FFF2-40B4-BE49-F238E27FC236}">
                <a16:creationId xmlns:a16="http://schemas.microsoft.com/office/drawing/2014/main" id="{DDE0A88A-3F3D-4C3C-B047-88B19F2102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8916" name="Oval 4">
            <a:extLst>
              <a:ext uri="{FF2B5EF4-FFF2-40B4-BE49-F238E27FC236}">
                <a16:creationId xmlns:a16="http://schemas.microsoft.com/office/drawing/2014/main" id="{39C05EE0-21D3-42C4-83DF-7BDAD6D7AF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38917" name="Oval 5">
            <a:extLst>
              <a:ext uri="{FF2B5EF4-FFF2-40B4-BE49-F238E27FC236}">
                <a16:creationId xmlns:a16="http://schemas.microsoft.com/office/drawing/2014/main" id="{B9209FEC-4B25-40C7-9DE5-0FEC406063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38918" name="AutoShape 6">
            <a:extLst>
              <a:ext uri="{FF2B5EF4-FFF2-40B4-BE49-F238E27FC236}">
                <a16:creationId xmlns:a16="http://schemas.microsoft.com/office/drawing/2014/main" id="{5F6CD0DA-6407-4A88-9DB4-8E9F653948AD}"/>
              </a:ext>
            </a:extLst>
          </p:cNvPr>
          <p:cNvCxnSpPr>
            <a:cxnSpLocks noChangeShapeType="1"/>
            <a:stCxn id="38915" idx="0"/>
            <a:endCxn id="38916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Oval 7">
            <a:extLst>
              <a:ext uri="{FF2B5EF4-FFF2-40B4-BE49-F238E27FC236}">
                <a16:creationId xmlns:a16="http://schemas.microsoft.com/office/drawing/2014/main" id="{417D7CD1-7C8C-4D09-886A-2CD9FEFF11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38920" name="AutoShape 8">
            <a:extLst>
              <a:ext uri="{FF2B5EF4-FFF2-40B4-BE49-F238E27FC236}">
                <a16:creationId xmlns:a16="http://schemas.microsoft.com/office/drawing/2014/main" id="{FA93600B-7AF4-4BCA-B7A2-23AD67B66C58}"/>
              </a:ext>
            </a:extLst>
          </p:cNvPr>
          <p:cNvCxnSpPr>
            <a:cxnSpLocks noChangeShapeType="1"/>
            <a:stCxn id="38916" idx="5"/>
            <a:endCxn id="38919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0745" name="Oval 9">
            <a:extLst>
              <a:ext uri="{FF2B5EF4-FFF2-40B4-BE49-F238E27FC236}">
                <a16:creationId xmlns:a16="http://schemas.microsoft.com/office/drawing/2014/main" id="{CFCC0C63-6DF2-44AD-BAF9-91F86FA2CC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Courier New" pitchFamily="-110" charset="0"/>
              </a:rPr>
              <a:t>B</a:t>
            </a:r>
          </a:p>
        </p:txBody>
      </p:sp>
      <p:cxnSp>
        <p:nvCxnSpPr>
          <p:cNvPr id="38922" name="AutoShape 10">
            <a:extLst>
              <a:ext uri="{FF2B5EF4-FFF2-40B4-BE49-F238E27FC236}">
                <a16:creationId xmlns:a16="http://schemas.microsoft.com/office/drawing/2014/main" id="{D8D37A95-7191-47DC-B90E-C096DC195F3E}"/>
              </a:ext>
            </a:extLst>
          </p:cNvPr>
          <p:cNvCxnSpPr>
            <a:cxnSpLocks noChangeShapeType="1"/>
            <a:stCxn id="38916" idx="6"/>
            <a:endCxn id="500745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3" name="Oval 11">
            <a:extLst>
              <a:ext uri="{FF2B5EF4-FFF2-40B4-BE49-F238E27FC236}">
                <a16:creationId xmlns:a16="http://schemas.microsoft.com/office/drawing/2014/main" id="{9AE18C0F-4B87-41DB-8062-D9DCB98E57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38924" name="Oval 12">
            <a:extLst>
              <a:ext uri="{FF2B5EF4-FFF2-40B4-BE49-F238E27FC236}">
                <a16:creationId xmlns:a16="http://schemas.microsoft.com/office/drawing/2014/main" id="{19BFD167-E9F9-4809-85F9-86860D66E8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8925" name="AutoShape 13">
            <a:extLst>
              <a:ext uri="{FF2B5EF4-FFF2-40B4-BE49-F238E27FC236}">
                <a16:creationId xmlns:a16="http://schemas.microsoft.com/office/drawing/2014/main" id="{A5A355CF-9D8B-47B7-83AF-07487AD8FB85}"/>
              </a:ext>
            </a:extLst>
          </p:cNvPr>
          <p:cNvCxnSpPr>
            <a:cxnSpLocks noChangeShapeType="1"/>
            <a:stCxn id="38916" idx="4"/>
            <a:endCxn id="38917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AutoShape 14">
            <a:extLst>
              <a:ext uri="{FF2B5EF4-FFF2-40B4-BE49-F238E27FC236}">
                <a16:creationId xmlns:a16="http://schemas.microsoft.com/office/drawing/2014/main" id="{C8980212-E200-43C4-BF74-50E370E74231}"/>
              </a:ext>
            </a:extLst>
          </p:cNvPr>
          <p:cNvCxnSpPr>
            <a:cxnSpLocks noChangeShapeType="1"/>
            <a:stCxn id="38924" idx="2"/>
            <a:endCxn id="38923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7" name="AutoShape 15">
            <a:extLst>
              <a:ext uri="{FF2B5EF4-FFF2-40B4-BE49-F238E27FC236}">
                <a16:creationId xmlns:a16="http://schemas.microsoft.com/office/drawing/2014/main" id="{3E9F4596-D52D-44F3-9AFC-1F1464BFC2D8}"/>
              </a:ext>
            </a:extLst>
          </p:cNvPr>
          <p:cNvCxnSpPr>
            <a:cxnSpLocks noChangeShapeType="1"/>
            <a:stCxn id="38924" idx="3"/>
            <a:endCxn id="38915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8" name="AutoShape 16">
            <a:extLst>
              <a:ext uri="{FF2B5EF4-FFF2-40B4-BE49-F238E27FC236}">
                <a16:creationId xmlns:a16="http://schemas.microsoft.com/office/drawing/2014/main" id="{B38B07ED-32DE-45F4-9150-2586202EBD6C}"/>
              </a:ext>
            </a:extLst>
          </p:cNvPr>
          <p:cNvCxnSpPr>
            <a:cxnSpLocks noChangeShapeType="1"/>
            <a:stCxn id="38915" idx="7"/>
            <a:endCxn id="38923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9" name="AutoShape 17">
            <a:extLst>
              <a:ext uri="{FF2B5EF4-FFF2-40B4-BE49-F238E27FC236}">
                <a16:creationId xmlns:a16="http://schemas.microsoft.com/office/drawing/2014/main" id="{30D1222D-2AA1-4D04-A318-E6487C724145}"/>
              </a:ext>
            </a:extLst>
          </p:cNvPr>
          <p:cNvCxnSpPr>
            <a:cxnSpLocks noChangeShapeType="1"/>
            <a:stCxn id="38924" idx="7"/>
            <a:endCxn id="500745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0" name="AutoShape 18">
            <a:extLst>
              <a:ext uri="{FF2B5EF4-FFF2-40B4-BE49-F238E27FC236}">
                <a16:creationId xmlns:a16="http://schemas.microsoft.com/office/drawing/2014/main" id="{9C178172-CEC6-4B5A-B914-ED7C1E7EB1F4}"/>
              </a:ext>
            </a:extLst>
          </p:cNvPr>
          <p:cNvCxnSpPr>
            <a:cxnSpLocks noChangeShapeType="1"/>
            <a:stCxn id="38923" idx="7"/>
            <a:endCxn id="38919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1" name="Oval 19">
            <a:extLst>
              <a:ext uri="{FF2B5EF4-FFF2-40B4-BE49-F238E27FC236}">
                <a16:creationId xmlns:a16="http://schemas.microsoft.com/office/drawing/2014/main" id="{270607AD-316E-4DDD-A8F7-B8B5D1B4C3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38932" name="AutoShape 20">
            <a:extLst>
              <a:ext uri="{FF2B5EF4-FFF2-40B4-BE49-F238E27FC236}">
                <a16:creationId xmlns:a16="http://schemas.microsoft.com/office/drawing/2014/main" id="{F66F63DA-6EEF-4E4A-862C-C0327ABC076E}"/>
              </a:ext>
            </a:extLst>
          </p:cNvPr>
          <p:cNvCxnSpPr>
            <a:cxnSpLocks noChangeShapeType="1"/>
            <a:stCxn id="38931" idx="2"/>
            <a:endCxn id="38915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3" name="Rectangle 21">
            <a:extLst>
              <a:ext uri="{FF2B5EF4-FFF2-40B4-BE49-F238E27FC236}">
                <a16:creationId xmlns:a16="http://schemas.microsoft.com/office/drawing/2014/main" id="{9B49AE3C-FE94-4BC1-B3A6-7F1D592B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8934" name="Rectangle 22">
            <a:extLst>
              <a:ext uri="{FF2B5EF4-FFF2-40B4-BE49-F238E27FC236}">
                <a16:creationId xmlns:a16="http://schemas.microsoft.com/office/drawing/2014/main" id="{593F96B2-EB45-42AE-A8D6-26854553C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8935" name="Rectangle 23">
            <a:extLst>
              <a:ext uri="{FF2B5EF4-FFF2-40B4-BE49-F238E27FC236}">
                <a16:creationId xmlns:a16="http://schemas.microsoft.com/office/drawing/2014/main" id="{DCE495DF-4787-44A9-9F71-74DBD50BF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38936" name="AutoShape 24">
            <a:extLst>
              <a:ext uri="{FF2B5EF4-FFF2-40B4-BE49-F238E27FC236}">
                <a16:creationId xmlns:a16="http://schemas.microsoft.com/office/drawing/2014/main" id="{A86271E5-00CF-48BF-93DF-CAF8649929B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7" name="Rectangle 25">
            <a:extLst>
              <a:ext uri="{FF2B5EF4-FFF2-40B4-BE49-F238E27FC236}">
                <a16:creationId xmlns:a16="http://schemas.microsoft.com/office/drawing/2014/main" id="{A3C48274-2218-4949-BBFC-E0E93440C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38938" name="Rectangle 26">
            <a:extLst>
              <a:ext uri="{FF2B5EF4-FFF2-40B4-BE49-F238E27FC236}">
                <a16:creationId xmlns:a16="http://schemas.microsoft.com/office/drawing/2014/main" id="{B5A55E66-2E51-4BA2-B8E2-92C637995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00763" name="Rectangle 27">
            <a:extLst>
              <a:ext uri="{FF2B5EF4-FFF2-40B4-BE49-F238E27FC236}">
                <a16:creationId xmlns:a16="http://schemas.microsoft.com/office/drawing/2014/main" id="{40EAC29C-955E-48AE-A55A-6342EF354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dfs(B)</a:t>
            </a:r>
          </a:p>
        </p:txBody>
      </p:sp>
      <p:cxnSp>
        <p:nvCxnSpPr>
          <p:cNvPr id="500764" name="AutoShape 28">
            <a:extLst>
              <a:ext uri="{FF2B5EF4-FFF2-40B4-BE49-F238E27FC236}">
                <a16:creationId xmlns:a16="http://schemas.microsoft.com/office/drawing/2014/main" id="{A4951662-CF1E-4A93-AF2B-C6B09096CDFE}"/>
              </a:ext>
            </a:extLst>
          </p:cNvPr>
          <p:cNvCxnSpPr>
            <a:cxnSpLocks noChangeShapeType="1"/>
            <a:stCxn id="38924" idx="7"/>
            <a:endCxn id="500745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7BBE0323-3436-4BC5-8AED-A854612497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1FE9687-9F52-433D-B6EB-C31AE3F185DA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47189E54-27E4-4FDB-8F38-28E2B7D7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4FA98F-E47B-43D1-8B8B-447501900C9B}" type="slidenum">
              <a:rPr lang="en-US" altLang="en-US" sz="1400"/>
              <a:pPr/>
              <a:t>21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0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8386D92-E2C2-4824-A8A2-C7E1E1B35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39939" name="Oval 3">
            <a:extLst>
              <a:ext uri="{FF2B5EF4-FFF2-40B4-BE49-F238E27FC236}">
                <a16:creationId xmlns:a16="http://schemas.microsoft.com/office/drawing/2014/main" id="{B3563AF7-946E-4635-ADA3-5857D7E869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9940" name="Oval 4">
            <a:extLst>
              <a:ext uri="{FF2B5EF4-FFF2-40B4-BE49-F238E27FC236}">
                <a16:creationId xmlns:a16="http://schemas.microsoft.com/office/drawing/2014/main" id="{8F6807C0-20DE-463A-B7CE-09F652719D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39941" name="Oval 5">
            <a:extLst>
              <a:ext uri="{FF2B5EF4-FFF2-40B4-BE49-F238E27FC236}">
                <a16:creationId xmlns:a16="http://schemas.microsoft.com/office/drawing/2014/main" id="{D4E86D46-1CC9-4287-A229-5D71C8EAC4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39942" name="AutoShape 6">
            <a:extLst>
              <a:ext uri="{FF2B5EF4-FFF2-40B4-BE49-F238E27FC236}">
                <a16:creationId xmlns:a16="http://schemas.microsoft.com/office/drawing/2014/main" id="{60C43E98-94AB-422C-8E7F-CE01067D6E18}"/>
              </a:ext>
            </a:extLst>
          </p:cNvPr>
          <p:cNvCxnSpPr>
            <a:cxnSpLocks noChangeShapeType="1"/>
            <a:stCxn id="39939" idx="0"/>
            <a:endCxn id="39940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3" name="Oval 7">
            <a:extLst>
              <a:ext uri="{FF2B5EF4-FFF2-40B4-BE49-F238E27FC236}">
                <a16:creationId xmlns:a16="http://schemas.microsoft.com/office/drawing/2014/main" id="{02E0B89C-B2C9-4F9B-92F2-E3C4193DFE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39944" name="AutoShape 8">
            <a:extLst>
              <a:ext uri="{FF2B5EF4-FFF2-40B4-BE49-F238E27FC236}">
                <a16:creationId xmlns:a16="http://schemas.microsoft.com/office/drawing/2014/main" id="{256EEBA9-3E61-42BE-9432-66FE04709CBF}"/>
              </a:ext>
            </a:extLst>
          </p:cNvPr>
          <p:cNvCxnSpPr>
            <a:cxnSpLocks noChangeShapeType="1"/>
            <a:stCxn id="39940" idx="5"/>
            <a:endCxn id="39943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5" name="Oval 9">
            <a:extLst>
              <a:ext uri="{FF2B5EF4-FFF2-40B4-BE49-F238E27FC236}">
                <a16:creationId xmlns:a16="http://schemas.microsoft.com/office/drawing/2014/main" id="{8B599AC8-04F3-4C45-812A-BA96FDDF26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39946" name="AutoShape 10">
            <a:extLst>
              <a:ext uri="{FF2B5EF4-FFF2-40B4-BE49-F238E27FC236}">
                <a16:creationId xmlns:a16="http://schemas.microsoft.com/office/drawing/2014/main" id="{0FD53BF3-DD29-402B-8C66-2E3E3BAF44AE}"/>
              </a:ext>
            </a:extLst>
          </p:cNvPr>
          <p:cNvCxnSpPr>
            <a:cxnSpLocks noChangeShapeType="1"/>
            <a:stCxn id="39940" idx="6"/>
            <a:endCxn id="39945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7" name="Oval 11">
            <a:extLst>
              <a:ext uri="{FF2B5EF4-FFF2-40B4-BE49-F238E27FC236}">
                <a16:creationId xmlns:a16="http://schemas.microsoft.com/office/drawing/2014/main" id="{1614D011-D66E-4AAC-8E59-944AA5C601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39948" name="Oval 12">
            <a:extLst>
              <a:ext uri="{FF2B5EF4-FFF2-40B4-BE49-F238E27FC236}">
                <a16:creationId xmlns:a16="http://schemas.microsoft.com/office/drawing/2014/main" id="{2E421359-C575-48BA-8933-2AB8900942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9949" name="AutoShape 13">
            <a:extLst>
              <a:ext uri="{FF2B5EF4-FFF2-40B4-BE49-F238E27FC236}">
                <a16:creationId xmlns:a16="http://schemas.microsoft.com/office/drawing/2014/main" id="{89E401C9-0F73-4636-AD5F-B6A18B7B18E5}"/>
              </a:ext>
            </a:extLst>
          </p:cNvPr>
          <p:cNvCxnSpPr>
            <a:cxnSpLocks noChangeShapeType="1"/>
            <a:stCxn id="39940" idx="4"/>
            <a:endCxn id="39941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0" name="AutoShape 14">
            <a:extLst>
              <a:ext uri="{FF2B5EF4-FFF2-40B4-BE49-F238E27FC236}">
                <a16:creationId xmlns:a16="http://schemas.microsoft.com/office/drawing/2014/main" id="{9B6E46DB-952E-4B52-A0EB-BA5335A8D7D2}"/>
              </a:ext>
            </a:extLst>
          </p:cNvPr>
          <p:cNvCxnSpPr>
            <a:cxnSpLocks noChangeShapeType="1"/>
            <a:stCxn id="39948" idx="2"/>
            <a:endCxn id="39947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1" name="AutoShape 15">
            <a:extLst>
              <a:ext uri="{FF2B5EF4-FFF2-40B4-BE49-F238E27FC236}">
                <a16:creationId xmlns:a16="http://schemas.microsoft.com/office/drawing/2014/main" id="{E5EBE525-E938-4149-940F-8C2B104F91E7}"/>
              </a:ext>
            </a:extLst>
          </p:cNvPr>
          <p:cNvCxnSpPr>
            <a:cxnSpLocks noChangeShapeType="1"/>
            <a:stCxn id="39948" idx="3"/>
            <a:endCxn id="39939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AutoShape 16">
            <a:extLst>
              <a:ext uri="{FF2B5EF4-FFF2-40B4-BE49-F238E27FC236}">
                <a16:creationId xmlns:a16="http://schemas.microsoft.com/office/drawing/2014/main" id="{1F8C5DEE-A15C-4426-948B-E5680E1E98FA}"/>
              </a:ext>
            </a:extLst>
          </p:cNvPr>
          <p:cNvCxnSpPr>
            <a:cxnSpLocks noChangeShapeType="1"/>
            <a:stCxn id="39939" idx="7"/>
            <a:endCxn id="39947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AutoShape 17">
            <a:extLst>
              <a:ext uri="{FF2B5EF4-FFF2-40B4-BE49-F238E27FC236}">
                <a16:creationId xmlns:a16="http://schemas.microsoft.com/office/drawing/2014/main" id="{8ED41A70-D812-4258-9881-D9FE0078FDEA}"/>
              </a:ext>
            </a:extLst>
          </p:cNvPr>
          <p:cNvCxnSpPr>
            <a:cxnSpLocks noChangeShapeType="1"/>
            <a:stCxn id="39948" idx="7"/>
            <a:endCxn id="39945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18">
            <a:extLst>
              <a:ext uri="{FF2B5EF4-FFF2-40B4-BE49-F238E27FC236}">
                <a16:creationId xmlns:a16="http://schemas.microsoft.com/office/drawing/2014/main" id="{2E22B4D9-E9B2-48A4-84B9-DDDF32F24044}"/>
              </a:ext>
            </a:extLst>
          </p:cNvPr>
          <p:cNvCxnSpPr>
            <a:cxnSpLocks noChangeShapeType="1"/>
            <a:stCxn id="39947" idx="7"/>
            <a:endCxn id="39943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5" name="Oval 19">
            <a:extLst>
              <a:ext uri="{FF2B5EF4-FFF2-40B4-BE49-F238E27FC236}">
                <a16:creationId xmlns:a16="http://schemas.microsoft.com/office/drawing/2014/main" id="{8B37DF40-9BBD-46F6-88FF-2FBED9EC85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39956" name="AutoShape 20">
            <a:extLst>
              <a:ext uri="{FF2B5EF4-FFF2-40B4-BE49-F238E27FC236}">
                <a16:creationId xmlns:a16="http://schemas.microsoft.com/office/drawing/2014/main" id="{84902779-169E-4CC2-83F4-ACEBE3FBD6C7}"/>
              </a:ext>
            </a:extLst>
          </p:cNvPr>
          <p:cNvCxnSpPr>
            <a:cxnSpLocks noChangeShapeType="1"/>
            <a:stCxn id="39955" idx="2"/>
            <a:endCxn id="39939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7" name="Rectangle 21">
            <a:extLst>
              <a:ext uri="{FF2B5EF4-FFF2-40B4-BE49-F238E27FC236}">
                <a16:creationId xmlns:a16="http://schemas.microsoft.com/office/drawing/2014/main" id="{00E2AA03-852C-431E-900F-0AE722C44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9958" name="Rectangle 22">
            <a:extLst>
              <a:ext uri="{FF2B5EF4-FFF2-40B4-BE49-F238E27FC236}">
                <a16:creationId xmlns:a16="http://schemas.microsoft.com/office/drawing/2014/main" id="{0C71C62E-979F-431B-B0FE-B066B74FE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9959" name="Rectangle 23">
            <a:extLst>
              <a:ext uri="{FF2B5EF4-FFF2-40B4-BE49-F238E27FC236}">
                <a16:creationId xmlns:a16="http://schemas.microsoft.com/office/drawing/2014/main" id="{421277E5-DC0D-48CE-A1BF-72C76B7D4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39960" name="AutoShape 24">
            <a:extLst>
              <a:ext uri="{FF2B5EF4-FFF2-40B4-BE49-F238E27FC236}">
                <a16:creationId xmlns:a16="http://schemas.microsoft.com/office/drawing/2014/main" id="{0026EFE2-3030-4633-B34E-F5B3A3B372E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1" name="Rectangle 25">
            <a:extLst>
              <a:ext uri="{FF2B5EF4-FFF2-40B4-BE49-F238E27FC236}">
                <a16:creationId xmlns:a16="http://schemas.microsoft.com/office/drawing/2014/main" id="{86126A96-CE5B-497D-8028-E196768AD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39962" name="Rectangle 26">
            <a:extLst>
              <a:ext uri="{FF2B5EF4-FFF2-40B4-BE49-F238E27FC236}">
                <a16:creationId xmlns:a16="http://schemas.microsoft.com/office/drawing/2014/main" id="{9786F000-6CBC-4F60-A6B3-3E8CC1AA1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02811" name="Rectangle 27">
            <a:extLst>
              <a:ext uri="{FF2B5EF4-FFF2-40B4-BE49-F238E27FC236}">
                <a16:creationId xmlns:a16="http://schemas.microsoft.com/office/drawing/2014/main" id="{2683056F-939E-4C97-93B5-D7D7A7032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dfs(B)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21B39EEC-645D-493B-8D7F-47B3FC7C42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38F4B9-6C4B-43C3-872B-7BB87C84A850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2CCD95BD-BCE6-4AD3-AFF5-08285A12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835EE5-D003-4F2F-9B27-EEF2D8D4F0F9}" type="slidenum">
              <a:rPr lang="en-US" altLang="en-US" sz="1400"/>
              <a:pPr/>
              <a:t>22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A504710-74B7-4EF4-BEA9-6429B3DF0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40963" name="Oval 3">
            <a:extLst>
              <a:ext uri="{FF2B5EF4-FFF2-40B4-BE49-F238E27FC236}">
                <a16:creationId xmlns:a16="http://schemas.microsoft.com/office/drawing/2014/main" id="{AAFE412C-0C4D-444D-9663-1250231597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0964" name="Oval 4">
            <a:extLst>
              <a:ext uri="{FF2B5EF4-FFF2-40B4-BE49-F238E27FC236}">
                <a16:creationId xmlns:a16="http://schemas.microsoft.com/office/drawing/2014/main" id="{F0EF61BB-EF0A-4872-B0A5-9991AA4C11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0965" name="Oval 5">
            <a:extLst>
              <a:ext uri="{FF2B5EF4-FFF2-40B4-BE49-F238E27FC236}">
                <a16:creationId xmlns:a16="http://schemas.microsoft.com/office/drawing/2014/main" id="{F8631917-2B49-4870-98D5-C76CA9344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0966" name="AutoShape 6">
            <a:extLst>
              <a:ext uri="{FF2B5EF4-FFF2-40B4-BE49-F238E27FC236}">
                <a16:creationId xmlns:a16="http://schemas.microsoft.com/office/drawing/2014/main" id="{3E4ED1ED-88FD-46C7-B0BF-CDF64CF1ED6D}"/>
              </a:ext>
            </a:extLst>
          </p:cNvPr>
          <p:cNvCxnSpPr>
            <a:cxnSpLocks noChangeShapeType="1"/>
            <a:stCxn id="40963" idx="0"/>
            <a:endCxn id="40964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7" name="Oval 7">
            <a:extLst>
              <a:ext uri="{FF2B5EF4-FFF2-40B4-BE49-F238E27FC236}">
                <a16:creationId xmlns:a16="http://schemas.microsoft.com/office/drawing/2014/main" id="{477A360D-FB56-4E79-A2C3-B97A15A708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0968" name="AutoShape 8">
            <a:extLst>
              <a:ext uri="{FF2B5EF4-FFF2-40B4-BE49-F238E27FC236}">
                <a16:creationId xmlns:a16="http://schemas.microsoft.com/office/drawing/2014/main" id="{C454CD49-E108-4B4F-9EFF-0AC2C11CBF83}"/>
              </a:ext>
            </a:extLst>
          </p:cNvPr>
          <p:cNvCxnSpPr>
            <a:cxnSpLocks noChangeShapeType="1"/>
            <a:stCxn id="40964" idx="5"/>
            <a:endCxn id="40967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9" name="Oval 9">
            <a:extLst>
              <a:ext uri="{FF2B5EF4-FFF2-40B4-BE49-F238E27FC236}">
                <a16:creationId xmlns:a16="http://schemas.microsoft.com/office/drawing/2014/main" id="{3E1E9887-564D-4CE3-BDAA-D4A16B3BEF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0970" name="AutoShape 10">
            <a:extLst>
              <a:ext uri="{FF2B5EF4-FFF2-40B4-BE49-F238E27FC236}">
                <a16:creationId xmlns:a16="http://schemas.microsoft.com/office/drawing/2014/main" id="{3EB561DF-6DDF-4EB1-B381-BD3058D5025A}"/>
              </a:ext>
            </a:extLst>
          </p:cNvPr>
          <p:cNvCxnSpPr>
            <a:cxnSpLocks noChangeShapeType="1"/>
            <a:stCxn id="40964" idx="6"/>
            <a:endCxn id="40969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1" name="Oval 11">
            <a:extLst>
              <a:ext uri="{FF2B5EF4-FFF2-40B4-BE49-F238E27FC236}">
                <a16:creationId xmlns:a16="http://schemas.microsoft.com/office/drawing/2014/main" id="{FE3DABA6-A08A-4453-A420-132671EC06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0972" name="Oval 12">
            <a:extLst>
              <a:ext uri="{FF2B5EF4-FFF2-40B4-BE49-F238E27FC236}">
                <a16:creationId xmlns:a16="http://schemas.microsoft.com/office/drawing/2014/main" id="{762F4C0A-6F93-4389-A757-D38795C441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0973" name="AutoShape 13">
            <a:extLst>
              <a:ext uri="{FF2B5EF4-FFF2-40B4-BE49-F238E27FC236}">
                <a16:creationId xmlns:a16="http://schemas.microsoft.com/office/drawing/2014/main" id="{5F807458-8461-4CBF-86F4-0FD226FB05E2}"/>
              </a:ext>
            </a:extLst>
          </p:cNvPr>
          <p:cNvCxnSpPr>
            <a:cxnSpLocks noChangeShapeType="1"/>
            <a:stCxn id="40964" idx="4"/>
            <a:endCxn id="40965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4" name="AutoShape 14">
            <a:extLst>
              <a:ext uri="{FF2B5EF4-FFF2-40B4-BE49-F238E27FC236}">
                <a16:creationId xmlns:a16="http://schemas.microsoft.com/office/drawing/2014/main" id="{1B4CE357-27E9-486F-A5C2-9A7BA1F15025}"/>
              </a:ext>
            </a:extLst>
          </p:cNvPr>
          <p:cNvCxnSpPr>
            <a:cxnSpLocks noChangeShapeType="1"/>
            <a:stCxn id="40972" idx="2"/>
            <a:endCxn id="40971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5" name="AutoShape 15">
            <a:extLst>
              <a:ext uri="{FF2B5EF4-FFF2-40B4-BE49-F238E27FC236}">
                <a16:creationId xmlns:a16="http://schemas.microsoft.com/office/drawing/2014/main" id="{B90A78C2-9244-488C-9375-16A4C7EBA707}"/>
              </a:ext>
            </a:extLst>
          </p:cNvPr>
          <p:cNvCxnSpPr>
            <a:cxnSpLocks noChangeShapeType="1"/>
            <a:stCxn id="40972" idx="3"/>
            <a:endCxn id="40963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6" name="AutoShape 16">
            <a:extLst>
              <a:ext uri="{FF2B5EF4-FFF2-40B4-BE49-F238E27FC236}">
                <a16:creationId xmlns:a16="http://schemas.microsoft.com/office/drawing/2014/main" id="{022E4528-BFEF-48AC-8ECC-EF6EFC3D4F78}"/>
              </a:ext>
            </a:extLst>
          </p:cNvPr>
          <p:cNvCxnSpPr>
            <a:cxnSpLocks noChangeShapeType="1"/>
            <a:stCxn id="40963" idx="7"/>
            <a:endCxn id="40971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7" name="AutoShape 17">
            <a:extLst>
              <a:ext uri="{FF2B5EF4-FFF2-40B4-BE49-F238E27FC236}">
                <a16:creationId xmlns:a16="http://schemas.microsoft.com/office/drawing/2014/main" id="{2DA1BFCF-DD4C-4FFE-943D-2920CDF96408}"/>
              </a:ext>
            </a:extLst>
          </p:cNvPr>
          <p:cNvCxnSpPr>
            <a:cxnSpLocks noChangeShapeType="1"/>
            <a:stCxn id="40972" idx="7"/>
            <a:endCxn id="40969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8">
            <a:extLst>
              <a:ext uri="{FF2B5EF4-FFF2-40B4-BE49-F238E27FC236}">
                <a16:creationId xmlns:a16="http://schemas.microsoft.com/office/drawing/2014/main" id="{5E028BE3-3B97-4657-BA66-7DA65F5509A0}"/>
              </a:ext>
            </a:extLst>
          </p:cNvPr>
          <p:cNvCxnSpPr>
            <a:cxnSpLocks noChangeShapeType="1"/>
            <a:stCxn id="40971" idx="7"/>
            <a:endCxn id="40967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Oval 19">
            <a:extLst>
              <a:ext uri="{FF2B5EF4-FFF2-40B4-BE49-F238E27FC236}">
                <a16:creationId xmlns:a16="http://schemas.microsoft.com/office/drawing/2014/main" id="{D6F60D67-C797-46BF-B9FE-3795D4A48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0980" name="AutoShape 20">
            <a:extLst>
              <a:ext uri="{FF2B5EF4-FFF2-40B4-BE49-F238E27FC236}">
                <a16:creationId xmlns:a16="http://schemas.microsoft.com/office/drawing/2014/main" id="{E8FBA64E-79E6-41F9-9B09-F5E6B050A53E}"/>
              </a:ext>
            </a:extLst>
          </p:cNvPr>
          <p:cNvCxnSpPr>
            <a:cxnSpLocks noChangeShapeType="1"/>
            <a:stCxn id="40979" idx="2"/>
            <a:endCxn id="40963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1" name="Rectangle 21">
            <a:extLst>
              <a:ext uri="{FF2B5EF4-FFF2-40B4-BE49-F238E27FC236}">
                <a16:creationId xmlns:a16="http://schemas.microsoft.com/office/drawing/2014/main" id="{BB730F46-BB2E-4FDC-8BA8-4D3439D24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0982" name="Rectangle 22">
            <a:extLst>
              <a:ext uri="{FF2B5EF4-FFF2-40B4-BE49-F238E27FC236}">
                <a16:creationId xmlns:a16="http://schemas.microsoft.com/office/drawing/2014/main" id="{23C65A85-6B7C-4C7B-A92F-AF9E803D0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0983" name="Rectangle 23">
            <a:extLst>
              <a:ext uri="{FF2B5EF4-FFF2-40B4-BE49-F238E27FC236}">
                <a16:creationId xmlns:a16="http://schemas.microsoft.com/office/drawing/2014/main" id="{73475B48-D09D-48CE-901E-0885866B2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40984" name="AutoShape 24">
            <a:extLst>
              <a:ext uri="{FF2B5EF4-FFF2-40B4-BE49-F238E27FC236}">
                <a16:creationId xmlns:a16="http://schemas.microsoft.com/office/drawing/2014/main" id="{F0569A3B-E655-4891-B3CE-89609EC482F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5" name="Rectangle 25">
            <a:extLst>
              <a:ext uri="{FF2B5EF4-FFF2-40B4-BE49-F238E27FC236}">
                <a16:creationId xmlns:a16="http://schemas.microsoft.com/office/drawing/2014/main" id="{8CDCA775-3151-47BD-85FF-09745DCAD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0986" name="Rectangle 26">
            <a:extLst>
              <a:ext uri="{FF2B5EF4-FFF2-40B4-BE49-F238E27FC236}">
                <a16:creationId xmlns:a16="http://schemas.microsoft.com/office/drawing/2014/main" id="{2034A867-B9BD-4755-A2C4-D77DC6C47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04859" name="Rectangle 27">
            <a:extLst>
              <a:ext uri="{FF2B5EF4-FFF2-40B4-BE49-F238E27FC236}">
                <a16:creationId xmlns:a16="http://schemas.microsoft.com/office/drawing/2014/main" id="{CAD1B12E-C8B2-4976-9D5A-A16FA04E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sz="1600" b="1">
              <a:latin typeface="Courier New" pitchFamily="-110" charset="0"/>
            </a:endParaRPr>
          </a:p>
        </p:txBody>
      </p:sp>
      <p:sp>
        <p:nvSpPr>
          <p:cNvPr id="40988" name="Rectangle 29">
            <a:extLst>
              <a:ext uri="{FF2B5EF4-FFF2-40B4-BE49-F238E27FC236}">
                <a16:creationId xmlns:a16="http://schemas.microsoft.com/office/drawing/2014/main" id="{D9110AB0-AF9D-44C7-9765-E284EA8F3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C8659EEE-DD28-4F48-A3F7-A52F877A9F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78E3FE-E751-4C27-B586-4752B737C7E7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3DDDC092-6C1E-460D-A8D2-57112133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4A676B-63B3-4DDF-BDCC-AA97C94F18A2}" type="slidenum">
              <a:rPr lang="en-US" altLang="en-US" sz="1400"/>
              <a:pPr/>
              <a:t>23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567AF7A-124A-48E9-B722-89DAE9727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41987" name="Oval 3">
            <a:extLst>
              <a:ext uri="{FF2B5EF4-FFF2-40B4-BE49-F238E27FC236}">
                <a16:creationId xmlns:a16="http://schemas.microsoft.com/office/drawing/2014/main" id="{CD3FB5AD-2A60-48E7-A752-952200DD75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1988" name="Oval 4">
            <a:extLst>
              <a:ext uri="{FF2B5EF4-FFF2-40B4-BE49-F238E27FC236}">
                <a16:creationId xmlns:a16="http://schemas.microsoft.com/office/drawing/2014/main" id="{06C388C2-4332-4B19-93EA-AEA126DAB1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1989" name="Oval 5">
            <a:extLst>
              <a:ext uri="{FF2B5EF4-FFF2-40B4-BE49-F238E27FC236}">
                <a16:creationId xmlns:a16="http://schemas.microsoft.com/office/drawing/2014/main" id="{CDF9FC6F-0EFC-4F64-B4F7-075E4536F0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1990" name="AutoShape 6">
            <a:extLst>
              <a:ext uri="{FF2B5EF4-FFF2-40B4-BE49-F238E27FC236}">
                <a16:creationId xmlns:a16="http://schemas.microsoft.com/office/drawing/2014/main" id="{98CFA6B4-BDA3-475E-AF60-7EF110730663}"/>
              </a:ext>
            </a:extLst>
          </p:cNvPr>
          <p:cNvCxnSpPr>
            <a:cxnSpLocks noChangeShapeType="1"/>
            <a:stCxn id="41987" idx="0"/>
            <a:endCxn id="41988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1" name="Oval 7">
            <a:extLst>
              <a:ext uri="{FF2B5EF4-FFF2-40B4-BE49-F238E27FC236}">
                <a16:creationId xmlns:a16="http://schemas.microsoft.com/office/drawing/2014/main" id="{0F57C3D1-617D-4347-84E5-5B32580798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1992" name="AutoShape 8">
            <a:extLst>
              <a:ext uri="{FF2B5EF4-FFF2-40B4-BE49-F238E27FC236}">
                <a16:creationId xmlns:a16="http://schemas.microsoft.com/office/drawing/2014/main" id="{733248DE-B98D-41E0-8042-2D4CD4219699}"/>
              </a:ext>
            </a:extLst>
          </p:cNvPr>
          <p:cNvCxnSpPr>
            <a:cxnSpLocks noChangeShapeType="1"/>
            <a:stCxn id="41988" idx="5"/>
            <a:endCxn id="41991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3" name="Oval 9">
            <a:extLst>
              <a:ext uri="{FF2B5EF4-FFF2-40B4-BE49-F238E27FC236}">
                <a16:creationId xmlns:a16="http://schemas.microsoft.com/office/drawing/2014/main" id="{318E146F-D5DF-4E53-93A3-07580DA083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1994" name="AutoShape 10">
            <a:extLst>
              <a:ext uri="{FF2B5EF4-FFF2-40B4-BE49-F238E27FC236}">
                <a16:creationId xmlns:a16="http://schemas.microsoft.com/office/drawing/2014/main" id="{06714392-BEB5-4ED7-97F4-F96697A0D307}"/>
              </a:ext>
            </a:extLst>
          </p:cNvPr>
          <p:cNvCxnSpPr>
            <a:cxnSpLocks noChangeShapeType="1"/>
            <a:stCxn id="41988" idx="6"/>
            <a:endCxn id="41993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5" name="Oval 11">
            <a:extLst>
              <a:ext uri="{FF2B5EF4-FFF2-40B4-BE49-F238E27FC236}">
                <a16:creationId xmlns:a16="http://schemas.microsoft.com/office/drawing/2014/main" id="{E7B6BB21-6D74-4BE4-B76E-CA10646EF2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1996" name="Oval 12">
            <a:extLst>
              <a:ext uri="{FF2B5EF4-FFF2-40B4-BE49-F238E27FC236}">
                <a16:creationId xmlns:a16="http://schemas.microsoft.com/office/drawing/2014/main" id="{474EE9E5-C077-4D2F-8430-4085CB7D2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1997" name="AutoShape 13">
            <a:extLst>
              <a:ext uri="{FF2B5EF4-FFF2-40B4-BE49-F238E27FC236}">
                <a16:creationId xmlns:a16="http://schemas.microsoft.com/office/drawing/2014/main" id="{AC765F5F-719D-463B-ACCB-ACFE00302054}"/>
              </a:ext>
            </a:extLst>
          </p:cNvPr>
          <p:cNvCxnSpPr>
            <a:cxnSpLocks noChangeShapeType="1"/>
            <a:stCxn id="41988" idx="4"/>
            <a:endCxn id="41989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8" name="AutoShape 14">
            <a:extLst>
              <a:ext uri="{FF2B5EF4-FFF2-40B4-BE49-F238E27FC236}">
                <a16:creationId xmlns:a16="http://schemas.microsoft.com/office/drawing/2014/main" id="{816C8573-1E03-4F9F-B526-2FDE38366CB9}"/>
              </a:ext>
            </a:extLst>
          </p:cNvPr>
          <p:cNvCxnSpPr>
            <a:cxnSpLocks noChangeShapeType="1"/>
            <a:stCxn id="41996" idx="2"/>
            <a:endCxn id="41995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9" name="AutoShape 15">
            <a:extLst>
              <a:ext uri="{FF2B5EF4-FFF2-40B4-BE49-F238E27FC236}">
                <a16:creationId xmlns:a16="http://schemas.microsoft.com/office/drawing/2014/main" id="{08A49DEE-83A9-4C92-93C0-0931325CECC4}"/>
              </a:ext>
            </a:extLst>
          </p:cNvPr>
          <p:cNvCxnSpPr>
            <a:cxnSpLocks noChangeShapeType="1"/>
            <a:stCxn id="41996" idx="3"/>
            <a:endCxn id="41987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0" name="AutoShape 16">
            <a:extLst>
              <a:ext uri="{FF2B5EF4-FFF2-40B4-BE49-F238E27FC236}">
                <a16:creationId xmlns:a16="http://schemas.microsoft.com/office/drawing/2014/main" id="{29766365-04D9-4977-9DF3-8028D4FAD55F}"/>
              </a:ext>
            </a:extLst>
          </p:cNvPr>
          <p:cNvCxnSpPr>
            <a:cxnSpLocks noChangeShapeType="1"/>
            <a:stCxn id="41987" idx="7"/>
            <a:endCxn id="41995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1" name="AutoShape 17">
            <a:extLst>
              <a:ext uri="{FF2B5EF4-FFF2-40B4-BE49-F238E27FC236}">
                <a16:creationId xmlns:a16="http://schemas.microsoft.com/office/drawing/2014/main" id="{49A1C959-9092-4D62-B4C4-9AFE2E0D8207}"/>
              </a:ext>
            </a:extLst>
          </p:cNvPr>
          <p:cNvCxnSpPr>
            <a:cxnSpLocks noChangeShapeType="1"/>
            <a:stCxn id="41996" idx="7"/>
            <a:endCxn id="41993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2" name="AutoShape 18">
            <a:extLst>
              <a:ext uri="{FF2B5EF4-FFF2-40B4-BE49-F238E27FC236}">
                <a16:creationId xmlns:a16="http://schemas.microsoft.com/office/drawing/2014/main" id="{D1E1707A-DACB-4085-9614-7E9A402B0551}"/>
              </a:ext>
            </a:extLst>
          </p:cNvPr>
          <p:cNvCxnSpPr>
            <a:cxnSpLocks noChangeShapeType="1"/>
            <a:stCxn id="41995" idx="7"/>
            <a:endCxn id="41991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3" name="Oval 19">
            <a:extLst>
              <a:ext uri="{FF2B5EF4-FFF2-40B4-BE49-F238E27FC236}">
                <a16:creationId xmlns:a16="http://schemas.microsoft.com/office/drawing/2014/main" id="{52E58788-2016-428E-BA14-314A1E56B1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2004" name="AutoShape 20">
            <a:extLst>
              <a:ext uri="{FF2B5EF4-FFF2-40B4-BE49-F238E27FC236}">
                <a16:creationId xmlns:a16="http://schemas.microsoft.com/office/drawing/2014/main" id="{CD2DC6F3-EE46-43C0-BA6B-FB18C47A3D9A}"/>
              </a:ext>
            </a:extLst>
          </p:cNvPr>
          <p:cNvCxnSpPr>
            <a:cxnSpLocks noChangeShapeType="1"/>
            <a:stCxn id="42003" idx="2"/>
            <a:endCxn id="41987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5" name="Rectangle 21">
            <a:extLst>
              <a:ext uri="{FF2B5EF4-FFF2-40B4-BE49-F238E27FC236}">
                <a16:creationId xmlns:a16="http://schemas.microsoft.com/office/drawing/2014/main" id="{75BA4A2A-0D38-402E-98E1-CD931B849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2006" name="Rectangle 22">
            <a:extLst>
              <a:ext uri="{FF2B5EF4-FFF2-40B4-BE49-F238E27FC236}">
                <a16:creationId xmlns:a16="http://schemas.microsoft.com/office/drawing/2014/main" id="{81110FB4-1D1B-4EC8-88E2-B716C99BE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2007" name="Rectangle 23">
            <a:extLst>
              <a:ext uri="{FF2B5EF4-FFF2-40B4-BE49-F238E27FC236}">
                <a16:creationId xmlns:a16="http://schemas.microsoft.com/office/drawing/2014/main" id="{DED15827-9A82-4CB2-B9F0-FBDEBD810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42008" name="AutoShape 24">
            <a:extLst>
              <a:ext uri="{FF2B5EF4-FFF2-40B4-BE49-F238E27FC236}">
                <a16:creationId xmlns:a16="http://schemas.microsoft.com/office/drawing/2014/main" id="{BE725B1B-095C-45B3-B96A-46A5BBFA0B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9" name="Rectangle 25">
            <a:extLst>
              <a:ext uri="{FF2B5EF4-FFF2-40B4-BE49-F238E27FC236}">
                <a16:creationId xmlns:a16="http://schemas.microsoft.com/office/drawing/2014/main" id="{6C74606C-A2FD-4EA0-9D45-38A82D673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2010" name="Rectangle 26">
            <a:extLst>
              <a:ext uri="{FF2B5EF4-FFF2-40B4-BE49-F238E27FC236}">
                <a16:creationId xmlns:a16="http://schemas.microsoft.com/office/drawing/2014/main" id="{7414C025-CF4B-4F4F-8318-25AD3622B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42011" name="Rectangle 27">
            <a:extLst>
              <a:ext uri="{FF2B5EF4-FFF2-40B4-BE49-F238E27FC236}">
                <a16:creationId xmlns:a16="http://schemas.microsoft.com/office/drawing/2014/main" id="{085FD26D-1A85-436F-9D64-924BCB771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57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en-US" sz="1600" b="1">
              <a:effectLst/>
              <a:latin typeface="Courier New" panose="02070309020205020404" pitchFamily="49" charset="0"/>
            </a:endParaRPr>
          </a:p>
        </p:txBody>
      </p:sp>
      <p:sp>
        <p:nvSpPr>
          <p:cNvPr id="506909" name="Rectangle 29">
            <a:extLst>
              <a:ext uri="{FF2B5EF4-FFF2-40B4-BE49-F238E27FC236}">
                <a16:creationId xmlns:a16="http://schemas.microsoft.com/office/drawing/2014/main" id="{02BE0F05-9B10-4719-A617-F27B4EBF5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dfs(C)</a:t>
            </a:r>
          </a:p>
        </p:txBody>
      </p:sp>
      <p:cxnSp>
        <p:nvCxnSpPr>
          <p:cNvPr id="506910" name="AutoShape 30">
            <a:extLst>
              <a:ext uri="{FF2B5EF4-FFF2-40B4-BE49-F238E27FC236}">
                <a16:creationId xmlns:a16="http://schemas.microsoft.com/office/drawing/2014/main" id="{97B8462E-B1F3-42E9-829F-BA14A69C4DC9}"/>
              </a:ext>
            </a:extLst>
          </p:cNvPr>
          <p:cNvCxnSpPr>
            <a:cxnSpLocks noChangeShapeType="1"/>
            <a:stCxn id="41991" idx="1"/>
            <a:endCxn id="41988" idx="5"/>
          </p:cNvCxnSpPr>
          <p:nvPr/>
        </p:nvCxnSpPr>
        <p:spPr bwMode="auto">
          <a:xfrm flipH="1" flipV="1">
            <a:off x="1631950" y="1325563"/>
            <a:ext cx="2057400" cy="13350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4" name="Rectangle 34">
            <a:extLst>
              <a:ext uri="{FF2B5EF4-FFF2-40B4-BE49-F238E27FC236}">
                <a16:creationId xmlns:a16="http://schemas.microsoft.com/office/drawing/2014/main" id="{DCD2DC2F-C988-4D3F-9A01-5E6EDB563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708BC98A-EA1B-4977-BC30-AACA1E10ED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A65029-243C-4026-878E-804C5C955560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508E0843-FA7A-49E0-94AB-1E6A5601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7F61BB-CE79-474D-9C67-76A4A7DF52D4}" type="slidenum">
              <a:rPr lang="en-US" altLang="en-US" sz="1400"/>
              <a:pPr/>
              <a:t>24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C160362-99F3-4EED-9FE6-6AF46821F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43011" name="Oval 3">
            <a:extLst>
              <a:ext uri="{FF2B5EF4-FFF2-40B4-BE49-F238E27FC236}">
                <a16:creationId xmlns:a16="http://schemas.microsoft.com/office/drawing/2014/main" id="{ADE7A803-0D5A-4DF9-B4DC-3146EED53E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3012" name="Oval 4">
            <a:extLst>
              <a:ext uri="{FF2B5EF4-FFF2-40B4-BE49-F238E27FC236}">
                <a16:creationId xmlns:a16="http://schemas.microsoft.com/office/drawing/2014/main" id="{8061ECC4-DB7F-4129-83C5-2647DB75BF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3013" name="Oval 5">
            <a:extLst>
              <a:ext uri="{FF2B5EF4-FFF2-40B4-BE49-F238E27FC236}">
                <a16:creationId xmlns:a16="http://schemas.microsoft.com/office/drawing/2014/main" id="{073BDD22-528C-4ABD-B22F-01E260A05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3014" name="AutoShape 6">
            <a:extLst>
              <a:ext uri="{FF2B5EF4-FFF2-40B4-BE49-F238E27FC236}">
                <a16:creationId xmlns:a16="http://schemas.microsoft.com/office/drawing/2014/main" id="{29D6F642-612A-4758-9792-8224D54542FF}"/>
              </a:ext>
            </a:extLst>
          </p:cNvPr>
          <p:cNvCxnSpPr>
            <a:cxnSpLocks noChangeShapeType="1"/>
            <a:stCxn id="43011" idx="0"/>
            <a:endCxn id="43012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5" name="Oval 7">
            <a:extLst>
              <a:ext uri="{FF2B5EF4-FFF2-40B4-BE49-F238E27FC236}">
                <a16:creationId xmlns:a16="http://schemas.microsoft.com/office/drawing/2014/main" id="{EA6788C5-3B19-4811-9705-603D23BC16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3016" name="AutoShape 8">
            <a:extLst>
              <a:ext uri="{FF2B5EF4-FFF2-40B4-BE49-F238E27FC236}">
                <a16:creationId xmlns:a16="http://schemas.microsoft.com/office/drawing/2014/main" id="{CE8775D5-429C-4443-B2B9-0A98805EC7A7}"/>
              </a:ext>
            </a:extLst>
          </p:cNvPr>
          <p:cNvCxnSpPr>
            <a:cxnSpLocks noChangeShapeType="1"/>
            <a:stCxn id="43012" idx="5"/>
            <a:endCxn id="43015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7" name="Oval 9">
            <a:extLst>
              <a:ext uri="{FF2B5EF4-FFF2-40B4-BE49-F238E27FC236}">
                <a16:creationId xmlns:a16="http://schemas.microsoft.com/office/drawing/2014/main" id="{7BFD75B7-7B62-4090-867D-4D4294366D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3018" name="AutoShape 10">
            <a:extLst>
              <a:ext uri="{FF2B5EF4-FFF2-40B4-BE49-F238E27FC236}">
                <a16:creationId xmlns:a16="http://schemas.microsoft.com/office/drawing/2014/main" id="{840914B6-B23D-483B-BE6A-D15642CE1FB1}"/>
              </a:ext>
            </a:extLst>
          </p:cNvPr>
          <p:cNvCxnSpPr>
            <a:cxnSpLocks noChangeShapeType="1"/>
            <a:stCxn id="43012" idx="6"/>
            <a:endCxn id="43017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9" name="Oval 11">
            <a:extLst>
              <a:ext uri="{FF2B5EF4-FFF2-40B4-BE49-F238E27FC236}">
                <a16:creationId xmlns:a16="http://schemas.microsoft.com/office/drawing/2014/main" id="{F0CFB28F-B1ED-4AD5-AE18-0E85A0FD86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3020" name="Oval 12">
            <a:extLst>
              <a:ext uri="{FF2B5EF4-FFF2-40B4-BE49-F238E27FC236}">
                <a16:creationId xmlns:a16="http://schemas.microsoft.com/office/drawing/2014/main" id="{474D003C-D439-48EF-8CF4-B4080244EF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3021" name="AutoShape 13">
            <a:extLst>
              <a:ext uri="{FF2B5EF4-FFF2-40B4-BE49-F238E27FC236}">
                <a16:creationId xmlns:a16="http://schemas.microsoft.com/office/drawing/2014/main" id="{6814436E-E731-4507-ACD1-53D05BB24801}"/>
              </a:ext>
            </a:extLst>
          </p:cNvPr>
          <p:cNvCxnSpPr>
            <a:cxnSpLocks noChangeShapeType="1"/>
            <a:stCxn id="43012" idx="4"/>
            <a:endCxn id="43013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2" name="AutoShape 14">
            <a:extLst>
              <a:ext uri="{FF2B5EF4-FFF2-40B4-BE49-F238E27FC236}">
                <a16:creationId xmlns:a16="http://schemas.microsoft.com/office/drawing/2014/main" id="{4006D9C0-B372-4FC8-9BE2-965FE7428973}"/>
              </a:ext>
            </a:extLst>
          </p:cNvPr>
          <p:cNvCxnSpPr>
            <a:cxnSpLocks noChangeShapeType="1"/>
            <a:stCxn id="43020" idx="2"/>
            <a:endCxn id="43019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3" name="AutoShape 15">
            <a:extLst>
              <a:ext uri="{FF2B5EF4-FFF2-40B4-BE49-F238E27FC236}">
                <a16:creationId xmlns:a16="http://schemas.microsoft.com/office/drawing/2014/main" id="{20860728-8CF4-43DC-84EC-1E438A282882}"/>
              </a:ext>
            </a:extLst>
          </p:cNvPr>
          <p:cNvCxnSpPr>
            <a:cxnSpLocks noChangeShapeType="1"/>
            <a:stCxn id="43020" idx="3"/>
            <a:endCxn id="43011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4" name="AutoShape 16">
            <a:extLst>
              <a:ext uri="{FF2B5EF4-FFF2-40B4-BE49-F238E27FC236}">
                <a16:creationId xmlns:a16="http://schemas.microsoft.com/office/drawing/2014/main" id="{FE5D2234-84D8-43DE-9D60-FFC1F30E6282}"/>
              </a:ext>
            </a:extLst>
          </p:cNvPr>
          <p:cNvCxnSpPr>
            <a:cxnSpLocks noChangeShapeType="1"/>
            <a:stCxn id="43011" idx="7"/>
            <a:endCxn id="43019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AutoShape 17">
            <a:extLst>
              <a:ext uri="{FF2B5EF4-FFF2-40B4-BE49-F238E27FC236}">
                <a16:creationId xmlns:a16="http://schemas.microsoft.com/office/drawing/2014/main" id="{E595728E-5069-4731-9995-04BDCB92C9CF}"/>
              </a:ext>
            </a:extLst>
          </p:cNvPr>
          <p:cNvCxnSpPr>
            <a:cxnSpLocks noChangeShapeType="1"/>
            <a:stCxn id="43020" idx="7"/>
            <a:endCxn id="43017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18">
            <a:extLst>
              <a:ext uri="{FF2B5EF4-FFF2-40B4-BE49-F238E27FC236}">
                <a16:creationId xmlns:a16="http://schemas.microsoft.com/office/drawing/2014/main" id="{0F5BCECD-4D59-46A1-A890-A78E654FBD5C}"/>
              </a:ext>
            </a:extLst>
          </p:cNvPr>
          <p:cNvCxnSpPr>
            <a:cxnSpLocks noChangeShapeType="1"/>
            <a:stCxn id="43019" idx="7"/>
            <a:endCxn id="43015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7" name="Oval 19">
            <a:extLst>
              <a:ext uri="{FF2B5EF4-FFF2-40B4-BE49-F238E27FC236}">
                <a16:creationId xmlns:a16="http://schemas.microsoft.com/office/drawing/2014/main" id="{4F7A0D3F-8A46-477E-AA3F-A7F6034A3E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3028" name="AutoShape 20">
            <a:extLst>
              <a:ext uri="{FF2B5EF4-FFF2-40B4-BE49-F238E27FC236}">
                <a16:creationId xmlns:a16="http://schemas.microsoft.com/office/drawing/2014/main" id="{29DF76AC-610C-47D4-BE80-8747C694AC98}"/>
              </a:ext>
            </a:extLst>
          </p:cNvPr>
          <p:cNvCxnSpPr>
            <a:cxnSpLocks noChangeShapeType="1"/>
            <a:stCxn id="43027" idx="2"/>
            <a:endCxn id="43011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9" name="Rectangle 21">
            <a:extLst>
              <a:ext uri="{FF2B5EF4-FFF2-40B4-BE49-F238E27FC236}">
                <a16:creationId xmlns:a16="http://schemas.microsoft.com/office/drawing/2014/main" id="{92F4FC16-4295-46F7-BCE6-9375E17EA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3030" name="Rectangle 22">
            <a:extLst>
              <a:ext uri="{FF2B5EF4-FFF2-40B4-BE49-F238E27FC236}">
                <a16:creationId xmlns:a16="http://schemas.microsoft.com/office/drawing/2014/main" id="{D7242E62-6F34-4820-96F2-8F8984812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3031" name="Rectangle 23">
            <a:extLst>
              <a:ext uri="{FF2B5EF4-FFF2-40B4-BE49-F238E27FC236}">
                <a16:creationId xmlns:a16="http://schemas.microsoft.com/office/drawing/2014/main" id="{CC6F9668-5E36-4532-9DE0-1922DD7D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43032" name="AutoShape 24">
            <a:extLst>
              <a:ext uri="{FF2B5EF4-FFF2-40B4-BE49-F238E27FC236}">
                <a16:creationId xmlns:a16="http://schemas.microsoft.com/office/drawing/2014/main" id="{F100C6D1-4193-4B03-A508-3F3552A68AA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3" name="Rectangle 25">
            <a:extLst>
              <a:ext uri="{FF2B5EF4-FFF2-40B4-BE49-F238E27FC236}">
                <a16:creationId xmlns:a16="http://schemas.microsoft.com/office/drawing/2014/main" id="{2249B408-1BB1-4000-92C2-26AC28723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3034" name="Rectangle 26">
            <a:extLst>
              <a:ext uri="{FF2B5EF4-FFF2-40B4-BE49-F238E27FC236}">
                <a16:creationId xmlns:a16="http://schemas.microsoft.com/office/drawing/2014/main" id="{F861F927-C3C3-4484-9216-DCB64642E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17147" name="Rectangle 27">
            <a:extLst>
              <a:ext uri="{FF2B5EF4-FFF2-40B4-BE49-F238E27FC236}">
                <a16:creationId xmlns:a16="http://schemas.microsoft.com/office/drawing/2014/main" id="{43194683-7FAB-40BD-881F-AF5CFCBE5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sz="1600" b="1">
              <a:latin typeface="Courier New" pitchFamily="-110" charset="0"/>
            </a:endParaRPr>
          </a:p>
        </p:txBody>
      </p:sp>
      <p:sp>
        <p:nvSpPr>
          <p:cNvPr id="517148" name="Rectangle 28">
            <a:extLst>
              <a:ext uri="{FF2B5EF4-FFF2-40B4-BE49-F238E27FC236}">
                <a16:creationId xmlns:a16="http://schemas.microsoft.com/office/drawing/2014/main" id="{CBA5958D-A932-4EF1-A7C2-40C7EB95F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dfs(C)</a:t>
            </a:r>
          </a:p>
        </p:txBody>
      </p:sp>
      <p:cxnSp>
        <p:nvCxnSpPr>
          <p:cNvPr id="517150" name="AutoShape 30">
            <a:extLst>
              <a:ext uri="{FF2B5EF4-FFF2-40B4-BE49-F238E27FC236}">
                <a16:creationId xmlns:a16="http://schemas.microsoft.com/office/drawing/2014/main" id="{3F911284-0D4E-4FB2-A881-70DAE2EFF157}"/>
              </a:ext>
            </a:extLst>
          </p:cNvPr>
          <p:cNvCxnSpPr>
            <a:cxnSpLocks noChangeShapeType="1"/>
            <a:stCxn id="43017" idx="1"/>
            <a:endCxn id="43012" idx="6"/>
          </p:cNvCxnSpPr>
          <p:nvPr/>
        </p:nvCxnSpPr>
        <p:spPr bwMode="auto">
          <a:xfrm flipH="1" flipV="1">
            <a:off x="1676400" y="1219200"/>
            <a:ext cx="3238500" cy="14414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8" name="Rectangle 33">
            <a:extLst>
              <a:ext uri="{FF2B5EF4-FFF2-40B4-BE49-F238E27FC236}">
                <a16:creationId xmlns:a16="http://schemas.microsoft.com/office/drawing/2014/main" id="{8269D455-89FC-4A4B-9815-BAB951250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09BF7197-C962-4DEA-8B83-76F7171AB99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1C8EE3-DBF3-442F-AAA8-4A59DDBDF0F1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B35B5AAF-E1E7-448E-80B3-BD905A92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3C2583-DB4E-4828-8A42-3669D4764F77}" type="slidenum">
              <a:rPr lang="en-US" altLang="en-US" sz="1400"/>
              <a:pPr/>
              <a:t>25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AD1D2E8-059D-450C-8A08-EAD6660BE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44035" name="Oval 3">
            <a:extLst>
              <a:ext uri="{FF2B5EF4-FFF2-40B4-BE49-F238E27FC236}">
                <a16:creationId xmlns:a16="http://schemas.microsoft.com/office/drawing/2014/main" id="{2625621B-A346-426C-AA61-51C7C56876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19172" name="Oval 4">
            <a:extLst>
              <a:ext uri="{FF2B5EF4-FFF2-40B4-BE49-F238E27FC236}">
                <a16:creationId xmlns:a16="http://schemas.microsoft.com/office/drawing/2014/main" id="{D7512185-8D32-46C0-B17D-448A08A9D2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Courier New" pitchFamily="-110" charset="0"/>
              </a:rPr>
              <a:t>C</a:t>
            </a:r>
          </a:p>
        </p:txBody>
      </p:sp>
      <p:sp>
        <p:nvSpPr>
          <p:cNvPr id="44037" name="Oval 5">
            <a:extLst>
              <a:ext uri="{FF2B5EF4-FFF2-40B4-BE49-F238E27FC236}">
                <a16:creationId xmlns:a16="http://schemas.microsoft.com/office/drawing/2014/main" id="{1AFF10A3-986D-4D36-AA08-F1D78BEA54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4038" name="AutoShape 6">
            <a:extLst>
              <a:ext uri="{FF2B5EF4-FFF2-40B4-BE49-F238E27FC236}">
                <a16:creationId xmlns:a16="http://schemas.microsoft.com/office/drawing/2014/main" id="{783598DF-98E4-4989-9274-E906ACA7FEE3}"/>
              </a:ext>
            </a:extLst>
          </p:cNvPr>
          <p:cNvCxnSpPr>
            <a:cxnSpLocks noChangeShapeType="1"/>
            <a:stCxn id="44035" idx="0"/>
            <a:endCxn id="519172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39" name="Oval 7">
            <a:extLst>
              <a:ext uri="{FF2B5EF4-FFF2-40B4-BE49-F238E27FC236}">
                <a16:creationId xmlns:a16="http://schemas.microsoft.com/office/drawing/2014/main" id="{32367740-F1F0-4B67-8438-C9E91FDBB7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4040" name="AutoShape 8">
            <a:extLst>
              <a:ext uri="{FF2B5EF4-FFF2-40B4-BE49-F238E27FC236}">
                <a16:creationId xmlns:a16="http://schemas.microsoft.com/office/drawing/2014/main" id="{33FB3F47-AF8D-49FE-AE88-DA4289BC93E1}"/>
              </a:ext>
            </a:extLst>
          </p:cNvPr>
          <p:cNvCxnSpPr>
            <a:cxnSpLocks noChangeShapeType="1"/>
            <a:stCxn id="519172" idx="5"/>
            <a:endCxn id="44039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1" name="Oval 9">
            <a:extLst>
              <a:ext uri="{FF2B5EF4-FFF2-40B4-BE49-F238E27FC236}">
                <a16:creationId xmlns:a16="http://schemas.microsoft.com/office/drawing/2014/main" id="{188706A8-AA20-4D01-959F-475A2ABEFD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4042" name="AutoShape 10">
            <a:extLst>
              <a:ext uri="{FF2B5EF4-FFF2-40B4-BE49-F238E27FC236}">
                <a16:creationId xmlns:a16="http://schemas.microsoft.com/office/drawing/2014/main" id="{9F3210AC-A540-478B-B2D9-BC8F1138C7A3}"/>
              </a:ext>
            </a:extLst>
          </p:cNvPr>
          <p:cNvCxnSpPr>
            <a:cxnSpLocks noChangeShapeType="1"/>
            <a:stCxn id="519172" idx="6"/>
            <a:endCxn id="44041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3" name="Oval 11">
            <a:extLst>
              <a:ext uri="{FF2B5EF4-FFF2-40B4-BE49-F238E27FC236}">
                <a16:creationId xmlns:a16="http://schemas.microsoft.com/office/drawing/2014/main" id="{03E0BD73-D1D9-497C-BD14-63CA2DFF09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4044" name="Oval 12">
            <a:extLst>
              <a:ext uri="{FF2B5EF4-FFF2-40B4-BE49-F238E27FC236}">
                <a16:creationId xmlns:a16="http://schemas.microsoft.com/office/drawing/2014/main" id="{2F2111F0-D68D-4F23-B49F-85F2E3E3D4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4045" name="AutoShape 13">
            <a:extLst>
              <a:ext uri="{FF2B5EF4-FFF2-40B4-BE49-F238E27FC236}">
                <a16:creationId xmlns:a16="http://schemas.microsoft.com/office/drawing/2014/main" id="{D07A43F5-671B-4C45-93C6-C35618023DD9}"/>
              </a:ext>
            </a:extLst>
          </p:cNvPr>
          <p:cNvCxnSpPr>
            <a:cxnSpLocks noChangeShapeType="1"/>
            <a:stCxn id="519172" idx="4"/>
            <a:endCxn id="44037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6" name="AutoShape 14">
            <a:extLst>
              <a:ext uri="{FF2B5EF4-FFF2-40B4-BE49-F238E27FC236}">
                <a16:creationId xmlns:a16="http://schemas.microsoft.com/office/drawing/2014/main" id="{A2238BD2-DE30-4571-A3BE-7164967D4B31}"/>
              </a:ext>
            </a:extLst>
          </p:cNvPr>
          <p:cNvCxnSpPr>
            <a:cxnSpLocks noChangeShapeType="1"/>
            <a:stCxn id="44044" idx="2"/>
            <a:endCxn id="44043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7" name="AutoShape 15">
            <a:extLst>
              <a:ext uri="{FF2B5EF4-FFF2-40B4-BE49-F238E27FC236}">
                <a16:creationId xmlns:a16="http://schemas.microsoft.com/office/drawing/2014/main" id="{BAFEB14B-BF21-4419-93A9-6116F099CFEE}"/>
              </a:ext>
            </a:extLst>
          </p:cNvPr>
          <p:cNvCxnSpPr>
            <a:cxnSpLocks noChangeShapeType="1"/>
            <a:stCxn id="44044" idx="3"/>
            <a:endCxn id="44035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8" name="AutoShape 16">
            <a:extLst>
              <a:ext uri="{FF2B5EF4-FFF2-40B4-BE49-F238E27FC236}">
                <a16:creationId xmlns:a16="http://schemas.microsoft.com/office/drawing/2014/main" id="{3B02EF8E-B606-492E-85B2-909190CC1D82}"/>
              </a:ext>
            </a:extLst>
          </p:cNvPr>
          <p:cNvCxnSpPr>
            <a:cxnSpLocks noChangeShapeType="1"/>
            <a:stCxn id="44035" idx="7"/>
            <a:endCxn id="44043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AutoShape 17">
            <a:extLst>
              <a:ext uri="{FF2B5EF4-FFF2-40B4-BE49-F238E27FC236}">
                <a16:creationId xmlns:a16="http://schemas.microsoft.com/office/drawing/2014/main" id="{2C6582C6-8596-4DFB-9BB7-803DC81FE956}"/>
              </a:ext>
            </a:extLst>
          </p:cNvPr>
          <p:cNvCxnSpPr>
            <a:cxnSpLocks noChangeShapeType="1"/>
            <a:stCxn id="44044" idx="7"/>
            <a:endCxn id="44041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18">
            <a:extLst>
              <a:ext uri="{FF2B5EF4-FFF2-40B4-BE49-F238E27FC236}">
                <a16:creationId xmlns:a16="http://schemas.microsoft.com/office/drawing/2014/main" id="{27753B67-AA3A-45FF-8D79-5934E6C02A10}"/>
              </a:ext>
            </a:extLst>
          </p:cNvPr>
          <p:cNvCxnSpPr>
            <a:cxnSpLocks noChangeShapeType="1"/>
            <a:stCxn id="44043" idx="7"/>
            <a:endCxn id="44039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1" name="Oval 19">
            <a:extLst>
              <a:ext uri="{FF2B5EF4-FFF2-40B4-BE49-F238E27FC236}">
                <a16:creationId xmlns:a16="http://schemas.microsoft.com/office/drawing/2014/main" id="{AD8F794F-A0BA-4568-B913-B0A0AE3718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4052" name="AutoShape 20">
            <a:extLst>
              <a:ext uri="{FF2B5EF4-FFF2-40B4-BE49-F238E27FC236}">
                <a16:creationId xmlns:a16="http://schemas.microsoft.com/office/drawing/2014/main" id="{EA463936-CFE1-4AC6-83DD-2613E0B817B3}"/>
              </a:ext>
            </a:extLst>
          </p:cNvPr>
          <p:cNvCxnSpPr>
            <a:cxnSpLocks noChangeShapeType="1"/>
            <a:stCxn id="44051" idx="2"/>
            <a:endCxn id="44035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3" name="Rectangle 21">
            <a:extLst>
              <a:ext uri="{FF2B5EF4-FFF2-40B4-BE49-F238E27FC236}">
                <a16:creationId xmlns:a16="http://schemas.microsoft.com/office/drawing/2014/main" id="{3C0CDF14-A542-431D-A63A-3EA3FE7BB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4054" name="Rectangle 22">
            <a:extLst>
              <a:ext uri="{FF2B5EF4-FFF2-40B4-BE49-F238E27FC236}">
                <a16:creationId xmlns:a16="http://schemas.microsoft.com/office/drawing/2014/main" id="{5E8EE7D4-3290-423C-B37F-A8EF54090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4055" name="Rectangle 23">
            <a:extLst>
              <a:ext uri="{FF2B5EF4-FFF2-40B4-BE49-F238E27FC236}">
                <a16:creationId xmlns:a16="http://schemas.microsoft.com/office/drawing/2014/main" id="{24A24545-3DD9-45F0-8AB4-32CFDF5F1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44056" name="AutoShape 24">
            <a:extLst>
              <a:ext uri="{FF2B5EF4-FFF2-40B4-BE49-F238E27FC236}">
                <a16:creationId xmlns:a16="http://schemas.microsoft.com/office/drawing/2014/main" id="{568511F8-48FF-4C30-B54C-FDFAB4A5D4D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7" name="Rectangle 25">
            <a:extLst>
              <a:ext uri="{FF2B5EF4-FFF2-40B4-BE49-F238E27FC236}">
                <a16:creationId xmlns:a16="http://schemas.microsoft.com/office/drawing/2014/main" id="{4E58D172-C5EA-42C2-ABC7-A305970EE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4058" name="Rectangle 26">
            <a:extLst>
              <a:ext uri="{FF2B5EF4-FFF2-40B4-BE49-F238E27FC236}">
                <a16:creationId xmlns:a16="http://schemas.microsoft.com/office/drawing/2014/main" id="{F0EE360C-89C4-49F6-83F9-10A3899F3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19195" name="Rectangle 27">
            <a:extLst>
              <a:ext uri="{FF2B5EF4-FFF2-40B4-BE49-F238E27FC236}">
                <a16:creationId xmlns:a16="http://schemas.microsoft.com/office/drawing/2014/main" id="{5043B4EA-7BE4-49FA-9D43-5AD0BEEA8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sz="1600" b="1">
              <a:latin typeface="Courier New" pitchFamily="-110" charset="0"/>
            </a:endParaRPr>
          </a:p>
        </p:txBody>
      </p:sp>
      <p:sp>
        <p:nvSpPr>
          <p:cNvPr id="519196" name="Rectangle 28">
            <a:extLst>
              <a:ext uri="{FF2B5EF4-FFF2-40B4-BE49-F238E27FC236}">
                <a16:creationId xmlns:a16="http://schemas.microsoft.com/office/drawing/2014/main" id="{FF39B59D-2BA9-44B0-A791-CAD1D969D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dfs(C)</a:t>
            </a:r>
          </a:p>
        </p:txBody>
      </p:sp>
      <p:cxnSp>
        <p:nvCxnSpPr>
          <p:cNvPr id="519198" name="AutoShape 30">
            <a:extLst>
              <a:ext uri="{FF2B5EF4-FFF2-40B4-BE49-F238E27FC236}">
                <a16:creationId xmlns:a16="http://schemas.microsoft.com/office/drawing/2014/main" id="{9B639BFA-18A6-4D1A-AF88-739327D3EF4C}"/>
              </a:ext>
            </a:extLst>
          </p:cNvPr>
          <p:cNvCxnSpPr>
            <a:cxnSpLocks noChangeShapeType="1"/>
            <a:stCxn id="44035" idx="0"/>
            <a:endCxn id="519172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62" name="Rectangle 32">
            <a:extLst>
              <a:ext uri="{FF2B5EF4-FFF2-40B4-BE49-F238E27FC236}">
                <a16:creationId xmlns:a16="http://schemas.microsoft.com/office/drawing/2014/main" id="{61FAC29E-9A7A-4496-8548-7960EDB32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4E183EEF-A573-4EE6-9864-A59FFAB9ACB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7EF774-128A-474A-9FBA-3A88AA16D89E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35B67B77-0F7F-41FB-AD20-32CCD107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F733B4-0A6A-4091-B7AF-1BF77926E812}" type="slidenum">
              <a:rPr lang="en-US" altLang="en-US" sz="1400"/>
              <a:pPr/>
              <a:t>26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1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8CC759C-1E2E-44CA-A5B2-8D446471D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45059" name="Oval 3">
            <a:extLst>
              <a:ext uri="{FF2B5EF4-FFF2-40B4-BE49-F238E27FC236}">
                <a16:creationId xmlns:a16="http://schemas.microsoft.com/office/drawing/2014/main" id="{8F7B33AE-F4B3-4AE1-BA80-0E26CA7D15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5060" name="Oval 4">
            <a:extLst>
              <a:ext uri="{FF2B5EF4-FFF2-40B4-BE49-F238E27FC236}">
                <a16:creationId xmlns:a16="http://schemas.microsoft.com/office/drawing/2014/main" id="{B0B8519B-A5E7-4035-B863-11D6424DB2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5061" name="Oval 5">
            <a:extLst>
              <a:ext uri="{FF2B5EF4-FFF2-40B4-BE49-F238E27FC236}">
                <a16:creationId xmlns:a16="http://schemas.microsoft.com/office/drawing/2014/main" id="{6F79839F-CF9A-4B41-AEBF-7627E0D161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5062" name="AutoShape 6">
            <a:extLst>
              <a:ext uri="{FF2B5EF4-FFF2-40B4-BE49-F238E27FC236}">
                <a16:creationId xmlns:a16="http://schemas.microsoft.com/office/drawing/2014/main" id="{B03BDD9D-2986-487D-BBEE-CB47F5590058}"/>
              </a:ext>
            </a:extLst>
          </p:cNvPr>
          <p:cNvCxnSpPr>
            <a:cxnSpLocks noChangeShapeType="1"/>
            <a:stCxn id="45059" idx="0"/>
            <a:endCxn id="45060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3" name="Oval 7">
            <a:extLst>
              <a:ext uri="{FF2B5EF4-FFF2-40B4-BE49-F238E27FC236}">
                <a16:creationId xmlns:a16="http://schemas.microsoft.com/office/drawing/2014/main" id="{C8CEC50D-F6DE-4819-90EE-085A8E49D7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5064" name="AutoShape 8">
            <a:extLst>
              <a:ext uri="{FF2B5EF4-FFF2-40B4-BE49-F238E27FC236}">
                <a16:creationId xmlns:a16="http://schemas.microsoft.com/office/drawing/2014/main" id="{2BB0E28E-0397-4791-A5BD-7711A465D642}"/>
              </a:ext>
            </a:extLst>
          </p:cNvPr>
          <p:cNvCxnSpPr>
            <a:cxnSpLocks noChangeShapeType="1"/>
            <a:stCxn id="45060" idx="5"/>
            <a:endCxn id="45063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5" name="Oval 9">
            <a:extLst>
              <a:ext uri="{FF2B5EF4-FFF2-40B4-BE49-F238E27FC236}">
                <a16:creationId xmlns:a16="http://schemas.microsoft.com/office/drawing/2014/main" id="{B11FBD8E-692C-4963-B058-C57B74E345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5066" name="AutoShape 10">
            <a:extLst>
              <a:ext uri="{FF2B5EF4-FFF2-40B4-BE49-F238E27FC236}">
                <a16:creationId xmlns:a16="http://schemas.microsoft.com/office/drawing/2014/main" id="{633D3162-F25A-4FF4-98A8-BCFF46C70ACB}"/>
              </a:ext>
            </a:extLst>
          </p:cNvPr>
          <p:cNvCxnSpPr>
            <a:cxnSpLocks noChangeShapeType="1"/>
            <a:stCxn id="45060" idx="6"/>
            <a:endCxn id="45065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7" name="Oval 11">
            <a:extLst>
              <a:ext uri="{FF2B5EF4-FFF2-40B4-BE49-F238E27FC236}">
                <a16:creationId xmlns:a16="http://schemas.microsoft.com/office/drawing/2014/main" id="{22876109-ADDB-4900-84A2-F91CD6EE5C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5068" name="Oval 12">
            <a:extLst>
              <a:ext uri="{FF2B5EF4-FFF2-40B4-BE49-F238E27FC236}">
                <a16:creationId xmlns:a16="http://schemas.microsoft.com/office/drawing/2014/main" id="{ADA00062-F1EE-4F5B-8853-478F2838DC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5069" name="AutoShape 13">
            <a:extLst>
              <a:ext uri="{FF2B5EF4-FFF2-40B4-BE49-F238E27FC236}">
                <a16:creationId xmlns:a16="http://schemas.microsoft.com/office/drawing/2014/main" id="{CAA7AE94-E81B-4886-869A-F5DA39231635}"/>
              </a:ext>
            </a:extLst>
          </p:cNvPr>
          <p:cNvCxnSpPr>
            <a:cxnSpLocks noChangeShapeType="1"/>
            <a:stCxn id="45060" idx="4"/>
            <a:endCxn id="45061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AutoShape 14">
            <a:extLst>
              <a:ext uri="{FF2B5EF4-FFF2-40B4-BE49-F238E27FC236}">
                <a16:creationId xmlns:a16="http://schemas.microsoft.com/office/drawing/2014/main" id="{2554C155-BA3B-41B0-A213-0CAC1F6AAF3C}"/>
              </a:ext>
            </a:extLst>
          </p:cNvPr>
          <p:cNvCxnSpPr>
            <a:cxnSpLocks noChangeShapeType="1"/>
            <a:stCxn id="45068" idx="2"/>
            <a:endCxn id="45067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AutoShape 15">
            <a:extLst>
              <a:ext uri="{FF2B5EF4-FFF2-40B4-BE49-F238E27FC236}">
                <a16:creationId xmlns:a16="http://schemas.microsoft.com/office/drawing/2014/main" id="{41C1C949-712F-41D0-A2D9-4A3FFD4E2D24}"/>
              </a:ext>
            </a:extLst>
          </p:cNvPr>
          <p:cNvCxnSpPr>
            <a:cxnSpLocks noChangeShapeType="1"/>
            <a:stCxn id="45068" idx="3"/>
            <a:endCxn id="45059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AutoShape 16">
            <a:extLst>
              <a:ext uri="{FF2B5EF4-FFF2-40B4-BE49-F238E27FC236}">
                <a16:creationId xmlns:a16="http://schemas.microsoft.com/office/drawing/2014/main" id="{658B3F1C-D7BC-4F86-A13D-7521B8F9E3AB}"/>
              </a:ext>
            </a:extLst>
          </p:cNvPr>
          <p:cNvCxnSpPr>
            <a:cxnSpLocks noChangeShapeType="1"/>
            <a:stCxn id="45059" idx="7"/>
            <a:endCxn id="45067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AutoShape 17">
            <a:extLst>
              <a:ext uri="{FF2B5EF4-FFF2-40B4-BE49-F238E27FC236}">
                <a16:creationId xmlns:a16="http://schemas.microsoft.com/office/drawing/2014/main" id="{7772A1B7-0EE5-4F14-A04C-C326C0E2CE8D}"/>
              </a:ext>
            </a:extLst>
          </p:cNvPr>
          <p:cNvCxnSpPr>
            <a:cxnSpLocks noChangeShapeType="1"/>
            <a:stCxn id="45068" idx="7"/>
            <a:endCxn id="45065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4" name="AutoShape 18">
            <a:extLst>
              <a:ext uri="{FF2B5EF4-FFF2-40B4-BE49-F238E27FC236}">
                <a16:creationId xmlns:a16="http://schemas.microsoft.com/office/drawing/2014/main" id="{7205E3E4-F480-4A09-87F0-8FD3334A9567}"/>
              </a:ext>
            </a:extLst>
          </p:cNvPr>
          <p:cNvCxnSpPr>
            <a:cxnSpLocks noChangeShapeType="1"/>
            <a:stCxn id="45067" idx="7"/>
            <a:endCxn id="45063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5" name="Oval 19">
            <a:extLst>
              <a:ext uri="{FF2B5EF4-FFF2-40B4-BE49-F238E27FC236}">
                <a16:creationId xmlns:a16="http://schemas.microsoft.com/office/drawing/2014/main" id="{D130412A-3299-4A86-B742-6AB4F6E6CC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5076" name="AutoShape 20">
            <a:extLst>
              <a:ext uri="{FF2B5EF4-FFF2-40B4-BE49-F238E27FC236}">
                <a16:creationId xmlns:a16="http://schemas.microsoft.com/office/drawing/2014/main" id="{B854B22C-339B-46F7-AC4B-486F1DCE9574}"/>
              </a:ext>
            </a:extLst>
          </p:cNvPr>
          <p:cNvCxnSpPr>
            <a:cxnSpLocks noChangeShapeType="1"/>
            <a:stCxn id="45075" idx="2"/>
            <a:endCxn id="45059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7" name="Rectangle 21">
            <a:extLst>
              <a:ext uri="{FF2B5EF4-FFF2-40B4-BE49-F238E27FC236}">
                <a16:creationId xmlns:a16="http://schemas.microsoft.com/office/drawing/2014/main" id="{9933DB83-6EA4-454F-BBE0-2755BBB1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5537200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5078" name="Rectangle 22">
            <a:extLst>
              <a:ext uri="{FF2B5EF4-FFF2-40B4-BE49-F238E27FC236}">
                <a16:creationId xmlns:a16="http://schemas.microsoft.com/office/drawing/2014/main" id="{EC2A1975-2522-4C61-B2D4-5EFF163DA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5079" name="Rectangle 23">
            <a:extLst>
              <a:ext uri="{FF2B5EF4-FFF2-40B4-BE49-F238E27FC236}">
                <a16:creationId xmlns:a16="http://schemas.microsoft.com/office/drawing/2014/main" id="{55185D63-A46D-45ED-B8A6-D52E7102A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45080" name="AutoShape 24">
            <a:extLst>
              <a:ext uri="{FF2B5EF4-FFF2-40B4-BE49-F238E27FC236}">
                <a16:creationId xmlns:a16="http://schemas.microsoft.com/office/drawing/2014/main" id="{17AE7D22-BAF5-485D-A57E-3DAA3623795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1" name="Rectangle 25">
            <a:extLst>
              <a:ext uri="{FF2B5EF4-FFF2-40B4-BE49-F238E27FC236}">
                <a16:creationId xmlns:a16="http://schemas.microsoft.com/office/drawing/2014/main" id="{8F2BFC9A-D6A6-4F1E-96D4-DE5404ABB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5082" name="Rectangle 26">
            <a:extLst>
              <a:ext uri="{FF2B5EF4-FFF2-40B4-BE49-F238E27FC236}">
                <a16:creationId xmlns:a16="http://schemas.microsoft.com/office/drawing/2014/main" id="{9F590C12-A932-4588-B3CF-6D59705C9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21243" name="Rectangle 27">
            <a:extLst>
              <a:ext uri="{FF2B5EF4-FFF2-40B4-BE49-F238E27FC236}">
                <a16:creationId xmlns:a16="http://schemas.microsoft.com/office/drawing/2014/main" id="{575F4D3D-B17B-44F8-B390-398134E30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sz="1600" b="1">
              <a:latin typeface="Courier New" pitchFamily="-110" charset="0"/>
            </a:endParaRPr>
          </a:p>
        </p:txBody>
      </p:sp>
      <p:sp>
        <p:nvSpPr>
          <p:cNvPr id="521244" name="Rectangle 28">
            <a:extLst>
              <a:ext uri="{FF2B5EF4-FFF2-40B4-BE49-F238E27FC236}">
                <a16:creationId xmlns:a16="http://schemas.microsoft.com/office/drawing/2014/main" id="{B8320CBD-7364-4F84-B5A0-7D149F32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dfs(C)</a:t>
            </a:r>
          </a:p>
        </p:txBody>
      </p:sp>
      <p:cxnSp>
        <p:nvCxnSpPr>
          <p:cNvPr id="521246" name="AutoShape 30">
            <a:extLst>
              <a:ext uri="{FF2B5EF4-FFF2-40B4-BE49-F238E27FC236}">
                <a16:creationId xmlns:a16="http://schemas.microsoft.com/office/drawing/2014/main" id="{35600078-4ECF-4208-802A-174B9600307F}"/>
              </a:ext>
            </a:extLst>
          </p:cNvPr>
          <p:cNvCxnSpPr>
            <a:cxnSpLocks noChangeShapeType="1"/>
            <a:stCxn id="45061" idx="1"/>
            <a:endCxn id="45060" idx="4"/>
          </p:cNvCxnSpPr>
          <p:nvPr/>
        </p:nvCxnSpPr>
        <p:spPr bwMode="auto">
          <a:xfrm flipH="1" flipV="1">
            <a:off x="1525588" y="1370013"/>
            <a:ext cx="677862" cy="129063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6" name="Rectangle 31">
            <a:extLst>
              <a:ext uri="{FF2B5EF4-FFF2-40B4-BE49-F238E27FC236}">
                <a16:creationId xmlns:a16="http://schemas.microsoft.com/office/drawing/2014/main" id="{DBFACD9B-ADB9-4FA2-89C4-751AE056B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AFFBF2C0-2574-45A1-A6D3-AE4C31B85E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713D2F8-0F6D-4681-BDE7-B3762883AE74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2CDD29EB-EFCB-4F0A-A54D-A7D2F49C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DC1BC2-86C6-4A49-85F8-EB1AAD4AEA40}" type="slidenum">
              <a:rPr lang="en-US" altLang="en-US" sz="1400"/>
              <a:pPr/>
              <a:t>27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2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6101335-16F8-46CB-BD76-6A74E1C8D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46083" name="Oval 3">
            <a:extLst>
              <a:ext uri="{FF2B5EF4-FFF2-40B4-BE49-F238E27FC236}">
                <a16:creationId xmlns:a16="http://schemas.microsoft.com/office/drawing/2014/main" id="{A4BE6290-AA9F-45BC-AB8E-7DDB2464DD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6084" name="Oval 4">
            <a:extLst>
              <a:ext uri="{FF2B5EF4-FFF2-40B4-BE49-F238E27FC236}">
                <a16:creationId xmlns:a16="http://schemas.microsoft.com/office/drawing/2014/main" id="{45BF066B-45F4-4ECC-A996-54DF00F709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6085" name="Oval 5">
            <a:extLst>
              <a:ext uri="{FF2B5EF4-FFF2-40B4-BE49-F238E27FC236}">
                <a16:creationId xmlns:a16="http://schemas.microsoft.com/office/drawing/2014/main" id="{3DEC8218-6E71-460D-83D8-961F247376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6086" name="AutoShape 6">
            <a:extLst>
              <a:ext uri="{FF2B5EF4-FFF2-40B4-BE49-F238E27FC236}">
                <a16:creationId xmlns:a16="http://schemas.microsoft.com/office/drawing/2014/main" id="{49C37965-320D-4BD9-993E-3F153E9F69F2}"/>
              </a:ext>
            </a:extLst>
          </p:cNvPr>
          <p:cNvCxnSpPr>
            <a:cxnSpLocks noChangeShapeType="1"/>
            <a:stCxn id="46083" idx="0"/>
            <a:endCxn id="46084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7" name="Oval 7">
            <a:extLst>
              <a:ext uri="{FF2B5EF4-FFF2-40B4-BE49-F238E27FC236}">
                <a16:creationId xmlns:a16="http://schemas.microsoft.com/office/drawing/2014/main" id="{34376FF2-36DB-4B15-9BAB-CC2ECC5BA0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6088" name="AutoShape 8">
            <a:extLst>
              <a:ext uri="{FF2B5EF4-FFF2-40B4-BE49-F238E27FC236}">
                <a16:creationId xmlns:a16="http://schemas.microsoft.com/office/drawing/2014/main" id="{01016935-C9CF-481A-AEE1-CFCB8B7B24C4}"/>
              </a:ext>
            </a:extLst>
          </p:cNvPr>
          <p:cNvCxnSpPr>
            <a:cxnSpLocks noChangeShapeType="1"/>
            <a:stCxn id="46084" idx="5"/>
            <a:endCxn id="46087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9" name="Oval 9">
            <a:extLst>
              <a:ext uri="{FF2B5EF4-FFF2-40B4-BE49-F238E27FC236}">
                <a16:creationId xmlns:a16="http://schemas.microsoft.com/office/drawing/2014/main" id="{4BBB7D78-F6A5-460A-A9D5-B643EE7F73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6090" name="AutoShape 10">
            <a:extLst>
              <a:ext uri="{FF2B5EF4-FFF2-40B4-BE49-F238E27FC236}">
                <a16:creationId xmlns:a16="http://schemas.microsoft.com/office/drawing/2014/main" id="{C5C39DF8-F7D5-47C5-A275-FABD83413104}"/>
              </a:ext>
            </a:extLst>
          </p:cNvPr>
          <p:cNvCxnSpPr>
            <a:cxnSpLocks noChangeShapeType="1"/>
            <a:stCxn id="46084" idx="6"/>
            <a:endCxn id="46089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1" name="Oval 11">
            <a:extLst>
              <a:ext uri="{FF2B5EF4-FFF2-40B4-BE49-F238E27FC236}">
                <a16:creationId xmlns:a16="http://schemas.microsoft.com/office/drawing/2014/main" id="{3CF4C3F6-8732-494E-B441-DBCE3EA853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6092" name="Oval 12">
            <a:extLst>
              <a:ext uri="{FF2B5EF4-FFF2-40B4-BE49-F238E27FC236}">
                <a16:creationId xmlns:a16="http://schemas.microsoft.com/office/drawing/2014/main" id="{F8B3EDA0-A15D-4A62-B6AF-C93603C197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6093" name="AutoShape 13">
            <a:extLst>
              <a:ext uri="{FF2B5EF4-FFF2-40B4-BE49-F238E27FC236}">
                <a16:creationId xmlns:a16="http://schemas.microsoft.com/office/drawing/2014/main" id="{CD663350-2D5B-4E83-891C-1562C0A9408F}"/>
              </a:ext>
            </a:extLst>
          </p:cNvPr>
          <p:cNvCxnSpPr>
            <a:cxnSpLocks noChangeShapeType="1"/>
            <a:stCxn id="46084" idx="4"/>
            <a:endCxn id="46085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AutoShape 14">
            <a:extLst>
              <a:ext uri="{FF2B5EF4-FFF2-40B4-BE49-F238E27FC236}">
                <a16:creationId xmlns:a16="http://schemas.microsoft.com/office/drawing/2014/main" id="{6E5FEF8F-966C-4AEC-8CAD-86A44B69A9FE}"/>
              </a:ext>
            </a:extLst>
          </p:cNvPr>
          <p:cNvCxnSpPr>
            <a:cxnSpLocks noChangeShapeType="1"/>
            <a:stCxn id="46092" idx="2"/>
            <a:endCxn id="46091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5" name="AutoShape 15">
            <a:extLst>
              <a:ext uri="{FF2B5EF4-FFF2-40B4-BE49-F238E27FC236}">
                <a16:creationId xmlns:a16="http://schemas.microsoft.com/office/drawing/2014/main" id="{4EAF38A6-B464-4968-B95C-10C3EF9F04F4}"/>
              </a:ext>
            </a:extLst>
          </p:cNvPr>
          <p:cNvCxnSpPr>
            <a:cxnSpLocks noChangeShapeType="1"/>
            <a:stCxn id="46092" idx="3"/>
            <a:endCxn id="46083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6" name="AutoShape 16">
            <a:extLst>
              <a:ext uri="{FF2B5EF4-FFF2-40B4-BE49-F238E27FC236}">
                <a16:creationId xmlns:a16="http://schemas.microsoft.com/office/drawing/2014/main" id="{F9487695-7FD0-42AA-8494-1F1D93428096}"/>
              </a:ext>
            </a:extLst>
          </p:cNvPr>
          <p:cNvCxnSpPr>
            <a:cxnSpLocks noChangeShapeType="1"/>
            <a:stCxn id="46083" idx="7"/>
            <a:endCxn id="46091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7" name="AutoShape 17">
            <a:extLst>
              <a:ext uri="{FF2B5EF4-FFF2-40B4-BE49-F238E27FC236}">
                <a16:creationId xmlns:a16="http://schemas.microsoft.com/office/drawing/2014/main" id="{726A0C47-D478-438B-8106-272B12B1A28C}"/>
              </a:ext>
            </a:extLst>
          </p:cNvPr>
          <p:cNvCxnSpPr>
            <a:cxnSpLocks noChangeShapeType="1"/>
            <a:stCxn id="46092" idx="7"/>
            <a:endCxn id="46089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AutoShape 18">
            <a:extLst>
              <a:ext uri="{FF2B5EF4-FFF2-40B4-BE49-F238E27FC236}">
                <a16:creationId xmlns:a16="http://schemas.microsoft.com/office/drawing/2014/main" id="{79FE99BC-01A4-4E2A-8F42-7B34314A872E}"/>
              </a:ext>
            </a:extLst>
          </p:cNvPr>
          <p:cNvCxnSpPr>
            <a:cxnSpLocks noChangeShapeType="1"/>
            <a:stCxn id="46091" idx="7"/>
            <a:endCxn id="46087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9" name="Oval 19">
            <a:extLst>
              <a:ext uri="{FF2B5EF4-FFF2-40B4-BE49-F238E27FC236}">
                <a16:creationId xmlns:a16="http://schemas.microsoft.com/office/drawing/2014/main" id="{51C95881-4793-4634-A6A6-54B9C4F12D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6100" name="AutoShape 20">
            <a:extLst>
              <a:ext uri="{FF2B5EF4-FFF2-40B4-BE49-F238E27FC236}">
                <a16:creationId xmlns:a16="http://schemas.microsoft.com/office/drawing/2014/main" id="{9E8951A2-F520-4F09-821D-0D995DC5FE14}"/>
              </a:ext>
            </a:extLst>
          </p:cNvPr>
          <p:cNvCxnSpPr>
            <a:cxnSpLocks noChangeShapeType="1"/>
            <a:stCxn id="46099" idx="2"/>
            <a:endCxn id="46083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1" name="Rectangle 21">
            <a:extLst>
              <a:ext uri="{FF2B5EF4-FFF2-40B4-BE49-F238E27FC236}">
                <a16:creationId xmlns:a16="http://schemas.microsoft.com/office/drawing/2014/main" id="{FF946796-10A4-4D37-922F-ABFF015B8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6102" name="Rectangle 22">
            <a:extLst>
              <a:ext uri="{FF2B5EF4-FFF2-40B4-BE49-F238E27FC236}">
                <a16:creationId xmlns:a16="http://schemas.microsoft.com/office/drawing/2014/main" id="{29A14592-1403-4ED6-A248-CC9A59072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6103" name="Rectangle 23">
            <a:extLst>
              <a:ext uri="{FF2B5EF4-FFF2-40B4-BE49-F238E27FC236}">
                <a16:creationId xmlns:a16="http://schemas.microsoft.com/office/drawing/2014/main" id="{7A158BDE-26BC-4052-A8E1-9B38BEB0D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46104" name="AutoShape 24">
            <a:extLst>
              <a:ext uri="{FF2B5EF4-FFF2-40B4-BE49-F238E27FC236}">
                <a16:creationId xmlns:a16="http://schemas.microsoft.com/office/drawing/2014/main" id="{7713AF54-2748-4684-89F4-F0E2573F2C9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5" name="Rectangle 25">
            <a:extLst>
              <a:ext uri="{FF2B5EF4-FFF2-40B4-BE49-F238E27FC236}">
                <a16:creationId xmlns:a16="http://schemas.microsoft.com/office/drawing/2014/main" id="{83753F6F-9BA3-4D9D-A623-9FC04F77D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6106" name="Rectangle 26">
            <a:extLst>
              <a:ext uri="{FF2B5EF4-FFF2-40B4-BE49-F238E27FC236}">
                <a16:creationId xmlns:a16="http://schemas.microsoft.com/office/drawing/2014/main" id="{CD1E3A91-95CD-4DFA-8BA1-ABD557F00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08955" name="Rectangle 27">
            <a:extLst>
              <a:ext uri="{FF2B5EF4-FFF2-40B4-BE49-F238E27FC236}">
                <a16:creationId xmlns:a16="http://schemas.microsoft.com/office/drawing/2014/main" id="{2358C69B-1005-4264-9BC9-E956923D9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sz="1600" b="1">
              <a:latin typeface="Courier New" pitchFamily="-110" charset="0"/>
            </a:endParaRPr>
          </a:p>
        </p:txBody>
      </p:sp>
      <p:sp>
        <p:nvSpPr>
          <p:cNvPr id="508957" name="Rectangle 29">
            <a:extLst>
              <a:ext uri="{FF2B5EF4-FFF2-40B4-BE49-F238E27FC236}">
                <a16:creationId xmlns:a16="http://schemas.microsoft.com/office/drawing/2014/main" id="{DE04E39F-BFBA-4545-8D5D-852403E82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160463" cy="6794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dfs(C)</a:t>
            </a:r>
          </a:p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  dfs(G)</a:t>
            </a:r>
          </a:p>
        </p:txBody>
      </p:sp>
      <p:sp>
        <p:nvSpPr>
          <p:cNvPr id="46109" name="Rectangle 34">
            <a:extLst>
              <a:ext uri="{FF2B5EF4-FFF2-40B4-BE49-F238E27FC236}">
                <a16:creationId xmlns:a16="http://schemas.microsoft.com/office/drawing/2014/main" id="{42E71B50-CC93-4989-9F99-5B5997880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2</a:t>
            </a:r>
          </a:p>
        </p:txBody>
      </p:sp>
      <p:cxnSp>
        <p:nvCxnSpPr>
          <p:cNvPr id="46110" name="AutoShape 35">
            <a:extLst>
              <a:ext uri="{FF2B5EF4-FFF2-40B4-BE49-F238E27FC236}">
                <a16:creationId xmlns:a16="http://schemas.microsoft.com/office/drawing/2014/main" id="{25826FAE-3632-4EAD-80E4-F7FAAAC0734A}"/>
              </a:ext>
            </a:extLst>
          </p:cNvPr>
          <p:cNvCxnSpPr>
            <a:cxnSpLocks noChangeShapeType="1"/>
            <a:stCxn id="46085" idx="1"/>
            <a:endCxn id="46084" idx="4"/>
          </p:cNvCxnSpPr>
          <p:nvPr/>
        </p:nvCxnSpPr>
        <p:spPr bwMode="auto">
          <a:xfrm flipH="1" flipV="1">
            <a:off x="1525588" y="1370013"/>
            <a:ext cx="677862" cy="129063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743929EA-9622-4F83-AE1F-2E20B2E57C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D0AF0BD-2A73-42DF-BC59-98537E1C6E90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9919263-3CDE-4DDE-91E1-57A04CAB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A3FA2D-1B27-4516-BF12-E391F0FC792E}" type="slidenum">
              <a:rPr lang="en-US" altLang="en-US" sz="1400"/>
              <a:pPr/>
              <a:t>28</a:t>
            </a:fld>
            <a:endParaRPr lang="en-US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144AD6A-8BFA-4C89-A794-1D7D2D848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47107" name="Oval 3">
            <a:extLst>
              <a:ext uri="{FF2B5EF4-FFF2-40B4-BE49-F238E27FC236}">
                <a16:creationId xmlns:a16="http://schemas.microsoft.com/office/drawing/2014/main" id="{3AF8764E-843F-4601-9C6A-43D08518C1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7108" name="Oval 4">
            <a:extLst>
              <a:ext uri="{FF2B5EF4-FFF2-40B4-BE49-F238E27FC236}">
                <a16:creationId xmlns:a16="http://schemas.microsoft.com/office/drawing/2014/main" id="{6A85B1D4-B354-4C8A-AE97-73DBDE1650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7109" name="Oval 5">
            <a:extLst>
              <a:ext uri="{FF2B5EF4-FFF2-40B4-BE49-F238E27FC236}">
                <a16:creationId xmlns:a16="http://schemas.microsoft.com/office/drawing/2014/main" id="{DE4A33E9-1D53-44B7-AEE9-C20935CE2E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7110" name="AutoShape 6">
            <a:extLst>
              <a:ext uri="{FF2B5EF4-FFF2-40B4-BE49-F238E27FC236}">
                <a16:creationId xmlns:a16="http://schemas.microsoft.com/office/drawing/2014/main" id="{2315B864-59E4-4F5A-90CB-8F4B639C8F6B}"/>
              </a:ext>
            </a:extLst>
          </p:cNvPr>
          <p:cNvCxnSpPr>
            <a:cxnSpLocks noChangeShapeType="1"/>
            <a:stCxn id="47107" idx="0"/>
            <a:endCxn id="47108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1" name="Oval 7">
            <a:extLst>
              <a:ext uri="{FF2B5EF4-FFF2-40B4-BE49-F238E27FC236}">
                <a16:creationId xmlns:a16="http://schemas.microsoft.com/office/drawing/2014/main" id="{2AD5231B-5BD7-4948-B1FC-7E6DF1B2D9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7112" name="AutoShape 8">
            <a:extLst>
              <a:ext uri="{FF2B5EF4-FFF2-40B4-BE49-F238E27FC236}">
                <a16:creationId xmlns:a16="http://schemas.microsoft.com/office/drawing/2014/main" id="{B4633A49-3DFA-494C-AE78-88A0EF2DD601}"/>
              </a:ext>
            </a:extLst>
          </p:cNvPr>
          <p:cNvCxnSpPr>
            <a:cxnSpLocks noChangeShapeType="1"/>
            <a:stCxn id="47108" idx="5"/>
            <a:endCxn id="47111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3" name="Oval 9">
            <a:extLst>
              <a:ext uri="{FF2B5EF4-FFF2-40B4-BE49-F238E27FC236}">
                <a16:creationId xmlns:a16="http://schemas.microsoft.com/office/drawing/2014/main" id="{E842F4D2-1F4A-4A82-A6FF-8EEB11F285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7114" name="AutoShape 10">
            <a:extLst>
              <a:ext uri="{FF2B5EF4-FFF2-40B4-BE49-F238E27FC236}">
                <a16:creationId xmlns:a16="http://schemas.microsoft.com/office/drawing/2014/main" id="{439A4633-BBD1-4011-974D-3B241FAA5EB9}"/>
              </a:ext>
            </a:extLst>
          </p:cNvPr>
          <p:cNvCxnSpPr>
            <a:cxnSpLocks noChangeShapeType="1"/>
            <a:stCxn id="47108" idx="6"/>
            <a:endCxn id="47113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5" name="Oval 11">
            <a:extLst>
              <a:ext uri="{FF2B5EF4-FFF2-40B4-BE49-F238E27FC236}">
                <a16:creationId xmlns:a16="http://schemas.microsoft.com/office/drawing/2014/main" id="{37F4E56A-83E9-4EA5-B60B-FFD2A38B85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7116" name="Oval 12">
            <a:extLst>
              <a:ext uri="{FF2B5EF4-FFF2-40B4-BE49-F238E27FC236}">
                <a16:creationId xmlns:a16="http://schemas.microsoft.com/office/drawing/2014/main" id="{9AAD2F48-D81E-481A-8CFB-A74BD9F26D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7117" name="AutoShape 13">
            <a:extLst>
              <a:ext uri="{FF2B5EF4-FFF2-40B4-BE49-F238E27FC236}">
                <a16:creationId xmlns:a16="http://schemas.microsoft.com/office/drawing/2014/main" id="{96A81970-33F6-49EE-93FF-670B44A1E49A}"/>
              </a:ext>
            </a:extLst>
          </p:cNvPr>
          <p:cNvCxnSpPr>
            <a:cxnSpLocks noChangeShapeType="1"/>
            <a:stCxn id="47108" idx="4"/>
            <a:endCxn id="47109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8" name="AutoShape 14">
            <a:extLst>
              <a:ext uri="{FF2B5EF4-FFF2-40B4-BE49-F238E27FC236}">
                <a16:creationId xmlns:a16="http://schemas.microsoft.com/office/drawing/2014/main" id="{D46137D1-B48A-460B-A3BF-88B36B9D8903}"/>
              </a:ext>
            </a:extLst>
          </p:cNvPr>
          <p:cNvCxnSpPr>
            <a:cxnSpLocks noChangeShapeType="1"/>
            <a:stCxn id="47116" idx="2"/>
            <a:endCxn id="47115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9" name="AutoShape 15">
            <a:extLst>
              <a:ext uri="{FF2B5EF4-FFF2-40B4-BE49-F238E27FC236}">
                <a16:creationId xmlns:a16="http://schemas.microsoft.com/office/drawing/2014/main" id="{D56A8ACA-6299-44CB-AA21-1F517C65EC71}"/>
              </a:ext>
            </a:extLst>
          </p:cNvPr>
          <p:cNvCxnSpPr>
            <a:cxnSpLocks noChangeShapeType="1"/>
            <a:stCxn id="47116" idx="3"/>
            <a:endCxn id="47107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AutoShape 16">
            <a:extLst>
              <a:ext uri="{FF2B5EF4-FFF2-40B4-BE49-F238E27FC236}">
                <a16:creationId xmlns:a16="http://schemas.microsoft.com/office/drawing/2014/main" id="{1B850509-3A31-40B3-97FE-78A8D5F958F5}"/>
              </a:ext>
            </a:extLst>
          </p:cNvPr>
          <p:cNvCxnSpPr>
            <a:cxnSpLocks noChangeShapeType="1"/>
            <a:stCxn id="47107" idx="7"/>
            <a:endCxn id="47115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AutoShape 17">
            <a:extLst>
              <a:ext uri="{FF2B5EF4-FFF2-40B4-BE49-F238E27FC236}">
                <a16:creationId xmlns:a16="http://schemas.microsoft.com/office/drawing/2014/main" id="{5B326F12-FC0B-4DD3-B2B5-989FB14FE57B}"/>
              </a:ext>
            </a:extLst>
          </p:cNvPr>
          <p:cNvCxnSpPr>
            <a:cxnSpLocks noChangeShapeType="1"/>
            <a:stCxn id="47116" idx="7"/>
            <a:endCxn id="47113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AutoShape 18">
            <a:extLst>
              <a:ext uri="{FF2B5EF4-FFF2-40B4-BE49-F238E27FC236}">
                <a16:creationId xmlns:a16="http://schemas.microsoft.com/office/drawing/2014/main" id="{9C0BF40D-50FB-438D-BA45-3E0B4F2D54FA}"/>
              </a:ext>
            </a:extLst>
          </p:cNvPr>
          <p:cNvCxnSpPr>
            <a:cxnSpLocks noChangeShapeType="1"/>
            <a:stCxn id="47115" idx="7"/>
            <a:endCxn id="47111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3" name="Oval 19">
            <a:extLst>
              <a:ext uri="{FF2B5EF4-FFF2-40B4-BE49-F238E27FC236}">
                <a16:creationId xmlns:a16="http://schemas.microsoft.com/office/drawing/2014/main" id="{1B1647D4-95B7-4713-915A-E86A0EB116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7124" name="AutoShape 20">
            <a:extLst>
              <a:ext uri="{FF2B5EF4-FFF2-40B4-BE49-F238E27FC236}">
                <a16:creationId xmlns:a16="http://schemas.microsoft.com/office/drawing/2014/main" id="{E67F48D3-810E-4F9D-A65C-C9562F35A889}"/>
              </a:ext>
            </a:extLst>
          </p:cNvPr>
          <p:cNvCxnSpPr>
            <a:cxnSpLocks noChangeShapeType="1"/>
            <a:stCxn id="47123" idx="2"/>
            <a:endCxn id="47107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5" name="Rectangle 21">
            <a:extLst>
              <a:ext uri="{FF2B5EF4-FFF2-40B4-BE49-F238E27FC236}">
                <a16:creationId xmlns:a16="http://schemas.microsoft.com/office/drawing/2014/main" id="{C6A65B08-0797-4A7F-9EB8-6F5C56C1B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7126" name="Rectangle 22">
            <a:extLst>
              <a:ext uri="{FF2B5EF4-FFF2-40B4-BE49-F238E27FC236}">
                <a16:creationId xmlns:a16="http://schemas.microsoft.com/office/drawing/2014/main" id="{95A86DA4-24EE-40BC-8F52-BFA2F8657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7127" name="Rectangle 23">
            <a:extLst>
              <a:ext uri="{FF2B5EF4-FFF2-40B4-BE49-F238E27FC236}">
                <a16:creationId xmlns:a16="http://schemas.microsoft.com/office/drawing/2014/main" id="{201405DD-1689-4D7D-9C17-FB461552E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47128" name="AutoShape 24">
            <a:extLst>
              <a:ext uri="{FF2B5EF4-FFF2-40B4-BE49-F238E27FC236}">
                <a16:creationId xmlns:a16="http://schemas.microsoft.com/office/drawing/2014/main" id="{47062331-E5BE-43C1-A055-4B4D7C04F98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9" name="Rectangle 25">
            <a:extLst>
              <a:ext uri="{FF2B5EF4-FFF2-40B4-BE49-F238E27FC236}">
                <a16:creationId xmlns:a16="http://schemas.microsoft.com/office/drawing/2014/main" id="{E29FB568-7DC9-4340-A5C7-AFC0B189D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7130" name="Rectangle 26">
            <a:extLst>
              <a:ext uri="{FF2B5EF4-FFF2-40B4-BE49-F238E27FC236}">
                <a16:creationId xmlns:a16="http://schemas.microsoft.com/office/drawing/2014/main" id="{D5A62309-F035-448D-A212-89960CC4F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11003" name="Rectangle 27">
            <a:extLst>
              <a:ext uri="{FF2B5EF4-FFF2-40B4-BE49-F238E27FC236}">
                <a16:creationId xmlns:a16="http://schemas.microsoft.com/office/drawing/2014/main" id="{AD081F8A-8CA2-4670-A7AA-2590C2A4E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sz="1600" b="1">
              <a:latin typeface="Courier New" pitchFamily="-110" charset="0"/>
            </a:endParaRPr>
          </a:p>
        </p:txBody>
      </p:sp>
      <p:sp>
        <p:nvSpPr>
          <p:cNvPr id="47132" name="Rectangle 28">
            <a:extLst>
              <a:ext uri="{FF2B5EF4-FFF2-40B4-BE49-F238E27FC236}">
                <a16:creationId xmlns:a16="http://schemas.microsoft.com/office/drawing/2014/main" id="{9501CEF7-0D3D-48AA-9EBA-4D14DE302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11005" name="Rectangle 29">
            <a:extLst>
              <a:ext uri="{FF2B5EF4-FFF2-40B4-BE49-F238E27FC236}">
                <a16:creationId xmlns:a16="http://schemas.microsoft.com/office/drawing/2014/main" id="{76B61C9A-CE27-411B-B449-15FDF16F6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dfs(C)</a:t>
            </a:r>
          </a:p>
        </p:txBody>
      </p:sp>
      <p:sp>
        <p:nvSpPr>
          <p:cNvPr id="47134" name="Rectangle 30">
            <a:extLst>
              <a:ext uri="{FF2B5EF4-FFF2-40B4-BE49-F238E27FC236}">
                <a16:creationId xmlns:a16="http://schemas.microsoft.com/office/drawing/2014/main" id="{34AB4C5A-B06D-4A2A-BD27-48903A56C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261461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42E4FD17-7F80-4336-8A6E-53361962FF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89D4F54-8616-453B-BF8D-19DDE170C432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31049B23-10DB-4202-841E-8C3A4092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BCB970-396C-484C-A45F-0E9D14882405}" type="slidenum">
              <a:rPr lang="en-US" altLang="en-US" sz="1400"/>
              <a:pPr/>
              <a:t>29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C79ACE2-5C23-4EF4-A93A-5F810F7FC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Definition: Topological Sort</a:t>
            </a:r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E965E08A-852A-4C0B-8B34-9FA58C2C4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363" y="160972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A </a:t>
            </a:r>
            <a:r>
              <a:rPr lang="en-US" b="1" dirty="0"/>
              <a:t>topological sort</a:t>
            </a:r>
            <a:r>
              <a:rPr lang="en-US" dirty="0"/>
              <a:t> </a:t>
            </a:r>
            <a:r>
              <a:rPr lang="en-US" b="1" dirty="0"/>
              <a:t>of a DAG G</a:t>
            </a:r>
            <a:r>
              <a:rPr lang="en-US" dirty="0"/>
              <a:t> = (V, E) is a linear ordering of all its vertices such that if G contains an edge (u, v), then u appears before v in the ordering.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If the graph is cyclic, then no linear ordering is possible. </a:t>
            </a:r>
          </a:p>
          <a:p>
            <a:pPr lvl="1">
              <a:lnSpc>
                <a:spcPct val="90000"/>
              </a:lnSpc>
              <a:buFont typeface="Symbol" pitchFamily="18" charset="2"/>
              <a:buChar char="¨"/>
              <a:defRPr/>
            </a:pPr>
            <a:r>
              <a:rPr lang="en-US" sz="2400" dirty="0"/>
              <a:t>A topological sort of a graph can be viewed as an ordering of its vertices along a horizontal line so that all directed edges go from left to right. </a:t>
            </a:r>
          </a:p>
          <a:p>
            <a:pPr lvl="1">
              <a:lnSpc>
                <a:spcPct val="90000"/>
              </a:lnSpc>
              <a:buFont typeface="Symbol" pitchFamily="18" charset="2"/>
              <a:buChar char="¨"/>
              <a:defRPr/>
            </a:pPr>
            <a:r>
              <a:rPr lang="en-US" sz="2400" dirty="0"/>
              <a:t>Topological sorting is thus different from the usual kind of "sorting" 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926F7D-360C-413A-AE72-15AD4902FA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A72021-4859-435F-86AE-A6B8F290197A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D70CE-1F86-4179-8044-23EADFFC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C4133E-FFB3-4954-8E73-7B3F3CF7CD7A}" type="slidenum">
              <a:rPr lang="en-US" altLang="en-US" sz="1400"/>
              <a:pPr/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D3C0B43-A6AB-4418-825F-4E717DB8C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48131" name="Oval 3">
            <a:extLst>
              <a:ext uri="{FF2B5EF4-FFF2-40B4-BE49-F238E27FC236}">
                <a16:creationId xmlns:a16="http://schemas.microsoft.com/office/drawing/2014/main" id="{08F55FEF-5C8D-4835-98B1-BF87562597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8132" name="Oval 4">
            <a:extLst>
              <a:ext uri="{FF2B5EF4-FFF2-40B4-BE49-F238E27FC236}">
                <a16:creationId xmlns:a16="http://schemas.microsoft.com/office/drawing/2014/main" id="{A288C684-2E23-40BE-B0C1-DDECCEC65A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8133" name="Oval 5">
            <a:extLst>
              <a:ext uri="{FF2B5EF4-FFF2-40B4-BE49-F238E27FC236}">
                <a16:creationId xmlns:a16="http://schemas.microsoft.com/office/drawing/2014/main" id="{8B4C1FF0-0E0E-4FE6-96E4-0605019B89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8134" name="AutoShape 6">
            <a:extLst>
              <a:ext uri="{FF2B5EF4-FFF2-40B4-BE49-F238E27FC236}">
                <a16:creationId xmlns:a16="http://schemas.microsoft.com/office/drawing/2014/main" id="{38853A52-7BED-4B2B-8D70-72B13EA7E3DA}"/>
              </a:ext>
            </a:extLst>
          </p:cNvPr>
          <p:cNvCxnSpPr>
            <a:cxnSpLocks noChangeShapeType="1"/>
            <a:stCxn id="48131" idx="0"/>
            <a:endCxn id="48132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5" name="Oval 7">
            <a:extLst>
              <a:ext uri="{FF2B5EF4-FFF2-40B4-BE49-F238E27FC236}">
                <a16:creationId xmlns:a16="http://schemas.microsoft.com/office/drawing/2014/main" id="{DDB4A7EB-9CCA-4746-89A1-ED0724FAB0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8136" name="AutoShape 8">
            <a:extLst>
              <a:ext uri="{FF2B5EF4-FFF2-40B4-BE49-F238E27FC236}">
                <a16:creationId xmlns:a16="http://schemas.microsoft.com/office/drawing/2014/main" id="{75B54B96-5420-41AF-8A66-40AD2A8B8117}"/>
              </a:ext>
            </a:extLst>
          </p:cNvPr>
          <p:cNvCxnSpPr>
            <a:cxnSpLocks noChangeShapeType="1"/>
            <a:stCxn id="48132" idx="5"/>
            <a:endCxn id="48135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7" name="Oval 9">
            <a:extLst>
              <a:ext uri="{FF2B5EF4-FFF2-40B4-BE49-F238E27FC236}">
                <a16:creationId xmlns:a16="http://schemas.microsoft.com/office/drawing/2014/main" id="{758340CF-2CF2-4E59-8C6B-BFF845DB8A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8138" name="AutoShape 10">
            <a:extLst>
              <a:ext uri="{FF2B5EF4-FFF2-40B4-BE49-F238E27FC236}">
                <a16:creationId xmlns:a16="http://schemas.microsoft.com/office/drawing/2014/main" id="{337972BB-6F80-4322-A90B-E10EF17BAA43}"/>
              </a:ext>
            </a:extLst>
          </p:cNvPr>
          <p:cNvCxnSpPr>
            <a:cxnSpLocks noChangeShapeType="1"/>
            <a:stCxn id="48132" idx="6"/>
            <a:endCxn id="48137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9" name="Oval 11">
            <a:extLst>
              <a:ext uri="{FF2B5EF4-FFF2-40B4-BE49-F238E27FC236}">
                <a16:creationId xmlns:a16="http://schemas.microsoft.com/office/drawing/2014/main" id="{B97D802C-0596-4081-A475-39C8B583BE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8140" name="Oval 12">
            <a:extLst>
              <a:ext uri="{FF2B5EF4-FFF2-40B4-BE49-F238E27FC236}">
                <a16:creationId xmlns:a16="http://schemas.microsoft.com/office/drawing/2014/main" id="{976D91A1-2BE0-444A-9478-DF2C8D4FA4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8141" name="AutoShape 13">
            <a:extLst>
              <a:ext uri="{FF2B5EF4-FFF2-40B4-BE49-F238E27FC236}">
                <a16:creationId xmlns:a16="http://schemas.microsoft.com/office/drawing/2014/main" id="{5AAE598C-9893-4BB3-B7FF-9CB3F260D343}"/>
              </a:ext>
            </a:extLst>
          </p:cNvPr>
          <p:cNvCxnSpPr>
            <a:cxnSpLocks noChangeShapeType="1"/>
            <a:stCxn id="48132" idx="4"/>
            <a:endCxn id="48133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2" name="AutoShape 14">
            <a:extLst>
              <a:ext uri="{FF2B5EF4-FFF2-40B4-BE49-F238E27FC236}">
                <a16:creationId xmlns:a16="http://schemas.microsoft.com/office/drawing/2014/main" id="{F43B5D96-DB48-4DD1-8BDC-558A0180A966}"/>
              </a:ext>
            </a:extLst>
          </p:cNvPr>
          <p:cNvCxnSpPr>
            <a:cxnSpLocks noChangeShapeType="1"/>
            <a:stCxn id="48140" idx="2"/>
            <a:endCxn id="48139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3" name="AutoShape 15">
            <a:extLst>
              <a:ext uri="{FF2B5EF4-FFF2-40B4-BE49-F238E27FC236}">
                <a16:creationId xmlns:a16="http://schemas.microsoft.com/office/drawing/2014/main" id="{EA7AA423-D929-4394-9396-BE22F8300AE9}"/>
              </a:ext>
            </a:extLst>
          </p:cNvPr>
          <p:cNvCxnSpPr>
            <a:cxnSpLocks noChangeShapeType="1"/>
            <a:stCxn id="48140" idx="3"/>
            <a:endCxn id="48131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4" name="AutoShape 16">
            <a:extLst>
              <a:ext uri="{FF2B5EF4-FFF2-40B4-BE49-F238E27FC236}">
                <a16:creationId xmlns:a16="http://schemas.microsoft.com/office/drawing/2014/main" id="{E4FF185F-DEEE-4AD4-A06A-659F73ADACA0}"/>
              </a:ext>
            </a:extLst>
          </p:cNvPr>
          <p:cNvCxnSpPr>
            <a:cxnSpLocks noChangeShapeType="1"/>
            <a:stCxn id="48131" idx="7"/>
            <a:endCxn id="48139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AutoShape 17">
            <a:extLst>
              <a:ext uri="{FF2B5EF4-FFF2-40B4-BE49-F238E27FC236}">
                <a16:creationId xmlns:a16="http://schemas.microsoft.com/office/drawing/2014/main" id="{90574A9E-E35B-4FD7-82F1-8ABACCB4FB1D}"/>
              </a:ext>
            </a:extLst>
          </p:cNvPr>
          <p:cNvCxnSpPr>
            <a:cxnSpLocks noChangeShapeType="1"/>
            <a:stCxn id="48140" idx="7"/>
            <a:endCxn id="48137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6" name="AutoShape 18">
            <a:extLst>
              <a:ext uri="{FF2B5EF4-FFF2-40B4-BE49-F238E27FC236}">
                <a16:creationId xmlns:a16="http://schemas.microsoft.com/office/drawing/2014/main" id="{D53C821A-D415-4FD3-976D-D770BB2A372D}"/>
              </a:ext>
            </a:extLst>
          </p:cNvPr>
          <p:cNvCxnSpPr>
            <a:cxnSpLocks noChangeShapeType="1"/>
            <a:stCxn id="48139" idx="7"/>
            <a:endCxn id="48135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7" name="Oval 19">
            <a:extLst>
              <a:ext uri="{FF2B5EF4-FFF2-40B4-BE49-F238E27FC236}">
                <a16:creationId xmlns:a16="http://schemas.microsoft.com/office/drawing/2014/main" id="{954CE9C5-6746-4437-90C3-6313B1F6B9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8148" name="AutoShape 20">
            <a:extLst>
              <a:ext uri="{FF2B5EF4-FFF2-40B4-BE49-F238E27FC236}">
                <a16:creationId xmlns:a16="http://schemas.microsoft.com/office/drawing/2014/main" id="{0A616792-3A25-4390-955F-A21673E4052B}"/>
              </a:ext>
            </a:extLst>
          </p:cNvPr>
          <p:cNvCxnSpPr>
            <a:cxnSpLocks noChangeShapeType="1"/>
            <a:stCxn id="48147" idx="2"/>
            <a:endCxn id="48131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9" name="Rectangle 21">
            <a:extLst>
              <a:ext uri="{FF2B5EF4-FFF2-40B4-BE49-F238E27FC236}">
                <a16:creationId xmlns:a16="http://schemas.microsoft.com/office/drawing/2014/main" id="{A9C4189C-6B4A-412F-9EAF-FDDB1D82F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8150" name="Rectangle 22">
            <a:extLst>
              <a:ext uri="{FF2B5EF4-FFF2-40B4-BE49-F238E27FC236}">
                <a16:creationId xmlns:a16="http://schemas.microsoft.com/office/drawing/2014/main" id="{067DF402-700D-4AAD-B654-94E22CC09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8151" name="Rectangle 23">
            <a:extLst>
              <a:ext uri="{FF2B5EF4-FFF2-40B4-BE49-F238E27FC236}">
                <a16:creationId xmlns:a16="http://schemas.microsoft.com/office/drawing/2014/main" id="{C389A7C1-6F26-41BA-992A-0ABC0A3E1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48152" name="AutoShape 24">
            <a:extLst>
              <a:ext uri="{FF2B5EF4-FFF2-40B4-BE49-F238E27FC236}">
                <a16:creationId xmlns:a16="http://schemas.microsoft.com/office/drawing/2014/main" id="{F07933DA-AF4A-43D0-A8D2-B94F0307D89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3" name="Rectangle 25">
            <a:extLst>
              <a:ext uri="{FF2B5EF4-FFF2-40B4-BE49-F238E27FC236}">
                <a16:creationId xmlns:a16="http://schemas.microsoft.com/office/drawing/2014/main" id="{9631B5DB-75BB-4441-A9E2-3AF5528D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8154" name="Rectangle 26">
            <a:extLst>
              <a:ext uri="{FF2B5EF4-FFF2-40B4-BE49-F238E27FC236}">
                <a16:creationId xmlns:a16="http://schemas.microsoft.com/office/drawing/2014/main" id="{2117CC78-05B5-4D23-BEFA-E5562246C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13051" name="Rectangle 27">
            <a:extLst>
              <a:ext uri="{FF2B5EF4-FFF2-40B4-BE49-F238E27FC236}">
                <a16:creationId xmlns:a16="http://schemas.microsoft.com/office/drawing/2014/main" id="{D94649DE-2095-406B-A2B3-44DF03768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sz="1600" b="1">
              <a:latin typeface="Courier New" pitchFamily="-110" charset="0"/>
            </a:endParaRPr>
          </a:p>
        </p:txBody>
      </p:sp>
      <p:sp>
        <p:nvSpPr>
          <p:cNvPr id="48156" name="Rectangle 28">
            <a:extLst>
              <a:ext uri="{FF2B5EF4-FFF2-40B4-BE49-F238E27FC236}">
                <a16:creationId xmlns:a16="http://schemas.microsoft.com/office/drawing/2014/main" id="{C1C156E8-9AA5-44EE-A9A5-2F3436A6F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13053" name="Rectangle 29">
            <a:extLst>
              <a:ext uri="{FF2B5EF4-FFF2-40B4-BE49-F238E27FC236}">
                <a16:creationId xmlns:a16="http://schemas.microsoft.com/office/drawing/2014/main" id="{67740673-E7BC-4263-BBBF-80201151D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sz="1600" b="1">
              <a:latin typeface="Courier New" pitchFamily="-110" charset="0"/>
            </a:endParaRPr>
          </a:p>
        </p:txBody>
      </p:sp>
      <p:sp>
        <p:nvSpPr>
          <p:cNvPr id="48158" name="Rectangle 30">
            <a:extLst>
              <a:ext uri="{FF2B5EF4-FFF2-40B4-BE49-F238E27FC236}">
                <a16:creationId xmlns:a16="http://schemas.microsoft.com/office/drawing/2014/main" id="{BA72F2CA-7D1D-4272-9AE3-E576B0F2F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261461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8159" name="Rectangle 31">
            <a:extLst>
              <a:ext uri="{FF2B5EF4-FFF2-40B4-BE49-F238E27FC236}">
                <a16:creationId xmlns:a16="http://schemas.microsoft.com/office/drawing/2014/main" id="{1C765ED0-316A-4048-A0CF-3B05099E2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0747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A3873813-4C42-42ED-B169-630BE91EE0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04C94F-F816-484F-BB74-1597794E1816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CD634855-DE6C-4315-A70B-549007BF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42E7F6-F69E-4227-A678-D64ED0CE789F}" type="slidenum">
              <a:rPr lang="en-US" altLang="en-US" sz="1400"/>
              <a:pPr/>
              <a:t>30</a:t>
            </a:fld>
            <a:endParaRPr lang="en-US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56D4F4A-50D6-433E-A8F4-9533405AF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49155" name="Oval 3">
            <a:extLst>
              <a:ext uri="{FF2B5EF4-FFF2-40B4-BE49-F238E27FC236}">
                <a16:creationId xmlns:a16="http://schemas.microsoft.com/office/drawing/2014/main" id="{73AEE57C-C042-4F39-B0D2-CB949A1A7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9156" name="Oval 4">
            <a:extLst>
              <a:ext uri="{FF2B5EF4-FFF2-40B4-BE49-F238E27FC236}">
                <a16:creationId xmlns:a16="http://schemas.microsoft.com/office/drawing/2014/main" id="{E89C72AA-D361-4312-920A-268F294B1B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9157" name="Oval 5">
            <a:extLst>
              <a:ext uri="{FF2B5EF4-FFF2-40B4-BE49-F238E27FC236}">
                <a16:creationId xmlns:a16="http://schemas.microsoft.com/office/drawing/2014/main" id="{4917C181-F6D8-4B76-A5B0-E30E9E1860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49158" name="AutoShape 6">
            <a:extLst>
              <a:ext uri="{FF2B5EF4-FFF2-40B4-BE49-F238E27FC236}">
                <a16:creationId xmlns:a16="http://schemas.microsoft.com/office/drawing/2014/main" id="{B9C4ED1B-89E0-4E58-B0CC-ADD880458155}"/>
              </a:ext>
            </a:extLst>
          </p:cNvPr>
          <p:cNvCxnSpPr>
            <a:cxnSpLocks noChangeShapeType="1"/>
            <a:stCxn id="49155" idx="0"/>
            <a:endCxn id="49156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59" name="Oval 7">
            <a:extLst>
              <a:ext uri="{FF2B5EF4-FFF2-40B4-BE49-F238E27FC236}">
                <a16:creationId xmlns:a16="http://schemas.microsoft.com/office/drawing/2014/main" id="{FC33DE7A-837B-49D0-AC35-06DF84C2A1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9160" name="AutoShape 8">
            <a:extLst>
              <a:ext uri="{FF2B5EF4-FFF2-40B4-BE49-F238E27FC236}">
                <a16:creationId xmlns:a16="http://schemas.microsoft.com/office/drawing/2014/main" id="{E6700F42-EFAA-488F-97C8-D208857B6E8E}"/>
              </a:ext>
            </a:extLst>
          </p:cNvPr>
          <p:cNvCxnSpPr>
            <a:cxnSpLocks noChangeShapeType="1"/>
            <a:stCxn id="49156" idx="5"/>
            <a:endCxn id="49159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1" name="Oval 9">
            <a:extLst>
              <a:ext uri="{FF2B5EF4-FFF2-40B4-BE49-F238E27FC236}">
                <a16:creationId xmlns:a16="http://schemas.microsoft.com/office/drawing/2014/main" id="{6C0927F9-B834-4E36-85A3-E2565C706E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49162" name="AutoShape 10">
            <a:extLst>
              <a:ext uri="{FF2B5EF4-FFF2-40B4-BE49-F238E27FC236}">
                <a16:creationId xmlns:a16="http://schemas.microsoft.com/office/drawing/2014/main" id="{232AAA0F-F756-4B54-B413-2A2CEC76E6F0}"/>
              </a:ext>
            </a:extLst>
          </p:cNvPr>
          <p:cNvCxnSpPr>
            <a:cxnSpLocks noChangeShapeType="1"/>
            <a:stCxn id="49156" idx="6"/>
            <a:endCxn id="49161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3" name="Oval 11">
            <a:extLst>
              <a:ext uri="{FF2B5EF4-FFF2-40B4-BE49-F238E27FC236}">
                <a16:creationId xmlns:a16="http://schemas.microsoft.com/office/drawing/2014/main" id="{DFA7552F-E65F-4FF5-86F0-B99A369A0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9164" name="Oval 12">
            <a:extLst>
              <a:ext uri="{FF2B5EF4-FFF2-40B4-BE49-F238E27FC236}">
                <a16:creationId xmlns:a16="http://schemas.microsoft.com/office/drawing/2014/main" id="{1DE20200-3992-4F64-9A3E-CD3CE7726E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49165" name="AutoShape 13">
            <a:extLst>
              <a:ext uri="{FF2B5EF4-FFF2-40B4-BE49-F238E27FC236}">
                <a16:creationId xmlns:a16="http://schemas.microsoft.com/office/drawing/2014/main" id="{025E0001-918D-4E11-A83B-1B3BB872E12E}"/>
              </a:ext>
            </a:extLst>
          </p:cNvPr>
          <p:cNvCxnSpPr>
            <a:cxnSpLocks noChangeShapeType="1"/>
            <a:stCxn id="49156" idx="4"/>
            <a:endCxn id="49157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AutoShape 14">
            <a:extLst>
              <a:ext uri="{FF2B5EF4-FFF2-40B4-BE49-F238E27FC236}">
                <a16:creationId xmlns:a16="http://schemas.microsoft.com/office/drawing/2014/main" id="{D33E35AD-EA2B-4DE2-AFEC-18EDF02D311A}"/>
              </a:ext>
            </a:extLst>
          </p:cNvPr>
          <p:cNvCxnSpPr>
            <a:cxnSpLocks noChangeShapeType="1"/>
            <a:stCxn id="49164" idx="2"/>
            <a:endCxn id="49163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AutoShape 15">
            <a:extLst>
              <a:ext uri="{FF2B5EF4-FFF2-40B4-BE49-F238E27FC236}">
                <a16:creationId xmlns:a16="http://schemas.microsoft.com/office/drawing/2014/main" id="{D21EA575-C09B-43D0-B687-240BD9C57BE8}"/>
              </a:ext>
            </a:extLst>
          </p:cNvPr>
          <p:cNvCxnSpPr>
            <a:cxnSpLocks noChangeShapeType="1"/>
            <a:stCxn id="49164" idx="3"/>
            <a:endCxn id="49155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AutoShape 16">
            <a:extLst>
              <a:ext uri="{FF2B5EF4-FFF2-40B4-BE49-F238E27FC236}">
                <a16:creationId xmlns:a16="http://schemas.microsoft.com/office/drawing/2014/main" id="{51068AA5-1503-463A-AE79-1BB50BE21679}"/>
              </a:ext>
            </a:extLst>
          </p:cNvPr>
          <p:cNvCxnSpPr>
            <a:cxnSpLocks noChangeShapeType="1"/>
            <a:stCxn id="49155" idx="7"/>
            <a:endCxn id="49163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9" name="AutoShape 17">
            <a:extLst>
              <a:ext uri="{FF2B5EF4-FFF2-40B4-BE49-F238E27FC236}">
                <a16:creationId xmlns:a16="http://schemas.microsoft.com/office/drawing/2014/main" id="{C27D3430-9A28-4F84-8E3A-03F754DB5E11}"/>
              </a:ext>
            </a:extLst>
          </p:cNvPr>
          <p:cNvCxnSpPr>
            <a:cxnSpLocks noChangeShapeType="1"/>
            <a:stCxn id="49164" idx="7"/>
            <a:endCxn id="49161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0" name="AutoShape 18">
            <a:extLst>
              <a:ext uri="{FF2B5EF4-FFF2-40B4-BE49-F238E27FC236}">
                <a16:creationId xmlns:a16="http://schemas.microsoft.com/office/drawing/2014/main" id="{9A55A1BC-FA72-44F2-84A6-AD2193D92344}"/>
              </a:ext>
            </a:extLst>
          </p:cNvPr>
          <p:cNvCxnSpPr>
            <a:cxnSpLocks noChangeShapeType="1"/>
            <a:stCxn id="49163" idx="7"/>
            <a:endCxn id="49159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1" name="Oval 19">
            <a:extLst>
              <a:ext uri="{FF2B5EF4-FFF2-40B4-BE49-F238E27FC236}">
                <a16:creationId xmlns:a16="http://schemas.microsoft.com/office/drawing/2014/main" id="{F30622F2-6501-4A59-BE7E-D18320FFBA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49172" name="AutoShape 20">
            <a:extLst>
              <a:ext uri="{FF2B5EF4-FFF2-40B4-BE49-F238E27FC236}">
                <a16:creationId xmlns:a16="http://schemas.microsoft.com/office/drawing/2014/main" id="{15049520-AF8A-4839-A936-B0E8FB02D63D}"/>
              </a:ext>
            </a:extLst>
          </p:cNvPr>
          <p:cNvCxnSpPr>
            <a:cxnSpLocks noChangeShapeType="1"/>
            <a:stCxn id="49171" idx="2"/>
            <a:endCxn id="49155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3" name="Rectangle 21">
            <a:extLst>
              <a:ext uri="{FF2B5EF4-FFF2-40B4-BE49-F238E27FC236}">
                <a16:creationId xmlns:a16="http://schemas.microsoft.com/office/drawing/2014/main" id="{995F16E4-2DFD-44F2-850C-43E1235FF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9174" name="Rectangle 22">
            <a:extLst>
              <a:ext uri="{FF2B5EF4-FFF2-40B4-BE49-F238E27FC236}">
                <a16:creationId xmlns:a16="http://schemas.microsoft.com/office/drawing/2014/main" id="{182FFCC8-41D7-40A5-BCF4-6F7767AE5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9175" name="Rectangle 23">
            <a:extLst>
              <a:ext uri="{FF2B5EF4-FFF2-40B4-BE49-F238E27FC236}">
                <a16:creationId xmlns:a16="http://schemas.microsoft.com/office/drawing/2014/main" id="{7949CB0B-3EE4-408C-8A8B-5874ECA50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49176" name="AutoShape 24">
            <a:extLst>
              <a:ext uri="{FF2B5EF4-FFF2-40B4-BE49-F238E27FC236}">
                <a16:creationId xmlns:a16="http://schemas.microsoft.com/office/drawing/2014/main" id="{012EBE27-F709-4DAB-95B3-D28C2A2C789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7" name="Rectangle 25">
            <a:extLst>
              <a:ext uri="{FF2B5EF4-FFF2-40B4-BE49-F238E27FC236}">
                <a16:creationId xmlns:a16="http://schemas.microsoft.com/office/drawing/2014/main" id="{D2F75C50-3888-42F5-9D85-9464F9647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9178" name="Rectangle 26">
            <a:extLst>
              <a:ext uri="{FF2B5EF4-FFF2-40B4-BE49-F238E27FC236}">
                <a16:creationId xmlns:a16="http://schemas.microsoft.com/office/drawing/2014/main" id="{66F69510-6A39-4ED6-810F-A613B670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23291" name="Rectangle 27">
            <a:extLst>
              <a:ext uri="{FF2B5EF4-FFF2-40B4-BE49-F238E27FC236}">
                <a16:creationId xmlns:a16="http://schemas.microsoft.com/office/drawing/2014/main" id="{773561F9-A815-49F4-9BC3-1B03A16CF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sz="1600" b="1">
              <a:latin typeface="Courier New" pitchFamily="-110" charset="0"/>
            </a:endParaRPr>
          </a:p>
        </p:txBody>
      </p:sp>
      <p:sp>
        <p:nvSpPr>
          <p:cNvPr id="49180" name="Rectangle 28">
            <a:extLst>
              <a:ext uri="{FF2B5EF4-FFF2-40B4-BE49-F238E27FC236}">
                <a16:creationId xmlns:a16="http://schemas.microsoft.com/office/drawing/2014/main" id="{FC49A996-CD7F-4572-AD60-08363EE0C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23293" name="Rectangle 29">
            <a:extLst>
              <a:ext uri="{FF2B5EF4-FFF2-40B4-BE49-F238E27FC236}">
                <a16:creationId xmlns:a16="http://schemas.microsoft.com/office/drawing/2014/main" id="{56418843-657F-446D-8129-240783539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sz="1600" b="1">
              <a:latin typeface="Courier New" pitchFamily="-110" charset="0"/>
            </a:endParaRPr>
          </a:p>
        </p:txBody>
      </p:sp>
      <p:sp>
        <p:nvSpPr>
          <p:cNvPr id="49182" name="Rectangle 30">
            <a:extLst>
              <a:ext uri="{FF2B5EF4-FFF2-40B4-BE49-F238E27FC236}">
                <a16:creationId xmlns:a16="http://schemas.microsoft.com/office/drawing/2014/main" id="{89BF6997-60FF-4456-9248-39A7DB634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261461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9183" name="Rectangle 31">
            <a:extLst>
              <a:ext uri="{FF2B5EF4-FFF2-40B4-BE49-F238E27FC236}">
                <a16:creationId xmlns:a16="http://schemas.microsoft.com/office/drawing/2014/main" id="{6D94CF7B-8CB3-405D-91ED-15576E07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0747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523296" name="Rectangle 32">
            <a:extLst>
              <a:ext uri="{FF2B5EF4-FFF2-40B4-BE49-F238E27FC236}">
                <a16:creationId xmlns:a16="http://schemas.microsoft.com/office/drawing/2014/main" id="{E8315D17-2C4A-49DC-9AA6-697FDB55A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538" y="6015038"/>
            <a:ext cx="4297362" cy="36671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Topological order:  </a:t>
            </a:r>
            <a:r>
              <a:rPr lang="en-US" b="1" dirty="0">
                <a:latin typeface="Courier New" pitchFamily="-110" charset="0"/>
              </a:rPr>
              <a:t>C G B A D E F H</a:t>
            </a:r>
          </a:p>
        </p:txBody>
      </p:sp>
      <p:sp>
        <p:nvSpPr>
          <p:cNvPr id="35" name="Date Placeholder 34">
            <a:extLst>
              <a:ext uri="{FF2B5EF4-FFF2-40B4-BE49-F238E27FC236}">
                <a16:creationId xmlns:a16="http://schemas.microsoft.com/office/drawing/2014/main" id="{89DC152D-B041-451C-8312-BA3BE3A3A7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1C259D-A4C9-40E4-8BF1-D010902C0ABD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F687F72D-D3AA-4DFA-A42D-C8683C9B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EEDA37-1947-4F14-AE96-DDF13A3F7F73}" type="slidenum">
              <a:rPr lang="en-US" altLang="en-US" sz="1400"/>
              <a:pPr/>
              <a:t>31</a:t>
            </a:fld>
            <a:endParaRPr lang="en-US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0DFB70A-064E-484B-A903-8FFB523DFA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Minimum Spanning Trees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C394-4AF2-4D27-AE18-1AE249B389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7843DB-8E4D-4AF7-AAA9-FA1CA33BBB41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C6912-1436-4783-BFD3-7F9B60C0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48B5E2-5FAF-480D-818D-B64B945AD8F0}" type="slidenum">
              <a:rPr lang="en-US" altLang="en-US" sz="1400"/>
              <a:pPr/>
              <a:t>32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C347E10-6398-4D30-A448-CCF0D940F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Spanning Tree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B89CFB6-A4C1-49B7-A785-0BC7E93298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8117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Assume you have an undirected graph                  G = (V,E) </a:t>
            </a:r>
          </a:p>
          <a:p>
            <a:pPr eaLnBrk="1" hangingPunct="1">
              <a:defRPr/>
            </a:pPr>
            <a:r>
              <a:rPr lang="en-US" dirty="0"/>
              <a:t>Spanning tree of graph G is tree                            T = (V,E</a:t>
            </a:r>
            <a:r>
              <a:rPr lang="en-US" baseline="-25000" dirty="0"/>
              <a:t>T</a:t>
            </a:r>
            <a:r>
              <a:rPr lang="en-US" dirty="0"/>
              <a:t>    E, R)</a:t>
            </a:r>
          </a:p>
          <a:p>
            <a:pPr lvl="1" eaLnBrk="1" hangingPunct="1">
              <a:defRPr/>
            </a:pPr>
            <a:r>
              <a:rPr lang="en-US" dirty="0"/>
              <a:t>Tree has same set of nodes</a:t>
            </a:r>
          </a:p>
          <a:p>
            <a:pPr lvl="1" eaLnBrk="1" hangingPunct="1">
              <a:defRPr/>
            </a:pPr>
            <a:r>
              <a:rPr lang="en-US" dirty="0"/>
              <a:t>All tree edges are graph edges</a:t>
            </a:r>
          </a:p>
          <a:p>
            <a:pPr lvl="1" eaLnBrk="1" hangingPunct="1">
              <a:defRPr/>
            </a:pPr>
            <a:r>
              <a:rPr lang="en-US" dirty="0"/>
              <a:t>Root of tree is R</a:t>
            </a:r>
          </a:p>
          <a:p>
            <a:pPr eaLnBrk="1" hangingPunct="1">
              <a:defRPr/>
            </a:pPr>
            <a:r>
              <a:rPr lang="en-US" dirty="0"/>
              <a:t>Think: “smallest set of edges needed to connect everything together”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A6C8115D-FE00-4022-92E1-0CFD2DC37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4290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52268" progId="Equation.3">
                  <p:embed/>
                </p:oleObj>
              </mc:Choice>
              <mc:Fallback>
                <p:oleObj name="Equation" r:id="rId2" imgW="152268" imgH="1522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429000"/>
                        <a:ext cx="381000" cy="381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09903-9CFF-4F00-8832-6697DFB497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12D71D-E0E6-42AD-AA01-7E9D51AF27C4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AE9F7B-6901-494B-B460-F45A0601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3CFA51-FA40-477B-8C87-0134B263BA66}" type="slidenum">
              <a:rPr lang="en-US" altLang="en-US" sz="1400"/>
              <a:pPr/>
              <a:t>33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850C6E0-1B7B-4538-A621-CDDC2EA69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Spanning trees</a:t>
            </a:r>
          </a:p>
        </p:txBody>
      </p:sp>
      <p:sp>
        <p:nvSpPr>
          <p:cNvPr id="4099" name="Oval 4">
            <a:extLst>
              <a:ext uri="{FF2B5EF4-FFF2-40B4-BE49-F238E27FC236}">
                <a16:creationId xmlns:a16="http://schemas.microsoft.com/office/drawing/2014/main" id="{87327043-06E3-43B8-9328-8D122921C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" y="2182813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0" name="Oval 5">
            <a:extLst>
              <a:ext uri="{FF2B5EF4-FFF2-40B4-BE49-F238E27FC236}">
                <a16:creationId xmlns:a16="http://schemas.microsoft.com/office/drawing/2014/main" id="{7CCF5B7A-B44B-48E8-9C2B-8189E31CB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5" y="2182813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1" name="Oval 6">
            <a:extLst>
              <a:ext uri="{FF2B5EF4-FFF2-40B4-BE49-F238E27FC236}">
                <a16:creationId xmlns:a16="http://schemas.microsoft.com/office/drawing/2014/main" id="{690DA254-1AB9-479D-BB71-996207C62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2981325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2" name="Oval 7">
            <a:extLst>
              <a:ext uri="{FF2B5EF4-FFF2-40B4-BE49-F238E27FC236}">
                <a16:creationId xmlns:a16="http://schemas.microsoft.com/office/drawing/2014/main" id="{F14D002D-5F05-4291-89E8-9F1FFD269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238" y="3114675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3" name="Oval 8">
            <a:extLst>
              <a:ext uri="{FF2B5EF4-FFF2-40B4-BE49-F238E27FC236}">
                <a16:creationId xmlns:a16="http://schemas.microsoft.com/office/drawing/2014/main" id="{48239C13-C93D-409A-A671-8FA9045D9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3781425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4" name="Oval 9">
            <a:extLst>
              <a:ext uri="{FF2B5EF4-FFF2-40B4-BE49-F238E27FC236}">
                <a16:creationId xmlns:a16="http://schemas.microsoft.com/office/drawing/2014/main" id="{157EC3DC-4D5A-41BD-ABAD-E5D172363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88" y="3714750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5" name="Oval 10">
            <a:extLst>
              <a:ext uri="{FF2B5EF4-FFF2-40B4-BE49-F238E27FC236}">
                <a16:creationId xmlns:a16="http://schemas.microsoft.com/office/drawing/2014/main" id="{96BA53FB-C829-43FB-8EC9-653717A34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63" y="2649538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6" name="Oval 11">
            <a:extLst>
              <a:ext uri="{FF2B5EF4-FFF2-40B4-BE49-F238E27FC236}">
                <a16:creationId xmlns:a16="http://schemas.microsoft.com/office/drawing/2014/main" id="{D87F6139-BCF5-43C3-B50B-091486D39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3152775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7" name="Oval 12">
            <a:extLst>
              <a:ext uri="{FF2B5EF4-FFF2-40B4-BE49-F238E27FC236}">
                <a16:creationId xmlns:a16="http://schemas.microsoft.com/office/drawing/2014/main" id="{B1368365-C58E-47DA-841A-427DCE73E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3181350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8" name="Line 13">
            <a:extLst>
              <a:ext uri="{FF2B5EF4-FFF2-40B4-BE49-F238E27FC236}">
                <a16:creationId xmlns:a16="http://schemas.microsoft.com/office/drawing/2014/main" id="{E69B266F-4BF5-4A01-A9B5-F6CB5F767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738" y="2249488"/>
            <a:ext cx="11207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9" name="Line 14">
            <a:extLst>
              <a:ext uri="{FF2B5EF4-FFF2-40B4-BE49-F238E27FC236}">
                <a16:creationId xmlns:a16="http://schemas.microsoft.com/office/drawing/2014/main" id="{08B3522C-9979-44F7-999B-16634ED61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2249488"/>
            <a:ext cx="658812" cy="931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0" name="Line 15">
            <a:extLst>
              <a:ext uri="{FF2B5EF4-FFF2-40B4-BE49-F238E27FC236}">
                <a16:creationId xmlns:a16="http://schemas.microsoft.com/office/drawing/2014/main" id="{BF72860A-6AAA-40AD-9076-CAAF8E3DE8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688" y="2249488"/>
            <a:ext cx="527050" cy="7985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1" name="Line 16">
            <a:extLst>
              <a:ext uri="{FF2B5EF4-FFF2-40B4-BE49-F238E27FC236}">
                <a16:creationId xmlns:a16="http://schemas.microsoft.com/office/drawing/2014/main" id="{5FDE4ECA-D0AC-4701-A022-4FBDF57C8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8" y="3048000"/>
            <a:ext cx="461962" cy="800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2" name="Line 17">
            <a:extLst>
              <a:ext uri="{FF2B5EF4-FFF2-40B4-BE49-F238E27FC236}">
                <a16:creationId xmlns:a16="http://schemas.microsoft.com/office/drawing/2014/main" id="{13AE8D8E-DE58-4CCA-8E65-630562896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650" y="3848100"/>
            <a:ext cx="1317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3" name="Line 18">
            <a:extLst>
              <a:ext uri="{FF2B5EF4-FFF2-40B4-BE49-F238E27FC236}">
                <a16:creationId xmlns:a16="http://schemas.microsoft.com/office/drawing/2014/main" id="{B5BED19E-C135-4BD5-8019-BF143D41A5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7275" y="3181350"/>
            <a:ext cx="52705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4" name="Line 19">
            <a:extLst>
              <a:ext uri="{FF2B5EF4-FFF2-40B4-BE49-F238E27FC236}">
                <a16:creationId xmlns:a16="http://schemas.microsoft.com/office/drawing/2014/main" id="{FD0F961B-56A8-438A-A796-D56908C28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738" y="2249488"/>
            <a:ext cx="658812" cy="466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5" name="Line 20">
            <a:extLst>
              <a:ext uri="{FF2B5EF4-FFF2-40B4-BE49-F238E27FC236}">
                <a16:creationId xmlns:a16="http://schemas.microsoft.com/office/drawing/2014/main" id="{BC655E90-2088-4689-AA8C-80274126A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3550" y="2249488"/>
            <a:ext cx="528638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6" name="Line 21">
            <a:extLst>
              <a:ext uri="{FF2B5EF4-FFF2-40B4-BE49-F238E27FC236}">
                <a16:creationId xmlns:a16="http://schemas.microsoft.com/office/drawing/2014/main" id="{31C27B20-5F7F-4771-AEBD-3CE784FBC0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6500" y="2716213"/>
            <a:ext cx="527050" cy="5318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7" name="Line 22">
            <a:extLst>
              <a:ext uri="{FF2B5EF4-FFF2-40B4-BE49-F238E27FC236}">
                <a16:creationId xmlns:a16="http://schemas.microsoft.com/office/drawing/2014/main" id="{0A84F98D-162D-45BA-947D-A3DB67939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3175" y="3248025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8" name="Line 23">
            <a:extLst>
              <a:ext uri="{FF2B5EF4-FFF2-40B4-BE49-F238E27FC236}">
                <a16:creationId xmlns:a16="http://schemas.microsoft.com/office/drawing/2014/main" id="{106EEFE0-036D-4B3F-97A7-82763B536D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33550" y="2727325"/>
            <a:ext cx="263525" cy="466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9" name="Line 24">
            <a:extLst>
              <a:ext uri="{FF2B5EF4-FFF2-40B4-BE49-F238E27FC236}">
                <a16:creationId xmlns:a16="http://schemas.microsoft.com/office/drawing/2014/main" id="{696DAB6D-D715-4A39-983E-9E7F41D74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8" y="3048000"/>
            <a:ext cx="725487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20" name="Line 25">
            <a:extLst>
              <a:ext uri="{FF2B5EF4-FFF2-40B4-BE49-F238E27FC236}">
                <a16:creationId xmlns:a16="http://schemas.microsoft.com/office/drawing/2014/main" id="{3F14B6E6-5B89-4D05-A9AC-3B53443050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2975" y="3248025"/>
            <a:ext cx="3302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21" name="Line 26">
            <a:extLst>
              <a:ext uri="{FF2B5EF4-FFF2-40B4-BE49-F238E27FC236}">
                <a16:creationId xmlns:a16="http://schemas.microsoft.com/office/drawing/2014/main" id="{A0751C30-6ABA-4D0D-A478-3D8EF9484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7075" y="3248025"/>
            <a:ext cx="330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22" name="Line 27">
            <a:extLst>
              <a:ext uri="{FF2B5EF4-FFF2-40B4-BE49-F238E27FC236}">
                <a16:creationId xmlns:a16="http://schemas.microsoft.com/office/drawing/2014/main" id="{68DCD193-A35C-424B-8904-998611EC11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7075" y="3181350"/>
            <a:ext cx="857250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23" name="Text Box 28">
            <a:extLst>
              <a:ext uri="{FF2B5EF4-FFF2-40B4-BE49-F238E27FC236}">
                <a16:creationId xmlns:a16="http://schemas.microsoft.com/office/drawing/2014/main" id="{CAB055CD-B717-423B-80F3-9A1E89767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17526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A</a:t>
            </a:r>
          </a:p>
        </p:txBody>
      </p:sp>
      <p:sp>
        <p:nvSpPr>
          <p:cNvPr id="4124" name="Text Box 29">
            <a:extLst>
              <a:ext uri="{FF2B5EF4-FFF2-40B4-BE49-F238E27FC236}">
                <a16:creationId xmlns:a16="http://schemas.microsoft.com/office/drawing/2014/main" id="{40E1F052-9F8A-48DE-BAEF-4CF97256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1752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B</a:t>
            </a:r>
          </a:p>
        </p:txBody>
      </p:sp>
      <p:sp>
        <p:nvSpPr>
          <p:cNvPr id="4125" name="Text Box 30">
            <a:extLst>
              <a:ext uri="{FF2B5EF4-FFF2-40B4-BE49-F238E27FC236}">
                <a16:creationId xmlns:a16="http://schemas.microsoft.com/office/drawing/2014/main" id="{54CA2C81-7CB5-4151-927D-9508D41B6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5" y="29511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4126" name="Text Box 31">
            <a:extLst>
              <a:ext uri="{FF2B5EF4-FFF2-40B4-BE49-F238E27FC236}">
                <a16:creationId xmlns:a16="http://schemas.microsoft.com/office/drawing/2014/main" id="{C7B18D3E-D804-40C4-A1B2-F8396B22E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3" y="388461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D</a:t>
            </a:r>
          </a:p>
        </p:txBody>
      </p:sp>
      <p:sp>
        <p:nvSpPr>
          <p:cNvPr id="4127" name="Text Box 32">
            <a:extLst>
              <a:ext uri="{FF2B5EF4-FFF2-40B4-BE49-F238E27FC236}">
                <a16:creationId xmlns:a16="http://schemas.microsoft.com/office/drawing/2014/main" id="{36B8FEBD-A013-4023-85F2-BA13C7AA3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39512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E</a:t>
            </a:r>
          </a:p>
        </p:txBody>
      </p:sp>
      <p:sp>
        <p:nvSpPr>
          <p:cNvPr id="4128" name="Text Box 33">
            <a:extLst>
              <a:ext uri="{FF2B5EF4-FFF2-40B4-BE49-F238E27FC236}">
                <a16:creationId xmlns:a16="http://schemas.microsoft.com/office/drawing/2014/main" id="{33A34B0B-0850-46B6-866C-16A749B28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8178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F</a:t>
            </a:r>
          </a:p>
        </p:txBody>
      </p:sp>
      <p:sp>
        <p:nvSpPr>
          <p:cNvPr id="4129" name="Text Box 34">
            <a:extLst>
              <a:ext uri="{FF2B5EF4-FFF2-40B4-BE49-F238E27FC236}">
                <a16:creationId xmlns:a16="http://schemas.microsoft.com/office/drawing/2014/main" id="{BE1F088E-D0ED-4868-8AFE-5C38729BB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088" y="22860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G</a:t>
            </a:r>
          </a:p>
        </p:txBody>
      </p:sp>
      <p:sp>
        <p:nvSpPr>
          <p:cNvPr id="4130" name="Text Box 35">
            <a:extLst>
              <a:ext uri="{FF2B5EF4-FFF2-40B4-BE49-F238E27FC236}">
                <a16:creationId xmlns:a16="http://schemas.microsoft.com/office/drawing/2014/main" id="{AA5DAC2D-3A9C-462E-8F16-906B97B08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0" y="321786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H</a:t>
            </a:r>
          </a:p>
        </p:txBody>
      </p:sp>
      <p:sp>
        <p:nvSpPr>
          <p:cNvPr id="4131" name="Text Box 36">
            <a:extLst>
              <a:ext uri="{FF2B5EF4-FFF2-40B4-BE49-F238E27FC236}">
                <a16:creationId xmlns:a16="http://schemas.microsoft.com/office/drawing/2014/main" id="{A6D5AB07-74ED-4F54-97E2-10FC519FF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321786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</a:t>
            </a:r>
          </a:p>
        </p:txBody>
      </p:sp>
      <p:sp>
        <p:nvSpPr>
          <p:cNvPr id="4132" name="Text Box 52">
            <a:extLst>
              <a:ext uri="{FF2B5EF4-FFF2-40B4-BE49-F238E27FC236}">
                <a16:creationId xmlns:a16="http://schemas.microsoft.com/office/drawing/2014/main" id="{661A9105-8618-4401-A6CD-D4AA7453F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648200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Breadth-first Spanning Tree</a:t>
            </a:r>
          </a:p>
        </p:txBody>
      </p:sp>
      <p:sp>
        <p:nvSpPr>
          <p:cNvPr id="4133" name="Line 53">
            <a:extLst>
              <a:ext uri="{FF2B5EF4-FFF2-40B4-BE49-F238E27FC236}">
                <a16:creationId xmlns:a16="http://schemas.microsoft.com/office/drawing/2014/main" id="{599DD848-5B2B-454D-B25F-0A3FCB467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275" y="506412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34" name="Freeform 55">
            <a:extLst>
              <a:ext uri="{FF2B5EF4-FFF2-40B4-BE49-F238E27FC236}">
                <a16:creationId xmlns:a16="http://schemas.microsoft.com/office/drawing/2014/main" id="{557958FF-DB1B-40C2-93EB-49226CC5FB9C}"/>
              </a:ext>
            </a:extLst>
          </p:cNvPr>
          <p:cNvSpPr>
            <a:spLocks/>
          </p:cNvSpPr>
          <p:nvPr/>
        </p:nvSpPr>
        <p:spPr bwMode="auto">
          <a:xfrm>
            <a:off x="609600" y="1828800"/>
            <a:ext cx="787400" cy="711200"/>
          </a:xfrm>
          <a:custGeom>
            <a:avLst/>
            <a:gdLst>
              <a:gd name="T0" fmla="*/ 0 w 496"/>
              <a:gd name="T1" fmla="*/ 381000 h 448"/>
              <a:gd name="T2" fmla="*/ 304800 w 496"/>
              <a:gd name="T3" fmla="*/ 609600 h 448"/>
              <a:gd name="T4" fmla="*/ 609600 w 496"/>
              <a:gd name="T5" fmla="*/ 685800 h 448"/>
              <a:gd name="T6" fmla="*/ 762000 w 496"/>
              <a:gd name="T7" fmla="*/ 457200 h 448"/>
              <a:gd name="T8" fmla="*/ 762000 w 496"/>
              <a:gd name="T9" fmla="*/ 152400 h 448"/>
              <a:gd name="T10" fmla="*/ 685800 w 496"/>
              <a:gd name="T11" fmla="*/ 0 h 4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96" h="448">
                <a:moveTo>
                  <a:pt x="0" y="240"/>
                </a:moveTo>
                <a:cubicBezTo>
                  <a:pt x="64" y="296"/>
                  <a:pt x="128" y="352"/>
                  <a:pt x="192" y="384"/>
                </a:cubicBezTo>
                <a:cubicBezTo>
                  <a:pt x="256" y="416"/>
                  <a:pt x="336" y="448"/>
                  <a:pt x="384" y="432"/>
                </a:cubicBezTo>
                <a:cubicBezTo>
                  <a:pt x="432" y="416"/>
                  <a:pt x="464" y="344"/>
                  <a:pt x="480" y="288"/>
                </a:cubicBezTo>
                <a:cubicBezTo>
                  <a:pt x="496" y="232"/>
                  <a:pt x="488" y="144"/>
                  <a:pt x="480" y="96"/>
                </a:cubicBezTo>
                <a:cubicBezTo>
                  <a:pt x="472" y="48"/>
                  <a:pt x="456" y="32"/>
                  <a:pt x="432" y="0"/>
                </a:cubicBezTo>
              </a:path>
            </a:pathLst>
          </a:custGeom>
          <a:noFill/>
          <a:ln w="28575" cmpd="sng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35" name="Freeform 56">
            <a:extLst>
              <a:ext uri="{FF2B5EF4-FFF2-40B4-BE49-F238E27FC236}">
                <a16:creationId xmlns:a16="http://schemas.microsoft.com/office/drawing/2014/main" id="{09792413-1C72-4DC2-82FA-79AB0122A262}"/>
              </a:ext>
            </a:extLst>
          </p:cNvPr>
          <p:cNvSpPr>
            <a:spLocks/>
          </p:cNvSpPr>
          <p:nvPr/>
        </p:nvSpPr>
        <p:spPr bwMode="auto">
          <a:xfrm>
            <a:off x="152400" y="1371600"/>
            <a:ext cx="2425700" cy="2082800"/>
          </a:xfrm>
          <a:custGeom>
            <a:avLst/>
            <a:gdLst>
              <a:gd name="T0" fmla="*/ 0 w 1528"/>
              <a:gd name="T1" fmla="*/ 1066800 h 1312"/>
              <a:gd name="T2" fmla="*/ 381000 w 1528"/>
              <a:gd name="T3" fmla="*/ 1981200 h 1312"/>
              <a:gd name="T4" fmla="*/ 838200 w 1528"/>
              <a:gd name="T5" fmla="*/ 1676400 h 1312"/>
              <a:gd name="T6" fmla="*/ 1828800 w 1528"/>
              <a:gd name="T7" fmla="*/ 1524000 h 1312"/>
              <a:gd name="T8" fmla="*/ 2362200 w 1528"/>
              <a:gd name="T9" fmla="*/ 1066800 h 1312"/>
              <a:gd name="T10" fmla="*/ 2209800 w 1528"/>
              <a:gd name="T11" fmla="*/ 0 h 1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28" h="1312">
                <a:moveTo>
                  <a:pt x="0" y="672"/>
                </a:moveTo>
                <a:cubicBezTo>
                  <a:pt x="76" y="928"/>
                  <a:pt x="152" y="1184"/>
                  <a:pt x="240" y="1248"/>
                </a:cubicBezTo>
                <a:cubicBezTo>
                  <a:pt x="328" y="1312"/>
                  <a:pt x="376" y="1104"/>
                  <a:pt x="528" y="1056"/>
                </a:cubicBezTo>
                <a:cubicBezTo>
                  <a:pt x="680" y="1008"/>
                  <a:pt x="992" y="1024"/>
                  <a:pt x="1152" y="960"/>
                </a:cubicBezTo>
                <a:cubicBezTo>
                  <a:pt x="1312" y="896"/>
                  <a:pt x="1448" y="832"/>
                  <a:pt x="1488" y="672"/>
                </a:cubicBezTo>
                <a:cubicBezTo>
                  <a:pt x="1528" y="512"/>
                  <a:pt x="1416" y="112"/>
                  <a:pt x="1392" y="0"/>
                </a:cubicBezTo>
              </a:path>
            </a:pathLst>
          </a:custGeom>
          <a:noFill/>
          <a:ln w="28575" cmpd="sng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36" name="Freeform 57">
            <a:extLst>
              <a:ext uri="{FF2B5EF4-FFF2-40B4-BE49-F238E27FC236}">
                <a16:creationId xmlns:a16="http://schemas.microsoft.com/office/drawing/2014/main" id="{630E2AEF-7808-4629-9DA5-4D9FC0E4C735}"/>
              </a:ext>
            </a:extLst>
          </p:cNvPr>
          <p:cNvSpPr>
            <a:spLocks/>
          </p:cNvSpPr>
          <p:nvPr/>
        </p:nvSpPr>
        <p:spPr bwMode="auto">
          <a:xfrm>
            <a:off x="533400" y="2209800"/>
            <a:ext cx="3048000" cy="1993900"/>
          </a:xfrm>
          <a:custGeom>
            <a:avLst/>
            <a:gdLst>
              <a:gd name="T0" fmla="*/ 0 w 1920"/>
              <a:gd name="T1" fmla="*/ 1828800 h 1256"/>
              <a:gd name="T2" fmla="*/ 990600 w 1920"/>
              <a:gd name="T3" fmla="*/ 1905000 h 1256"/>
              <a:gd name="T4" fmla="*/ 1752600 w 1920"/>
              <a:gd name="T5" fmla="*/ 1295400 h 1256"/>
              <a:gd name="T6" fmla="*/ 2438400 w 1920"/>
              <a:gd name="T7" fmla="*/ 1219200 h 1256"/>
              <a:gd name="T8" fmla="*/ 3048000 w 1920"/>
              <a:gd name="T9" fmla="*/ 0 h 1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20" h="1256">
                <a:moveTo>
                  <a:pt x="0" y="1152"/>
                </a:moveTo>
                <a:cubicBezTo>
                  <a:pt x="220" y="1204"/>
                  <a:pt x="440" y="1256"/>
                  <a:pt x="624" y="1200"/>
                </a:cubicBezTo>
                <a:cubicBezTo>
                  <a:pt x="808" y="1144"/>
                  <a:pt x="952" y="888"/>
                  <a:pt x="1104" y="816"/>
                </a:cubicBezTo>
                <a:cubicBezTo>
                  <a:pt x="1256" y="744"/>
                  <a:pt x="1400" y="904"/>
                  <a:pt x="1536" y="768"/>
                </a:cubicBezTo>
                <a:cubicBezTo>
                  <a:pt x="1672" y="632"/>
                  <a:pt x="1796" y="316"/>
                  <a:pt x="1920" y="0"/>
                </a:cubicBezTo>
              </a:path>
            </a:pathLst>
          </a:custGeom>
          <a:noFill/>
          <a:ln w="28575" cmpd="sng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37" name="Text Box 59">
            <a:extLst>
              <a:ext uri="{FF2B5EF4-FFF2-40B4-BE49-F238E27FC236}">
                <a16:creationId xmlns:a16="http://schemas.microsoft.com/office/drawing/2014/main" id="{FBA73951-BA54-4629-B26A-D064B59A6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1412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0</a:t>
            </a:r>
          </a:p>
        </p:txBody>
      </p:sp>
      <p:sp>
        <p:nvSpPr>
          <p:cNvPr id="4138" name="Text Box 60">
            <a:extLst>
              <a:ext uri="{FF2B5EF4-FFF2-40B4-BE49-F238E27FC236}">
                <a16:creationId xmlns:a16="http://schemas.microsoft.com/office/drawing/2014/main" id="{B6E52E47-A312-49B9-92ED-04F35781B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1108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4139" name="Text Box 61">
            <a:extLst>
              <a:ext uri="{FF2B5EF4-FFF2-40B4-BE49-F238E27FC236}">
                <a16:creationId xmlns:a16="http://schemas.microsoft.com/office/drawing/2014/main" id="{3F28E2BF-0114-4E1C-8404-00D32A541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2022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4140" name="Oval 62">
            <a:extLst>
              <a:ext uri="{FF2B5EF4-FFF2-40B4-BE49-F238E27FC236}">
                <a16:creationId xmlns:a16="http://schemas.microsoft.com/office/drawing/2014/main" id="{0B6F84F6-73D1-46A0-BD15-9DA88012D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2117725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41" name="Oval 63">
            <a:extLst>
              <a:ext uri="{FF2B5EF4-FFF2-40B4-BE49-F238E27FC236}">
                <a16:creationId xmlns:a16="http://schemas.microsoft.com/office/drawing/2014/main" id="{0B39B009-F28B-446A-A55B-3EF66BF4C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2117725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42" name="Oval 64">
            <a:extLst>
              <a:ext uri="{FF2B5EF4-FFF2-40B4-BE49-F238E27FC236}">
                <a16:creationId xmlns:a16="http://schemas.microsoft.com/office/drawing/2014/main" id="{85F4E3C9-5411-4A0A-B6BF-19231DDF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2916238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43" name="Oval 65">
            <a:extLst>
              <a:ext uri="{FF2B5EF4-FFF2-40B4-BE49-F238E27FC236}">
                <a16:creationId xmlns:a16="http://schemas.microsoft.com/office/drawing/2014/main" id="{1D38BB50-A931-4B5D-AFF5-9A40E95E0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438" y="3049588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44" name="Oval 66">
            <a:extLst>
              <a:ext uri="{FF2B5EF4-FFF2-40B4-BE49-F238E27FC236}">
                <a16:creationId xmlns:a16="http://schemas.microsoft.com/office/drawing/2014/main" id="{532F4CFF-D876-4686-8BEA-057C01352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3716338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45" name="Oval 67">
            <a:extLst>
              <a:ext uri="{FF2B5EF4-FFF2-40B4-BE49-F238E27FC236}">
                <a16:creationId xmlns:a16="http://schemas.microsoft.com/office/drawing/2014/main" id="{87EEEDE7-CA61-4928-ADCF-E415EF01D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8" y="3649663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46" name="Oval 68">
            <a:extLst>
              <a:ext uri="{FF2B5EF4-FFF2-40B4-BE49-F238E27FC236}">
                <a16:creationId xmlns:a16="http://schemas.microsoft.com/office/drawing/2014/main" id="{94C92611-DD51-4CA0-9FBA-11B153C0C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663" y="2584450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47" name="Oval 69">
            <a:extLst>
              <a:ext uri="{FF2B5EF4-FFF2-40B4-BE49-F238E27FC236}">
                <a16:creationId xmlns:a16="http://schemas.microsoft.com/office/drawing/2014/main" id="{E48CE471-3AFE-40D3-B29D-33A8E04B1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188" y="3087688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48" name="Oval 70">
            <a:extLst>
              <a:ext uri="{FF2B5EF4-FFF2-40B4-BE49-F238E27FC236}">
                <a16:creationId xmlns:a16="http://schemas.microsoft.com/office/drawing/2014/main" id="{8CE3407C-69BA-43BD-8222-BEE86DD80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3116263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49" name="Line 71">
            <a:extLst>
              <a:ext uri="{FF2B5EF4-FFF2-40B4-BE49-F238E27FC236}">
                <a16:creationId xmlns:a16="http://schemas.microsoft.com/office/drawing/2014/main" id="{7FAAD91E-2924-4B4D-8D1A-5EB0A9EA5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2938" y="218440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50" name="Line 72">
            <a:extLst>
              <a:ext uri="{FF2B5EF4-FFF2-40B4-BE49-F238E27FC236}">
                <a16:creationId xmlns:a16="http://schemas.microsoft.com/office/drawing/2014/main" id="{05ACE2EA-6C3D-4CA9-8094-FBFC93B65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3713" y="2184400"/>
            <a:ext cx="658812" cy="9318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51" name="Line 73">
            <a:extLst>
              <a:ext uri="{FF2B5EF4-FFF2-40B4-BE49-F238E27FC236}">
                <a16:creationId xmlns:a16="http://schemas.microsoft.com/office/drawing/2014/main" id="{18BE6E53-4A42-4D05-B4B2-038D11E0BE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5888" y="2184400"/>
            <a:ext cx="527050" cy="79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52" name="Line 74">
            <a:extLst>
              <a:ext uri="{FF2B5EF4-FFF2-40B4-BE49-F238E27FC236}">
                <a16:creationId xmlns:a16="http://schemas.microsoft.com/office/drawing/2014/main" id="{F1BA1FA0-66CE-4E4B-98CA-B6792D6B6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5888" y="2982913"/>
            <a:ext cx="461962" cy="800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53" name="Line 75">
            <a:extLst>
              <a:ext uri="{FF2B5EF4-FFF2-40B4-BE49-F238E27FC236}">
                <a16:creationId xmlns:a16="http://schemas.microsoft.com/office/drawing/2014/main" id="{F9D98EC4-F876-472F-B203-E9FEB3797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3783013"/>
            <a:ext cx="1317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54" name="Line 76">
            <a:extLst>
              <a:ext uri="{FF2B5EF4-FFF2-40B4-BE49-F238E27FC236}">
                <a16:creationId xmlns:a16="http://schemas.microsoft.com/office/drawing/2014/main" id="{9C971115-B572-4C35-BBE5-0B508F2E2C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5475" y="3116263"/>
            <a:ext cx="52705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55" name="Line 77">
            <a:extLst>
              <a:ext uri="{FF2B5EF4-FFF2-40B4-BE49-F238E27FC236}">
                <a16:creationId xmlns:a16="http://schemas.microsoft.com/office/drawing/2014/main" id="{6D04D2F6-1F11-431F-B0DE-417B53B6E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2938" y="2184400"/>
            <a:ext cx="658812" cy="466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56" name="Line 78">
            <a:extLst>
              <a:ext uri="{FF2B5EF4-FFF2-40B4-BE49-F238E27FC236}">
                <a16:creationId xmlns:a16="http://schemas.microsoft.com/office/drawing/2014/main" id="{DE74C2F9-D0AD-4973-834C-FBD3FBDE9A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1750" y="2184400"/>
            <a:ext cx="528638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57" name="Line 79">
            <a:extLst>
              <a:ext uri="{FF2B5EF4-FFF2-40B4-BE49-F238E27FC236}">
                <a16:creationId xmlns:a16="http://schemas.microsoft.com/office/drawing/2014/main" id="{E770ACE6-4B46-4EBB-B7E1-94B1A488A4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4075" y="2651125"/>
            <a:ext cx="447675" cy="511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58" name="Line 80">
            <a:extLst>
              <a:ext uri="{FF2B5EF4-FFF2-40B4-BE49-F238E27FC236}">
                <a16:creationId xmlns:a16="http://schemas.microsoft.com/office/drawing/2014/main" id="{0D1B00CE-F7CE-486F-AECE-15BAD9BD1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1375" y="3182938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59" name="Line 81">
            <a:extLst>
              <a:ext uri="{FF2B5EF4-FFF2-40B4-BE49-F238E27FC236}">
                <a16:creationId xmlns:a16="http://schemas.microsoft.com/office/drawing/2014/main" id="{824F2C6D-5550-45BD-A36A-0F6FAE2E19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81750" y="2662238"/>
            <a:ext cx="26352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60" name="Line 82">
            <a:extLst>
              <a:ext uri="{FF2B5EF4-FFF2-40B4-BE49-F238E27FC236}">
                <a16:creationId xmlns:a16="http://schemas.microsoft.com/office/drawing/2014/main" id="{FB6F206C-B7E4-4EEA-8246-D0F502D21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5888" y="2982913"/>
            <a:ext cx="725487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61" name="Line 83">
            <a:extLst>
              <a:ext uri="{FF2B5EF4-FFF2-40B4-BE49-F238E27FC236}">
                <a16:creationId xmlns:a16="http://schemas.microsoft.com/office/drawing/2014/main" id="{775599AD-91FC-424A-8D9A-04AB1AED0C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49913" y="3182938"/>
            <a:ext cx="271462" cy="600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62" name="Line 84">
            <a:extLst>
              <a:ext uri="{FF2B5EF4-FFF2-40B4-BE49-F238E27FC236}">
                <a16:creationId xmlns:a16="http://schemas.microsoft.com/office/drawing/2014/main" id="{1D0C92CE-458E-47ED-9CD0-3A223D5F9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5275" y="3182938"/>
            <a:ext cx="330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63" name="Line 85">
            <a:extLst>
              <a:ext uri="{FF2B5EF4-FFF2-40B4-BE49-F238E27FC236}">
                <a16:creationId xmlns:a16="http://schemas.microsoft.com/office/drawing/2014/main" id="{C00F7EBB-3DD6-4C6D-A09A-908C859CBC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45275" y="3116263"/>
            <a:ext cx="857250" cy="66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64" name="Text Box 86">
            <a:extLst>
              <a:ext uri="{FF2B5EF4-FFF2-40B4-BE49-F238E27FC236}">
                <a16:creationId xmlns:a16="http://schemas.microsoft.com/office/drawing/2014/main" id="{E04D1D11-524A-4CFB-85D5-E60B14487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168751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A</a:t>
            </a:r>
          </a:p>
        </p:txBody>
      </p:sp>
      <p:sp>
        <p:nvSpPr>
          <p:cNvPr id="4165" name="Text Box 87">
            <a:extLst>
              <a:ext uri="{FF2B5EF4-FFF2-40B4-BE49-F238E27FC236}">
                <a16:creationId xmlns:a16="http://schemas.microsoft.com/office/drawing/2014/main" id="{63FB40E6-1B0D-45A0-9773-5D66BA80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16875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B</a:t>
            </a:r>
          </a:p>
        </p:txBody>
      </p:sp>
      <p:sp>
        <p:nvSpPr>
          <p:cNvPr id="4166" name="Text Box 88">
            <a:extLst>
              <a:ext uri="{FF2B5EF4-FFF2-40B4-BE49-F238E27FC236}">
                <a16:creationId xmlns:a16="http://schemas.microsoft.com/office/drawing/2014/main" id="{D9DA312A-3AE9-4C39-8484-0DD4763C8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5" y="28860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4167" name="Text Box 89">
            <a:extLst>
              <a:ext uri="{FF2B5EF4-FFF2-40B4-BE49-F238E27FC236}">
                <a16:creationId xmlns:a16="http://schemas.microsoft.com/office/drawing/2014/main" id="{523F386D-A45D-419E-8812-E5491019C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381952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D</a:t>
            </a:r>
          </a:p>
        </p:txBody>
      </p:sp>
      <p:sp>
        <p:nvSpPr>
          <p:cNvPr id="4168" name="Text Box 90">
            <a:extLst>
              <a:ext uri="{FF2B5EF4-FFF2-40B4-BE49-F238E27FC236}">
                <a16:creationId xmlns:a16="http://schemas.microsoft.com/office/drawing/2014/main" id="{9D46AA2A-8B0D-4A63-BF61-7077C673C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3886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E</a:t>
            </a:r>
          </a:p>
        </p:txBody>
      </p:sp>
      <p:sp>
        <p:nvSpPr>
          <p:cNvPr id="4169" name="Text Box 91">
            <a:extLst>
              <a:ext uri="{FF2B5EF4-FFF2-40B4-BE49-F238E27FC236}">
                <a16:creationId xmlns:a16="http://schemas.microsoft.com/office/drawing/2014/main" id="{FB928674-DA93-4487-9AC0-BB573B8AB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7527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F</a:t>
            </a:r>
          </a:p>
        </p:txBody>
      </p:sp>
      <p:sp>
        <p:nvSpPr>
          <p:cNvPr id="4170" name="Text Box 92">
            <a:extLst>
              <a:ext uri="{FF2B5EF4-FFF2-40B4-BE49-F238E27FC236}">
                <a16:creationId xmlns:a16="http://schemas.microsoft.com/office/drawing/2014/main" id="{71C46BB9-026C-4C97-90EE-DF3D6C913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288" y="222091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G</a:t>
            </a:r>
          </a:p>
        </p:txBody>
      </p:sp>
      <p:sp>
        <p:nvSpPr>
          <p:cNvPr id="4171" name="Text Box 93">
            <a:extLst>
              <a:ext uri="{FF2B5EF4-FFF2-40B4-BE49-F238E27FC236}">
                <a16:creationId xmlns:a16="http://schemas.microsoft.com/office/drawing/2014/main" id="{048772E6-D6F4-4DD6-897D-92C1F2445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050" y="31527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H</a:t>
            </a:r>
          </a:p>
        </p:txBody>
      </p:sp>
      <p:sp>
        <p:nvSpPr>
          <p:cNvPr id="4172" name="Text Box 94">
            <a:extLst>
              <a:ext uri="{FF2B5EF4-FFF2-40B4-BE49-F238E27FC236}">
                <a16:creationId xmlns:a16="http://schemas.microsoft.com/office/drawing/2014/main" id="{BFC9DAD8-B2AD-4A10-84F6-B92190BF6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315277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</a:t>
            </a:r>
          </a:p>
        </p:txBody>
      </p:sp>
      <p:sp>
        <p:nvSpPr>
          <p:cNvPr id="4173" name="Text Box 98">
            <a:extLst>
              <a:ext uri="{FF2B5EF4-FFF2-40B4-BE49-F238E27FC236}">
                <a16:creationId xmlns:a16="http://schemas.microsoft.com/office/drawing/2014/main" id="{C65AEF97-F7FF-46E7-945C-38AC821A4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1717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4174" name="Text Box 99">
            <a:extLst>
              <a:ext uri="{FF2B5EF4-FFF2-40B4-BE49-F238E27FC236}">
                <a16:creationId xmlns:a16="http://schemas.microsoft.com/office/drawing/2014/main" id="{B3A8D33E-7137-4B72-968D-4B4075FB9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2403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4175" name="Text Box 100">
            <a:extLst>
              <a:ext uri="{FF2B5EF4-FFF2-40B4-BE49-F238E27FC236}">
                <a16:creationId xmlns:a16="http://schemas.microsoft.com/office/drawing/2014/main" id="{62E6F02F-03BD-40E7-9335-DA80ED3B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2632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3</a:t>
            </a:r>
          </a:p>
        </p:txBody>
      </p:sp>
      <p:sp>
        <p:nvSpPr>
          <p:cNvPr id="4176" name="Text Box 101">
            <a:extLst>
              <a:ext uri="{FF2B5EF4-FFF2-40B4-BE49-F238E27FC236}">
                <a16:creationId xmlns:a16="http://schemas.microsoft.com/office/drawing/2014/main" id="{7639C17D-832F-4F35-A40A-DA1D50686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3775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4</a:t>
            </a:r>
          </a:p>
        </p:txBody>
      </p:sp>
      <p:sp>
        <p:nvSpPr>
          <p:cNvPr id="4177" name="Text Box 102">
            <a:extLst>
              <a:ext uri="{FF2B5EF4-FFF2-40B4-BE49-F238E27FC236}">
                <a16:creationId xmlns:a16="http://schemas.microsoft.com/office/drawing/2014/main" id="{4DB7B7DF-BB2F-4685-A910-37DC59AD2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2403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5</a:t>
            </a:r>
          </a:p>
        </p:txBody>
      </p:sp>
      <p:sp>
        <p:nvSpPr>
          <p:cNvPr id="4178" name="Text Box 103">
            <a:extLst>
              <a:ext uri="{FF2B5EF4-FFF2-40B4-BE49-F238E27FC236}">
                <a16:creationId xmlns:a16="http://schemas.microsoft.com/office/drawing/2014/main" id="{CA0ECA64-9860-4D4F-B63F-3AC4389DE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6</a:t>
            </a:r>
          </a:p>
        </p:txBody>
      </p:sp>
      <p:sp>
        <p:nvSpPr>
          <p:cNvPr id="4179" name="Text Box 104">
            <a:extLst>
              <a:ext uri="{FF2B5EF4-FFF2-40B4-BE49-F238E27FC236}">
                <a16:creationId xmlns:a16="http://schemas.microsoft.com/office/drawing/2014/main" id="{B59B0482-26C8-49AF-9EA9-199AAC790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7</a:t>
            </a:r>
          </a:p>
        </p:txBody>
      </p:sp>
      <p:sp>
        <p:nvSpPr>
          <p:cNvPr id="4180" name="Text Box 105">
            <a:extLst>
              <a:ext uri="{FF2B5EF4-FFF2-40B4-BE49-F238E27FC236}">
                <a16:creationId xmlns:a16="http://schemas.microsoft.com/office/drawing/2014/main" id="{8F88ECF6-6C5D-414A-8AB6-0FDCE53FF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2632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8</a:t>
            </a:r>
          </a:p>
        </p:txBody>
      </p:sp>
      <p:sp>
        <p:nvSpPr>
          <p:cNvPr id="4181" name="Text Box 106">
            <a:extLst>
              <a:ext uri="{FF2B5EF4-FFF2-40B4-BE49-F238E27FC236}">
                <a16:creationId xmlns:a16="http://schemas.microsoft.com/office/drawing/2014/main" id="{A8BBD584-FBC8-47A4-A49B-86B5A6746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1946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9</a:t>
            </a:r>
          </a:p>
        </p:txBody>
      </p:sp>
      <p:sp>
        <p:nvSpPr>
          <p:cNvPr id="4182" name="Text Box 107">
            <a:extLst>
              <a:ext uri="{FF2B5EF4-FFF2-40B4-BE49-F238E27FC236}">
                <a16:creationId xmlns:a16="http://schemas.microsoft.com/office/drawing/2014/main" id="{1A157FE8-4254-424E-B48E-B63F75002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4648200"/>
            <a:ext cx="322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Depth-first spanning tree</a:t>
            </a:r>
          </a:p>
        </p:txBody>
      </p:sp>
      <p:sp>
        <p:nvSpPr>
          <p:cNvPr id="4183" name="Line 108">
            <a:extLst>
              <a:ext uri="{FF2B5EF4-FFF2-40B4-BE49-F238E27FC236}">
                <a16:creationId xmlns:a16="http://schemas.microsoft.com/office/drawing/2014/main" id="{C939C602-6D42-4455-8AFF-67F91E940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0292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84" name="Oval 112">
            <a:extLst>
              <a:ext uri="{FF2B5EF4-FFF2-40B4-BE49-F238E27FC236}">
                <a16:creationId xmlns:a16="http://schemas.microsoft.com/office/drawing/2014/main" id="{79106AD8-E646-48D8-927B-856B34FF2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133600"/>
            <a:ext cx="228600" cy="228600"/>
          </a:xfrm>
          <a:prstGeom prst="ellipse">
            <a:avLst/>
          </a:prstGeom>
          <a:solidFill>
            <a:srgbClr val="33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85" name="Oval 113">
            <a:extLst>
              <a:ext uri="{FF2B5EF4-FFF2-40B4-BE49-F238E27FC236}">
                <a16:creationId xmlns:a16="http://schemas.microsoft.com/office/drawing/2014/main" id="{465B5B07-CCC1-4BD5-B8C6-D969F16D1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057400"/>
            <a:ext cx="228600" cy="228600"/>
          </a:xfrm>
          <a:prstGeom prst="ellipse">
            <a:avLst/>
          </a:prstGeom>
          <a:solidFill>
            <a:srgbClr val="33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" name="Date Placeholder 91">
            <a:extLst>
              <a:ext uri="{FF2B5EF4-FFF2-40B4-BE49-F238E27FC236}">
                <a16:creationId xmlns:a16="http://schemas.microsoft.com/office/drawing/2014/main" id="{75D886AE-1DCF-41E7-931D-7289E50EBD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002B81-391D-4DB1-AC31-133254F10E26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B7790279-C4C9-4F5B-AEE9-67EAF51D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3BB736-5DB1-4388-85BB-99086E54D60C}" type="slidenum">
              <a:rPr lang="en-US" altLang="en-US" sz="1400"/>
              <a:pPr/>
              <a:t>34</a:t>
            </a:fld>
            <a:endParaRPr lang="en-US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A6C28C0-868B-4FDC-970A-2FFA7F653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Property 1 of spanning trees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CC57B93-84EB-4336-ABAA-51CDF60266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144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Graph: G = (V,E) , Spanning tree: T = (V,E</a:t>
            </a:r>
            <a:r>
              <a:rPr lang="en-US" sz="2800" baseline="-25000"/>
              <a:t>T</a:t>
            </a:r>
            <a:r>
              <a:rPr lang="en-US" sz="2800"/>
              <a:t>,R)</a:t>
            </a:r>
          </a:p>
          <a:p>
            <a:pPr eaLnBrk="1" hangingPunct="1">
              <a:defRPr/>
            </a:pPr>
            <a:r>
              <a:rPr lang="en-US" sz="2800"/>
              <a:t>For any edge c in G but not in T, there is a simple cycle containing only edge c and edges in spanning tree.</a:t>
            </a:r>
          </a:p>
        </p:txBody>
      </p:sp>
      <p:sp>
        <p:nvSpPr>
          <p:cNvPr id="5124" name="Oval 49">
            <a:extLst>
              <a:ext uri="{FF2B5EF4-FFF2-40B4-BE49-F238E27FC236}">
                <a16:creationId xmlns:a16="http://schemas.microsoft.com/office/drawing/2014/main" id="{C2466C5F-A9E3-47D2-B022-28616D74D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163" y="4230688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5" name="Oval 50">
            <a:extLst>
              <a:ext uri="{FF2B5EF4-FFF2-40B4-BE49-F238E27FC236}">
                <a16:creationId xmlns:a16="http://schemas.microsoft.com/office/drawing/2014/main" id="{01FA72AD-1EBD-4416-8929-C1B6E308C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938" y="4230688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6" name="Oval 51">
            <a:extLst>
              <a:ext uri="{FF2B5EF4-FFF2-40B4-BE49-F238E27FC236}">
                <a16:creationId xmlns:a16="http://schemas.microsoft.com/office/drawing/2014/main" id="{2A9F0C32-B226-4A72-B0E2-94F55BB1F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029200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7" name="Oval 52">
            <a:extLst>
              <a:ext uri="{FF2B5EF4-FFF2-40B4-BE49-F238E27FC236}">
                <a16:creationId xmlns:a16="http://schemas.microsoft.com/office/drawing/2014/main" id="{BD45A658-7559-41F2-8627-F5C55AC83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162550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8" name="Oval 53">
            <a:extLst>
              <a:ext uri="{FF2B5EF4-FFF2-40B4-BE49-F238E27FC236}">
                <a16:creationId xmlns:a16="http://schemas.microsoft.com/office/drawing/2014/main" id="{5C21D9BB-7BD3-4916-B2F9-78AFAC003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88" y="5829300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9" name="Oval 54">
            <a:extLst>
              <a:ext uri="{FF2B5EF4-FFF2-40B4-BE49-F238E27FC236}">
                <a16:creationId xmlns:a16="http://schemas.microsoft.com/office/drawing/2014/main" id="{EAC8AF2D-94EA-450C-93A8-4998E1829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5762625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30" name="Oval 55">
            <a:extLst>
              <a:ext uri="{FF2B5EF4-FFF2-40B4-BE49-F238E27FC236}">
                <a16:creationId xmlns:a16="http://schemas.microsoft.com/office/drawing/2014/main" id="{CF14FDA3-527B-4ED5-9E5D-64B60A20C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4697413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31" name="Oval 56">
            <a:extLst>
              <a:ext uri="{FF2B5EF4-FFF2-40B4-BE49-F238E27FC236}">
                <a16:creationId xmlns:a16="http://schemas.microsoft.com/office/drawing/2014/main" id="{4BE33EBD-3D53-48F3-BC23-BC4D8C523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5200650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32" name="Oval 57">
            <a:extLst>
              <a:ext uri="{FF2B5EF4-FFF2-40B4-BE49-F238E27FC236}">
                <a16:creationId xmlns:a16="http://schemas.microsoft.com/office/drawing/2014/main" id="{DA7860EB-C230-4F93-92AB-E84388E02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13" y="5229225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33" name="Line 58">
            <a:extLst>
              <a:ext uri="{FF2B5EF4-FFF2-40B4-BE49-F238E27FC236}">
                <a16:creationId xmlns:a16="http://schemas.microsoft.com/office/drawing/2014/main" id="{781E3768-F29B-43CD-807D-FD6F7A9A5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250" y="4297363"/>
            <a:ext cx="11207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34" name="Line 59">
            <a:extLst>
              <a:ext uri="{FF2B5EF4-FFF2-40B4-BE49-F238E27FC236}">
                <a16:creationId xmlns:a16="http://schemas.microsoft.com/office/drawing/2014/main" id="{C504D1ED-686C-4A42-B87B-2140478AA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3025" y="4297363"/>
            <a:ext cx="658813" cy="931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35" name="Line 60">
            <a:extLst>
              <a:ext uri="{FF2B5EF4-FFF2-40B4-BE49-F238E27FC236}">
                <a16:creationId xmlns:a16="http://schemas.microsoft.com/office/drawing/2014/main" id="{EF503BB6-A301-4E55-BC64-BA6D49B1BB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5200" y="4297363"/>
            <a:ext cx="527050" cy="7985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36" name="Line 61">
            <a:extLst>
              <a:ext uri="{FF2B5EF4-FFF2-40B4-BE49-F238E27FC236}">
                <a16:creationId xmlns:a16="http://schemas.microsoft.com/office/drawing/2014/main" id="{1666A97E-6091-4BD3-A9CC-2E00544D9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200" y="5095875"/>
            <a:ext cx="461963" cy="800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37" name="Line 62">
            <a:extLst>
              <a:ext uri="{FF2B5EF4-FFF2-40B4-BE49-F238E27FC236}">
                <a16:creationId xmlns:a16="http://schemas.microsoft.com/office/drawing/2014/main" id="{F7464003-407F-45B5-A8F8-0DC173245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7163" y="5895975"/>
            <a:ext cx="1317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38" name="Line 63">
            <a:extLst>
              <a:ext uri="{FF2B5EF4-FFF2-40B4-BE49-F238E27FC236}">
                <a16:creationId xmlns:a16="http://schemas.microsoft.com/office/drawing/2014/main" id="{2403FB14-290A-4C08-B8BA-018FE5DD7F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4788" y="5229225"/>
            <a:ext cx="52705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39" name="Line 64">
            <a:extLst>
              <a:ext uri="{FF2B5EF4-FFF2-40B4-BE49-F238E27FC236}">
                <a16:creationId xmlns:a16="http://schemas.microsoft.com/office/drawing/2014/main" id="{A59B2F8D-067D-42D2-A006-1D5B5424C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250" y="4297363"/>
            <a:ext cx="658813" cy="466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40" name="Line 65">
            <a:extLst>
              <a:ext uri="{FF2B5EF4-FFF2-40B4-BE49-F238E27FC236}">
                <a16:creationId xmlns:a16="http://schemas.microsoft.com/office/drawing/2014/main" id="{97C95E73-0AC9-4CA8-9BA6-2665796ECC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1063" y="4297363"/>
            <a:ext cx="528637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41" name="Line 66">
            <a:extLst>
              <a:ext uri="{FF2B5EF4-FFF2-40B4-BE49-F238E27FC236}">
                <a16:creationId xmlns:a16="http://schemas.microsoft.com/office/drawing/2014/main" id="{543C6730-15CC-4C3E-8920-15B9682131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4013" y="4764088"/>
            <a:ext cx="527050" cy="5318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42" name="Line 67">
            <a:extLst>
              <a:ext uri="{FF2B5EF4-FFF2-40B4-BE49-F238E27FC236}">
                <a16:creationId xmlns:a16="http://schemas.microsoft.com/office/drawing/2014/main" id="{658F1115-FE23-4396-82D4-289F75912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5295900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43" name="Line 68">
            <a:extLst>
              <a:ext uri="{FF2B5EF4-FFF2-40B4-BE49-F238E27FC236}">
                <a16:creationId xmlns:a16="http://schemas.microsoft.com/office/drawing/2014/main" id="{34C8B90B-8DB9-4527-BFCF-EF33E805DE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51063" y="4775200"/>
            <a:ext cx="263525" cy="466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44" name="Line 69">
            <a:extLst>
              <a:ext uri="{FF2B5EF4-FFF2-40B4-BE49-F238E27FC236}">
                <a16:creationId xmlns:a16="http://schemas.microsoft.com/office/drawing/2014/main" id="{F61D5893-6A65-47D3-8DA9-A145806AA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200" y="5095875"/>
            <a:ext cx="725488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45" name="Line 70">
            <a:extLst>
              <a:ext uri="{FF2B5EF4-FFF2-40B4-BE49-F238E27FC236}">
                <a16:creationId xmlns:a16="http://schemas.microsoft.com/office/drawing/2014/main" id="{E34FB328-66DE-4AFE-BD39-2C6E30F8B3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0488" y="5295900"/>
            <a:ext cx="3302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46" name="Line 71">
            <a:extLst>
              <a:ext uri="{FF2B5EF4-FFF2-40B4-BE49-F238E27FC236}">
                <a16:creationId xmlns:a16="http://schemas.microsoft.com/office/drawing/2014/main" id="{BE016A5F-CE8D-40FF-8B30-7E966CBEE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4588" y="5295900"/>
            <a:ext cx="330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47" name="Line 72">
            <a:extLst>
              <a:ext uri="{FF2B5EF4-FFF2-40B4-BE49-F238E27FC236}">
                <a16:creationId xmlns:a16="http://schemas.microsoft.com/office/drawing/2014/main" id="{D0F428DF-7D7F-4B3C-BAB0-BF98715C4E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4588" y="5229225"/>
            <a:ext cx="857250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48" name="Text Box 73">
            <a:extLst>
              <a:ext uri="{FF2B5EF4-FFF2-40B4-BE49-F238E27FC236}">
                <a16:creationId xmlns:a16="http://schemas.microsoft.com/office/drawing/2014/main" id="{1EB06D8A-EE93-42B0-9002-A2E38DBF3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025" y="38004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A</a:t>
            </a:r>
          </a:p>
        </p:txBody>
      </p:sp>
      <p:sp>
        <p:nvSpPr>
          <p:cNvPr id="5149" name="Text Box 74">
            <a:extLst>
              <a:ext uri="{FF2B5EF4-FFF2-40B4-BE49-F238E27FC236}">
                <a16:creationId xmlns:a16="http://schemas.microsoft.com/office/drawing/2014/main" id="{9499046B-2FC2-480F-A4FA-43425CDEB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38004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B</a:t>
            </a:r>
          </a:p>
        </p:txBody>
      </p:sp>
      <p:sp>
        <p:nvSpPr>
          <p:cNvPr id="5150" name="Text Box 75">
            <a:extLst>
              <a:ext uri="{FF2B5EF4-FFF2-40B4-BE49-F238E27FC236}">
                <a16:creationId xmlns:a16="http://schemas.microsoft.com/office/drawing/2014/main" id="{82A99675-D8B3-4042-83EB-91A77DDF8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988" y="49990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5151" name="Text Box 76">
            <a:extLst>
              <a:ext uri="{FF2B5EF4-FFF2-40B4-BE49-F238E27FC236}">
                <a16:creationId xmlns:a16="http://schemas.microsoft.com/office/drawing/2014/main" id="{82EB9E77-5C0C-49AD-9F25-18272821A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325" y="59324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D</a:t>
            </a:r>
          </a:p>
        </p:txBody>
      </p:sp>
      <p:sp>
        <p:nvSpPr>
          <p:cNvPr id="5152" name="Text Box 77">
            <a:extLst>
              <a:ext uri="{FF2B5EF4-FFF2-40B4-BE49-F238E27FC236}">
                <a16:creationId xmlns:a16="http://schemas.microsoft.com/office/drawing/2014/main" id="{EFB6E2E6-0D66-4DC7-BB2F-3E1C78BFD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13" y="5934075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E</a:t>
            </a:r>
          </a:p>
        </p:txBody>
      </p:sp>
      <p:sp>
        <p:nvSpPr>
          <p:cNvPr id="5153" name="Text Box 78">
            <a:extLst>
              <a:ext uri="{FF2B5EF4-FFF2-40B4-BE49-F238E27FC236}">
                <a16:creationId xmlns:a16="http://schemas.microsoft.com/office/drawing/2014/main" id="{9C2D08D5-D5BC-4D0D-823A-7694C0382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486568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F</a:t>
            </a:r>
          </a:p>
        </p:txBody>
      </p:sp>
      <p:sp>
        <p:nvSpPr>
          <p:cNvPr id="5154" name="Text Box 79">
            <a:extLst>
              <a:ext uri="{FF2B5EF4-FFF2-40B4-BE49-F238E27FC236}">
                <a16:creationId xmlns:a16="http://schemas.microsoft.com/office/drawing/2014/main" id="{F94F09A1-23AB-47FB-B967-026D6C540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43338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G</a:t>
            </a:r>
          </a:p>
        </p:txBody>
      </p:sp>
      <p:sp>
        <p:nvSpPr>
          <p:cNvPr id="5155" name="Text Box 80">
            <a:extLst>
              <a:ext uri="{FF2B5EF4-FFF2-40B4-BE49-F238E27FC236}">
                <a16:creationId xmlns:a16="http://schemas.microsoft.com/office/drawing/2014/main" id="{D09901F8-35EB-453F-AFBB-7663ECF62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363" y="52657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H</a:t>
            </a:r>
          </a:p>
        </p:txBody>
      </p:sp>
      <p:sp>
        <p:nvSpPr>
          <p:cNvPr id="5156" name="Text Box 81">
            <a:extLst>
              <a:ext uri="{FF2B5EF4-FFF2-40B4-BE49-F238E27FC236}">
                <a16:creationId xmlns:a16="http://schemas.microsoft.com/office/drawing/2014/main" id="{398F7971-54FD-4D0B-8859-698A7E051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526573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</a:t>
            </a:r>
          </a:p>
        </p:txBody>
      </p:sp>
      <p:sp>
        <p:nvSpPr>
          <p:cNvPr id="5157" name="Oval 85">
            <a:extLst>
              <a:ext uri="{FF2B5EF4-FFF2-40B4-BE49-F238E27FC236}">
                <a16:creationId xmlns:a16="http://schemas.microsoft.com/office/drawing/2014/main" id="{9440F8A2-1B14-44C0-9D67-700C66A09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4181475"/>
            <a:ext cx="228600" cy="228600"/>
          </a:xfrm>
          <a:prstGeom prst="ellipse">
            <a:avLst/>
          </a:prstGeom>
          <a:solidFill>
            <a:srgbClr val="33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58" name="Text Box 86">
            <a:extLst>
              <a:ext uri="{FF2B5EF4-FFF2-40B4-BE49-F238E27FC236}">
                <a16:creationId xmlns:a16="http://schemas.microsoft.com/office/drawing/2014/main" id="{972CF65A-E3CF-4309-A95D-B2C70964F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3322638"/>
            <a:ext cx="4543425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edge (I,H):</a:t>
            </a:r>
          </a:p>
          <a:p>
            <a:pPr>
              <a:defRPr/>
            </a:pPr>
            <a:r>
              <a:rPr lang="en-US" dirty="0"/>
              <a:t>    simple cycle is (I,H,G,I)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edge (H,C):</a:t>
            </a:r>
          </a:p>
          <a:p>
            <a:pPr>
              <a:defRPr/>
            </a:pPr>
            <a:r>
              <a:rPr lang="en-US" dirty="0"/>
              <a:t>    simple cycle is (H,C,B,A,G,H)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1" name="Date Placeholder 40">
            <a:extLst>
              <a:ext uri="{FF2B5EF4-FFF2-40B4-BE49-F238E27FC236}">
                <a16:creationId xmlns:a16="http://schemas.microsoft.com/office/drawing/2014/main" id="{15646CFC-D396-48DE-B0E6-DEA468081A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7C1D49-239F-40CD-AD8E-D504F37D9392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F902F791-4033-432F-85FF-94CEFA3D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1178F2-74CE-4F99-A4CA-AC51347FCBDB}" type="slidenum">
              <a:rPr lang="en-US" altLang="en-US" sz="1400"/>
              <a:pPr/>
              <a:t>35</a:t>
            </a:fld>
            <a:endParaRPr lang="en-US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10CFACE-6DB5-4F8F-A828-31B25F767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Property 2 of spanning trees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E4E77F2-6C5A-4133-974D-B38813C663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7724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Graph: G = (V,E), Spanning tree: T = (V,E</a:t>
            </a:r>
            <a:r>
              <a:rPr lang="en-US" sz="2400" baseline="-25000"/>
              <a:t>T</a:t>
            </a:r>
            <a:r>
              <a:rPr lang="en-US" sz="2400"/>
              <a:t>,R)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For any edge c in G but not in T, there is a simple cycle Y containing only edge c and edges in spanning tree.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Moreover, inserting edge c into T and deleting any edge in Y gives another spanning tree T’.</a:t>
            </a:r>
          </a:p>
        </p:txBody>
      </p:sp>
      <p:sp>
        <p:nvSpPr>
          <p:cNvPr id="9220" name="Oval 4">
            <a:extLst>
              <a:ext uri="{FF2B5EF4-FFF2-40B4-BE49-F238E27FC236}">
                <a16:creationId xmlns:a16="http://schemas.microsoft.com/office/drawing/2014/main" id="{9898FA5B-2EF8-44D0-800D-4051C2D7E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" y="4708525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1" name="Oval 5">
            <a:extLst>
              <a:ext uri="{FF2B5EF4-FFF2-40B4-BE49-F238E27FC236}">
                <a16:creationId xmlns:a16="http://schemas.microsoft.com/office/drawing/2014/main" id="{D0A7F57E-E570-4397-8F5E-8594D82D9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5" y="4708525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2" name="Oval 6">
            <a:extLst>
              <a:ext uri="{FF2B5EF4-FFF2-40B4-BE49-F238E27FC236}">
                <a16:creationId xmlns:a16="http://schemas.microsoft.com/office/drawing/2014/main" id="{3A3910C5-1C75-4228-B771-67FCFE4F7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5507038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3" name="Oval 7">
            <a:extLst>
              <a:ext uri="{FF2B5EF4-FFF2-40B4-BE49-F238E27FC236}">
                <a16:creationId xmlns:a16="http://schemas.microsoft.com/office/drawing/2014/main" id="{02DA912D-6413-4B56-922C-37030E10E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238" y="5640388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Oval 8">
            <a:extLst>
              <a:ext uri="{FF2B5EF4-FFF2-40B4-BE49-F238E27FC236}">
                <a16:creationId xmlns:a16="http://schemas.microsoft.com/office/drawing/2014/main" id="{C5EDBC16-2D23-49EE-91FE-B4FC97621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6307138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5" name="Oval 9">
            <a:extLst>
              <a:ext uri="{FF2B5EF4-FFF2-40B4-BE49-F238E27FC236}">
                <a16:creationId xmlns:a16="http://schemas.microsoft.com/office/drawing/2014/main" id="{EE60BD3A-1FE3-4399-B80A-6DC66B970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88" y="6240463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6" name="Oval 10">
            <a:extLst>
              <a:ext uri="{FF2B5EF4-FFF2-40B4-BE49-F238E27FC236}">
                <a16:creationId xmlns:a16="http://schemas.microsoft.com/office/drawing/2014/main" id="{CDB39ED8-FA6D-4683-A0E9-C7FB26C6E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63" y="5175250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7" name="Oval 11">
            <a:extLst>
              <a:ext uri="{FF2B5EF4-FFF2-40B4-BE49-F238E27FC236}">
                <a16:creationId xmlns:a16="http://schemas.microsoft.com/office/drawing/2014/main" id="{E17B5758-F2BA-485B-A66B-75925D1FE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5678488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8" name="Oval 12">
            <a:extLst>
              <a:ext uri="{FF2B5EF4-FFF2-40B4-BE49-F238E27FC236}">
                <a16:creationId xmlns:a16="http://schemas.microsoft.com/office/drawing/2014/main" id="{B5E5D72A-58E6-4093-895D-C5E2849C9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5707063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47E7480B-E414-4FAF-8827-240F0764E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738" y="4775200"/>
            <a:ext cx="1120775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30" name="Line 14">
            <a:extLst>
              <a:ext uri="{FF2B5EF4-FFF2-40B4-BE49-F238E27FC236}">
                <a16:creationId xmlns:a16="http://schemas.microsoft.com/office/drawing/2014/main" id="{F16C3758-DACF-4ED2-B21F-1F1765444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775200"/>
            <a:ext cx="658812" cy="9318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31" name="Line 15">
            <a:extLst>
              <a:ext uri="{FF2B5EF4-FFF2-40B4-BE49-F238E27FC236}">
                <a16:creationId xmlns:a16="http://schemas.microsoft.com/office/drawing/2014/main" id="{C6ECC494-4BC6-4379-A8CB-DD446C0F1F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688" y="4775200"/>
            <a:ext cx="527050" cy="7985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DE21F540-65E9-4086-9AC1-880EB0F50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8" y="5573713"/>
            <a:ext cx="461962" cy="800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E30EB030-5967-445E-A890-4133AF9E8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650" y="6373813"/>
            <a:ext cx="1317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34" name="Line 18">
            <a:extLst>
              <a:ext uri="{FF2B5EF4-FFF2-40B4-BE49-F238E27FC236}">
                <a16:creationId xmlns:a16="http://schemas.microsoft.com/office/drawing/2014/main" id="{AFB42B2D-99AD-4455-8850-28AC1E8538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7275" y="5707063"/>
            <a:ext cx="52705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35" name="Line 19">
            <a:extLst>
              <a:ext uri="{FF2B5EF4-FFF2-40B4-BE49-F238E27FC236}">
                <a16:creationId xmlns:a16="http://schemas.microsoft.com/office/drawing/2014/main" id="{11ED2284-898D-4CC4-852E-34AB8C690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738" y="4775200"/>
            <a:ext cx="658812" cy="466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36" name="Line 20">
            <a:extLst>
              <a:ext uri="{FF2B5EF4-FFF2-40B4-BE49-F238E27FC236}">
                <a16:creationId xmlns:a16="http://schemas.microsoft.com/office/drawing/2014/main" id="{4DC18E37-5093-4803-839E-59C01BDB62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3550" y="4775200"/>
            <a:ext cx="528638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37" name="Line 21">
            <a:extLst>
              <a:ext uri="{FF2B5EF4-FFF2-40B4-BE49-F238E27FC236}">
                <a16:creationId xmlns:a16="http://schemas.microsoft.com/office/drawing/2014/main" id="{CC390CC4-9CB9-4BFA-A3FA-3438AD067B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6500" y="5241925"/>
            <a:ext cx="527050" cy="5318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38" name="Line 22">
            <a:extLst>
              <a:ext uri="{FF2B5EF4-FFF2-40B4-BE49-F238E27FC236}">
                <a16:creationId xmlns:a16="http://schemas.microsoft.com/office/drawing/2014/main" id="{79303B62-8645-485A-BF91-7B61DD7E9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3175" y="5773738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39" name="Line 23">
            <a:extLst>
              <a:ext uri="{FF2B5EF4-FFF2-40B4-BE49-F238E27FC236}">
                <a16:creationId xmlns:a16="http://schemas.microsoft.com/office/drawing/2014/main" id="{DDE97592-8F34-4728-9C2F-F25B5E8EA3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33550" y="5253038"/>
            <a:ext cx="263525" cy="466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40" name="Line 24">
            <a:extLst>
              <a:ext uri="{FF2B5EF4-FFF2-40B4-BE49-F238E27FC236}">
                <a16:creationId xmlns:a16="http://schemas.microsoft.com/office/drawing/2014/main" id="{DED13A2F-7D1F-4B1F-9325-37DE27533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8" y="5573713"/>
            <a:ext cx="725487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41" name="Line 25">
            <a:extLst>
              <a:ext uri="{FF2B5EF4-FFF2-40B4-BE49-F238E27FC236}">
                <a16:creationId xmlns:a16="http://schemas.microsoft.com/office/drawing/2014/main" id="{A3803543-943D-4D07-8532-5A9E174D99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2975" y="5773738"/>
            <a:ext cx="3302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42" name="Line 26">
            <a:extLst>
              <a:ext uri="{FF2B5EF4-FFF2-40B4-BE49-F238E27FC236}">
                <a16:creationId xmlns:a16="http://schemas.microsoft.com/office/drawing/2014/main" id="{B635FABE-C43A-4EF6-A218-52412A491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7075" y="5773738"/>
            <a:ext cx="330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43" name="Line 27">
            <a:extLst>
              <a:ext uri="{FF2B5EF4-FFF2-40B4-BE49-F238E27FC236}">
                <a16:creationId xmlns:a16="http://schemas.microsoft.com/office/drawing/2014/main" id="{ADE95017-DE81-48F8-975E-C376903B59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7075" y="5707063"/>
            <a:ext cx="857250" cy="666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44" name="Text Box 28">
            <a:extLst>
              <a:ext uri="{FF2B5EF4-FFF2-40B4-BE49-F238E27FC236}">
                <a16:creationId xmlns:a16="http://schemas.microsoft.com/office/drawing/2014/main" id="{0ED1AF18-9CCC-457B-BE10-C8188781C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427831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A</a:t>
            </a:r>
          </a:p>
        </p:txBody>
      </p:sp>
      <p:sp>
        <p:nvSpPr>
          <p:cNvPr id="9245" name="Text Box 29">
            <a:extLst>
              <a:ext uri="{FF2B5EF4-FFF2-40B4-BE49-F238E27FC236}">
                <a16:creationId xmlns:a16="http://schemas.microsoft.com/office/drawing/2014/main" id="{D83A3A68-FA1D-48DF-81E8-36CBB5E2E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42783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B</a:t>
            </a:r>
          </a:p>
        </p:txBody>
      </p:sp>
      <p:sp>
        <p:nvSpPr>
          <p:cNvPr id="9246" name="Text Box 30">
            <a:extLst>
              <a:ext uri="{FF2B5EF4-FFF2-40B4-BE49-F238E27FC236}">
                <a16:creationId xmlns:a16="http://schemas.microsoft.com/office/drawing/2014/main" id="{3F0CED12-E67D-4D63-A980-7DF386CCE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5" y="54768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9247" name="Text Box 31">
            <a:extLst>
              <a:ext uri="{FF2B5EF4-FFF2-40B4-BE49-F238E27FC236}">
                <a16:creationId xmlns:a16="http://schemas.microsoft.com/office/drawing/2014/main" id="{72945719-8772-47E2-9F03-859AEEE46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3" y="641032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D</a:t>
            </a:r>
          </a:p>
        </p:txBody>
      </p:sp>
      <p:sp>
        <p:nvSpPr>
          <p:cNvPr id="9248" name="Text Box 32">
            <a:extLst>
              <a:ext uri="{FF2B5EF4-FFF2-40B4-BE49-F238E27FC236}">
                <a16:creationId xmlns:a16="http://schemas.microsoft.com/office/drawing/2014/main" id="{53A4AC4E-985C-477B-80DB-756A7B468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6477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E</a:t>
            </a:r>
          </a:p>
        </p:txBody>
      </p:sp>
      <p:sp>
        <p:nvSpPr>
          <p:cNvPr id="9249" name="Text Box 33">
            <a:extLst>
              <a:ext uri="{FF2B5EF4-FFF2-40B4-BE49-F238E27FC236}">
                <a16:creationId xmlns:a16="http://schemas.microsoft.com/office/drawing/2014/main" id="{B7683AEB-C83F-4284-BF40-8C070EBAA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3435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F</a:t>
            </a:r>
          </a:p>
        </p:txBody>
      </p:sp>
      <p:sp>
        <p:nvSpPr>
          <p:cNvPr id="9250" name="Text Box 34">
            <a:extLst>
              <a:ext uri="{FF2B5EF4-FFF2-40B4-BE49-F238E27FC236}">
                <a16:creationId xmlns:a16="http://schemas.microsoft.com/office/drawing/2014/main" id="{DA356157-9CEC-4B75-83ED-F99ABAD94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088" y="481171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G</a:t>
            </a:r>
          </a:p>
        </p:txBody>
      </p:sp>
      <p:sp>
        <p:nvSpPr>
          <p:cNvPr id="9251" name="Text Box 35">
            <a:extLst>
              <a:ext uri="{FF2B5EF4-FFF2-40B4-BE49-F238E27FC236}">
                <a16:creationId xmlns:a16="http://schemas.microsoft.com/office/drawing/2014/main" id="{2DC6E017-FAE0-4929-980E-87DBC8815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0" y="57435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H</a:t>
            </a:r>
          </a:p>
        </p:txBody>
      </p:sp>
      <p:sp>
        <p:nvSpPr>
          <p:cNvPr id="9252" name="Text Box 36">
            <a:extLst>
              <a:ext uri="{FF2B5EF4-FFF2-40B4-BE49-F238E27FC236}">
                <a16:creationId xmlns:a16="http://schemas.microsoft.com/office/drawing/2014/main" id="{DE97BF44-92A5-4AE7-AA74-461D40F1B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574357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</a:t>
            </a:r>
          </a:p>
        </p:txBody>
      </p:sp>
      <p:sp>
        <p:nvSpPr>
          <p:cNvPr id="9253" name="Oval 37">
            <a:extLst>
              <a:ext uri="{FF2B5EF4-FFF2-40B4-BE49-F238E27FC236}">
                <a16:creationId xmlns:a16="http://schemas.microsoft.com/office/drawing/2014/main" id="{56E294F0-65FE-42C9-BCD3-E005FEE7B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659313"/>
            <a:ext cx="228600" cy="228600"/>
          </a:xfrm>
          <a:prstGeom prst="ellipse">
            <a:avLst/>
          </a:prstGeom>
          <a:solidFill>
            <a:srgbClr val="33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54" name="Text Box 38">
            <a:extLst>
              <a:ext uri="{FF2B5EF4-FFF2-40B4-BE49-F238E27FC236}">
                <a16:creationId xmlns:a16="http://schemas.microsoft.com/office/drawing/2014/main" id="{39E9E688-88B9-4ADE-95B0-A53C982DC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4300538"/>
            <a:ext cx="52514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edge (H,C):</a:t>
            </a:r>
          </a:p>
          <a:p>
            <a:pPr>
              <a:defRPr/>
            </a:pPr>
            <a:r>
              <a:rPr lang="en-US" dirty="0"/>
              <a:t>      simple cycle is (H,C,B,A,G,H)</a:t>
            </a:r>
          </a:p>
          <a:p>
            <a:pPr>
              <a:defRPr/>
            </a:pPr>
            <a:r>
              <a:rPr lang="en-US" dirty="0"/>
              <a:t>      adding (H,C) to T and deleting (A,B) </a:t>
            </a:r>
          </a:p>
          <a:p>
            <a:pPr>
              <a:defRPr/>
            </a:pPr>
            <a:r>
              <a:rPr lang="en-US" dirty="0"/>
              <a:t>      gives another spanning tree</a:t>
            </a:r>
          </a:p>
        </p:txBody>
      </p:sp>
      <p:sp>
        <p:nvSpPr>
          <p:cNvPr id="41" name="Date Placeholder 40">
            <a:extLst>
              <a:ext uri="{FF2B5EF4-FFF2-40B4-BE49-F238E27FC236}">
                <a16:creationId xmlns:a16="http://schemas.microsoft.com/office/drawing/2014/main" id="{CBD767AF-0A89-4701-91E2-C8D953839C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13E64F-33E8-4459-952A-F5408DE83AC5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6CA2D0B3-2380-4646-9579-5D5A69B4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7E3D74-DF14-469F-8F72-321023FB8A84}" type="slidenum">
              <a:rPr lang="en-US" altLang="en-US" sz="1400"/>
              <a:pPr/>
              <a:t>36</a:t>
            </a:fld>
            <a:endParaRPr lang="en-US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9028494-6D2B-454E-A028-2BA9F1359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Building BFS/DFS spanning trees</a:t>
            </a:r>
          </a:p>
        </p:txBody>
      </p:sp>
      <p:sp>
        <p:nvSpPr>
          <p:cNvPr id="12291" name="Rectangle 44">
            <a:extLst>
              <a:ext uri="{FF2B5EF4-FFF2-40B4-BE49-F238E27FC236}">
                <a16:creationId xmlns:a16="http://schemas.microsoft.com/office/drawing/2014/main" id="{300491A6-F829-44E3-A304-E7257006D79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273175"/>
            <a:ext cx="449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Use sequence structure as before, but put/get edges, not nodes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Get edge (</a:t>
            </a:r>
            <a:r>
              <a:rPr lang="en-US" sz="2400" dirty="0" err="1"/>
              <a:t>s,d</a:t>
            </a:r>
            <a:r>
              <a:rPr lang="en-US" sz="2400" dirty="0"/>
              <a:t>) from structure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If d is not in done set,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add d to done set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(</a:t>
            </a:r>
            <a:r>
              <a:rPr lang="en-US" sz="2000" dirty="0" err="1"/>
              <a:t>s,d</a:t>
            </a:r>
            <a:r>
              <a:rPr lang="en-US" sz="2000" dirty="0"/>
              <a:t>) is in spanning tree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add out-edges (</a:t>
            </a:r>
            <a:r>
              <a:rPr lang="en-US" sz="2000" dirty="0" err="1"/>
              <a:t>d,t</a:t>
            </a:r>
            <a:r>
              <a:rPr lang="en-US" sz="2000" dirty="0"/>
              <a:t>) to </a:t>
            </a:r>
            <a:r>
              <a:rPr lang="en-US" sz="2000" dirty="0" err="1"/>
              <a:t>seq</a:t>
            </a:r>
            <a:r>
              <a:rPr lang="en-US" sz="2000" dirty="0"/>
              <a:t> structure if t is not in done set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Example: BFS (Queue)</a:t>
            </a:r>
          </a:p>
        </p:txBody>
      </p:sp>
      <p:sp>
        <p:nvSpPr>
          <p:cNvPr id="12292" name="Oval 4">
            <a:extLst>
              <a:ext uri="{FF2B5EF4-FFF2-40B4-BE49-F238E27FC236}">
                <a16:creationId xmlns:a16="http://schemas.microsoft.com/office/drawing/2014/main" id="{B601D03E-2F99-4A6C-B1E5-351B30BAE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975" y="3032125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3" name="Oval 5">
            <a:extLst>
              <a:ext uri="{FF2B5EF4-FFF2-40B4-BE49-F238E27FC236}">
                <a16:creationId xmlns:a16="http://schemas.microsoft.com/office/drawing/2014/main" id="{2FAA6297-B9C2-4F73-865D-E217EB819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3032125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4" name="Oval 6">
            <a:extLst>
              <a:ext uri="{FF2B5EF4-FFF2-40B4-BE49-F238E27FC236}">
                <a16:creationId xmlns:a16="http://schemas.microsoft.com/office/drawing/2014/main" id="{AAA8A031-A687-4611-A5DA-D5F1512C7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3830638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BD55F55D-269A-4A2A-9193-D87C63D91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563" y="3963988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Oval 8">
            <a:extLst>
              <a:ext uri="{FF2B5EF4-FFF2-40B4-BE49-F238E27FC236}">
                <a16:creationId xmlns:a16="http://schemas.microsoft.com/office/drawing/2014/main" id="{D3533809-299A-477C-8721-ED7CE4A5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4630738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7" name="Oval 9">
            <a:extLst>
              <a:ext uri="{FF2B5EF4-FFF2-40B4-BE49-F238E27FC236}">
                <a16:creationId xmlns:a16="http://schemas.microsoft.com/office/drawing/2014/main" id="{E96B50B3-D178-48A5-8088-E75952C9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4564063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8" name="Oval 10">
            <a:extLst>
              <a:ext uri="{FF2B5EF4-FFF2-40B4-BE49-F238E27FC236}">
                <a16:creationId xmlns:a16="http://schemas.microsoft.com/office/drawing/2014/main" id="{345A8EED-4585-443B-8421-4A4A96C38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88" y="3498850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9" name="Oval 11">
            <a:extLst>
              <a:ext uri="{FF2B5EF4-FFF2-40B4-BE49-F238E27FC236}">
                <a16:creationId xmlns:a16="http://schemas.microsoft.com/office/drawing/2014/main" id="{21F94EC7-82F6-408A-BB6F-1E65CED63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002088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300" name="Oval 12">
            <a:extLst>
              <a:ext uri="{FF2B5EF4-FFF2-40B4-BE49-F238E27FC236}">
                <a16:creationId xmlns:a16="http://schemas.microsoft.com/office/drawing/2014/main" id="{68BA1C8D-108B-4E6F-B00E-C8B6EB241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5" y="4030663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C9648704-687E-496E-B9AD-12E398BAC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5063" y="3098800"/>
            <a:ext cx="11207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02" name="Line 14">
            <a:extLst>
              <a:ext uri="{FF2B5EF4-FFF2-40B4-BE49-F238E27FC236}">
                <a16:creationId xmlns:a16="http://schemas.microsoft.com/office/drawing/2014/main" id="{B0443DC0-55B0-47F7-AF2A-D3AA474A5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5838" y="3098800"/>
            <a:ext cx="658812" cy="9318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0A8B4B6B-A9B0-4168-AFCE-31238EB67B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013" y="3098800"/>
            <a:ext cx="527050" cy="7985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04" name="Line 16">
            <a:extLst>
              <a:ext uri="{FF2B5EF4-FFF2-40B4-BE49-F238E27FC236}">
                <a16:creationId xmlns:a16="http://schemas.microsoft.com/office/drawing/2014/main" id="{28FDAE99-6213-4C96-93B6-65213D49F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013" y="3897313"/>
            <a:ext cx="461962" cy="800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05" name="Line 17">
            <a:extLst>
              <a:ext uri="{FF2B5EF4-FFF2-40B4-BE49-F238E27FC236}">
                <a16:creationId xmlns:a16="http://schemas.microsoft.com/office/drawing/2014/main" id="{05894992-A4A1-41AF-AA25-F35E274C5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975" y="4697413"/>
            <a:ext cx="1317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06" name="Line 18">
            <a:extLst>
              <a:ext uri="{FF2B5EF4-FFF2-40B4-BE49-F238E27FC236}">
                <a16:creationId xmlns:a16="http://schemas.microsoft.com/office/drawing/2014/main" id="{73C282CE-ACA1-45A0-BA76-1B93F67B6C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87600" y="4030663"/>
            <a:ext cx="52705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07" name="Line 19">
            <a:extLst>
              <a:ext uri="{FF2B5EF4-FFF2-40B4-BE49-F238E27FC236}">
                <a16:creationId xmlns:a16="http://schemas.microsoft.com/office/drawing/2014/main" id="{3936EB49-5BCB-4562-A33C-990B92C88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5063" y="3098800"/>
            <a:ext cx="658812" cy="466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08" name="Line 20">
            <a:extLst>
              <a:ext uri="{FF2B5EF4-FFF2-40B4-BE49-F238E27FC236}">
                <a16:creationId xmlns:a16="http://schemas.microsoft.com/office/drawing/2014/main" id="{A90BD77D-C728-49D3-95FF-6272F647EE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3875" y="3098800"/>
            <a:ext cx="528638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09" name="Line 21">
            <a:extLst>
              <a:ext uri="{FF2B5EF4-FFF2-40B4-BE49-F238E27FC236}">
                <a16:creationId xmlns:a16="http://schemas.microsoft.com/office/drawing/2014/main" id="{AB8FD154-CE80-4655-876D-CF5FEC4E68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66825" y="3565525"/>
            <a:ext cx="527050" cy="5318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10" name="Line 22">
            <a:extLst>
              <a:ext uri="{FF2B5EF4-FFF2-40B4-BE49-F238E27FC236}">
                <a16:creationId xmlns:a16="http://schemas.microsoft.com/office/drawing/2014/main" id="{0CE083FC-5F47-4EE4-82E8-DB0D51785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3500" y="4097338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11" name="Line 23">
            <a:extLst>
              <a:ext uri="{FF2B5EF4-FFF2-40B4-BE49-F238E27FC236}">
                <a16:creationId xmlns:a16="http://schemas.microsoft.com/office/drawing/2014/main" id="{4E04D260-C475-44E8-9C68-D0B504CC65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93875" y="3576638"/>
            <a:ext cx="263525" cy="466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12" name="Line 24">
            <a:extLst>
              <a:ext uri="{FF2B5EF4-FFF2-40B4-BE49-F238E27FC236}">
                <a16:creationId xmlns:a16="http://schemas.microsoft.com/office/drawing/2014/main" id="{F07173DA-52FB-41FF-B714-1297D2FF7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013" y="3897313"/>
            <a:ext cx="725487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13" name="Line 25">
            <a:extLst>
              <a:ext uri="{FF2B5EF4-FFF2-40B4-BE49-F238E27FC236}">
                <a16:creationId xmlns:a16="http://schemas.microsoft.com/office/drawing/2014/main" id="{967EF210-E2AF-4339-ACDF-EC94420815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3300" y="4097338"/>
            <a:ext cx="3302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14" name="Line 26">
            <a:extLst>
              <a:ext uri="{FF2B5EF4-FFF2-40B4-BE49-F238E27FC236}">
                <a16:creationId xmlns:a16="http://schemas.microsoft.com/office/drawing/2014/main" id="{8B58CFB4-19A8-4B69-8C9C-5118443B5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097338"/>
            <a:ext cx="330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15" name="Line 27">
            <a:extLst>
              <a:ext uri="{FF2B5EF4-FFF2-40B4-BE49-F238E27FC236}">
                <a16:creationId xmlns:a16="http://schemas.microsoft.com/office/drawing/2014/main" id="{B9A4BA6D-6111-49FF-8F0F-D49C3E3D5A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030663"/>
            <a:ext cx="857250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16" name="Text Box 28">
            <a:extLst>
              <a:ext uri="{FF2B5EF4-FFF2-40B4-BE49-F238E27FC236}">
                <a16:creationId xmlns:a16="http://schemas.microsoft.com/office/drawing/2014/main" id="{BE364EB6-9648-43EB-BECD-E53981CCC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260191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A</a:t>
            </a:r>
          </a:p>
        </p:txBody>
      </p:sp>
      <p:sp>
        <p:nvSpPr>
          <p:cNvPr id="12317" name="Text Box 29">
            <a:extLst>
              <a:ext uri="{FF2B5EF4-FFF2-40B4-BE49-F238E27FC236}">
                <a16:creationId xmlns:a16="http://schemas.microsoft.com/office/drawing/2014/main" id="{97775F61-E4FD-4CA6-B391-9466C1EB3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26019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B</a:t>
            </a:r>
          </a:p>
        </p:txBody>
      </p:sp>
      <p:sp>
        <p:nvSpPr>
          <p:cNvPr id="12318" name="Text Box 30">
            <a:extLst>
              <a:ext uri="{FF2B5EF4-FFF2-40B4-BE49-F238E27FC236}">
                <a16:creationId xmlns:a16="http://schemas.microsoft.com/office/drawing/2014/main" id="{A772CDCD-AAB9-4AA7-A72C-6C28F70A1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38004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12319" name="Text Box 31">
            <a:extLst>
              <a:ext uri="{FF2B5EF4-FFF2-40B4-BE49-F238E27FC236}">
                <a16:creationId xmlns:a16="http://schemas.microsoft.com/office/drawing/2014/main" id="{7AFFE860-C2D3-42DE-B906-EA823588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473392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D</a:t>
            </a:r>
          </a:p>
        </p:txBody>
      </p:sp>
      <p:sp>
        <p:nvSpPr>
          <p:cNvPr id="12320" name="Text Box 32">
            <a:extLst>
              <a:ext uri="{FF2B5EF4-FFF2-40B4-BE49-F238E27FC236}">
                <a16:creationId xmlns:a16="http://schemas.microsoft.com/office/drawing/2014/main" id="{76353BB2-0928-4207-8002-8C44E6887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4800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E</a:t>
            </a:r>
          </a:p>
        </p:txBody>
      </p:sp>
      <p:sp>
        <p:nvSpPr>
          <p:cNvPr id="12321" name="Text Box 33">
            <a:extLst>
              <a:ext uri="{FF2B5EF4-FFF2-40B4-BE49-F238E27FC236}">
                <a16:creationId xmlns:a16="http://schemas.microsoft.com/office/drawing/2014/main" id="{9EA63536-0956-4702-9BBE-15AF52719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36671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F</a:t>
            </a:r>
          </a:p>
        </p:txBody>
      </p:sp>
      <p:sp>
        <p:nvSpPr>
          <p:cNvPr id="12322" name="Text Box 34">
            <a:extLst>
              <a:ext uri="{FF2B5EF4-FFF2-40B4-BE49-F238E27FC236}">
                <a16:creationId xmlns:a16="http://schemas.microsoft.com/office/drawing/2014/main" id="{E5C27F66-CC8C-4548-914A-C98F574E0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13" y="313531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G</a:t>
            </a:r>
          </a:p>
        </p:txBody>
      </p:sp>
      <p:sp>
        <p:nvSpPr>
          <p:cNvPr id="12323" name="Text Box 35">
            <a:extLst>
              <a:ext uri="{FF2B5EF4-FFF2-40B4-BE49-F238E27FC236}">
                <a16:creationId xmlns:a16="http://schemas.microsoft.com/office/drawing/2014/main" id="{5BB79045-1FDD-4DFF-AC0D-EE99A784B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40671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H</a:t>
            </a:r>
          </a:p>
        </p:txBody>
      </p:sp>
      <p:sp>
        <p:nvSpPr>
          <p:cNvPr id="12324" name="Text Box 36">
            <a:extLst>
              <a:ext uri="{FF2B5EF4-FFF2-40B4-BE49-F238E27FC236}">
                <a16:creationId xmlns:a16="http://schemas.microsoft.com/office/drawing/2014/main" id="{45D1C02C-E9C8-4CC0-B5BC-80DFFD6B4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406717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</a:t>
            </a:r>
          </a:p>
        </p:txBody>
      </p:sp>
      <p:sp>
        <p:nvSpPr>
          <p:cNvPr id="12325" name="Freeform 37">
            <a:extLst>
              <a:ext uri="{FF2B5EF4-FFF2-40B4-BE49-F238E27FC236}">
                <a16:creationId xmlns:a16="http://schemas.microsoft.com/office/drawing/2014/main" id="{D98B460B-B579-4F3B-AD75-DD04554A5F8A}"/>
              </a:ext>
            </a:extLst>
          </p:cNvPr>
          <p:cNvSpPr>
            <a:spLocks/>
          </p:cNvSpPr>
          <p:nvPr/>
        </p:nvSpPr>
        <p:spPr bwMode="auto">
          <a:xfrm>
            <a:off x="669925" y="2678113"/>
            <a:ext cx="787400" cy="711200"/>
          </a:xfrm>
          <a:custGeom>
            <a:avLst/>
            <a:gdLst>
              <a:gd name="T0" fmla="*/ 0 w 496"/>
              <a:gd name="T1" fmla="*/ 381000 h 448"/>
              <a:gd name="T2" fmla="*/ 304800 w 496"/>
              <a:gd name="T3" fmla="*/ 609600 h 448"/>
              <a:gd name="T4" fmla="*/ 609600 w 496"/>
              <a:gd name="T5" fmla="*/ 685800 h 448"/>
              <a:gd name="T6" fmla="*/ 762000 w 496"/>
              <a:gd name="T7" fmla="*/ 457200 h 448"/>
              <a:gd name="T8" fmla="*/ 762000 w 496"/>
              <a:gd name="T9" fmla="*/ 152400 h 448"/>
              <a:gd name="T10" fmla="*/ 685800 w 496"/>
              <a:gd name="T11" fmla="*/ 0 h 4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96" h="448">
                <a:moveTo>
                  <a:pt x="0" y="240"/>
                </a:moveTo>
                <a:cubicBezTo>
                  <a:pt x="64" y="296"/>
                  <a:pt x="128" y="352"/>
                  <a:pt x="192" y="384"/>
                </a:cubicBezTo>
                <a:cubicBezTo>
                  <a:pt x="256" y="416"/>
                  <a:pt x="336" y="448"/>
                  <a:pt x="384" y="432"/>
                </a:cubicBezTo>
                <a:cubicBezTo>
                  <a:pt x="432" y="416"/>
                  <a:pt x="464" y="344"/>
                  <a:pt x="480" y="288"/>
                </a:cubicBezTo>
                <a:cubicBezTo>
                  <a:pt x="496" y="232"/>
                  <a:pt x="488" y="144"/>
                  <a:pt x="480" y="96"/>
                </a:cubicBezTo>
                <a:cubicBezTo>
                  <a:pt x="472" y="48"/>
                  <a:pt x="456" y="32"/>
                  <a:pt x="432" y="0"/>
                </a:cubicBezTo>
              </a:path>
            </a:pathLst>
          </a:custGeom>
          <a:noFill/>
          <a:ln w="28575" cmpd="sng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26" name="Freeform 38">
            <a:extLst>
              <a:ext uri="{FF2B5EF4-FFF2-40B4-BE49-F238E27FC236}">
                <a16:creationId xmlns:a16="http://schemas.microsoft.com/office/drawing/2014/main" id="{9AA5FABF-D40F-415C-867C-FA66342D36CF}"/>
              </a:ext>
            </a:extLst>
          </p:cNvPr>
          <p:cNvSpPr>
            <a:spLocks/>
          </p:cNvSpPr>
          <p:nvPr/>
        </p:nvSpPr>
        <p:spPr bwMode="auto">
          <a:xfrm>
            <a:off x="212725" y="2220913"/>
            <a:ext cx="2425700" cy="2082800"/>
          </a:xfrm>
          <a:custGeom>
            <a:avLst/>
            <a:gdLst>
              <a:gd name="T0" fmla="*/ 0 w 1528"/>
              <a:gd name="T1" fmla="*/ 1066800 h 1312"/>
              <a:gd name="T2" fmla="*/ 381000 w 1528"/>
              <a:gd name="T3" fmla="*/ 1981200 h 1312"/>
              <a:gd name="T4" fmla="*/ 838200 w 1528"/>
              <a:gd name="T5" fmla="*/ 1676400 h 1312"/>
              <a:gd name="T6" fmla="*/ 1828800 w 1528"/>
              <a:gd name="T7" fmla="*/ 1524000 h 1312"/>
              <a:gd name="T8" fmla="*/ 2362200 w 1528"/>
              <a:gd name="T9" fmla="*/ 1066800 h 1312"/>
              <a:gd name="T10" fmla="*/ 2209800 w 1528"/>
              <a:gd name="T11" fmla="*/ 0 h 1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28" h="1312">
                <a:moveTo>
                  <a:pt x="0" y="672"/>
                </a:moveTo>
                <a:cubicBezTo>
                  <a:pt x="76" y="928"/>
                  <a:pt x="152" y="1184"/>
                  <a:pt x="240" y="1248"/>
                </a:cubicBezTo>
                <a:cubicBezTo>
                  <a:pt x="328" y="1312"/>
                  <a:pt x="376" y="1104"/>
                  <a:pt x="528" y="1056"/>
                </a:cubicBezTo>
                <a:cubicBezTo>
                  <a:pt x="680" y="1008"/>
                  <a:pt x="992" y="1024"/>
                  <a:pt x="1152" y="960"/>
                </a:cubicBezTo>
                <a:cubicBezTo>
                  <a:pt x="1312" y="896"/>
                  <a:pt x="1448" y="832"/>
                  <a:pt x="1488" y="672"/>
                </a:cubicBezTo>
                <a:cubicBezTo>
                  <a:pt x="1528" y="512"/>
                  <a:pt x="1416" y="112"/>
                  <a:pt x="1392" y="0"/>
                </a:cubicBezTo>
              </a:path>
            </a:pathLst>
          </a:custGeom>
          <a:noFill/>
          <a:ln w="28575" cmpd="sng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27" name="Freeform 39">
            <a:extLst>
              <a:ext uri="{FF2B5EF4-FFF2-40B4-BE49-F238E27FC236}">
                <a16:creationId xmlns:a16="http://schemas.microsoft.com/office/drawing/2014/main" id="{A07CD309-AB24-4F5F-8FDC-ABE49208EFAC}"/>
              </a:ext>
            </a:extLst>
          </p:cNvPr>
          <p:cNvSpPr>
            <a:spLocks/>
          </p:cNvSpPr>
          <p:nvPr/>
        </p:nvSpPr>
        <p:spPr bwMode="auto">
          <a:xfrm>
            <a:off x="593725" y="3059113"/>
            <a:ext cx="3048000" cy="1993900"/>
          </a:xfrm>
          <a:custGeom>
            <a:avLst/>
            <a:gdLst>
              <a:gd name="T0" fmla="*/ 0 w 1920"/>
              <a:gd name="T1" fmla="*/ 1828800 h 1256"/>
              <a:gd name="T2" fmla="*/ 990600 w 1920"/>
              <a:gd name="T3" fmla="*/ 1905000 h 1256"/>
              <a:gd name="T4" fmla="*/ 1752600 w 1920"/>
              <a:gd name="T5" fmla="*/ 1295400 h 1256"/>
              <a:gd name="T6" fmla="*/ 2438400 w 1920"/>
              <a:gd name="T7" fmla="*/ 1219200 h 1256"/>
              <a:gd name="T8" fmla="*/ 3048000 w 1920"/>
              <a:gd name="T9" fmla="*/ 0 h 1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20" h="1256">
                <a:moveTo>
                  <a:pt x="0" y="1152"/>
                </a:moveTo>
                <a:cubicBezTo>
                  <a:pt x="220" y="1204"/>
                  <a:pt x="440" y="1256"/>
                  <a:pt x="624" y="1200"/>
                </a:cubicBezTo>
                <a:cubicBezTo>
                  <a:pt x="808" y="1144"/>
                  <a:pt x="952" y="888"/>
                  <a:pt x="1104" y="816"/>
                </a:cubicBezTo>
                <a:cubicBezTo>
                  <a:pt x="1256" y="744"/>
                  <a:pt x="1400" y="904"/>
                  <a:pt x="1536" y="768"/>
                </a:cubicBezTo>
                <a:cubicBezTo>
                  <a:pt x="1672" y="632"/>
                  <a:pt x="1796" y="316"/>
                  <a:pt x="1920" y="0"/>
                </a:cubicBezTo>
              </a:path>
            </a:pathLst>
          </a:custGeom>
          <a:noFill/>
          <a:ln w="28575" cmpd="sng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28" name="Text Box 40">
            <a:extLst>
              <a:ext uri="{FF2B5EF4-FFF2-40B4-BE49-F238E27FC236}">
                <a16:creationId xmlns:a16="http://schemas.microsoft.com/office/drawing/2014/main" id="{F6312D04-0CE0-4B82-B437-31156B647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2262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0</a:t>
            </a:r>
          </a:p>
        </p:txBody>
      </p:sp>
      <p:sp>
        <p:nvSpPr>
          <p:cNvPr id="12329" name="Text Box 41">
            <a:extLst>
              <a:ext uri="{FF2B5EF4-FFF2-40B4-BE49-F238E27FC236}">
                <a16:creationId xmlns:a16="http://schemas.microsoft.com/office/drawing/2014/main" id="{2DF9A7F1-1407-4740-A91D-CE20BE1C6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19573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12330" name="Text Box 42">
            <a:extLst>
              <a:ext uri="{FF2B5EF4-FFF2-40B4-BE49-F238E27FC236}">
                <a16:creationId xmlns:a16="http://schemas.microsoft.com/office/drawing/2014/main" id="{1E7ED864-453E-4AAE-A915-5666942D2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2871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12331" name="Text Box 45">
            <a:extLst>
              <a:ext uri="{FF2B5EF4-FFF2-40B4-BE49-F238E27FC236}">
                <a16:creationId xmlns:a16="http://schemas.microsoft.com/office/drawing/2014/main" id="{DD2B814C-39CC-46FF-B3A0-48D5FCDBF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153025"/>
            <a:ext cx="31194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[(</a:t>
            </a:r>
            <a:r>
              <a:rPr lang="en-US" dirty="0" err="1"/>
              <a:t>dummy</a:t>
            </a:r>
            <a:r>
              <a:rPr lang="en-US" dirty="0" err="1">
                <a:sym typeface="Wingdings" pitchFamily="2" charset="2"/>
              </a:rPr>
              <a:t>,A</a:t>
            </a:r>
            <a:r>
              <a:rPr lang="en-US" dirty="0">
                <a:sym typeface="Wingdings" pitchFamily="2" charset="2"/>
              </a:rPr>
              <a:t>)]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[(A,B),(A,G),(A,F)]…..</a:t>
            </a:r>
            <a:endParaRPr lang="en-US" dirty="0"/>
          </a:p>
        </p:txBody>
      </p:sp>
      <p:sp>
        <p:nvSpPr>
          <p:cNvPr id="12332" name="Oval 48">
            <a:extLst>
              <a:ext uri="{FF2B5EF4-FFF2-40B4-BE49-F238E27FC236}">
                <a16:creationId xmlns:a16="http://schemas.microsoft.com/office/drawing/2014/main" id="{B4F61592-5888-4ACB-9C30-53893B230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1952625"/>
            <a:ext cx="131763" cy="133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333" name="Line 49">
            <a:extLst>
              <a:ext uri="{FF2B5EF4-FFF2-40B4-BE49-F238E27FC236}">
                <a16:creationId xmlns:a16="http://schemas.microsoft.com/office/drawing/2014/main" id="{567F87EA-A201-4938-92B0-F83D678933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6650" y="2046288"/>
            <a:ext cx="147638" cy="1044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34" name="Text Box 50">
            <a:extLst>
              <a:ext uri="{FF2B5EF4-FFF2-40B4-BE49-F238E27FC236}">
                <a16:creationId xmlns:a16="http://schemas.microsoft.com/office/drawing/2014/main" id="{B65D4A4E-9B06-41D4-B6B5-F2D8D739D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517650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dummy</a:t>
            </a:r>
          </a:p>
        </p:txBody>
      </p:sp>
      <p:sp>
        <p:nvSpPr>
          <p:cNvPr id="49" name="Date Placeholder 48">
            <a:extLst>
              <a:ext uri="{FF2B5EF4-FFF2-40B4-BE49-F238E27FC236}">
                <a16:creationId xmlns:a16="http://schemas.microsoft.com/office/drawing/2014/main" id="{61FDACE9-7426-41BD-B683-39BC8E5A24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B49C8EE-7876-45E4-9504-C0848D9DBC85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97ABAD92-50FA-4D84-8EE6-F8B1CEA1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36D9A0-6B56-4D24-BA8A-53933FDFA6F0}" type="slidenum">
              <a:rPr lang="en-US" altLang="en-US" sz="1400"/>
              <a:pPr/>
              <a:t>37</a:t>
            </a:fld>
            <a:endParaRPr lang="en-US" alt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6F9E9FCC-44C4-49AB-A311-1EB40DA9A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Weighted Spanning Trees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7FED190-39D0-4A4E-8EB6-3F595069E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Assume you have an undirected graph                  G = (V,E) </a:t>
            </a:r>
            <a:r>
              <a:rPr lang="en-US" sz="2800" dirty="0">
                <a:solidFill>
                  <a:schemeClr val="accent2"/>
                </a:solidFill>
              </a:rPr>
              <a:t>with weights on each edge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Spanning tree of graph G is tree                            T = (V,E</a:t>
            </a:r>
            <a:r>
              <a:rPr lang="en-US" sz="2800" baseline="-25000" dirty="0"/>
              <a:t>T</a:t>
            </a:r>
            <a:r>
              <a:rPr lang="en-US" sz="2800" dirty="0"/>
              <a:t>    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Tree has same set of nodes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All tree edges are graph edges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Weight of spanning tree = sum of tree edge weights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CACBD1B9-D8CA-440E-A103-4132D7DE3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743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52268" progId="Equation.3">
                  <p:embed/>
                </p:oleObj>
              </mc:Choice>
              <mc:Fallback>
                <p:oleObj name="Equation" r:id="rId2" imgW="152268" imgH="1522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381000" cy="381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387C6-5976-4BF6-BEEC-A4F433A056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B73C944-6ADE-4588-8071-93D963BF6A19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6B3E4-1765-449C-9329-5EE3ECCF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16586A-4672-4A4F-BBBF-66BDBA0A70A8}" type="slidenum">
              <a:rPr lang="en-US" altLang="en-US" sz="1400"/>
              <a:pPr/>
              <a:t>38</a:t>
            </a:fld>
            <a:endParaRPr lang="en-US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CC6C4C5-D4D4-44EE-95CA-DC17A3EDD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Example</a:t>
            </a:r>
          </a:p>
        </p:txBody>
      </p:sp>
      <p:sp>
        <p:nvSpPr>
          <p:cNvPr id="14339" name="Oval 4">
            <a:extLst>
              <a:ext uri="{FF2B5EF4-FFF2-40B4-BE49-F238E27FC236}">
                <a16:creationId xmlns:a16="http://schemas.microsoft.com/office/drawing/2014/main" id="{307EDCE3-15BF-42BB-B426-CDBE9952A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025" y="4556125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0" name="Oval 5">
            <a:extLst>
              <a:ext uri="{FF2B5EF4-FFF2-40B4-BE49-F238E27FC236}">
                <a16:creationId xmlns:a16="http://schemas.microsoft.com/office/drawing/2014/main" id="{7CFEF8E8-1F72-4889-ADC1-4BCE6CFB0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556125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1" name="Oval 6">
            <a:extLst>
              <a:ext uri="{FF2B5EF4-FFF2-40B4-BE49-F238E27FC236}">
                <a16:creationId xmlns:a16="http://schemas.microsoft.com/office/drawing/2014/main" id="{30D02971-0C4E-4597-A36C-DF9598836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975" y="5354638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2" name="Oval 7">
            <a:extLst>
              <a:ext uri="{FF2B5EF4-FFF2-40B4-BE49-F238E27FC236}">
                <a16:creationId xmlns:a16="http://schemas.microsoft.com/office/drawing/2014/main" id="{BFE9321D-31D0-4288-AF38-80966394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5487988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3" name="Oval 8">
            <a:extLst>
              <a:ext uri="{FF2B5EF4-FFF2-40B4-BE49-F238E27FC236}">
                <a16:creationId xmlns:a16="http://schemas.microsoft.com/office/drawing/2014/main" id="{1980F68C-1371-4B89-B601-2AA51FD89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350" y="6154738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4" name="Oval 9">
            <a:extLst>
              <a:ext uri="{FF2B5EF4-FFF2-40B4-BE49-F238E27FC236}">
                <a16:creationId xmlns:a16="http://schemas.microsoft.com/office/drawing/2014/main" id="{22E69313-27CC-4C17-BB31-2B1437C91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63" y="6088063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5" name="Oval 10">
            <a:extLst>
              <a:ext uri="{FF2B5EF4-FFF2-40B4-BE49-F238E27FC236}">
                <a16:creationId xmlns:a16="http://schemas.microsoft.com/office/drawing/2014/main" id="{68287DFC-416F-48E1-9BC8-4A5DDCA38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5022850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6" name="Oval 11">
            <a:extLst>
              <a:ext uri="{FF2B5EF4-FFF2-40B4-BE49-F238E27FC236}">
                <a16:creationId xmlns:a16="http://schemas.microsoft.com/office/drawing/2014/main" id="{25513D90-6D08-4A16-A5D5-9F770E92C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363" y="5526088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7" name="Oval 12">
            <a:extLst>
              <a:ext uri="{FF2B5EF4-FFF2-40B4-BE49-F238E27FC236}">
                <a16:creationId xmlns:a16="http://schemas.microsoft.com/office/drawing/2014/main" id="{83016E35-EAF3-4785-98AC-C34AD44FC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5554663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8" name="Line 14">
            <a:extLst>
              <a:ext uri="{FF2B5EF4-FFF2-40B4-BE49-F238E27FC236}">
                <a16:creationId xmlns:a16="http://schemas.microsoft.com/office/drawing/2014/main" id="{F8541E9F-9D1F-4749-ACBD-F87ABA235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0113" y="4622800"/>
            <a:ext cx="11207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49" name="Line 15">
            <a:extLst>
              <a:ext uri="{FF2B5EF4-FFF2-40B4-BE49-F238E27FC236}">
                <a16:creationId xmlns:a16="http://schemas.microsoft.com/office/drawing/2014/main" id="{85537808-D57D-4E43-BA28-770E003E7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0888" y="4622800"/>
            <a:ext cx="658812" cy="9318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50" name="Line 16">
            <a:extLst>
              <a:ext uri="{FF2B5EF4-FFF2-40B4-BE49-F238E27FC236}">
                <a16:creationId xmlns:a16="http://schemas.microsoft.com/office/drawing/2014/main" id="{691FD3AB-66EE-4D6E-81DE-CE1EF73037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3063" y="4622800"/>
            <a:ext cx="527050" cy="79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51" name="Line 17">
            <a:extLst>
              <a:ext uri="{FF2B5EF4-FFF2-40B4-BE49-F238E27FC236}">
                <a16:creationId xmlns:a16="http://schemas.microsoft.com/office/drawing/2014/main" id="{1DFF961C-8D46-43FB-A004-6A822916D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3063" y="5421313"/>
            <a:ext cx="461962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52" name="Line 18">
            <a:extLst>
              <a:ext uri="{FF2B5EF4-FFF2-40B4-BE49-F238E27FC236}">
                <a16:creationId xmlns:a16="http://schemas.microsoft.com/office/drawing/2014/main" id="{4E853431-3D01-4026-AA55-70A995EC1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5025" y="6221413"/>
            <a:ext cx="1317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53" name="Line 19">
            <a:extLst>
              <a:ext uri="{FF2B5EF4-FFF2-40B4-BE49-F238E27FC236}">
                <a16:creationId xmlns:a16="http://schemas.microsoft.com/office/drawing/2014/main" id="{DAFC75EB-8C18-44E4-98ED-EA35A1ACE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2650" y="5554663"/>
            <a:ext cx="527050" cy="666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54" name="Line 21">
            <a:extLst>
              <a:ext uri="{FF2B5EF4-FFF2-40B4-BE49-F238E27FC236}">
                <a16:creationId xmlns:a16="http://schemas.microsoft.com/office/drawing/2014/main" id="{6EBC6124-56CA-47C0-9E8C-A6FFC16D7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0113" y="4622800"/>
            <a:ext cx="658812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55" name="Line 22">
            <a:extLst>
              <a:ext uri="{FF2B5EF4-FFF2-40B4-BE49-F238E27FC236}">
                <a16:creationId xmlns:a16="http://schemas.microsoft.com/office/drawing/2014/main" id="{1D1F11C1-1DA6-4B82-8242-3EA6C55E16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8925" y="4622800"/>
            <a:ext cx="528638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56" name="Line 23">
            <a:extLst>
              <a:ext uri="{FF2B5EF4-FFF2-40B4-BE49-F238E27FC236}">
                <a16:creationId xmlns:a16="http://schemas.microsoft.com/office/drawing/2014/main" id="{F5E3CF14-61EE-46C5-85C4-923888C2F3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1875" y="5089525"/>
            <a:ext cx="527050" cy="5318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57" name="Line 24">
            <a:extLst>
              <a:ext uri="{FF2B5EF4-FFF2-40B4-BE49-F238E27FC236}">
                <a16:creationId xmlns:a16="http://schemas.microsoft.com/office/drawing/2014/main" id="{A3A10630-49B8-4BB0-9F8E-7543DEB97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8550" y="5621338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58" name="Line 25">
            <a:extLst>
              <a:ext uri="{FF2B5EF4-FFF2-40B4-BE49-F238E27FC236}">
                <a16:creationId xmlns:a16="http://schemas.microsoft.com/office/drawing/2014/main" id="{3C68A73B-35B3-4761-925D-F3AB9BD64E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98925" y="5100638"/>
            <a:ext cx="26352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59" name="Line 26">
            <a:extLst>
              <a:ext uri="{FF2B5EF4-FFF2-40B4-BE49-F238E27FC236}">
                <a16:creationId xmlns:a16="http://schemas.microsoft.com/office/drawing/2014/main" id="{A1F89912-A994-4580-BB8E-F5507A17B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3063" y="5421313"/>
            <a:ext cx="725487" cy="200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60" name="Line 27">
            <a:extLst>
              <a:ext uri="{FF2B5EF4-FFF2-40B4-BE49-F238E27FC236}">
                <a16:creationId xmlns:a16="http://schemas.microsoft.com/office/drawing/2014/main" id="{73ED276D-6B0C-42CF-9065-B758883C1A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5621338"/>
            <a:ext cx="330200" cy="600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61" name="Line 28">
            <a:extLst>
              <a:ext uri="{FF2B5EF4-FFF2-40B4-BE49-F238E27FC236}">
                <a16:creationId xmlns:a16="http://schemas.microsoft.com/office/drawing/2014/main" id="{19584A3E-387D-4B54-8966-B8EF7D11C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2450" y="5621338"/>
            <a:ext cx="330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62" name="Line 29">
            <a:extLst>
              <a:ext uri="{FF2B5EF4-FFF2-40B4-BE49-F238E27FC236}">
                <a16:creationId xmlns:a16="http://schemas.microsoft.com/office/drawing/2014/main" id="{D402ECEF-9AF6-456B-812B-9E3D595851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2450" y="5554663"/>
            <a:ext cx="857250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63" name="Text Box 30">
            <a:extLst>
              <a:ext uri="{FF2B5EF4-FFF2-40B4-BE49-F238E27FC236}">
                <a16:creationId xmlns:a16="http://schemas.microsoft.com/office/drawing/2014/main" id="{514A482A-3D8F-482E-8E35-BFDD79C1A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412591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A</a:t>
            </a:r>
          </a:p>
        </p:txBody>
      </p:sp>
      <p:sp>
        <p:nvSpPr>
          <p:cNvPr id="14364" name="Text Box 31">
            <a:extLst>
              <a:ext uri="{FF2B5EF4-FFF2-40B4-BE49-F238E27FC236}">
                <a16:creationId xmlns:a16="http://schemas.microsoft.com/office/drawing/2014/main" id="{CC5F4038-527C-4DB6-964C-65A49927A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41259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B</a:t>
            </a:r>
          </a:p>
        </p:txBody>
      </p:sp>
      <p:sp>
        <p:nvSpPr>
          <p:cNvPr id="14365" name="Text Box 32">
            <a:extLst>
              <a:ext uri="{FF2B5EF4-FFF2-40B4-BE49-F238E27FC236}">
                <a16:creationId xmlns:a16="http://schemas.microsoft.com/office/drawing/2014/main" id="{2632C3F4-0C19-46B4-BC31-26CB96E64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53244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14366" name="Text Box 33">
            <a:extLst>
              <a:ext uri="{FF2B5EF4-FFF2-40B4-BE49-F238E27FC236}">
                <a16:creationId xmlns:a16="http://schemas.microsoft.com/office/drawing/2014/main" id="{C43E73DB-FCC4-40F6-ADC1-32EF978BA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188" y="625792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D</a:t>
            </a:r>
          </a:p>
        </p:txBody>
      </p:sp>
      <p:sp>
        <p:nvSpPr>
          <p:cNvPr id="14367" name="Text Box 34">
            <a:extLst>
              <a:ext uri="{FF2B5EF4-FFF2-40B4-BE49-F238E27FC236}">
                <a16:creationId xmlns:a16="http://schemas.microsoft.com/office/drawing/2014/main" id="{0245F2A3-B91D-4AD8-A81F-4D28EB05D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6324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E</a:t>
            </a:r>
          </a:p>
        </p:txBody>
      </p:sp>
      <p:sp>
        <p:nvSpPr>
          <p:cNvPr id="14368" name="Text Box 35">
            <a:extLst>
              <a:ext uri="{FF2B5EF4-FFF2-40B4-BE49-F238E27FC236}">
                <a16:creationId xmlns:a16="http://schemas.microsoft.com/office/drawing/2014/main" id="{979D0F74-B601-4952-801A-C98C68DC7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51911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F</a:t>
            </a:r>
          </a:p>
        </p:txBody>
      </p:sp>
      <p:sp>
        <p:nvSpPr>
          <p:cNvPr id="14369" name="Text Box 36">
            <a:extLst>
              <a:ext uri="{FF2B5EF4-FFF2-40B4-BE49-F238E27FC236}">
                <a16:creationId xmlns:a16="http://schemas.microsoft.com/office/drawing/2014/main" id="{73CB831F-7249-454D-880F-69137340F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463" y="465931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G</a:t>
            </a:r>
          </a:p>
        </p:txBody>
      </p:sp>
      <p:sp>
        <p:nvSpPr>
          <p:cNvPr id="14370" name="Text Box 37">
            <a:extLst>
              <a:ext uri="{FF2B5EF4-FFF2-40B4-BE49-F238E27FC236}">
                <a16:creationId xmlns:a16="http://schemas.microsoft.com/office/drawing/2014/main" id="{80124FCA-D337-49E0-AEE3-020F1337C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5" y="55911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H</a:t>
            </a:r>
          </a:p>
        </p:txBody>
      </p:sp>
      <p:sp>
        <p:nvSpPr>
          <p:cNvPr id="14371" name="Text Box 38">
            <a:extLst>
              <a:ext uri="{FF2B5EF4-FFF2-40B4-BE49-F238E27FC236}">
                <a16:creationId xmlns:a16="http://schemas.microsoft.com/office/drawing/2014/main" id="{6AC1EF97-6929-4188-BB7A-B85F4F5B3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5" y="559117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</a:t>
            </a:r>
          </a:p>
        </p:txBody>
      </p:sp>
      <p:sp>
        <p:nvSpPr>
          <p:cNvPr id="14372" name="Text Box 39">
            <a:extLst>
              <a:ext uri="{FF2B5EF4-FFF2-40B4-BE49-F238E27FC236}">
                <a16:creationId xmlns:a16="http://schemas.microsoft.com/office/drawing/2014/main" id="{1740544C-9E86-4A5B-AF25-4294F2506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42592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14373" name="Text Box 40">
            <a:extLst>
              <a:ext uri="{FF2B5EF4-FFF2-40B4-BE49-F238E27FC236}">
                <a16:creationId xmlns:a16="http://schemas.microsoft.com/office/drawing/2014/main" id="{272E13F5-210A-46B3-A2A6-A85F19EC6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6593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4</a:t>
            </a:r>
          </a:p>
        </p:txBody>
      </p:sp>
      <p:sp>
        <p:nvSpPr>
          <p:cNvPr id="14374" name="Text Box 41">
            <a:extLst>
              <a:ext uri="{FF2B5EF4-FFF2-40B4-BE49-F238E27FC236}">
                <a16:creationId xmlns:a16="http://schemas.microsoft.com/office/drawing/2014/main" id="{B779F185-56E6-4FFC-ADD4-38201529F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63" y="57245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14375" name="Text Box 42">
            <a:extLst>
              <a:ext uri="{FF2B5EF4-FFF2-40B4-BE49-F238E27FC236}">
                <a16:creationId xmlns:a16="http://schemas.microsoft.com/office/drawing/2014/main" id="{991C0527-C658-4048-BD79-933A1BD73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61912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14376" name="Text Box 43">
            <a:extLst>
              <a:ext uri="{FF2B5EF4-FFF2-40B4-BE49-F238E27FC236}">
                <a16:creationId xmlns:a16="http://schemas.microsoft.com/office/drawing/2014/main" id="{C50ECA31-19A5-4D60-919D-CEF28FE73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688" y="55911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6</a:t>
            </a:r>
          </a:p>
        </p:txBody>
      </p:sp>
      <p:sp>
        <p:nvSpPr>
          <p:cNvPr id="14377" name="Text Box 44">
            <a:extLst>
              <a:ext uri="{FF2B5EF4-FFF2-40B4-BE49-F238E27FC236}">
                <a16:creationId xmlns:a16="http://schemas.microsoft.com/office/drawing/2014/main" id="{4E810F3E-E5B2-4409-86B7-76D76A4B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4725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9</a:t>
            </a:r>
          </a:p>
        </p:txBody>
      </p:sp>
      <p:sp>
        <p:nvSpPr>
          <p:cNvPr id="14378" name="Text Box 45">
            <a:extLst>
              <a:ext uri="{FF2B5EF4-FFF2-40B4-BE49-F238E27FC236}">
                <a16:creationId xmlns:a16="http://schemas.microsoft.com/office/drawing/2014/main" id="{67EE3B14-0152-4D37-9DB9-52BF3C8D8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725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5</a:t>
            </a:r>
          </a:p>
        </p:txBody>
      </p:sp>
      <p:sp>
        <p:nvSpPr>
          <p:cNvPr id="14379" name="Text Box 46">
            <a:extLst>
              <a:ext uri="{FF2B5EF4-FFF2-40B4-BE49-F238E27FC236}">
                <a16:creationId xmlns:a16="http://schemas.microsoft.com/office/drawing/2014/main" id="{C3E65B87-F585-4B55-A6D8-579BBF367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4792663"/>
            <a:ext cx="338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6</a:t>
            </a:r>
          </a:p>
        </p:txBody>
      </p:sp>
      <p:sp>
        <p:nvSpPr>
          <p:cNvPr id="14380" name="Text Box 47">
            <a:extLst>
              <a:ext uri="{FF2B5EF4-FFF2-40B4-BE49-F238E27FC236}">
                <a16:creationId xmlns:a16="http://schemas.microsoft.com/office/drawing/2014/main" id="{F3171A4C-7A9D-40C8-A4E6-88AB2A497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263" y="50577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14381" name="Text Box 48">
            <a:extLst>
              <a:ext uri="{FF2B5EF4-FFF2-40B4-BE49-F238E27FC236}">
                <a16:creationId xmlns:a16="http://schemas.microsoft.com/office/drawing/2014/main" id="{31C2A114-8EDE-49CB-B960-E69488ADB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8" y="50577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5</a:t>
            </a:r>
          </a:p>
        </p:txBody>
      </p:sp>
      <p:sp>
        <p:nvSpPr>
          <p:cNvPr id="14382" name="Text Box 49">
            <a:extLst>
              <a:ext uri="{FF2B5EF4-FFF2-40B4-BE49-F238E27FC236}">
                <a16:creationId xmlns:a16="http://schemas.microsoft.com/office/drawing/2014/main" id="{88E9D005-1716-4B20-8453-DDF93EC68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552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4</a:t>
            </a:r>
          </a:p>
        </p:txBody>
      </p:sp>
      <p:sp>
        <p:nvSpPr>
          <p:cNvPr id="14383" name="Text Box 50">
            <a:extLst>
              <a:ext uri="{FF2B5EF4-FFF2-40B4-BE49-F238E27FC236}">
                <a16:creationId xmlns:a16="http://schemas.microsoft.com/office/drawing/2014/main" id="{B1AC2042-B8B3-49E1-81B5-DE78CD738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275" y="5257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5</a:t>
            </a:r>
          </a:p>
        </p:txBody>
      </p:sp>
      <p:sp>
        <p:nvSpPr>
          <p:cNvPr id="14384" name="Text Box 51">
            <a:extLst>
              <a:ext uri="{FF2B5EF4-FFF2-40B4-BE49-F238E27FC236}">
                <a16:creationId xmlns:a16="http://schemas.microsoft.com/office/drawing/2014/main" id="{9C70819B-7D1D-4190-9EAC-920B829B0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5124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14385" name="Oval 54">
            <a:extLst>
              <a:ext uri="{FF2B5EF4-FFF2-40B4-BE49-F238E27FC236}">
                <a16:creationId xmlns:a16="http://schemas.microsoft.com/office/drawing/2014/main" id="{69A0A08C-B94D-4368-9FB5-DF6FFC4D4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" y="1573213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86" name="Oval 55">
            <a:extLst>
              <a:ext uri="{FF2B5EF4-FFF2-40B4-BE49-F238E27FC236}">
                <a16:creationId xmlns:a16="http://schemas.microsoft.com/office/drawing/2014/main" id="{8BC4D7C0-8848-46E8-9176-46201D59D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5" y="1573213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87" name="Oval 56">
            <a:extLst>
              <a:ext uri="{FF2B5EF4-FFF2-40B4-BE49-F238E27FC236}">
                <a16:creationId xmlns:a16="http://schemas.microsoft.com/office/drawing/2014/main" id="{F64CBFC0-FC3D-4DFD-BDD3-022F02DB9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2371725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88" name="Oval 57">
            <a:extLst>
              <a:ext uri="{FF2B5EF4-FFF2-40B4-BE49-F238E27FC236}">
                <a16:creationId xmlns:a16="http://schemas.microsoft.com/office/drawing/2014/main" id="{9C7729FF-5E52-4FD3-99E3-3A5F9E452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238" y="2505075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89" name="Oval 58">
            <a:extLst>
              <a:ext uri="{FF2B5EF4-FFF2-40B4-BE49-F238E27FC236}">
                <a16:creationId xmlns:a16="http://schemas.microsoft.com/office/drawing/2014/main" id="{03236083-A0AF-43A9-BFF1-E5CB024C4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3171825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90" name="Oval 59">
            <a:extLst>
              <a:ext uri="{FF2B5EF4-FFF2-40B4-BE49-F238E27FC236}">
                <a16:creationId xmlns:a16="http://schemas.microsoft.com/office/drawing/2014/main" id="{4E0675DF-4AF3-40E3-ACD6-D1BDC6954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88" y="3105150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91" name="Oval 60">
            <a:extLst>
              <a:ext uri="{FF2B5EF4-FFF2-40B4-BE49-F238E27FC236}">
                <a16:creationId xmlns:a16="http://schemas.microsoft.com/office/drawing/2014/main" id="{E856BD8C-FA5E-4ABD-8CBB-5955FA6B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63" y="2039938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92" name="Oval 61">
            <a:extLst>
              <a:ext uri="{FF2B5EF4-FFF2-40B4-BE49-F238E27FC236}">
                <a16:creationId xmlns:a16="http://schemas.microsoft.com/office/drawing/2014/main" id="{C5456F31-891B-485F-B6E9-9E0BD69EA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2543175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93" name="Oval 62">
            <a:extLst>
              <a:ext uri="{FF2B5EF4-FFF2-40B4-BE49-F238E27FC236}">
                <a16:creationId xmlns:a16="http://schemas.microsoft.com/office/drawing/2014/main" id="{792FE75E-4040-465B-8846-79F17650E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2571750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94" name="Line 63">
            <a:extLst>
              <a:ext uri="{FF2B5EF4-FFF2-40B4-BE49-F238E27FC236}">
                <a16:creationId xmlns:a16="http://schemas.microsoft.com/office/drawing/2014/main" id="{414E76A4-AB0B-46C3-898A-FAB050815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738" y="163988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95" name="Line 64">
            <a:extLst>
              <a:ext uri="{FF2B5EF4-FFF2-40B4-BE49-F238E27FC236}">
                <a16:creationId xmlns:a16="http://schemas.microsoft.com/office/drawing/2014/main" id="{A8538D54-C4BF-4525-B293-707BC5678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1639888"/>
            <a:ext cx="658812" cy="931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96" name="Line 65">
            <a:extLst>
              <a:ext uri="{FF2B5EF4-FFF2-40B4-BE49-F238E27FC236}">
                <a16:creationId xmlns:a16="http://schemas.microsoft.com/office/drawing/2014/main" id="{F8CB7878-AE58-4362-953D-C93F0A29AF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688" y="1639888"/>
            <a:ext cx="527050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97" name="Line 66">
            <a:extLst>
              <a:ext uri="{FF2B5EF4-FFF2-40B4-BE49-F238E27FC236}">
                <a16:creationId xmlns:a16="http://schemas.microsoft.com/office/drawing/2014/main" id="{24309C3F-6504-41C8-8E4E-6A4F5B97F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8" y="2438400"/>
            <a:ext cx="461962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98" name="Line 67">
            <a:extLst>
              <a:ext uri="{FF2B5EF4-FFF2-40B4-BE49-F238E27FC236}">
                <a16:creationId xmlns:a16="http://schemas.microsoft.com/office/drawing/2014/main" id="{B84ECE2A-357A-4D7C-BF4D-CB5062592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650" y="3238500"/>
            <a:ext cx="1317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99" name="Line 68">
            <a:extLst>
              <a:ext uri="{FF2B5EF4-FFF2-40B4-BE49-F238E27FC236}">
                <a16:creationId xmlns:a16="http://schemas.microsoft.com/office/drawing/2014/main" id="{502E6EBD-78CB-4056-816B-F24941CAE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7275" y="2571750"/>
            <a:ext cx="52705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400" name="Line 69">
            <a:extLst>
              <a:ext uri="{FF2B5EF4-FFF2-40B4-BE49-F238E27FC236}">
                <a16:creationId xmlns:a16="http://schemas.microsoft.com/office/drawing/2014/main" id="{D50B9DFB-466C-4365-8359-7019511C3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738" y="1639888"/>
            <a:ext cx="658812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401" name="Line 70">
            <a:extLst>
              <a:ext uri="{FF2B5EF4-FFF2-40B4-BE49-F238E27FC236}">
                <a16:creationId xmlns:a16="http://schemas.microsoft.com/office/drawing/2014/main" id="{E9610C8A-7DB6-460B-AE11-80B9EE64C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3550" y="1639888"/>
            <a:ext cx="528638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402" name="Line 71">
            <a:extLst>
              <a:ext uri="{FF2B5EF4-FFF2-40B4-BE49-F238E27FC236}">
                <a16:creationId xmlns:a16="http://schemas.microsoft.com/office/drawing/2014/main" id="{680F7F94-E7F2-470F-8BB7-10210DE45A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6500" y="2106613"/>
            <a:ext cx="52705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403" name="Line 72">
            <a:extLst>
              <a:ext uri="{FF2B5EF4-FFF2-40B4-BE49-F238E27FC236}">
                <a16:creationId xmlns:a16="http://schemas.microsoft.com/office/drawing/2014/main" id="{6150B584-F795-4353-B4F8-8DC9F28AC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3175" y="2638425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404" name="Line 73">
            <a:extLst>
              <a:ext uri="{FF2B5EF4-FFF2-40B4-BE49-F238E27FC236}">
                <a16:creationId xmlns:a16="http://schemas.microsoft.com/office/drawing/2014/main" id="{3C1F0D71-22A2-43F5-8573-A707B30662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33550" y="2117725"/>
            <a:ext cx="26352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405" name="Line 74">
            <a:extLst>
              <a:ext uri="{FF2B5EF4-FFF2-40B4-BE49-F238E27FC236}">
                <a16:creationId xmlns:a16="http://schemas.microsoft.com/office/drawing/2014/main" id="{34045F88-B95E-4598-95C3-C648ECDA8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8" y="2438400"/>
            <a:ext cx="725487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406" name="Line 75">
            <a:extLst>
              <a:ext uri="{FF2B5EF4-FFF2-40B4-BE49-F238E27FC236}">
                <a16:creationId xmlns:a16="http://schemas.microsoft.com/office/drawing/2014/main" id="{44A30B75-62A0-43FE-913A-8867A909DF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2975" y="2638425"/>
            <a:ext cx="3302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407" name="Line 76">
            <a:extLst>
              <a:ext uri="{FF2B5EF4-FFF2-40B4-BE49-F238E27FC236}">
                <a16:creationId xmlns:a16="http://schemas.microsoft.com/office/drawing/2014/main" id="{1D193667-4CC4-4A45-9834-CC543B29E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7075" y="2638425"/>
            <a:ext cx="33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408" name="Line 77">
            <a:extLst>
              <a:ext uri="{FF2B5EF4-FFF2-40B4-BE49-F238E27FC236}">
                <a16:creationId xmlns:a16="http://schemas.microsoft.com/office/drawing/2014/main" id="{EF4AB7F5-CF70-43E4-978D-9A2C5C6257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7075" y="2571750"/>
            <a:ext cx="857250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409" name="Text Box 78">
            <a:extLst>
              <a:ext uri="{FF2B5EF4-FFF2-40B4-BE49-F238E27FC236}">
                <a16:creationId xmlns:a16="http://schemas.microsoft.com/office/drawing/2014/main" id="{41DE708D-BE00-42F3-84BE-F824B0540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11430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A</a:t>
            </a:r>
          </a:p>
        </p:txBody>
      </p:sp>
      <p:sp>
        <p:nvSpPr>
          <p:cNvPr id="14410" name="Text Box 79">
            <a:extLst>
              <a:ext uri="{FF2B5EF4-FFF2-40B4-BE49-F238E27FC236}">
                <a16:creationId xmlns:a16="http://schemas.microsoft.com/office/drawing/2014/main" id="{596487B7-E12A-469B-B38A-424E27E92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B</a:t>
            </a:r>
          </a:p>
        </p:txBody>
      </p:sp>
      <p:sp>
        <p:nvSpPr>
          <p:cNvPr id="14411" name="Text Box 80">
            <a:extLst>
              <a:ext uri="{FF2B5EF4-FFF2-40B4-BE49-F238E27FC236}">
                <a16:creationId xmlns:a16="http://schemas.microsoft.com/office/drawing/2014/main" id="{06E1ABEC-AAA2-45DF-AB4B-1ABA2C12C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5" y="23415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14412" name="Text Box 81">
            <a:extLst>
              <a:ext uri="{FF2B5EF4-FFF2-40B4-BE49-F238E27FC236}">
                <a16:creationId xmlns:a16="http://schemas.microsoft.com/office/drawing/2014/main" id="{4C833566-9E8C-4278-B740-80C5148FB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3" y="327501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D</a:t>
            </a:r>
          </a:p>
        </p:txBody>
      </p:sp>
      <p:sp>
        <p:nvSpPr>
          <p:cNvPr id="14413" name="Text Box 82">
            <a:extLst>
              <a:ext uri="{FF2B5EF4-FFF2-40B4-BE49-F238E27FC236}">
                <a16:creationId xmlns:a16="http://schemas.microsoft.com/office/drawing/2014/main" id="{BA737AFD-8B09-42C5-B54B-FE550AA6C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33416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E</a:t>
            </a:r>
          </a:p>
        </p:txBody>
      </p:sp>
      <p:sp>
        <p:nvSpPr>
          <p:cNvPr id="14414" name="Text Box 83">
            <a:extLst>
              <a:ext uri="{FF2B5EF4-FFF2-40B4-BE49-F238E27FC236}">
                <a16:creationId xmlns:a16="http://schemas.microsoft.com/office/drawing/2014/main" id="{43078DCA-6F0E-4D60-A40D-788BA6592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082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F</a:t>
            </a:r>
          </a:p>
        </p:txBody>
      </p:sp>
      <p:sp>
        <p:nvSpPr>
          <p:cNvPr id="14415" name="Text Box 84">
            <a:extLst>
              <a:ext uri="{FF2B5EF4-FFF2-40B4-BE49-F238E27FC236}">
                <a16:creationId xmlns:a16="http://schemas.microsoft.com/office/drawing/2014/main" id="{BBBECEAC-BF55-4BA7-8D37-06B735A4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088" y="1676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G</a:t>
            </a:r>
          </a:p>
        </p:txBody>
      </p:sp>
      <p:sp>
        <p:nvSpPr>
          <p:cNvPr id="14416" name="Text Box 85">
            <a:extLst>
              <a:ext uri="{FF2B5EF4-FFF2-40B4-BE49-F238E27FC236}">
                <a16:creationId xmlns:a16="http://schemas.microsoft.com/office/drawing/2014/main" id="{D349655B-C88F-4048-B18E-EEA854AC7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0" y="260826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H</a:t>
            </a:r>
          </a:p>
        </p:txBody>
      </p:sp>
      <p:sp>
        <p:nvSpPr>
          <p:cNvPr id="14417" name="Text Box 86">
            <a:extLst>
              <a:ext uri="{FF2B5EF4-FFF2-40B4-BE49-F238E27FC236}">
                <a16:creationId xmlns:a16="http://schemas.microsoft.com/office/drawing/2014/main" id="{2146C0DD-559F-4698-B76D-8ACBAC8B2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260826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</a:t>
            </a:r>
          </a:p>
        </p:txBody>
      </p:sp>
      <p:sp>
        <p:nvSpPr>
          <p:cNvPr id="14418" name="Text Box 87">
            <a:extLst>
              <a:ext uri="{FF2B5EF4-FFF2-40B4-BE49-F238E27FC236}">
                <a16:creationId xmlns:a16="http://schemas.microsoft.com/office/drawing/2014/main" id="{70833531-6425-46B3-B565-665BF7197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1276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14419" name="Text Box 88">
            <a:extLst>
              <a:ext uri="{FF2B5EF4-FFF2-40B4-BE49-F238E27FC236}">
                <a16:creationId xmlns:a16="http://schemas.microsoft.com/office/drawing/2014/main" id="{48BAE573-D4B0-4817-8FF3-F20E2DE54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4</a:t>
            </a:r>
          </a:p>
        </p:txBody>
      </p:sp>
      <p:sp>
        <p:nvSpPr>
          <p:cNvPr id="14420" name="Text Box 89">
            <a:extLst>
              <a:ext uri="{FF2B5EF4-FFF2-40B4-BE49-F238E27FC236}">
                <a16:creationId xmlns:a16="http://schemas.microsoft.com/office/drawing/2014/main" id="{791CD669-5517-4C9A-BDF1-8DEC06C39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2741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14421" name="Text Box 90">
            <a:extLst>
              <a:ext uri="{FF2B5EF4-FFF2-40B4-BE49-F238E27FC236}">
                <a16:creationId xmlns:a16="http://schemas.microsoft.com/office/drawing/2014/main" id="{8B3D00E4-61B2-4B6D-90CE-5F1BFF17D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32083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14422" name="Text Box 91">
            <a:extLst>
              <a:ext uri="{FF2B5EF4-FFF2-40B4-BE49-F238E27FC236}">
                <a16:creationId xmlns:a16="http://schemas.microsoft.com/office/drawing/2014/main" id="{38B6D667-C2CF-4A8E-A314-39A385567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82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6</a:t>
            </a:r>
          </a:p>
        </p:txBody>
      </p:sp>
      <p:sp>
        <p:nvSpPr>
          <p:cNvPr id="14423" name="Text Box 92">
            <a:extLst>
              <a:ext uri="{FF2B5EF4-FFF2-40B4-BE49-F238E27FC236}">
                <a16:creationId xmlns:a16="http://schemas.microsoft.com/office/drawing/2014/main" id="{502CFA65-0AD4-4556-B37C-7A1C252FF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43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9</a:t>
            </a:r>
          </a:p>
        </p:txBody>
      </p:sp>
      <p:sp>
        <p:nvSpPr>
          <p:cNvPr id="14424" name="Text Box 93">
            <a:extLst>
              <a:ext uri="{FF2B5EF4-FFF2-40B4-BE49-F238E27FC236}">
                <a16:creationId xmlns:a16="http://schemas.microsoft.com/office/drawing/2014/main" id="{85737A94-2E18-4D99-9069-3C6B4A961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1743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5</a:t>
            </a:r>
          </a:p>
        </p:txBody>
      </p:sp>
      <p:sp>
        <p:nvSpPr>
          <p:cNvPr id="14425" name="Text Box 94">
            <a:extLst>
              <a:ext uri="{FF2B5EF4-FFF2-40B4-BE49-F238E27FC236}">
                <a16:creationId xmlns:a16="http://schemas.microsoft.com/office/drawing/2014/main" id="{CC4FF775-9FD2-42E9-B9DD-426E2E8B4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1809750"/>
            <a:ext cx="338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6</a:t>
            </a:r>
          </a:p>
        </p:txBody>
      </p:sp>
      <p:sp>
        <p:nvSpPr>
          <p:cNvPr id="14426" name="Text Box 95">
            <a:extLst>
              <a:ext uri="{FF2B5EF4-FFF2-40B4-BE49-F238E27FC236}">
                <a16:creationId xmlns:a16="http://schemas.microsoft.com/office/drawing/2014/main" id="{6A90431B-2952-4BCB-B578-E09B80483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0748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14427" name="Text Box 96">
            <a:extLst>
              <a:ext uri="{FF2B5EF4-FFF2-40B4-BE49-F238E27FC236}">
                <a16:creationId xmlns:a16="http://schemas.microsoft.com/office/drawing/2014/main" id="{2B8BF84A-A64B-4181-9AAE-586D1E009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3" y="20748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5</a:t>
            </a:r>
          </a:p>
        </p:txBody>
      </p:sp>
      <p:sp>
        <p:nvSpPr>
          <p:cNvPr id="14428" name="Text Box 97">
            <a:extLst>
              <a:ext uri="{FF2B5EF4-FFF2-40B4-BE49-F238E27FC236}">
                <a16:creationId xmlns:a16="http://schemas.microsoft.com/office/drawing/2014/main" id="{8BF23BA0-38FA-4847-ABC7-880C5CB08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2541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4</a:t>
            </a:r>
          </a:p>
        </p:txBody>
      </p:sp>
      <p:sp>
        <p:nvSpPr>
          <p:cNvPr id="14429" name="Text Box 98">
            <a:extLst>
              <a:ext uri="{FF2B5EF4-FFF2-40B4-BE49-F238E27FC236}">
                <a16:creationId xmlns:a16="http://schemas.microsoft.com/office/drawing/2014/main" id="{DABDAF83-6BD9-4FD3-9B9B-3C4E0549B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2274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5</a:t>
            </a:r>
          </a:p>
        </p:txBody>
      </p:sp>
      <p:sp>
        <p:nvSpPr>
          <p:cNvPr id="14430" name="Text Box 99">
            <a:extLst>
              <a:ext uri="{FF2B5EF4-FFF2-40B4-BE49-F238E27FC236}">
                <a16:creationId xmlns:a16="http://schemas.microsoft.com/office/drawing/2014/main" id="{A95927F8-A0EB-4441-A652-AEAF39999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21415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14477" name="Text Box 147">
            <a:extLst>
              <a:ext uri="{FF2B5EF4-FFF2-40B4-BE49-F238E27FC236}">
                <a16:creationId xmlns:a16="http://schemas.microsoft.com/office/drawing/2014/main" id="{71A29558-B988-470F-A18A-7A447222B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3</a:t>
            </a:r>
          </a:p>
        </p:txBody>
      </p:sp>
      <p:sp>
        <p:nvSpPr>
          <p:cNvPr id="14479" name="Text Box 149">
            <a:extLst>
              <a:ext uri="{FF2B5EF4-FFF2-40B4-BE49-F238E27FC236}">
                <a16:creationId xmlns:a16="http://schemas.microsoft.com/office/drawing/2014/main" id="{B12AD45A-2C6D-4CF4-9573-FF7114805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5603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3</a:t>
            </a:r>
          </a:p>
        </p:txBody>
      </p:sp>
      <p:sp>
        <p:nvSpPr>
          <p:cNvPr id="14480" name="Text Box 150">
            <a:extLst>
              <a:ext uri="{FF2B5EF4-FFF2-40B4-BE49-F238E27FC236}">
                <a16:creationId xmlns:a16="http://schemas.microsoft.com/office/drawing/2014/main" id="{6756DAC6-681B-4F2B-A7E8-2BADF5053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14482" name="Text Box 152">
            <a:extLst>
              <a:ext uri="{FF2B5EF4-FFF2-40B4-BE49-F238E27FC236}">
                <a16:creationId xmlns:a16="http://schemas.microsoft.com/office/drawing/2014/main" id="{47A09208-8C5B-4595-A78E-67694C2F2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5603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14483" name="Text Box 154">
            <a:extLst>
              <a:ext uri="{FF2B5EF4-FFF2-40B4-BE49-F238E27FC236}">
                <a16:creationId xmlns:a16="http://schemas.microsoft.com/office/drawing/2014/main" id="{7EB729A3-C029-4D40-87A0-934DFF5AB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3775075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Graph</a:t>
            </a:r>
          </a:p>
        </p:txBody>
      </p:sp>
      <p:sp>
        <p:nvSpPr>
          <p:cNvPr id="14484" name="Line 155">
            <a:extLst>
              <a:ext uri="{FF2B5EF4-FFF2-40B4-BE49-F238E27FC236}">
                <a16:creationId xmlns:a16="http://schemas.microsoft.com/office/drawing/2014/main" id="{E99A4159-7EFD-4667-B021-C3F6A2694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487" name="Text Box 158">
            <a:extLst>
              <a:ext uri="{FF2B5EF4-FFF2-40B4-BE49-F238E27FC236}">
                <a16:creationId xmlns:a16="http://schemas.microsoft.com/office/drawing/2014/main" id="{73E5E39F-D930-4D9E-BB17-F52518CAE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5299075"/>
            <a:ext cx="8334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MST</a:t>
            </a:r>
          </a:p>
        </p:txBody>
      </p:sp>
      <p:sp>
        <p:nvSpPr>
          <p:cNvPr id="14490" name="Oval 161">
            <a:extLst>
              <a:ext uri="{FF2B5EF4-FFF2-40B4-BE49-F238E27FC236}">
                <a16:creationId xmlns:a16="http://schemas.microsoft.com/office/drawing/2014/main" id="{05CA265A-18EC-4ABF-A8AB-F75EBDE2C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7" name="Date Placeholder 156">
            <a:extLst>
              <a:ext uri="{FF2B5EF4-FFF2-40B4-BE49-F238E27FC236}">
                <a16:creationId xmlns:a16="http://schemas.microsoft.com/office/drawing/2014/main" id="{D08ABD44-2056-472F-8361-1566966D2B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3DC005-B6D7-4E51-9319-4E02F7112C71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158" name="Slide Number Placeholder 157">
            <a:extLst>
              <a:ext uri="{FF2B5EF4-FFF2-40B4-BE49-F238E27FC236}">
                <a16:creationId xmlns:a16="http://schemas.microsoft.com/office/drawing/2014/main" id="{EB988E53-C54A-4C84-A068-D08A30F8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1DBB13-A424-4930-8D98-E2D13A0AF396}" type="slidenum">
              <a:rPr lang="en-US" altLang="en-US" sz="1400"/>
              <a:pPr/>
              <a:t>39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B12F69A-3763-4163-BDD0-805493BC6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-11113"/>
            <a:ext cx="7772400" cy="719138"/>
          </a:xfrm>
        </p:spPr>
        <p:txBody>
          <a:bodyPr/>
          <a:lstStyle/>
          <a:p>
            <a:pPr>
              <a:defRPr/>
            </a:pPr>
            <a:r>
              <a:rPr lang="en-US"/>
              <a:t>Topological Sort</a:t>
            </a:r>
          </a:p>
        </p:txBody>
      </p:sp>
      <p:pic>
        <p:nvPicPr>
          <p:cNvPr id="21507" name="Picture 3" descr="C:\Program Files\PhotoDeluxe 2.0\EZPhoto\Photo\9_18_A 1.bmp">
            <a:extLst>
              <a:ext uri="{FF2B5EF4-FFF2-40B4-BE49-F238E27FC236}">
                <a16:creationId xmlns:a16="http://schemas.microsoft.com/office/drawing/2014/main" id="{C43CA515-5A47-42F1-8728-CD02F315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731838"/>
            <a:ext cx="7943850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3221" name="Text Box 5">
            <a:extLst>
              <a:ext uri="{FF2B5EF4-FFF2-40B4-BE49-F238E27FC236}">
                <a16:creationId xmlns:a16="http://schemas.microsoft.com/office/drawing/2014/main" id="{D67274AD-D6F3-4D0B-A04E-0E7DE4590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5468938"/>
            <a:ext cx="5024438" cy="1023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250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TOPOLOGICAL-SORT(G)</a:t>
            </a:r>
          </a:p>
          <a:p>
            <a:pPr>
              <a:lnSpc>
                <a:spcPct val="75000"/>
              </a:lnSpc>
              <a:spcBef>
                <a:spcPct val="250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  DFS(G) computes “finishing times” for each vertex</a:t>
            </a:r>
          </a:p>
          <a:p>
            <a:pPr>
              <a:lnSpc>
                <a:spcPct val="75000"/>
              </a:lnSpc>
              <a:spcBef>
                <a:spcPct val="250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  as each vertex is finished, insert it onto front of list</a:t>
            </a:r>
          </a:p>
          <a:p>
            <a:pPr>
              <a:lnSpc>
                <a:spcPct val="75000"/>
              </a:lnSpc>
              <a:spcBef>
                <a:spcPct val="250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 return list</a:t>
            </a:r>
          </a:p>
        </p:txBody>
      </p:sp>
      <p:sp>
        <p:nvSpPr>
          <p:cNvPr id="21509" name="Text Box 6">
            <a:extLst>
              <a:ext uri="{FF2B5EF4-FFF2-40B4-BE49-F238E27FC236}">
                <a16:creationId xmlns:a16="http://schemas.microsoft.com/office/drawing/2014/main" id="{E03F04D2-4B31-4CF0-9FF8-DE5FDA4E3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50" y="2508250"/>
            <a:ext cx="5184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>
              <a:spcBef>
                <a:spcPct val="0"/>
              </a:spcBef>
            </a:pPr>
            <a:r>
              <a:rPr lang="en-US" alt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for</a:t>
            </a:r>
            <a:r>
              <a:rPr lang="en-US" altLang="en-US" sz="1800" i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Directed, Acyclic Graph (DAG)</a:t>
            </a:r>
          </a:p>
          <a:p>
            <a:pPr lvl="1" algn="ctr">
              <a:spcBef>
                <a:spcPct val="0"/>
              </a:spcBef>
            </a:pPr>
            <a:r>
              <a:rPr lang="en-US" alt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G=(V,E)</a:t>
            </a:r>
            <a:endParaRPr lang="en-US" altLang="en-US" sz="1800">
              <a:solidFill>
                <a:schemeClr val="bg1"/>
              </a:solidFill>
              <a:effectLst/>
            </a:endParaRPr>
          </a:p>
        </p:txBody>
      </p:sp>
      <p:sp>
        <p:nvSpPr>
          <p:cNvPr id="393223" name="Text Box 7">
            <a:extLst>
              <a:ext uri="{FF2B5EF4-FFF2-40B4-BE49-F238E27FC236}">
                <a16:creationId xmlns:a16="http://schemas.microsoft.com/office/drawing/2014/main" id="{55DAD68B-FB09-4DB5-98D8-19C03CBEF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3" y="5765800"/>
            <a:ext cx="3849687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spcBef>
                <a:spcPct val="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Produces linear ordering of vertices.</a:t>
            </a:r>
          </a:p>
          <a:p>
            <a:pPr lvl="1" algn="ctr">
              <a:spcBef>
                <a:spcPct val="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For edge (u,v), u is ordered before v.</a:t>
            </a:r>
            <a:endParaRPr lang="en-US" sz="16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0250FF6-0309-4A9C-8176-ACA5AB9BD8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52C4D5-4DA6-4CF9-A56A-2B75DECB21B0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E373D9-9E10-4111-A2B1-27887E30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F19BB9-13D3-4F58-B3BA-0FBAC4F580BD}" type="slidenum">
              <a:rPr lang="en-US" altLang="en-US" sz="1400"/>
              <a:pPr/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04C327B-93B9-4E3E-BD02-A71522715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Property 3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8DE79B27-D2CB-4035-9F48-66B26AE323F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552825"/>
            <a:ext cx="77724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Graph: G = (V,E) , Spanning tree: T = (V,E</a:t>
            </a:r>
            <a:r>
              <a:rPr lang="en-US" sz="2400" baseline="-25000" dirty="0"/>
              <a:t>T</a:t>
            </a:r>
            <a:r>
              <a:rPr lang="en-US" sz="2400" dirty="0"/>
              <a:t>,R)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For any edge: c in G but not in T, there is a simple cycle Y containing only edge c and edges in spanning tree (already proved).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Moreover, weight of c </a:t>
            </a:r>
            <a:r>
              <a:rPr lang="en-US" sz="2400" dirty="0">
                <a:sym typeface="Wingdings" pitchFamily="2" charset="2"/>
              </a:rPr>
              <a:t>must be greater than or equal to weight of any edge in this cycle.</a:t>
            </a:r>
          </a:p>
        </p:txBody>
      </p:sp>
      <p:sp>
        <p:nvSpPr>
          <p:cNvPr id="16388" name="Oval 6">
            <a:extLst>
              <a:ext uri="{FF2B5EF4-FFF2-40B4-BE49-F238E27FC236}">
                <a16:creationId xmlns:a16="http://schemas.microsoft.com/office/drawing/2014/main" id="{FCAC843F-ABC2-4A98-9AEB-9BF180D96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5" y="1516063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9" name="Oval 7">
            <a:extLst>
              <a:ext uri="{FF2B5EF4-FFF2-40B4-BE49-F238E27FC236}">
                <a16:creationId xmlns:a16="http://schemas.microsoft.com/office/drawing/2014/main" id="{86D52663-424A-4B0A-BDC8-02FC33505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516063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0" name="Oval 8">
            <a:extLst>
              <a:ext uri="{FF2B5EF4-FFF2-40B4-BE49-F238E27FC236}">
                <a16:creationId xmlns:a16="http://schemas.microsoft.com/office/drawing/2014/main" id="{34F833E8-2E9C-4F00-ADB2-2041CDB12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2314575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1" name="Oval 9">
            <a:extLst>
              <a:ext uri="{FF2B5EF4-FFF2-40B4-BE49-F238E27FC236}">
                <a16:creationId xmlns:a16="http://schemas.microsoft.com/office/drawing/2014/main" id="{BB162E7D-1BD2-4027-9C25-F1D0C38BF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013" y="2447925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2" name="Oval 10">
            <a:extLst>
              <a:ext uri="{FF2B5EF4-FFF2-40B4-BE49-F238E27FC236}">
                <a16:creationId xmlns:a16="http://schemas.microsoft.com/office/drawing/2014/main" id="{B9CB81E1-1E11-422F-A63A-369535242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3114675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3" name="Oval 11">
            <a:extLst>
              <a:ext uri="{FF2B5EF4-FFF2-40B4-BE49-F238E27FC236}">
                <a16:creationId xmlns:a16="http://schemas.microsoft.com/office/drawing/2014/main" id="{64C65482-AB32-477C-846D-D35566552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963" y="3048000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4" name="Oval 12">
            <a:extLst>
              <a:ext uri="{FF2B5EF4-FFF2-40B4-BE49-F238E27FC236}">
                <a16:creationId xmlns:a16="http://schemas.microsoft.com/office/drawing/2014/main" id="{D8C42AD0-ED0A-483E-A6FA-926834EE1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1982788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5" name="Oval 13">
            <a:extLst>
              <a:ext uri="{FF2B5EF4-FFF2-40B4-BE49-F238E27FC236}">
                <a16:creationId xmlns:a16="http://schemas.microsoft.com/office/drawing/2014/main" id="{CBC8DBE2-94F5-4018-99DE-D475D0B5A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3" y="2486025"/>
            <a:ext cx="131762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6" name="Oval 14">
            <a:extLst>
              <a:ext uri="{FF2B5EF4-FFF2-40B4-BE49-F238E27FC236}">
                <a16:creationId xmlns:a16="http://schemas.microsoft.com/office/drawing/2014/main" id="{29B50152-370C-43E5-896B-3072E9BCD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5" y="2514600"/>
            <a:ext cx="131763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7" name="Line 15">
            <a:extLst>
              <a:ext uri="{FF2B5EF4-FFF2-40B4-BE49-F238E27FC236}">
                <a16:creationId xmlns:a16="http://schemas.microsoft.com/office/drawing/2014/main" id="{2B897CC1-DB9D-46A4-9871-D5B5E2874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7513" y="1582738"/>
            <a:ext cx="11207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98" name="Line 16">
            <a:extLst>
              <a:ext uri="{FF2B5EF4-FFF2-40B4-BE49-F238E27FC236}">
                <a16:creationId xmlns:a16="http://schemas.microsoft.com/office/drawing/2014/main" id="{E299D2B8-F7C8-4A9F-AAD2-09BB1359E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1582738"/>
            <a:ext cx="658812" cy="931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99" name="Line 17">
            <a:extLst>
              <a:ext uri="{FF2B5EF4-FFF2-40B4-BE49-F238E27FC236}">
                <a16:creationId xmlns:a16="http://schemas.microsoft.com/office/drawing/2014/main" id="{30926940-16B1-4486-A861-CB72BD098F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0463" y="1582738"/>
            <a:ext cx="527050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00" name="Line 18">
            <a:extLst>
              <a:ext uri="{FF2B5EF4-FFF2-40B4-BE49-F238E27FC236}">
                <a16:creationId xmlns:a16="http://schemas.microsoft.com/office/drawing/2014/main" id="{AF73AB4F-1FB1-4E7E-A5E7-34609FDC2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0463" y="2381250"/>
            <a:ext cx="461962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01" name="Line 19">
            <a:extLst>
              <a:ext uri="{FF2B5EF4-FFF2-40B4-BE49-F238E27FC236}">
                <a16:creationId xmlns:a16="http://schemas.microsoft.com/office/drawing/2014/main" id="{DB538D72-D285-4C64-A600-2E92AC450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2425" y="3181350"/>
            <a:ext cx="1317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02" name="Line 20">
            <a:extLst>
              <a:ext uri="{FF2B5EF4-FFF2-40B4-BE49-F238E27FC236}">
                <a16:creationId xmlns:a16="http://schemas.microsoft.com/office/drawing/2014/main" id="{A194309D-1055-45FE-9AE9-1F3F68EB08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0050" y="2514600"/>
            <a:ext cx="527050" cy="666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03" name="Line 21">
            <a:extLst>
              <a:ext uri="{FF2B5EF4-FFF2-40B4-BE49-F238E27FC236}">
                <a16:creationId xmlns:a16="http://schemas.microsoft.com/office/drawing/2014/main" id="{CFF1F656-A4B2-491A-94AD-9D309F303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7513" y="1582738"/>
            <a:ext cx="658812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04" name="Line 22">
            <a:extLst>
              <a:ext uri="{FF2B5EF4-FFF2-40B4-BE49-F238E27FC236}">
                <a16:creationId xmlns:a16="http://schemas.microsoft.com/office/drawing/2014/main" id="{85A1A40D-B14D-44DA-9899-EE32E9AD23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6325" y="1582738"/>
            <a:ext cx="528638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05" name="Line 23">
            <a:extLst>
              <a:ext uri="{FF2B5EF4-FFF2-40B4-BE49-F238E27FC236}">
                <a16:creationId xmlns:a16="http://schemas.microsoft.com/office/drawing/2014/main" id="{ED58841E-EEA6-4ACD-957E-2351948EE9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9275" y="2049463"/>
            <a:ext cx="527050" cy="5318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06" name="Line 24">
            <a:extLst>
              <a:ext uri="{FF2B5EF4-FFF2-40B4-BE49-F238E27FC236}">
                <a16:creationId xmlns:a16="http://schemas.microsoft.com/office/drawing/2014/main" id="{9F97885B-4AF0-4CF1-9A9D-6082FAD8D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5950" y="2581275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07" name="Line 25">
            <a:extLst>
              <a:ext uri="{FF2B5EF4-FFF2-40B4-BE49-F238E27FC236}">
                <a16:creationId xmlns:a16="http://schemas.microsoft.com/office/drawing/2014/main" id="{3BB95554-1D29-47B0-BB1D-BA52DE025B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46325" y="2060575"/>
            <a:ext cx="263525" cy="466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08" name="Line 26">
            <a:extLst>
              <a:ext uri="{FF2B5EF4-FFF2-40B4-BE49-F238E27FC236}">
                <a16:creationId xmlns:a16="http://schemas.microsoft.com/office/drawing/2014/main" id="{100CE829-1A89-4C31-BC93-9E37CCD22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0463" y="2381250"/>
            <a:ext cx="725487" cy="200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09" name="Line 27">
            <a:extLst>
              <a:ext uri="{FF2B5EF4-FFF2-40B4-BE49-F238E27FC236}">
                <a16:creationId xmlns:a16="http://schemas.microsoft.com/office/drawing/2014/main" id="{76943C5E-CBB6-4A2E-814C-FE7859ABE6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5750" y="2581275"/>
            <a:ext cx="330200" cy="600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10" name="Line 28">
            <a:extLst>
              <a:ext uri="{FF2B5EF4-FFF2-40B4-BE49-F238E27FC236}">
                <a16:creationId xmlns:a16="http://schemas.microsoft.com/office/drawing/2014/main" id="{1B386672-C70E-4E50-B225-34AF60CD3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9850" y="2581275"/>
            <a:ext cx="330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11" name="Line 29">
            <a:extLst>
              <a:ext uri="{FF2B5EF4-FFF2-40B4-BE49-F238E27FC236}">
                <a16:creationId xmlns:a16="http://schemas.microsoft.com/office/drawing/2014/main" id="{55873858-3447-4DF6-AFE4-273E59DD8F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9850" y="2514600"/>
            <a:ext cx="857250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12" name="Text Box 30">
            <a:extLst>
              <a:ext uri="{FF2B5EF4-FFF2-40B4-BE49-F238E27FC236}">
                <a16:creationId xmlns:a16="http://schemas.microsoft.com/office/drawing/2014/main" id="{B5D526F2-6EE6-4579-A516-6E7EE83D1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22844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16413" name="Text Box 31">
            <a:extLst>
              <a:ext uri="{FF2B5EF4-FFF2-40B4-BE49-F238E27FC236}">
                <a16:creationId xmlns:a16="http://schemas.microsoft.com/office/drawing/2014/main" id="{4A3443AA-56BE-4CF3-A647-446CD45B3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588" y="321786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D</a:t>
            </a:r>
          </a:p>
        </p:txBody>
      </p:sp>
      <p:sp>
        <p:nvSpPr>
          <p:cNvPr id="16414" name="Text Box 32">
            <a:extLst>
              <a:ext uri="{FF2B5EF4-FFF2-40B4-BE49-F238E27FC236}">
                <a16:creationId xmlns:a16="http://schemas.microsoft.com/office/drawing/2014/main" id="{81ECE1C2-D79F-4AF8-BD90-15F67889F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048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E</a:t>
            </a:r>
          </a:p>
        </p:txBody>
      </p:sp>
      <p:sp>
        <p:nvSpPr>
          <p:cNvPr id="16415" name="Text Box 33">
            <a:extLst>
              <a:ext uri="{FF2B5EF4-FFF2-40B4-BE49-F238E27FC236}">
                <a16:creationId xmlns:a16="http://schemas.microsoft.com/office/drawing/2014/main" id="{13C8CB9F-0006-4960-9D96-34FED825A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215106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F</a:t>
            </a:r>
          </a:p>
        </p:txBody>
      </p:sp>
      <p:sp>
        <p:nvSpPr>
          <p:cNvPr id="16416" name="Text Box 34">
            <a:extLst>
              <a:ext uri="{FF2B5EF4-FFF2-40B4-BE49-F238E27FC236}">
                <a16:creationId xmlns:a16="http://schemas.microsoft.com/office/drawing/2014/main" id="{FC799B03-1B7C-4529-8B69-7E851A2BC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3" y="161925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G</a:t>
            </a:r>
          </a:p>
        </p:txBody>
      </p:sp>
      <p:sp>
        <p:nvSpPr>
          <p:cNvPr id="16417" name="Text Box 35">
            <a:extLst>
              <a:ext uri="{FF2B5EF4-FFF2-40B4-BE49-F238E27FC236}">
                <a16:creationId xmlns:a16="http://schemas.microsoft.com/office/drawing/2014/main" id="{A5D813E9-6C88-43C4-843A-14BA12763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5" y="255111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H</a:t>
            </a:r>
          </a:p>
        </p:txBody>
      </p:sp>
      <p:sp>
        <p:nvSpPr>
          <p:cNvPr id="16418" name="Text Box 36">
            <a:extLst>
              <a:ext uri="{FF2B5EF4-FFF2-40B4-BE49-F238E27FC236}">
                <a16:creationId xmlns:a16="http://schemas.microsoft.com/office/drawing/2014/main" id="{2DFC96B3-C573-445A-B98B-41DF3C559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575" y="255111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</a:t>
            </a:r>
          </a:p>
        </p:txBody>
      </p:sp>
      <p:sp>
        <p:nvSpPr>
          <p:cNvPr id="16419" name="Text Box 37">
            <a:extLst>
              <a:ext uri="{FF2B5EF4-FFF2-40B4-BE49-F238E27FC236}">
                <a16:creationId xmlns:a16="http://schemas.microsoft.com/office/drawing/2014/main" id="{325811EB-E80C-44F9-ACC3-3DEE819D5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14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16420" name="Text Box 38">
            <a:extLst>
              <a:ext uri="{FF2B5EF4-FFF2-40B4-BE49-F238E27FC236}">
                <a16:creationId xmlns:a16="http://schemas.microsoft.com/office/drawing/2014/main" id="{88B63021-021C-4FBB-8C66-518B092AD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6192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4</a:t>
            </a:r>
          </a:p>
        </p:txBody>
      </p:sp>
      <p:sp>
        <p:nvSpPr>
          <p:cNvPr id="16421" name="Text Box 39">
            <a:extLst>
              <a:ext uri="{FF2B5EF4-FFF2-40B4-BE49-F238E27FC236}">
                <a16:creationId xmlns:a16="http://schemas.microsoft.com/office/drawing/2014/main" id="{A886BCDA-89BF-4D0C-8415-CB4C8DC46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26844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16422" name="Text Box 40">
            <a:extLst>
              <a:ext uri="{FF2B5EF4-FFF2-40B4-BE49-F238E27FC236}">
                <a16:creationId xmlns:a16="http://schemas.microsoft.com/office/drawing/2014/main" id="{206083C0-54C3-4EB0-A88A-12E9E3739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3151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16423" name="Text Box 41">
            <a:extLst>
              <a:ext uri="{FF2B5EF4-FFF2-40B4-BE49-F238E27FC236}">
                <a16:creationId xmlns:a16="http://schemas.microsoft.com/office/drawing/2014/main" id="{98380B54-0A45-4E9F-8DB3-B1F6C2671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8" y="2551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6</a:t>
            </a:r>
          </a:p>
        </p:txBody>
      </p:sp>
      <p:sp>
        <p:nvSpPr>
          <p:cNvPr id="16424" name="Text Box 42">
            <a:extLst>
              <a:ext uri="{FF2B5EF4-FFF2-40B4-BE49-F238E27FC236}">
                <a16:creationId xmlns:a16="http://schemas.microsoft.com/office/drawing/2014/main" id="{E03032AF-8FDE-4586-AEB8-F23F74F05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1685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9</a:t>
            </a:r>
          </a:p>
        </p:txBody>
      </p:sp>
      <p:sp>
        <p:nvSpPr>
          <p:cNvPr id="16425" name="Text Box 43">
            <a:extLst>
              <a:ext uri="{FF2B5EF4-FFF2-40B4-BE49-F238E27FC236}">
                <a16:creationId xmlns:a16="http://schemas.microsoft.com/office/drawing/2014/main" id="{02840E2B-75BE-4AEB-8849-A841FB6CB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1685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5</a:t>
            </a:r>
          </a:p>
        </p:txBody>
      </p:sp>
      <p:sp>
        <p:nvSpPr>
          <p:cNvPr id="16426" name="Text Box 44">
            <a:extLst>
              <a:ext uri="{FF2B5EF4-FFF2-40B4-BE49-F238E27FC236}">
                <a16:creationId xmlns:a16="http://schemas.microsoft.com/office/drawing/2014/main" id="{C08A50B6-8ABE-4305-BB46-D4F1F6436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888" y="1752600"/>
            <a:ext cx="338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6</a:t>
            </a:r>
          </a:p>
        </p:txBody>
      </p:sp>
      <p:sp>
        <p:nvSpPr>
          <p:cNvPr id="16427" name="Text Box 45">
            <a:extLst>
              <a:ext uri="{FF2B5EF4-FFF2-40B4-BE49-F238E27FC236}">
                <a16:creationId xmlns:a16="http://schemas.microsoft.com/office/drawing/2014/main" id="{2D0C39A1-AF7F-4956-A2FD-C65232358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20177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16428" name="Text Box 46">
            <a:extLst>
              <a:ext uri="{FF2B5EF4-FFF2-40B4-BE49-F238E27FC236}">
                <a16:creationId xmlns:a16="http://schemas.microsoft.com/office/drawing/2014/main" id="{646A7B1A-6428-4FAC-804D-8674845C8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388" y="20177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5</a:t>
            </a:r>
          </a:p>
        </p:txBody>
      </p:sp>
      <p:sp>
        <p:nvSpPr>
          <p:cNvPr id="16429" name="Text Box 47">
            <a:extLst>
              <a:ext uri="{FF2B5EF4-FFF2-40B4-BE49-F238E27FC236}">
                <a16:creationId xmlns:a16="http://schemas.microsoft.com/office/drawing/2014/main" id="{B4C78F0B-3DE2-43A0-8C1E-4A9BD820F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2484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4</a:t>
            </a:r>
          </a:p>
        </p:txBody>
      </p:sp>
      <p:sp>
        <p:nvSpPr>
          <p:cNvPr id="16430" name="Text Box 48">
            <a:extLst>
              <a:ext uri="{FF2B5EF4-FFF2-40B4-BE49-F238E27FC236}">
                <a16:creationId xmlns:a16="http://schemas.microsoft.com/office/drawing/2014/main" id="{B51910E8-57ED-4530-972E-8BE658C41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675" y="2217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5</a:t>
            </a:r>
          </a:p>
        </p:txBody>
      </p:sp>
      <p:sp>
        <p:nvSpPr>
          <p:cNvPr id="16431" name="Text Box 49">
            <a:extLst>
              <a:ext uri="{FF2B5EF4-FFF2-40B4-BE49-F238E27FC236}">
                <a16:creationId xmlns:a16="http://schemas.microsoft.com/office/drawing/2014/main" id="{1C398CA7-5773-450D-AEA2-32F518025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88" y="20843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16432" name="Text Box 50">
            <a:extLst>
              <a:ext uri="{FF2B5EF4-FFF2-40B4-BE49-F238E27FC236}">
                <a16:creationId xmlns:a16="http://schemas.microsoft.com/office/drawing/2014/main" id="{B9806EE2-C837-4EA5-951D-ACB6DC11D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25638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3</a:t>
            </a:r>
          </a:p>
        </p:txBody>
      </p:sp>
      <p:sp>
        <p:nvSpPr>
          <p:cNvPr id="16433" name="Text Box 51">
            <a:extLst>
              <a:ext uri="{FF2B5EF4-FFF2-40B4-BE49-F238E27FC236}">
                <a16:creationId xmlns:a16="http://schemas.microsoft.com/office/drawing/2014/main" id="{B85FE18B-E057-4D0E-938B-CBA0E2AD8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25638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16434" name="Oval 52">
            <a:extLst>
              <a:ext uri="{FF2B5EF4-FFF2-40B4-BE49-F238E27FC236}">
                <a16:creationId xmlns:a16="http://schemas.microsoft.com/office/drawing/2014/main" id="{14A73C7B-46B9-4A2E-8A50-EBA81B63C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45573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435" name="Text Box 53">
            <a:extLst>
              <a:ext uri="{FF2B5EF4-FFF2-40B4-BE49-F238E27FC236}">
                <a16:creationId xmlns:a16="http://schemas.microsoft.com/office/drawing/2014/main" id="{F29A9C5E-187B-452C-997E-BF8014F16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550988"/>
            <a:ext cx="4318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Edge(G</a:t>
            </a:r>
            <a:r>
              <a:rPr lang="en-US">
                <a:sym typeface="Wingdings" pitchFamily="2" charset="2"/>
              </a:rPr>
              <a:t>H): 5</a:t>
            </a:r>
          </a:p>
          <a:p>
            <a:pPr>
              <a:defRPr/>
            </a:pPr>
            <a:r>
              <a:rPr lang="en-US">
                <a:sym typeface="Wingdings" pitchFamily="2" charset="2"/>
              </a:rPr>
              <a:t>Cycle edges: (GI), (IE), </a:t>
            </a:r>
          </a:p>
          <a:p>
            <a:pPr>
              <a:defRPr/>
            </a:pPr>
            <a:r>
              <a:rPr lang="en-US">
                <a:sym typeface="Wingdings" pitchFamily="2" charset="2"/>
              </a:rPr>
              <a:t> (ED),(HD) all have weights </a:t>
            </a:r>
          </a:p>
          <a:p>
            <a:pPr>
              <a:defRPr/>
            </a:pPr>
            <a:r>
              <a:rPr lang="en-US">
                <a:sym typeface="Wingdings" pitchFamily="2" charset="2"/>
              </a:rPr>
              <a:t>less than (GH)</a:t>
            </a:r>
          </a:p>
          <a:p>
            <a:pPr>
              <a:defRPr/>
            </a:pPr>
            <a:r>
              <a:rPr lang="en-US">
                <a:sym typeface="Wingdings" pitchFamily="2" charset="2"/>
              </a:rPr>
              <a:t>  </a:t>
            </a:r>
            <a:endParaRPr lang="en-US"/>
          </a:p>
        </p:txBody>
      </p:sp>
      <p:sp>
        <p:nvSpPr>
          <p:cNvPr id="54" name="Date Placeholder 53">
            <a:extLst>
              <a:ext uri="{FF2B5EF4-FFF2-40B4-BE49-F238E27FC236}">
                <a16:creationId xmlns:a16="http://schemas.microsoft.com/office/drawing/2014/main" id="{72A6D510-6CEF-4546-B542-2C4C1ADB94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DCE24F-1734-4899-A2E2-230498BA0D6B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A51E8AC1-287F-436B-B517-CBF6A52C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10ACCD-8005-4E9D-BACF-42C49F319897}" type="slidenum">
              <a:rPr lang="en-US" altLang="en-US" sz="1400"/>
              <a:pPr/>
              <a:t>40</a:t>
            </a:fld>
            <a:endParaRPr lang="en-US" altLang="en-US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189DDFA-3451-472D-B88C-72CCD41D3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Building MSTs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0BCB632-69E1-44CB-934A-394323A0C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Prim’s algorithm:</a:t>
            </a:r>
          </a:p>
          <a:p>
            <a:pPr eaLnBrk="1" hangingPunct="1">
              <a:defRPr/>
            </a:pPr>
            <a:r>
              <a:rPr lang="en-US" dirty="0" err="1"/>
              <a:t>Kruskal’s</a:t>
            </a:r>
            <a:r>
              <a:rPr lang="en-US" dirty="0"/>
              <a:t> algorithm: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EA3078-126E-4AF6-8B20-C90DFA5C9E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F161BD-A4B8-4160-A7EF-1C754E170BB9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C79F3-7B8D-4F32-97D9-D83B4BDB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E33A80-EF6D-45C8-A668-4480AAFB7C6A}" type="slidenum">
              <a:rPr lang="en-US" altLang="en-US" sz="1400"/>
              <a:pPr/>
              <a:t>41</a:t>
            </a:fld>
            <a:endParaRPr lang="en-US" altLang="en-US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FD5FD40D-D4AD-48D7-937B-0C2EBD21F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"/>
            <a:ext cx="533400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Kruskal's Algorithm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E5DF8EE-0F58-43EC-96FB-4C8DF56E6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4100" name="Text Box 5">
            <a:extLst>
              <a:ext uri="{FF2B5EF4-FFF2-40B4-BE49-F238E27FC236}">
                <a16:creationId xmlns:a16="http://schemas.microsoft.com/office/drawing/2014/main" id="{6B681329-DA83-4DF2-A77F-352A3A3C6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727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4101" name="Text Box 8">
            <a:extLst>
              <a:ext uri="{FF2B5EF4-FFF2-40B4-BE49-F238E27FC236}">
                <a16:creationId xmlns:a16="http://schemas.microsoft.com/office/drawing/2014/main" id="{9AEEDAED-4626-483C-80CC-216135B1A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2296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dirty="0">
                <a:latin typeface="Arial" charset="0"/>
              </a:rPr>
              <a:t>This algorithm creates a forest of trees. Initially the forest consists of n single node trees (and no edges). At each step, we add one edge (the cheapest one) so that it joins two trees together. If it were to form a cycle, it would simply link two nodes that were already part of a single connected tree, so that this edge would not be needed.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B29BC106-FD94-48FD-A568-AB01786D9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8397875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The steps are: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   1. The forest is constructed - with each node in a separate tree.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   2. The edges are placed in a queue.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   3. Until we've added n-1 edges,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         1. Extract the cheapest edge from the queue,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         2. If it forms a cycle, reject it,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         3. Else add it to the forest. Adding it to the forest will join two trees together.</a:t>
            </a:r>
          </a:p>
          <a:p>
            <a:pPr>
              <a:defRPr/>
            </a:pPr>
            <a:endParaRPr lang="en-US" dirty="0">
              <a:latin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</a:rPr>
              <a:t>Every step will have joined two trees in the forest together, so that at the end, there will only be one tree in T.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38">
            <a:extLst>
              <a:ext uri="{FF2B5EF4-FFF2-40B4-BE49-F238E27FC236}">
                <a16:creationId xmlns:a16="http://schemas.microsoft.com/office/drawing/2014/main" id="{C96B8125-FA99-44BC-81B2-1BFE22F533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6147" name="Oval 39">
            <a:extLst>
              <a:ext uri="{FF2B5EF4-FFF2-40B4-BE49-F238E27FC236}">
                <a16:creationId xmlns:a16="http://schemas.microsoft.com/office/drawing/2014/main" id="{E0832B9C-611C-4ADE-9849-B32DFDBAB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0420" name="AutoShape 40">
            <a:extLst>
              <a:ext uri="{FF2B5EF4-FFF2-40B4-BE49-F238E27FC236}">
                <a16:creationId xmlns:a16="http://schemas.microsoft.com/office/drawing/2014/main" id="{7B8B842C-AC46-48D6-BF6B-A40530779050}"/>
              </a:ext>
            </a:extLst>
          </p:cNvPr>
          <p:cNvCxnSpPr>
            <a:cxnSpLocks noChangeShapeType="1"/>
            <a:stCxn id="6146" idx="6"/>
            <a:endCxn id="6147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9" name="Text Box 41">
            <a:extLst>
              <a:ext uri="{FF2B5EF4-FFF2-40B4-BE49-F238E27FC236}">
                <a16:creationId xmlns:a16="http://schemas.microsoft.com/office/drawing/2014/main" id="{37780BEE-92AC-4914-A025-347D6E651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6150" name="Oval 42">
            <a:extLst>
              <a:ext uri="{FF2B5EF4-FFF2-40B4-BE49-F238E27FC236}">
                <a16:creationId xmlns:a16="http://schemas.microsoft.com/office/drawing/2014/main" id="{0878BCCC-B3ED-4A51-AFB7-FB19030F2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6151" name="Oval 43">
            <a:extLst>
              <a:ext uri="{FF2B5EF4-FFF2-40B4-BE49-F238E27FC236}">
                <a16:creationId xmlns:a16="http://schemas.microsoft.com/office/drawing/2014/main" id="{0D9E66D8-759E-4468-9C21-F3A8A193C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6152" name="Oval 44">
            <a:extLst>
              <a:ext uri="{FF2B5EF4-FFF2-40B4-BE49-F238E27FC236}">
                <a16:creationId xmlns:a16="http://schemas.microsoft.com/office/drawing/2014/main" id="{5F32BE64-570D-4862-A8B2-DE737A740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6153" name="Oval 45">
            <a:extLst>
              <a:ext uri="{FF2B5EF4-FFF2-40B4-BE49-F238E27FC236}">
                <a16:creationId xmlns:a16="http://schemas.microsoft.com/office/drawing/2014/main" id="{A780DC34-E603-4037-81D5-8B21F58FD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6154" name="Oval 46">
            <a:extLst>
              <a:ext uri="{FF2B5EF4-FFF2-40B4-BE49-F238E27FC236}">
                <a16:creationId xmlns:a16="http://schemas.microsoft.com/office/drawing/2014/main" id="{D06D54AA-9053-4341-B0A2-8955A68EA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0427" name="AutoShape 49">
            <a:extLst>
              <a:ext uri="{FF2B5EF4-FFF2-40B4-BE49-F238E27FC236}">
                <a16:creationId xmlns:a16="http://schemas.microsoft.com/office/drawing/2014/main" id="{4AF61826-FA90-4760-8F84-D2B8E8B7937B}"/>
              </a:ext>
            </a:extLst>
          </p:cNvPr>
          <p:cNvCxnSpPr>
            <a:cxnSpLocks noChangeShapeType="1"/>
            <a:stCxn id="6146" idx="3"/>
            <a:endCxn id="6151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8" name="AutoShape 50">
            <a:extLst>
              <a:ext uri="{FF2B5EF4-FFF2-40B4-BE49-F238E27FC236}">
                <a16:creationId xmlns:a16="http://schemas.microsoft.com/office/drawing/2014/main" id="{66EB0BF6-26B5-41A0-BD4E-B6363679DC95}"/>
              </a:ext>
            </a:extLst>
          </p:cNvPr>
          <p:cNvCxnSpPr>
            <a:cxnSpLocks noChangeShapeType="1"/>
            <a:stCxn id="6151" idx="5"/>
            <a:endCxn id="6152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9" name="AutoShape 51">
            <a:extLst>
              <a:ext uri="{FF2B5EF4-FFF2-40B4-BE49-F238E27FC236}">
                <a16:creationId xmlns:a16="http://schemas.microsoft.com/office/drawing/2014/main" id="{9F58B47E-6A56-468D-BAB9-603EE71239EC}"/>
              </a:ext>
            </a:extLst>
          </p:cNvPr>
          <p:cNvCxnSpPr>
            <a:cxnSpLocks noChangeShapeType="1"/>
            <a:stCxn id="6152" idx="7"/>
            <a:endCxn id="6154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0" name="AutoShape 52">
            <a:extLst>
              <a:ext uri="{FF2B5EF4-FFF2-40B4-BE49-F238E27FC236}">
                <a16:creationId xmlns:a16="http://schemas.microsoft.com/office/drawing/2014/main" id="{F47099B5-2600-45F0-BA1F-DCCA18B0D9F3}"/>
              </a:ext>
            </a:extLst>
          </p:cNvPr>
          <p:cNvCxnSpPr>
            <a:cxnSpLocks noChangeShapeType="1"/>
            <a:stCxn id="6153" idx="3"/>
            <a:endCxn id="6154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1" name="AutoShape 53">
            <a:extLst>
              <a:ext uri="{FF2B5EF4-FFF2-40B4-BE49-F238E27FC236}">
                <a16:creationId xmlns:a16="http://schemas.microsoft.com/office/drawing/2014/main" id="{E98ACDA0-DE6B-48F7-9F8D-5778886612D8}"/>
              </a:ext>
            </a:extLst>
          </p:cNvPr>
          <p:cNvCxnSpPr>
            <a:cxnSpLocks noChangeShapeType="1"/>
            <a:stCxn id="6150" idx="4"/>
            <a:endCxn id="6154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2" name="AutoShape 54">
            <a:extLst>
              <a:ext uri="{FF2B5EF4-FFF2-40B4-BE49-F238E27FC236}">
                <a16:creationId xmlns:a16="http://schemas.microsoft.com/office/drawing/2014/main" id="{EAE6A66F-8C63-45EB-B8E7-9FEB68627292}"/>
              </a:ext>
            </a:extLst>
          </p:cNvPr>
          <p:cNvCxnSpPr>
            <a:cxnSpLocks noChangeShapeType="1"/>
            <a:stCxn id="6146" idx="4"/>
            <a:endCxn id="6152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3" name="AutoShape 55">
            <a:extLst>
              <a:ext uri="{FF2B5EF4-FFF2-40B4-BE49-F238E27FC236}">
                <a16:creationId xmlns:a16="http://schemas.microsoft.com/office/drawing/2014/main" id="{BBF21E28-D9F2-4933-ADCC-42E0BA393DBF}"/>
              </a:ext>
            </a:extLst>
          </p:cNvPr>
          <p:cNvCxnSpPr>
            <a:cxnSpLocks noChangeShapeType="1"/>
            <a:stCxn id="6147" idx="3"/>
            <a:endCxn id="6150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4" name="AutoShape 56">
            <a:extLst>
              <a:ext uri="{FF2B5EF4-FFF2-40B4-BE49-F238E27FC236}">
                <a16:creationId xmlns:a16="http://schemas.microsoft.com/office/drawing/2014/main" id="{36FAA68B-61D3-4542-9B42-DBD91E311847}"/>
              </a:ext>
            </a:extLst>
          </p:cNvPr>
          <p:cNvCxnSpPr>
            <a:cxnSpLocks noChangeShapeType="1"/>
            <a:stCxn id="6147" idx="4"/>
            <a:endCxn id="6153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3" name="Rectangle 90">
            <a:extLst>
              <a:ext uri="{FF2B5EF4-FFF2-40B4-BE49-F238E27FC236}">
                <a16:creationId xmlns:a16="http://schemas.microsoft.com/office/drawing/2014/main" id="{61806E5A-C9A6-47DD-959F-2F219A80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6164" name="Oval 92">
            <a:extLst>
              <a:ext uri="{FF2B5EF4-FFF2-40B4-BE49-F238E27FC236}">
                <a16:creationId xmlns:a16="http://schemas.microsoft.com/office/drawing/2014/main" id="{F15267D8-A2BA-4FB9-B9F7-458323CE3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6165" name="Oval 93">
            <a:extLst>
              <a:ext uri="{FF2B5EF4-FFF2-40B4-BE49-F238E27FC236}">
                <a16:creationId xmlns:a16="http://schemas.microsoft.com/office/drawing/2014/main" id="{1E272900-81A0-4174-93ED-92B832E79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6166" name="Oval 94">
            <a:extLst>
              <a:ext uri="{FF2B5EF4-FFF2-40B4-BE49-F238E27FC236}">
                <a16:creationId xmlns:a16="http://schemas.microsoft.com/office/drawing/2014/main" id="{75C332CB-DF21-497B-8AD7-46EC38DB5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0439" name="AutoShape 95">
            <a:extLst>
              <a:ext uri="{FF2B5EF4-FFF2-40B4-BE49-F238E27FC236}">
                <a16:creationId xmlns:a16="http://schemas.microsoft.com/office/drawing/2014/main" id="{A147821C-5C45-4B45-AF95-A6D6828AF999}"/>
              </a:ext>
            </a:extLst>
          </p:cNvPr>
          <p:cNvCxnSpPr>
            <a:cxnSpLocks noChangeShapeType="1"/>
            <a:stCxn id="6152" idx="6"/>
            <a:endCxn id="6164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0" name="AutoShape 96">
            <a:extLst>
              <a:ext uri="{FF2B5EF4-FFF2-40B4-BE49-F238E27FC236}">
                <a16:creationId xmlns:a16="http://schemas.microsoft.com/office/drawing/2014/main" id="{FDDFFED4-496D-486E-BFA0-B865ECBDEB0C}"/>
              </a:ext>
            </a:extLst>
          </p:cNvPr>
          <p:cNvCxnSpPr>
            <a:cxnSpLocks noChangeShapeType="1"/>
            <a:stCxn id="6152" idx="2"/>
            <a:endCxn id="6165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1" name="AutoShape 98">
            <a:extLst>
              <a:ext uri="{FF2B5EF4-FFF2-40B4-BE49-F238E27FC236}">
                <a16:creationId xmlns:a16="http://schemas.microsoft.com/office/drawing/2014/main" id="{17E76306-BE66-49DC-A398-2450BF8243D4}"/>
              </a:ext>
            </a:extLst>
          </p:cNvPr>
          <p:cNvCxnSpPr>
            <a:cxnSpLocks noChangeShapeType="1"/>
            <a:stCxn id="6151" idx="1"/>
            <a:endCxn id="6166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2" name="AutoShape 99">
            <a:extLst>
              <a:ext uri="{FF2B5EF4-FFF2-40B4-BE49-F238E27FC236}">
                <a16:creationId xmlns:a16="http://schemas.microsoft.com/office/drawing/2014/main" id="{E9C6FDFD-1D7C-44E3-9CBC-4D22FE207CA6}"/>
              </a:ext>
            </a:extLst>
          </p:cNvPr>
          <p:cNvCxnSpPr>
            <a:cxnSpLocks noChangeShapeType="1"/>
            <a:stCxn id="6164" idx="1"/>
            <a:endCxn id="6154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3" name="AutoShape 100">
            <a:extLst>
              <a:ext uri="{FF2B5EF4-FFF2-40B4-BE49-F238E27FC236}">
                <a16:creationId xmlns:a16="http://schemas.microsoft.com/office/drawing/2014/main" id="{1C3D19F1-D9B9-4A0F-95A6-334B02499F84}"/>
              </a:ext>
            </a:extLst>
          </p:cNvPr>
          <p:cNvCxnSpPr>
            <a:cxnSpLocks noChangeShapeType="1"/>
            <a:stCxn id="6153" idx="4"/>
            <a:endCxn id="616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4" name="AutoShape 101">
            <a:extLst>
              <a:ext uri="{FF2B5EF4-FFF2-40B4-BE49-F238E27FC236}">
                <a16:creationId xmlns:a16="http://schemas.microsoft.com/office/drawing/2014/main" id="{BF3187DF-7207-4EFC-881C-D4E1146D4886}"/>
              </a:ext>
            </a:extLst>
          </p:cNvPr>
          <p:cNvCxnSpPr>
            <a:cxnSpLocks noChangeShapeType="1"/>
            <a:stCxn id="6166" idx="7"/>
            <a:endCxn id="6146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3" name="Text Box 103">
            <a:extLst>
              <a:ext uri="{FF2B5EF4-FFF2-40B4-BE49-F238E27FC236}">
                <a16:creationId xmlns:a16="http://schemas.microsoft.com/office/drawing/2014/main" id="{0B2DEC94-7663-4EC8-91EA-C03E72233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6174" name="Text Box 104">
            <a:extLst>
              <a:ext uri="{FF2B5EF4-FFF2-40B4-BE49-F238E27FC236}">
                <a16:creationId xmlns:a16="http://schemas.microsoft.com/office/drawing/2014/main" id="{BB40041D-A10E-4E04-A5D5-72548905E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6175" name="Text Box 105">
            <a:extLst>
              <a:ext uri="{FF2B5EF4-FFF2-40B4-BE49-F238E27FC236}">
                <a16:creationId xmlns:a16="http://schemas.microsoft.com/office/drawing/2014/main" id="{6037641C-E965-4837-B071-B5FC4125D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6176" name="Text Box 107">
            <a:extLst>
              <a:ext uri="{FF2B5EF4-FFF2-40B4-BE49-F238E27FC236}">
                <a16:creationId xmlns:a16="http://schemas.microsoft.com/office/drawing/2014/main" id="{9F3BEE17-0C99-42AB-95F9-9928085AA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6177" name="Text Box 108">
            <a:extLst>
              <a:ext uri="{FF2B5EF4-FFF2-40B4-BE49-F238E27FC236}">
                <a16:creationId xmlns:a16="http://schemas.microsoft.com/office/drawing/2014/main" id="{63F4A0DD-3F2C-4022-9D3F-C5A077995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6178" name="Text Box 109">
            <a:extLst>
              <a:ext uri="{FF2B5EF4-FFF2-40B4-BE49-F238E27FC236}">
                <a16:creationId xmlns:a16="http://schemas.microsoft.com/office/drawing/2014/main" id="{1BF6ADF7-9670-40D5-9C27-18E6BC38C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6179" name="Text Box 110">
            <a:extLst>
              <a:ext uri="{FF2B5EF4-FFF2-40B4-BE49-F238E27FC236}">
                <a16:creationId xmlns:a16="http://schemas.microsoft.com/office/drawing/2014/main" id="{D345EC43-9843-42F2-84B7-EC483DBA8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6180" name="Text Box 111">
            <a:extLst>
              <a:ext uri="{FF2B5EF4-FFF2-40B4-BE49-F238E27FC236}">
                <a16:creationId xmlns:a16="http://schemas.microsoft.com/office/drawing/2014/main" id="{FA0ADB68-3F46-404C-97FF-58A153544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6181" name="Text Box 112">
            <a:extLst>
              <a:ext uri="{FF2B5EF4-FFF2-40B4-BE49-F238E27FC236}">
                <a16:creationId xmlns:a16="http://schemas.microsoft.com/office/drawing/2014/main" id="{78977B03-F20A-4E4F-9C65-2F10AB7F2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6182" name="Text Box 113">
            <a:extLst>
              <a:ext uri="{FF2B5EF4-FFF2-40B4-BE49-F238E27FC236}">
                <a16:creationId xmlns:a16="http://schemas.microsoft.com/office/drawing/2014/main" id="{4594B02E-09A1-4D02-838A-2C024BDA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6183" name="Text Box 114">
            <a:extLst>
              <a:ext uri="{FF2B5EF4-FFF2-40B4-BE49-F238E27FC236}">
                <a16:creationId xmlns:a16="http://schemas.microsoft.com/office/drawing/2014/main" id="{527CC9BA-6599-430F-8FD5-48182BFBB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6184" name="Text Box 116">
            <a:extLst>
              <a:ext uri="{FF2B5EF4-FFF2-40B4-BE49-F238E27FC236}">
                <a16:creationId xmlns:a16="http://schemas.microsoft.com/office/drawing/2014/main" id="{F37E5ED7-9060-4582-A5B9-13EDD25CA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6185" name="Text Box 117">
            <a:extLst>
              <a:ext uri="{FF2B5EF4-FFF2-40B4-BE49-F238E27FC236}">
                <a16:creationId xmlns:a16="http://schemas.microsoft.com/office/drawing/2014/main" id="{308D4ACB-3522-4C38-8BD2-EA7C5A648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6186" name="Text Box 118">
            <a:extLst>
              <a:ext uri="{FF2B5EF4-FFF2-40B4-BE49-F238E27FC236}">
                <a16:creationId xmlns:a16="http://schemas.microsoft.com/office/drawing/2014/main" id="{FC809F83-59FA-4A2B-A0FA-15994E0EB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6187" name="Text Box 119">
            <a:extLst>
              <a:ext uri="{FF2B5EF4-FFF2-40B4-BE49-F238E27FC236}">
                <a16:creationId xmlns:a16="http://schemas.microsoft.com/office/drawing/2014/main" id="{FDCC69E7-C7F7-42A0-BFAC-7A933B042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6188" name="Text Box 120">
            <a:extLst>
              <a:ext uri="{FF2B5EF4-FFF2-40B4-BE49-F238E27FC236}">
                <a16:creationId xmlns:a16="http://schemas.microsoft.com/office/drawing/2014/main" id="{0594207F-8691-47B5-AC0E-81AB49E16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6189" name="Text Box 121">
            <a:extLst>
              <a:ext uri="{FF2B5EF4-FFF2-40B4-BE49-F238E27FC236}">
                <a16:creationId xmlns:a16="http://schemas.microsoft.com/office/drawing/2014/main" id="{6257487D-0955-41BD-85F3-E4DAC8EA5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6190" name="Text Box 122">
            <a:extLst>
              <a:ext uri="{FF2B5EF4-FFF2-40B4-BE49-F238E27FC236}">
                <a16:creationId xmlns:a16="http://schemas.microsoft.com/office/drawing/2014/main" id="{F9EFC2BB-B16B-4E29-BDED-E5B41CF3B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6191" name="Text Box 123">
            <a:extLst>
              <a:ext uri="{FF2B5EF4-FFF2-40B4-BE49-F238E27FC236}">
                <a16:creationId xmlns:a16="http://schemas.microsoft.com/office/drawing/2014/main" id="{42F4D3C9-A501-4A19-86BA-0F39C025B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6192" name="Text Box 124">
            <a:extLst>
              <a:ext uri="{FF2B5EF4-FFF2-40B4-BE49-F238E27FC236}">
                <a16:creationId xmlns:a16="http://schemas.microsoft.com/office/drawing/2014/main" id="{9CAF7956-2B35-4967-B4E0-A8CD39D3D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6193" name="Text Box 125">
            <a:extLst>
              <a:ext uri="{FF2B5EF4-FFF2-40B4-BE49-F238E27FC236}">
                <a16:creationId xmlns:a16="http://schemas.microsoft.com/office/drawing/2014/main" id="{1433267E-3EC8-416F-80A0-2D23EEFF5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6194" name="Text Box 126">
            <a:extLst>
              <a:ext uri="{FF2B5EF4-FFF2-40B4-BE49-F238E27FC236}">
                <a16:creationId xmlns:a16="http://schemas.microsoft.com/office/drawing/2014/main" id="{B65BF57A-261E-4B0A-8AA4-7D4743864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6195" name="Text Box 127">
            <a:extLst>
              <a:ext uri="{FF2B5EF4-FFF2-40B4-BE49-F238E27FC236}">
                <a16:creationId xmlns:a16="http://schemas.microsoft.com/office/drawing/2014/main" id="{3CE2726C-0BD3-407E-ABBC-066A7E5FE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6196" name="Text Box 128">
            <a:extLst>
              <a:ext uri="{FF2B5EF4-FFF2-40B4-BE49-F238E27FC236}">
                <a16:creationId xmlns:a16="http://schemas.microsoft.com/office/drawing/2014/main" id="{DB50AB00-06C7-4980-A219-F13948554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6197" name="Text Box 129">
            <a:extLst>
              <a:ext uri="{FF2B5EF4-FFF2-40B4-BE49-F238E27FC236}">
                <a16:creationId xmlns:a16="http://schemas.microsoft.com/office/drawing/2014/main" id="{0A28B0AC-A9D7-41B0-9C09-9BAF36D02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60470" name="AutoShape 162">
            <a:extLst>
              <a:ext uri="{FF2B5EF4-FFF2-40B4-BE49-F238E27FC236}">
                <a16:creationId xmlns:a16="http://schemas.microsoft.com/office/drawing/2014/main" id="{CA7478C1-DDD0-4DA2-89B6-26A9FE61701B}"/>
              </a:ext>
            </a:extLst>
          </p:cNvPr>
          <p:cNvCxnSpPr>
            <a:cxnSpLocks noChangeShapeType="1"/>
            <a:stCxn id="6151" idx="4"/>
            <a:endCxn id="616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99" name="Text Box 163">
            <a:extLst>
              <a:ext uri="{FF2B5EF4-FFF2-40B4-BE49-F238E27FC236}">
                <a16:creationId xmlns:a16="http://schemas.microsoft.com/office/drawing/2014/main" id="{A3D03790-A56C-4073-BC90-12251E3EA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Complete Graph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2">
            <a:extLst>
              <a:ext uri="{FF2B5EF4-FFF2-40B4-BE49-F238E27FC236}">
                <a16:creationId xmlns:a16="http://schemas.microsoft.com/office/drawing/2014/main" id="{4CE8F6FA-703D-4976-978D-52495556D8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171" name="Oval 3">
            <a:extLst>
              <a:ext uri="{FF2B5EF4-FFF2-40B4-BE49-F238E27FC236}">
                <a16:creationId xmlns:a16="http://schemas.microsoft.com/office/drawing/2014/main" id="{70202A08-425C-48CA-BD00-1404063F2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1444" name="AutoShape 4">
            <a:extLst>
              <a:ext uri="{FF2B5EF4-FFF2-40B4-BE49-F238E27FC236}">
                <a16:creationId xmlns:a16="http://schemas.microsoft.com/office/drawing/2014/main" id="{AAD1FA57-4CE9-4ED2-BB3C-C03424E38D62}"/>
              </a:ext>
            </a:extLst>
          </p:cNvPr>
          <p:cNvCxnSpPr>
            <a:cxnSpLocks noChangeShapeType="1"/>
            <a:stCxn id="7170" idx="6"/>
            <a:endCxn id="7171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3" name="Text Box 5">
            <a:extLst>
              <a:ext uri="{FF2B5EF4-FFF2-40B4-BE49-F238E27FC236}">
                <a16:creationId xmlns:a16="http://schemas.microsoft.com/office/drawing/2014/main" id="{1C8E793C-6818-4AA7-BB71-8D68BCF40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8A2514BB-806B-4D99-B6DF-8575AFE6B6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175" name="Oval 7">
            <a:extLst>
              <a:ext uri="{FF2B5EF4-FFF2-40B4-BE49-F238E27FC236}">
                <a16:creationId xmlns:a16="http://schemas.microsoft.com/office/drawing/2014/main" id="{EAF1A83E-23E8-437D-9000-D55A3BF4C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1448" name="AutoShape 8">
            <a:extLst>
              <a:ext uri="{FF2B5EF4-FFF2-40B4-BE49-F238E27FC236}">
                <a16:creationId xmlns:a16="http://schemas.microsoft.com/office/drawing/2014/main" id="{3458FDA3-27E9-4AB5-ABC3-6B64FCA19C7D}"/>
              </a:ext>
            </a:extLst>
          </p:cNvPr>
          <p:cNvCxnSpPr>
            <a:cxnSpLocks noChangeShapeType="1"/>
            <a:stCxn id="7174" idx="6"/>
            <a:endCxn id="7175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7" name="Text Box 9">
            <a:extLst>
              <a:ext uri="{FF2B5EF4-FFF2-40B4-BE49-F238E27FC236}">
                <a16:creationId xmlns:a16="http://schemas.microsoft.com/office/drawing/2014/main" id="{3F8467E0-7814-4022-AAEB-D603A9D46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7178" name="Oval 10">
            <a:extLst>
              <a:ext uri="{FF2B5EF4-FFF2-40B4-BE49-F238E27FC236}">
                <a16:creationId xmlns:a16="http://schemas.microsoft.com/office/drawing/2014/main" id="{CD7ACC9D-B768-4E6C-849F-F94B533275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179" name="Oval 11">
            <a:extLst>
              <a:ext uri="{FF2B5EF4-FFF2-40B4-BE49-F238E27FC236}">
                <a16:creationId xmlns:a16="http://schemas.microsoft.com/office/drawing/2014/main" id="{8492A45E-CA76-4EE0-8DEA-85B33F0F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1452" name="AutoShape 12">
            <a:extLst>
              <a:ext uri="{FF2B5EF4-FFF2-40B4-BE49-F238E27FC236}">
                <a16:creationId xmlns:a16="http://schemas.microsoft.com/office/drawing/2014/main" id="{0C6B3355-F71A-4E93-AFD4-44B92AD39FF7}"/>
              </a:ext>
            </a:extLst>
          </p:cNvPr>
          <p:cNvCxnSpPr>
            <a:cxnSpLocks noChangeShapeType="1"/>
            <a:stCxn id="7178" idx="6"/>
            <a:endCxn id="7179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1" name="Text Box 13">
            <a:extLst>
              <a:ext uri="{FF2B5EF4-FFF2-40B4-BE49-F238E27FC236}">
                <a16:creationId xmlns:a16="http://schemas.microsoft.com/office/drawing/2014/main" id="{FF4DC893-A347-45A4-894E-3D6A84293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7182" name="Oval 14">
            <a:extLst>
              <a:ext uri="{FF2B5EF4-FFF2-40B4-BE49-F238E27FC236}">
                <a16:creationId xmlns:a16="http://schemas.microsoft.com/office/drawing/2014/main" id="{AF8452E3-A71D-4C2F-B9D3-0292E66831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183" name="Oval 15">
            <a:extLst>
              <a:ext uri="{FF2B5EF4-FFF2-40B4-BE49-F238E27FC236}">
                <a16:creationId xmlns:a16="http://schemas.microsoft.com/office/drawing/2014/main" id="{020DB4B9-ED5F-40FB-9221-94F6BC532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1456" name="AutoShape 16">
            <a:extLst>
              <a:ext uri="{FF2B5EF4-FFF2-40B4-BE49-F238E27FC236}">
                <a16:creationId xmlns:a16="http://schemas.microsoft.com/office/drawing/2014/main" id="{CD8CA9AE-872A-4AF0-A58D-EF91E5D4F3CA}"/>
              </a:ext>
            </a:extLst>
          </p:cNvPr>
          <p:cNvCxnSpPr>
            <a:cxnSpLocks noChangeShapeType="1"/>
            <a:stCxn id="7182" idx="6"/>
            <a:endCxn id="7183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5" name="Text Box 17">
            <a:extLst>
              <a:ext uri="{FF2B5EF4-FFF2-40B4-BE49-F238E27FC236}">
                <a16:creationId xmlns:a16="http://schemas.microsoft.com/office/drawing/2014/main" id="{A37F1D7C-C222-44E1-B239-C451DD4A1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7186" name="Oval 18">
            <a:extLst>
              <a:ext uri="{FF2B5EF4-FFF2-40B4-BE49-F238E27FC236}">
                <a16:creationId xmlns:a16="http://schemas.microsoft.com/office/drawing/2014/main" id="{6447C854-9976-4BF1-A7E3-5871AF9C5A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187" name="Oval 19">
            <a:extLst>
              <a:ext uri="{FF2B5EF4-FFF2-40B4-BE49-F238E27FC236}">
                <a16:creationId xmlns:a16="http://schemas.microsoft.com/office/drawing/2014/main" id="{28CD494C-9187-4571-B4EC-C11E2FAD2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1460" name="AutoShape 20">
            <a:extLst>
              <a:ext uri="{FF2B5EF4-FFF2-40B4-BE49-F238E27FC236}">
                <a16:creationId xmlns:a16="http://schemas.microsoft.com/office/drawing/2014/main" id="{7F28A125-93DC-4ABB-83FA-6C9E7F5EE09D}"/>
              </a:ext>
            </a:extLst>
          </p:cNvPr>
          <p:cNvCxnSpPr>
            <a:cxnSpLocks noChangeShapeType="1"/>
            <a:stCxn id="7186" idx="6"/>
            <a:endCxn id="7187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9" name="Text Box 21">
            <a:extLst>
              <a:ext uri="{FF2B5EF4-FFF2-40B4-BE49-F238E27FC236}">
                <a16:creationId xmlns:a16="http://schemas.microsoft.com/office/drawing/2014/main" id="{D32871EF-E3FE-4B2F-92D0-82D118C66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7190" name="Oval 22">
            <a:extLst>
              <a:ext uri="{FF2B5EF4-FFF2-40B4-BE49-F238E27FC236}">
                <a16:creationId xmlns:a16="http://schemas.microsoft.com/office/drawing/2014/main" id="{BB6EDE41-9AF1-4CC6-A312-1F9468F9B5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191" name="Oval 23">
            <a:extLst>
              <a:ext uri="{FF2B5EF4-FFF2-40B4-BE49-F238E27FC236}">
                <a16:creationId xmlns:a16="http://schemas.microsoft.com/office/drawing/2014/main" id="{D9B99E70-9BDE-4F14-B28C-6F2E212CB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1464" name="AutoShape 24">
            <a:extLst>
              <a:ext uri="{FF2B5EF4-FFF2-40B4-BE49-F238E27FC236}">
                <a16:creationId xmlns:a16="http://schemas.microsoft.com/office/drawing/2014/main" id="{2D6A046B-E871-480B-871A-E0AF42B451F0}"/>
              </a:ext>
            </a:extLst>
          </p:cNvPr>
          <p:cNvCxnSpPr>
            <a:cxnSpLocks noChangeShapeType="1"/>
            <a:stCxn id="7190" idx="6"/>
            <a:endCxn id="7191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3" name="Text Box 25">
            <a:extLst>
              <a:ext uri="{FF2B5EF4-FFF2-40B4-BE49-F238E27FC236}">
                <a16:creationId xmlns:a16="http://schemas.microsoft.com/office/drawing/2014/main" id="{D51CD783-B73E-406D-969F-0EC9849D6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7194" name="Oval 26">
            <a:extLst>
              <a:ext uri="{FF2B5EF4-FFF2-40B4-BE49-F238E27FC236}">
                <a16:creationId xmlns:a16="http://schemas.microsoft.com/office/drawing/2014/main" id="{EEF906F9-7D1C-486D-9ED9-F19F4374CD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195" name="Oval 27">
            <a:extLst>
              <a:ext uri="{FF2B5EF4-FFF2-40B4-BE49-F238E27FC236}">
                <a16:creationId xmlns:a16="http://schemas.microsoft.com/office/drawing/2014/main" id="{6C0A141D-68A8-4CA7-8860-C051DADF3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1468" name="AutoShape 28">
            <a:extLst>
              <a:ext uri="{FF2B5EF4-FFF2-40B4-BE49-F238E27FC236}">
                <a16:creationId xmlns:a16="http://schemas.microsoft.com/office/drawing/2014/main" id="{03DB847A-6AFA-4B4C-9E52-02598C8B4F35}"/>
              </a:ext>
            </a:extLst>
          </p:cNvPr>
          <p:cNvCxnSpPr>
            <a:cxnSpLocks noChangeShapeType="1"/>
            <a:stCxn id="7194" idx="6"/>
            <a:endCxn id="7195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7" name="Text Box 29">
            <a:extLst>
              <a:ext uri="{FF2B5EF4-FFF2-40B4-BE49-F238E27FC236}">
                <a16:creationId xmlns:a16="http://schemas.microsoft.com/office/drawing/2014/main" id="{99CA3E9D-20D3-4E86-BA3C-55E17B71D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7198" name="Oval 30">
            <a:extLst>
              <a:ext uri="{FF2B5EF4-FFF2-40B4-BE49-F238E27FC236}">
                <a16:creationId xmlns:a16="http://schemas.microsoft.com/office/drawing/2014/main" id="{D46B2BD3-8F02-4D65-93D7-D6EB10BF63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199" name="Oval 31">
            <a:extLst>
              <a:ext uri="{FF2B5EF4-FFF2-40B4-BE49-F238E27FC236}">
                <a16:creationId xmlns:a16="http://schemas.microsoft.com/office/drawing/2014/main" id="{BF3C724B-0055-4D40-9812-D53C36E82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1472" name="AutoShape 32">
            <a:extLst>
              <a:ext uri="{FF2B5EF4-FFF2-40B4-BE49-F238E27FC236}">
                <a16:creationId xmlns:a16="http://schemas.microsoft.com/office/drawing/2014/main" id="{E323BF27-A9F7-416C-B92F-6FC4D2FDA0B0}"/>
              </a:ext>
            </a:extLst>
          </p:cNvPr>
          <p:cNvCxnSpPr>
            <a:cxnSpLocks noChangeShapeType="1"/>
            <a:stCxn id="7198" idx="6"/>
            <a:endCxn id="7199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1" name="Text Box 33">
            <a:extLst>
              <a:ext uri="{FF2B5EF4-FFF2-40B4-BE49-F238E27FC236}">
                <a16:creationId xmlns:a16="http://schemas.microsoft.com/office/drawing/2014/main" id="{EA6718A5-4EAB-4005-A33F-520B255CA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7202" name="Oval 34">
            <a:extLst>
              <a:ext uri="{FF2B5EF4-FFF2-40B4-BE49-F238E27FC236}">
                <a16:creationId xmlns:a16="http://schemas.microsoft.com/office/drawing/2014/main" id="{92A7D854-EF52-4FD3-AC97-1A29EDC5C3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203" name="Oval 35">
            <a:extLst>
              <a:ext uri="{FF2B5EF4-FFF2-40B4-BE49-F238E27FC236}">
                <a16:creationId xmlns:a16="http://schemas.microsoft.com/office/drawing/2014/main" id="{CCD4CA11-FF32-41F5-B212-93CDBB8BB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1476" name="AutoShape 36">
            <a:extLst>
              <a:ext uri="{FF2B5EF4-FFF2-40B4-BE49-F238E27FC236}">
                <a16:creationId xmlns:a16="http://schemas.microsoft.com/office/drawing/2014/main" id="{69EADC8B-99B0-44A4-97F2-33CC18C28BFE}"/>
              </a:ext>
            </a:extLst>
          </p:cNvPr>
          <p:cNvCxnSpPr>
            <a:cxnSpLocks noChangeShapeType="1"/>
            <a:stCxn id="7202" idx="6"/>
            <a:endCxn id="720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5" name="Text Box 37">
            <a:extLst>
              <a:ext uri="{FF2B5EF4-FFF2-40B4-BE49-F238E27FC236}">
                <a16:creationId xmlns:a16="http://schemas.microsoft.com/office/drawing/2014/main" id="{38945862-C608-49DC-84E2-6E4211E1E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7206" name="Oval 38">
            <a:extLst>
              <a:ext uri="{FF2B5EF4-FFF2-40B4-BE49-F238E27FC236}">
                <a16:creationId xmlns:a16="http://schemas.microsoft.com/office/drawing/2014/main" id="{68744EC7-1805-4EC1-A2BE-DC58259CF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207" name="Oval 39">
            <a:extLst>
              <a:ext uri="{FF2B5EF4-FFF2-40B4-BE49-F238E27FC236}">
                <a16:creationId xmlns:a16="http://schemas.microsoft.com/office/drawing/2014/main" id="{5944EC1A-E2C6-42F9-9B57-90617BAE7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208" name="Oval 40">
            <a:extLst>
              <a:ext uri="{FF2B5EF4-FFF2-40B4-BE49-F238E27FC236}">
                <a16:creationId xmlns:a16="http://schemas.microsoft.com/office/drawing/2014/main" id="{80715AFE-7A2C-4E7C-8714-0C300A4A5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209" name="Oval 41">
            <a:extLst>
              <a:ext uri="{FF2B5EF4-FFF2-40B4-BE49-F238E27FC236}">
                <a16:creationId xmlns:a16="http://schemas.microsoft.com/office/drawing/2014/main" id="{BB066F03-410C-45A7-A87E-883433638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210" name="Oval 42">
            <a:extLst>
              <a:ext uri="{FF2B5EF4-FFF2-40B4-BE49-F238E27FC236}">
                <a16:creationId xmlns:a16="http://schemas.microsoft.com/office/drawing/2014/main" id="{95C157E8-43A4-4348-821C-92CC18B1E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1483" name="AutoShape 43">
            <a:extLst>
              <a:ext uri="{FF2B5EF4-FFF2-40B4-BE49-F238E27FC236}">
                <a16:creationId xmlns:a16="http://schemas.microsoft.com/office/drawing/2014/main" id="{8C3AB390-211A-4D9B-A400-CDABE657A7CA}"/>
              </a:ext>
            </a:extLst>
          </p:cNvPr>
          <p:cNvCxnSpPr>
            <a:cxnSpLocks noChangeShapeType="1"/>
            <a:stCxn id="7202" idx="3"/>
            <a:endCxn id="7207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84" name="AutoShape 44">
            <a:extLst>
              <a:ext uri="{FF2B5EF4-FFF2-40B4-BE49-F238E27FC236}">
                <a16:creationId xmlns:a16="http://schemas.microsoft.com/office/drawing/2014/main" id="{9FDBA27A-C3ED-41F4-9F73-098DC40668BC}"/>
              </a:ext>
            </a:extLst>
          </p:cNvPr>
          <p:cNvCxnSpPr>
            <a:cxnSpLocks noChangeShapeType="1"/>
            <a:stCxn id="7207" idx="5"/>
            <a:endCxn id="7208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85" name="AutoShape 45">
            <a:extLst>
              <a:ext uri="{FF2B5EF4-FFF2-40B4-BE49-F238E27FC236}">
                <a16:creationId xmlns:a16="http://schemas.microsoft.com/office/drawing/2014/main" id="{B4FAB72F-472B-499A-998D-04D4EFE41CD1}"/>
              </a:ext>
            </a:extLst>
          </p:cNvPr>
          <p:cNvCxnSpPr>
            <a:cxnSpLocks noChangeShapeType="1"/>
            <a:stCxn id="7208" idx="7"/>
            <a:endCxn id="7210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86" name="AutoShape 46">
            <a:extLst>
              <a:ext uri="{FF2B5EF4-FFF2-40B4-BE49-F238E27FC236}">
                <a16:creationId xmlns:a16="http://schemas.microsoft.com/office/drawing/2014/main" id="{2AB646AE-5351-4A76-B1CC-DC627BBDAE9E}"/>
              </a:ext>
            </a:extLst>
          </p:cNvPr>
          <p:cNvCxnSpPr>
            <a:cxnSpLocks noChangeShapeType="1"/>
            <a:stCxn id="7209" idx="3"/>
            <a:endCxn id="7210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87" name="AutoShape 47">
            <a:extLst>
              <a:ext uri="{FF2B5EF4-FFF2-40B4-BE49-F238E27FC236}">
                <a16:creationId xmlns:a16="http://schemas.microsoft.com/office/drawing/2014/main" id="{C93BD2BE-8B21-40A6-83C7-41AB95803596}"/>
              </a:ext>
            </a:extLst>
          </p:cNvPr>
          <p:cNvCxnSpPr>
            <a:cxnSpLocks noChangeShapeType="1"/>
            <a:stCxn id="7206" idx="4"/>
            <a:endCxn id="721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88" name="AutoShape 48">
            <a:extLst>
              <a:ext uri="{FF2B5EF4-FFF2-40B4-BE49-F238E27FC236}">
                <a16:creationId xmlns:a16="http://schemas.microsoft.com/office/drawing/2014/main" id="{80BAB5C3-668A-4F30-AF8E-413DA94CCF38}"/>
              </a:ext>
            </a:extLst>
          </p:cNvPr>
          <p:cNvCxnSpPr>
            <a:cxnSpLocks noChangeShapeType="1"/>
            <a:stCxn id="7202" idx="4"/>
            <a:endCxn id="720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89" name="AutoShape 49">
            <a:extLst>
              <a:ext uri="{FF2B5EF4-FFF2-40B4-BE49-F238E27FC236}">
                <a16:creationId xmlns:a16="http://schemas.microsoft.com/office/drawing/2014/main" id="{24D9FD36-F1C9-46F1-8704-F009BFAD0240}"/>
              </a:ext>
            </a:extLst>
          </p:cNvPr>
          <p:cNvCxnSpPr>
            <a:cxnSpLocks noChangeShapeType="1"/>
            <a:stCxn id="7203" idx="3"/>
            <a:endCxn id="7206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90" name="AutoShape 50">
            <a:extLst>
              <a:ext uri="{FF2B5EF4-FFF2-40B4-BE49-F238E27FC236}">
                <a16:creationId xmlns:a16="http://schemas.microsoft.com/office/drawing/2014/main" id="{8904A18F-0A97-458E-ABEC-750C3F739917}"/>
              </a:ext>
            </a:extLst>
          </p:cNvPr>
          <p:cNvCxnSpPr>
            <a:cxnSpLocks noChangeShapeType="1"/>
            <a:stCxn id="7203" idx="4"/>
            <a:endCxn id="720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9" name="Oval 51">
            <a:extLst>
              <a:ext uri="{FF2B5EF4-FFF2-40B4-BE49-F238E27FC236}">
                <a16:creationId xmlns:a16="http://schemas.microsoft.com/office/drawing/2014/main" id="{33A08E45-A4BE-42BB-B51F-29E7CB9540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220" name="Oval 52">
            <a:extLst>
              <a:ext uri="{FF2B5EF4-FFF2-40B4-BE49-F238E27FC236}">
                <a16:creationId xmlns:a16="http://schemas.microsoft.com/office/drawing/2014/main" id="{99E6B369-9AFA-40D2-80B3-E58FDC548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1493" name="AutoShape 53">
            <a:extLst>
              <a:ext uri="{FF2B5EF4-FFF2-40B4-BE49-F238E27FC236}">
                <a16:creationId xmlns:a16="http://schemas.microsoft.com/office/drawing/2014/main" id="{47850D72-8FF2-423B-B9D5-108F6239C8AA}"/>
              </a:ext>
            </a:extLst>
          </p:cNvPr>
          <p:cNvCxnSpPr>
            <a:cxnSpLocks noChangeShapeType="1"/>
            <a:stCxn id="7219" idx="6"/>
            <a:endCxn id="7220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22" name="Text Box 54">
            <a:extLst>
              <a:ext uri="{FF2B5EF4-FFF2-40B4-BE49-F238E27FC236}">
                <a16:creationId xmlns:a16="http://schemas.microsoft.com/office/drawing/2014/main" id="{B8258E77-80C4-414D-9ACA-A0ACC441E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7223" name="Oval 55">
            <a:extLst>
              <a:ext uri="{FF2B5EF4-FFF2-40B4-BE49-F238E27FC236}">
                <a16:creationId xmlns:a16="http://schemas.microsoft.com/office/drawing/2014/main" id="{7B9FE566-EA2C-4E9B-9F44-01A95190D9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224" name="Oval 56">
            <a:extLst>
              <a:ext uri="{FF2B5EF4-FFF2-40B4-BE49-F238E27FC236}">
                <a16:creationId xmlns:a16="http://schemas.microsoft.com/office/drawing/2014/main" id="{6A03E92B-1B43-49B8-8E86-6BC979A29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1497" name="AutoShape 57">
            <a:extLst>
              <a:ext uri="{FF2B5EF4-FFF2-40B4-BE49-F238E27FC236}">
                <a16:creationId xmlns:a16="http://schemas.microsoft.com/office/drawing/2014/main" id="{E311306E-A868-44D4-B26D-AC1A4D76A8C2}"/>
              </a:ext>
            </a:extLst>
          </p:cNvPr>
          <p:cNvCxnSpPr>
            <a:cxnSpLocks noChangeShapeType="1"/>
            <a:stCxn id="7223" idx="6"/>
            <a:endCxn id="7224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26" name="Text Box 58">
            <a:extLst>
              <a:ext uri="{FF2B5EF4-FFF2-40B4-BE49-F238E27FC236}">
                <a16:creationId xmlns:a16="http://schemas.microsoft.com/office/drawing/2014/main" id="{1A569640-92FF-4BA7-B83E-17E46A28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7227" name="Oval 59">
            <a:extLst>
              <a:ext uri="{FF2B5EF4-FFF2-40B4-BE49-F238E27FC236}">
                <a16:creationId xmlns:a16="http://schemas.microsoft.com/office/drawing/2014/main" id="{2C8120D3-A189-4D1B-87D6-1EFEC837C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228" name="Oval 60">
            <a:extLst>
              <a:ext uri="{FF2B5EF4-FFF2-40B4-BE49-F238E27FC236}">
                <a16:creationId xmlns:a16="http://schemas.microsoft.com/office/drawing/2014/main" id="{805FC838-E7BE-417E-9677-8ADC934CE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1501" name="AutoShape 61">
            <a:extLst>
              <a:ext uri="{FF2B5EF4-FFF2-40B4-BE49-F238E27FC236}">
                <a16:creationId xmlns:a16="http://schemas.microsoft.com/office/drawing/2014/main" id="{7E9D903E-903F-4E7B-B227-2E4FF71D9C6F}"/>
              </a:ext>
            </a:extLst>
          </p:cNvPr>
          <p:cNvCxnSpPr>
            <a:cxnSpLocks noChangeShapeType="1"/>
            <a:stCxn id="7227" idx="6"/>
            <a:endCxn id="7228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30" name="Text Box 62">
            <a:extLst>
              <a:ext uri="{FF2B5EF4-FFF2-40B4-BE49-F238E27FC236}">
                <a16:creationId xmlns:a16="http://schemas.microsoft.com/office/drawing/2014/main" id="{C0151BD5-5777-4AEA-A615-D84AE29C6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7231" name="Oval 63">
            <a:extLst>
              <a:ext uri="{FF2B5EF4-FFF2-40B4-BE49-F238E27FC236}">
                <a16:creationId xmlns:a16="http://schemas.microsoft.com/office/drawing/2014/main" id="{D7D0A869-903D-47F8-A6DC-AC93157FE7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232" name="Oval 64">
            <a:extLst>
              <a:ext uri="{FF2B5EF4-FFF2-40B4-BE49-F238E27FC236}">
                <a16:creationId xmlns:a16="http://schemas.microsoft.com/office/drawing/2014/main" id="{988BF766-7F16-4445-8115-EDD79CE6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1505" name="AutoShape 65">
            <a:extLst>
              <a:ext uri="{FF2B5EF4-FFF2-40B4-BE49-F238E27FC236}">
                <a16:creationId xmlns:a16="http://schemas.microsoft.com/office/drawing/2014/main" id="{557CB355-A13C-4B16-A7F5-DAAF6D67F80D}"/>
              </a:ext>
            </a:extLst>
          </p:cNvPr>
          <p:cNvCxnSpPr>
            <a:cxnSpLocks noChangeShapeType="1"/>
            <a:stCxn id="7231" idx="6"/>
            <a:endCxn id="7232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34" name="Text Box 66">
            <a:extLst>
              <a:ext uri="{FF2B5EF4-FFF2-40B4-BE49-F238E27FC236}">
                <a16:creationId xmlns:a16="http://schemas.microsoft.com/office/drawing/2014/main" id="{D33AD252-7C6E-474B-A0DB-AC1614E21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7235" name="Oval 67">
            <a:extLst>
              <a:ext uri="{FF2B5EF4-FFF2-40B4-BE49-F238E27FC236}">
                <a16:creationId xmlns:a16="http://schemas.microsoft.com/office/drawing/2014/main" id="{4735E6D0-F9A6-4D74-A06D-DFE1DBF929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236" name="Oval 68">
            <a:extLst>
              <a:ext uri="{FF2B5EF4-FFF2-40B4-BE49-F238E27FC236}">
                <a16:creationId xmlns:a16="http://schemas.microsoft.com/office/drawing/2014/main" id="{23CB4519-4EFE-417E-8A2E-5FA728965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1509" name="AutoShape 69">
            <a:extLst>
              <a:ext uri="{FF2B5EF4-FFF2-40B4-BE49-F238E27FC236}">
                <a16:creationId xmlns:a16="http://schemas.microsoft.com/office/drawing/2014/main" id="{11FF09C7-55AB-41F5-B1BF-B28D63EB194D}"/>
              </a:ext>
            </a:extLst>
          </p:cNvPr>
          <p:cNvCxnSpPr>
            <a:cxnSpLocks noChangeShapeType="1"/>
            <a:stCxn id="7235" idx="6"/>
            <a:endCxn id="7236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38" name="Text Box 70">
            <a:extLst>
              <a:ext uri="{FF2B5EF4-FFF2-40B4-BE49-F238E27FC236}">
                <a16:creationId xmlns:a16="http://schemas.microsoft.com/office/drawing/2014/main" id="{E4F1C031-6614-4A6B-BE14-A6E555B7F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7239" name="Oval 71">
            <a:extLst>
              <a:ext uri="{FF2B5EF4-FFF2-40B4-BE49-F238E27FC236}">
                <a16:creationId xmlns:a16="http://schemas.microsoft.com/office/drawing/2014/main" id="{2EC41CB2-BB1B-40A1-A84A-5DE0FAFB7E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240" name="Oval 72">
            <a:extLst>
              <a:ext uri="{FF2B5EF4-FFF2-40B4-BE49-F238E27FC236}">
                <a16:creationId xmlns:a16="http://schemas.microsoft.com/office/drawing/2014/main" id="{19C2B3F7-2B40-4F49-95DB-49327CE2F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1513" name="AutoShape 73">
            <a:extLst>
              <a:ext uri="{FF2B5EF4-FFF2-40B4-BE49-F238E27FC236}">
                <a16:creationId xmlns:a16="http://schemas.microsoft.com/office/drawing/2014/main" id="{36141BE9-0E90-4823-BCC6-8E93498DC128}"/>
              </a:ext>
            </a:extLst>
          </p:cNvPr>
          <p:cNvCxnSpPr>
            <a:cxnSpLocks noChangeShapeType="1"/>
            <a:stCxn id="7239" idx="6"/>
            <a:endCxn id="7240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42" name="Text Box 74">
            <a:extLst>
              <a:ext uri="{FF2B5EF4-FFF2-40B4-BE49-F238E27FC236}">
                <a16:creationId xmlns:a16="http://schemas.microsoft.com/office/drawing/2014/main" id="{A8723B8C-163D-4F07-9295-BC1CB7813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7243" name="Oval 75">
            <a:extLst>
              <a:ext uri="{FF2B5EF4-FFF2-40B4-BE49-F238E27FC236}">
                <a16:creationId xmlns:a16="http://schemas.microsoft.com/office/drawing/2014/main" id="{F763EB1C-4AF9-45EC-AC7D-CBC4378EF6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244" name="Oval 76">
            <a:extLst>
              <a:ext uri="{FF2B5EF4-FFF2-40B4-BE49-F238E27FC236}">
                <a16:creationId xmlns:a16="http://schemas.microsoft.com/office/drawing/2014/main" id="{182C2904-AC03-41CB-BF43-1B114AA8B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1517" name="AutoShape 77">
            <a:extLst>
              <a:ext uri="{FF2B5EF4-FFF2-40B4-BE49-F238E27FC236}">
                <a16:creationId xmlns:a16="http://schemas.microsoft.com/office/drawing/2014/main" id="{00B1BF33-F604-4C2A-8695-A806E3688120}"/>
              </a:ext>
            </a:extLst>
          </p:cNvPr>
          <p:cNvCxnSpPr>
            <a:cxnSpLocks noChangeShapeType="1"/>
            <a:stCxn id="7243" idx="6"/>
            <a:endCxn id="7244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46" name="Text Box 78">
            <a:extLst>
              <a:ext uri="{FF2B5EF4-FFF2-40B4-BE49-F238E27FC236}">
                <a16:creationId xmlns:a16="http://schemas.microsoft.com/office/drawing/2014/main" id="{6325FE19-52E1-499D-BBE2-DE51362E3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7247" name="Oval 79">
            <a:extLst>
              <a:ext uri="{FF2B5EF4-FFF2-40B4-BE49-F238E27FC236}">
                <a16:creationId xmlns:a16="http://schemas.microsoft.com/office/drawing/2014/main" id="{8AB4E063-9F16-478E-BE77-1BD16AFDEF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248" name="Oval 80">
            <a:extLst>
              <a:ext uri="{FF2B5EF4-FFF2-40B4-BE49-F238E27FC236}">
                <a16:creationId xmlns:a16="http://schemas.microsoft.com/office/drawing/2014/main" id="{E2B0463B-3F83-43CE-A701-983C29EDB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1521" name="AutoShape 81">
            <a:extLst>
              <a:ext uri="{FF2B5EF4-FFF2-40B4-BE49-F238E27FC236}">
                <a16:creationId xmlns:a16="http://schemas.microsoft.com/office/drawing/2014/main" id="{674E73B6-EB3C-4801-AB17-0ADC5332DB0B}"/>
              </a:ext>
            </a:extLst>
          </p:cNvPr>
          <p:cNvCxnSpPr>
            <a:cxnSpLocks noChangeShapeType="1"/>
            <a:stCxn id="7247" idx="6"/>
            <a:endCxn id="7248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50" name="Text Box 82">
            <a:extLst>
              <a:ext uri="{FF2B5EF4-FFF2-40B4-BE49-F238E27FC236}">
                <a16:creationId xmlns:a16="http://schemas.microsoft.com/office/drawing/2014/main" id="{5465453D-612F-48CE-A9EE-03EA58636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7251" name="Rectangle 83">
            <a:extLst>
              <a:ext uri="{FF2B5EF4-FFF2-40B4-BE49-F238E27FC236}">
                <a16:creationId xmlns:a16="http://schemas.microsoft.com/office/drawing/2014/main" id="{195A89F0-D9CA-4B09-A056-AF193AC2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252" name="Oval 84">
            <a:extLst>
              <a:ext uri="{FF2B5EF4-FFF2-40B4-BE49-F238E27FC236}">
                <a16:creationId xmlns:a16="http://schemas.microsoft.com/office/drawing/2014/main" id="{5CDCEE15-F0B2-462E-BE20-576C11F84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253" name="Oval 85">
            <a:extLst>
              <a:ext uri="{FF2B5EF4-FFF2-40B4-BE49-F238E27FC236}">
                <a16:creationId xmlns:a16="http://schemas.microsoft.com/office/drawing/2014/main" id="{366CAA11-2F9F-4FE8-8881-0A873BA18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7254" name="Oval 86">
            <a:extLst>
              <a:ext uri="{FF2B5EF4-FFF2-40B4-BE49-F238E27FC236}">
                <a16:creationId xmlns:a16="http://schemas.microsoft.com/office/drawing/2014/main" id="{62146870-0990-4D44-87FA-1B628B12B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1527" name="AutoShape 87">
            <a:extLst>
              <a:ext uri="{FF2B5EF4-FFF2-40B4-BE49-F238E27FC236}">
                <a16:creationId xmlns:a16="http://schemas.microsoft.com/office/drawing/2014/main" id="{133B1FFA-375F-4F4B-88E2-30AA6C086105}"/>
              </a:ext>
            </a:extLst>
          </p:cNvPr>
          <p:cNvCxnSpPr>
            <a:cxnSpLocks noChangeShapeType="1"/>
            <a:stCxn id="7208" idx="6"/>
            <a:endCxn id="7252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28" name="AutoShape 88">
            <a:extLst>
              <a:ext uri="{FF2B5EF4-FFF2-40B4-BE49-F238E27FC236}">
                <a16:creationId xmlns:a16="http://schemas.microsoft.com/office/drawing/2014/main" id="{6FBE494D-0E70-4C28-86C9-0C6D96C854C1}"/>
              </a:ext>
            </a:extLst>
          </p:cNvPr>
          <p:cNvCxnSpPr>
            <a:cxnSpLocks noChangeShapeType="1"/>
            <a:stCxn id="7208" idx="2"/>
            <a:endCxn id="7253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29" name="AutoShape 89">
            <a:extLst>
              <a:ext uri="{FF2B5EF4-FFF2-40B4-BE49-F238E27FC236}">
                <a16:creationId xmlns:a16="http://schemas.microsoft.com/office/drawing/2014/main" id="{F7DEE1A3-F175-4643-9382-708FD6841516}"/>
              </a:ext>
            </a:extLst>
          </p:cNvPr>
          <p:cNvCxnSpPr>
            <a:cxnSpLocks noChangeShapeType="1"/>
            <a:stCxn id="7207" idx="1"/>
            <a:endCxn id="7254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0" name="AutoShape 90">
            <a:extLst>
              <a:ext uri="{FF2B5EF4-FFF2-40B4-BE49-F238E27FC236}">
                <a16:creationId xmlns:a16="http://schemas.microsoft.com/office/drawing/2014/main" id="{70B71ED7-28A5-4593-9A7B-55D27C60C869}"/>
              </a:ext>
            </a:extLst>
          </p:cNvPr>
          <p:cNvCxnSpPr>
            <a:cxnSpLocks noChangeShapeType="1"/>
            <a:stCxn id="7252" idx="1"/>
            <a:endCxn id="7210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1" name="AutoShape 91">
            <a:extLst>
              <a:ext uri="{FF2B5EF4-FFF2-40B4-BE49-F238E27FC236}">
                <a16:creationId xmlns:a16="http://schemas.microsoft.com/office/drawing/2014/main" id="{46F18A72-C1DC-4085-B69A-5C2B25AE6F49}"/>
              </a:ext>
            </a:extLst>
          </p:cNvPr>
          <p:cNvCxnSpPr>
            <a:cxnSpLocks noChangeShapeType="1"/>
            <a:stCxn id="7209" idx="4"/>
            <a:endCxn id="725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2" name="AutoShape 92">
            <a:extLst>
              <a:ext uri="{FF2B5EF4-FFF2-40B4-BE49-F238E27FC236}">
                <a16:creationId xmlns:a16="http://schemas.microsoft.com/office/drawing/2014/main" id="{3ACCB88B-BF83-407F-86A5-F3B48D0A2134}"/>
              </a:ext>
            </a:extLst>
          </p:cNvPr>
          <p:cNvCxnSpPr>
            <a:cxnSpLocks noChangeShapeType="1"/>
            <a:stCxn id="7254" idx="7"/>
            <a:endCxn id="7202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61" name="Text Box 93">
            <a:extLst>
              <a:ext uri="{FF2B5EF4-FFF2-40B4-BE49-F238E27FC236}">
                <a16:creationId xmlns:a16="http://schemas.microsoft.com/office/drawing/2014/main" id="{0BACB38F-7FC3-428F-80B9-4B5A76AD7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7262" name="Text Box 94">
            <a:extLst>
              <a:ext uri="{FF2B5EF4-FFF2-40B4-BE49-F238E27FC236}">
                <a16:creationId xmlns:a16="http://schemas.microsoft.com/office/drawing/2014/main" id="{F6E09952-7BCB-48A2-B384-6B02E7467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7263" name="Text Box 95">
            <a:extLst>
              <a:ext uri="{FF2B5EF4-FFF2-40B4-BE49-F238E27FC236}">
                <a16:creationId xmlns:a16="http://schemas.microsoft.com/office/drawing/2014/main" id="{031D8FD7-D7D3-465E-A7FB-C3FE38901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7264" name="Text Box 96">
            <a:extLst>
              <a:ext uri="{FF2B5EF4-FFF2-40B4-BE49-F238E27FC236}">
                <a16:creationId xmlns:a16="http://schemas.microsoft.com/office/drawing/2014/main" id="{41FFFAC9-7900-469C-8FE4-AD2FF097A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7265" name="Text Box 97">
            <a:extLst>
              <a:ext uri="{FF2B5EF4-FFF2-40B4-BE49-F238E27FC236}">
                <a16:creationId xmlns:a16="http://schemas.microsoft.com/office/drawing/2014/main" id="{0A93734C-CEE9-4A98-8FB9-BFE3FF08C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7266" name="Text Box 98">
            <a:extLst>
              <a:ext uri="{FF2B5EF4-FFF2-40B4-BE49-F238E27FC236}">
                <a16:creationId xmlns:a16="http://schemas.microsoft.com/office/drawing/2014/main" id="{CFDD7326-EAFC-49AE-ACF8-307EEE242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7267" name="Text Box 99">
            <a:extLst>
              <a:ext uri="{FF2B5EF4-FFF2-40B4-BE49-F238E27FC236}">
                <a16:creationId xmlns:a16="http://schemas.microsoft.com/office/drawing/2014/main" id="{87EDF557-335C-4DFB-A1F2-0826B989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7268" name="Text Box 100">
            <a:extLst>
              <a:ext uri="{FF2B5EF4-FFF2-40B4-BE49-F238E27FC236}">
                <a16:creationId xmlns:a16="http://schemas.microsoft.com/office/drawing/2014/main" id="{95864230-F0D0-4E64-922A-33AACED02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7269" name="Text Box 101">
            <a:extLst>
              <a:ext uri="{FF2B5EF4-FFF2-40B4-BE49-F238E27FC236}">
                <a16:creationId xmlns:a16="http://schemas.microsoft.com/office/drawing/2014/main" id="{062743E2-C729-4A06-ADD7-37D858E61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7270" name="Text Box 102">
            <a:extLst>
              <a:ext uri="{FF2B5EF4-FFF2-40B4-BE49-F238E27FC236}">
                <a16:creationId xmlns:a16="http://schemas.microsoft.com/office/drawing/2014/main" id="{E7357B94-B3A1-41F6-B6A1-69A422220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7271" name="Text Box 103">
            <a:extLst>
              <a:ext uri="{FF2B5EF4-FFF2-40B4-BE49-F238E27FC236}">
                <a16:creationId xmlns:a16="http://schemas.microsoft.com/office/drawing/2014/main" id="{200D3F77-02A8-4B35-B9E4-2F5DB615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7272" name="Text Box 104">
            <a:extLst>
              <a:ext uri="{FF2B5EF4-FFF2-40B4-BE49-F238E27FC236}">
                <a16:creationId xmlns:a16="http://schemas.microsoft.com/office/drawing/2014/main" id="{4008109B-B969-4C43-946C-3FEB5CAB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7273" name="Text Box 105">
            <a:extLst>
              <a:ext uri="{FF2B5EF4-FFF2-40B4-BE49-F238E27FC236}">
                <a16:creationId xmlns:a16="http://schemas.microsoft.com/office/drawing/2014/main" id="{CBD21A24-9914-440E-B8E3-644166605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7274" name="Text Box 106">
            <a:extLst>
              <a:ext uri="{FF2B5EF4-FFF2-40B4-BE49-F238E27FC236}">
                <a16:creationId xmlns:a16="http://schemas.microsoft.com/office/drawing/2014/main" id="{E0C69077-D93A-4A6A-B920-1491F192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7275" name="Text Box 107">
            <a:extLst>
              <a:ext uri="{FF2B5EF4-FFF2-40B4-BE49-F238E27FC236}">
                <a16:creationId xmlns:a16="http://schemas.microsoft.com/office/drawing/2014/main" id="{43994C2D-A96C-4E70-9C68-EAE2F0AA0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7276" name="Text Box 108">
            <a:extLst>
              <a:ext uri="{FF2B5EF4-FFF2-40B4-BE49-F238E27FC236}">
                <a16:creationId xmlns:a16="http://schemas.microsoft.com/office/drawing/2014/main" id="{7A94FD3E-AC5A-4CDE-AAA5-BB70351E7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7277" name="Text Box 109">
            <a:extLst>
              <a:ext uri="{FF2B5EF4-FFF2-40B4-BE49-F238E27FC236}">
                <a16:creationId xmlns:a16="http://schemas.microsoft.com/office/drawing/2014/main" id="{AED2D608-DCAB-4519-9180-CE682E8A4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7278" name="Text Box 110">
            <a:extLst>
              <a:ext uri="{FF2B5EF4-FFF2-40B4-BE49-F238E27FC236}">
                <a16:creationId xmlns:a16="http://schemas.microsoft.com/office/drawing/2014/main" id="{64C86FE3-509F-4C13-81DA-12B53519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7279" name="Text Box 111">
            <a:extLst>
              <a:ext uri="{FF2B5EF4-FFF2-40B4-BE49-F238E27FC236}">
                <a16:creationId xmlns:a16="http://schemas.microsoft.com/office/drawing/2014/main" id="{485E1B48-69D4-4E9A-9795-E6EB2E46E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7280" name="Text Box 112">
            <a:extLst>
              <a:ext uri="{FF2B5EF4-FFF2-40B4-BE49-F238E27FC236}">
                <a16:creationId xmlns:a16="http://schemas.microsoft.com/office/drawing/2014/main" id="{283D4B92-333B-4F9A-94E1-3C07033CA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7281" name="Text Box 113">
            <a:extLst>
              <a:ext uri="{FF2B5EF4-FFF2-40B4-BE49-F238E27FC236}">
                <a16:creationId xmlns:a16="http://schemas.microsoft.com/office/drawing/2014/main" id="{6DA73ECA-EF17-4CCF-B46E-12059A159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7282" name="Text Box 114">
            <a:extLst>
              <a:ext uri="{FF2B5EF4-FFF2-40B4-BE49-F238E27FC236}">
                <a16:creationId xmlns:a16="http://schemas.microsoft.com/office/drawing/2014/main" id="{F4E4AA56-26CF-42A8-AA12-0291AB356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7283" name="Text Box 115">
            <a:extLst>
              <a:ext uri="{FF2B5EF4-FFF2-40B4-BE49-F238E27FC236}">
                <a16:creationId xmlns:a16="http://schemas.microsoft.com/office/drawing/2014/main" id="{36C4692C-8B2A-416C-9294-6656C1E36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7284" name="Text Box 116">
            <a:extLst>
              <a:ext uri="{FF2B5EF4-FFF2-40B4-BE49-F238E27FC236}">
                <a16:creationId xmlns:a16="http://schemas.microsoft.com/office/drawing/2014/main" id="{67E7FE01-98F3-439E-B487-DB6F36E72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7285" name="Text Box 117">
            <a:extLst>
              <a:ext uri="{FF2B5EF4-FFF2-40B4-BE49-F238E27FC236}">
                <a16:creationId xmlns:a16="http://schemas.microsoft.com/office/drawing/2014/main" id="{4BC6AEE7-2840-44D8-8DDF-959A6A64B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7286" name="Text Box 118">
            <a:extLst>
              <a:ext uri="{FF2B5EF4-FFF2-40B4-BE49-F238E27FC236}">
                <a16:creationId xmlns:a16="http://schemas.microsoft.com/office/drawing/2014/main" id="{2BAEBD25-2DB8-42CA-A288-BB64573C3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7287" name="Text Box 119">
            <a:extLst>
              <a:ext uri="{FF2B5EF4-FFF2-40B4-BE49-F238E27FC236}">
                <a16:creationId xmlns:a16="http://schemas.microsoft.com/office/drawing/2014/main" id="{234BC2E6-968A-4719-A325-785097D80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7288" name="Text Box 120">
            <a:extLst>
              <a:ext uri="{FF2B5EF4-FFF2-40B4-BE49-F238E27FC236}">
                <a16:creationId xmlns:a16="http://schemas.microsoft.com/office/drawing/2014/main" id="{23411726-AFE1-474C-9A03-F0CF7B416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7289" name="Text Box 121">
            <a:extLst>
              <a:ext uri="{FF2B5EF4-FFF2-40B4-BE49-F238E27FC236}">
                <a16:creationId xmlns:a16="http://schemas.microsoft.com/office/drawing/2014/main" id="{135ABC55-FAE0-4972-BADC-11EFD836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7290" name="Text Box 122">
            <a:extLst>
              <a:ext uri="{FF2B5EF4-FFF2-40B4-BE49-F238E27FC236}">
                <a16:creationId xmlns:a16="http://schemas.microsoft.com/office/drawing/2014/main" id="{14E2147A-C50D-4098-B186-0DB555E63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7291" name="Text Box 123">
            <a:extLst>
              <a:ext uri="{FF2B5EF4-FFF2-40B4-BE49-F238E27FC236}">
                <a16:creationId xmlns:a16="http://schemas.microsoft.com/office/drawing/2014/main" id="{A103F944-8B62-4478-B3B7-4034AF16B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7292" name="Text Box 124">
            <a:extLst>
              <a:ext uri="{FF2B5EF4-FFF2-40B4-BE49-F238E27FC236}">
                <a16:creationId xmlns:a16="http://schemas.microsoft.com/office/drawing/2014/main" id="{36EF8CCA-7BFD-479C-BA3E-AF2FBAE9F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7293" name="Text Box 125">
            <a:extLst>
              <a:ext uri="{FF2B5EF4-FFF2-40B4-BE49-F238E27FC236}">
                <a16:creationId xmlns:a16="http://schemas.microsoft.com/office/drawing/2014/main" id="{89E71BDB-948F-4C82-8F5C-AFDD5BA9E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7294" name="Text Box 126">
            <a:extLst>
              <a:ext uri="{FF2B5EF4-FFF2-40B4-BE49-F238E27FC236}">
                <a16:creationId xmlns:a16="http://schemas.microsoft.com/office/drawing/2014/main" id="{777A6B4E-5AD2-48A4-B11E-925C8A33D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7295" name="Text Box 127">
            <a:extLst>
              <a:ext uri="{FF2B5EF4-FFF2-40B4-BE49-F238E27FC236}">
                <a16:creationId xmlns:a16="http://schemas.microsoft.com/office/drawing/2014/main" id="{B1B24B03-7FDA-4138-8510-E1B93562C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7296" name="Text Box 128">
            <a:extLst>
              <a:ext uri="{FF2B5EF4-FFF2-40B4-BE49-F238E27FC236}">
                <a16:creationId xmlns:a16="http://schemas.microsoft.com/office/drawing/2014/main" id="{1D4AE2C3-FB46-4A76-9336-AA15D50B8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7297" name="Text Box 129">
            <a:extLst>
              <a:ext uri="{FF2B5EF4-FFF2-40B4-BE49-F238E27FC236}">
                <a16:creationId xmlns:a16="http://schemas.microsoft.com/office/drawing/2014/main" id="{1E235BB6-DC82-4304-B83D-1F1DB77D1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7298" name="Text Box 130">
            <a:extLst>
              <a:ext uri="{FF2B5EF4-FFF2-40B4-BE49-F238E27FC236}">
                <a16:creationId xmlns:a16="http://schemas.microsoft.com/office/drawing/2014/main" id="{4358603D-3C24-416E-B1BD-A4B4BA33A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7299" name="Text Box 131">
            <a:extLst>
              <a:ext uri="{FF2B5EF4-FFF2-40B4-BE49-F238E27FC236}">
                <a16:creationId xmlns:a16="http://schemas.microsoft.com/office/drawing/2014/main" id="{78CA55E8-966D-46C5-B463-2D6CED0CC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7300" name="Text Box 132">
            <a:extLst>
              <a:ext uri="{FF2B5EF4-FFF2-40B4-BE49-F238E27FC236}">
                <a16:creationId xmlns:a16="http://schemas.microsoft.com/office/drawing/2014/main" id="{464A7081-F43C-46F7-A95F-C8AB27613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7301" name="Text Box 133">
            <a:extLst>
              <a:ext uri="{FF2B5EF4-FFF2-40B4-BE49-F238E27FC236}">
                <a16:creationId xmlns:a16="http://schemas.microsoft.com/office/drawing/2014/main" id="{1A72094B-00D5-4402-8144-203E342F1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7302" name="Text Box 134">
            <a:extLst>
              <a:ext uri="{FF2B5EF4-FFF2-40B4-BE49-F238E27FC236}">
                <a16:creationId xmlns:a16="http://schemas.microsoft.com/office/drawing/2014/main" id="{46DF77D4-CBB5-4D81-A852-0FDE8C6F5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7303" name="Text Box 135">
            <a:extLst>
              <a:ext uri="{FF2B5EF4-FFF2-40B4-BE49-F238E27FC236}">
                <a16:creationId xmlns:a16="http://schemas.microsoft.com/office/drawing/2014/main" id="{391AF179-100B-498F-990D-73B55E896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7304" name="Text Box 136">
            <a:extLst>
              <a:ext uri="{FF2B5EF4-FFF2-40B4-BE49-F238E27FC236}">
                <a16:creationId xmlns:a16="http://schemas.microsoft.com/office/drawing/2014/main" id="{B764A1EE-C341-491B-AECF-A8153D381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5814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7305" name="Text Box 137">
            <a:extLst>
              <a:ext uri="{FF2B5EF4-FFF2-40B4-BE49-F238E27FC236}">
                <a16:creationId xmlns:a16="http://schemas.microsoft.com/office/drawing/2014/main" id="{E51D5C5C-754E-48E6-800E-65A77F0B6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7306" name="Text Box 138">
            <a:extLst>
              <a:ext uri="{FF2B5EF4-FFF2-40B4-BE49-F238E27FC236}">
                <a16:creationId xmlns:a16="http://schemas.microsoft.com/office/drawing/2014/main" id="{150865A6-4587-4AE9-B946-C3F926257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343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7307" name="Text Box 139">
            <a:extLst>
              <a:ext uri="{FF2B5EF4-FFF2-40B4-BE49-F238E27FC236}">
                <a16:creationId xmlns:a16="http://schemas.microsoft.com/office/drawing/2014/main" id="{4F505597-1FBA-457E-AA23-3A5EF72BD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7308" name="Text Box 140">
            <a:extLst>
              <a:ext uri="{FF2B5EF4-FFF2-40B4-BE49-F238E27FC236}">
                <a16:creationId xmlns:a16="http://schemas.microsoft.com/office/drawing/2014/main" id="{0347A9B9-9C53-43CB-8343-6C3671E73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7309" name="Text Box 141">
            <a:extLst>
              <a:ext uri="{FF2B5EF4-FFF2-40B4-BE49-F238E27FC236}">
                <a16:creationId xmlns:a16="http://schemas.microsoft.com/office/drawing/2014/main" id="{BBA66D35-0E90-42CB-AF99-93E132FE4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7310" name="Text Box 142">
            <a:extLst>
              <a:ext uri="{FF2B5EF4-FFF2-40B4-BE49-F238E27FC236}">
                <a16:creationId xmlns:a16="http://schemas.microsoft.com/office/drawing/2014/main" id="{38379EC4-245F-4168-80E0-92B83B2D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7311" name="Text Box 143">
            <a:extLst>
              <a:ext uri="{FF2B5EF4-FFF2-40B4-BE49-F238E27FC236}">
                <a16:creationId xmlns:a16="http://schemas.microsoft.com/office/drawing/2014/main" id="{922D1D75-D271-4A19-BFE0-49A6D1CEE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7312" name="Text Box 144">
            <a:extLst>
              <a:ext uri="{FF2B5EF4-FFF2-40B4-BE49-F238E27FC236}">
                <a16:creationId xmlns:a16="http://schemas.microsoft.com/office/drawing/2014/main" id="{7B7888C6-0FBD-4795-82A9-6F5176C48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7313" name="Text Box 145">
            <a:extLst>
              <a:ext uri="{FF2B5EF4-FFF2-40B4-BE49-F238E27FC236}">
                <a16:creationId xmlns:a16="http://schemas.microsoft.com/office/drawing/2014/main" id="{42CB4288-8763-4DF4-AAE9-3CFBC563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7314" name="Text Box 146">
            <a:extLst>
              <a:ext uri="{FF2B5EF4-FFF2-40B4-BE49-F238E27FC236}">
                <a16:creationId xmlns:a16="http://schemas.microsoft.com/office/drawing/2014/main" id="{BA034A62-1437-4E6F-865C-651841C17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7315" name="Text Box 147">
            <a:extLst>
              <a:ext uri="{FF2B5EF4-FFF2-40B4-BE49-F238E27FC236}">
                <a16:creationId xmlns:a16="http://schemas.microsoft.com/office/drawing/2014/main" id="{F1E0FDB9-77B8-428F-95F1-B71342B62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7316" name="Text Box 148">
            <a:extLst>
              <a:ext uri="{FF2B5EF4-FFF2-40B4-BE49-F238E27FC236}">
                <a16:creationId xmlns:a16="http://schemas.microsoft.com/office/drawing/2014/main" id="{36B0705C-48E2-41FF-BFA7-D6DEE233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7317" name="Text Box 149">
            <a:extLst>
              <a:ext uri="{FF2B5EF4-FFF2-40B4-BE49-F238E27FC236}">
                <a16:creationId xmlns:a16="http://schemas.microsoft.com/office/drawing/2014/main" id="{2ACEB1C0-71C2-4588-9BC9-F493F5955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67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cxnSp>
        <p:nvCxnSpPr>
          <p:cNvPr id="61590" name="AutoShape 150">
            <a:extLst>
              <a:ext uri="{FF2B5EF4-FFF2-40B4-BE49-F238E27FC236}">
                <a16:creationId xmlns:a16="http://schemas.microsoft.com/office/drawing/2014/main" id="{FC192963-B973-4035-AD62-68AEC8F4EF43}"/>
              </a:ext>
            </a:extLst>
          </p:cNvPr>
          <p:cNvCxnSpPr>
            <a:cxnSpLocks noChangeShapeType="1"/>
            <a:stCxn id="7207" idx="4"/>
            <a:endCxn id="725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10">
            <a:extLst>
              <a:ext uri="{FF2B5EF4-FFF2-40B4-BE49-F238E27FC236}">
                <a16:creationId xmlns:a16="http://schemas.microsoft.com/office/drawing/2014/main" id="{DD1A38D5-1BB4-4C3F-80AE-63E1A8A5CB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195" name="Oval 11">
            <a:extLst>
              <a:ext uri="{FF2B5EF4-FFF2-40B4-BE49-F238E27FC236}">
                <a16:creationId xmlns:a16="http://schemas.microsoft.com/office/drawing/2014/main" id="{3D7481B6-81E6-45AC-9075-B6BA98742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2468" name="AutoShape 12">
            <a:extLst>
              <a:ext uri="{FF2B5EF4-FFF2-40B4-BE49-F238E27FC236}">
                <a16:creationId xmlns:a16="http://schemas.microsoft.com/office/drawing/2014/main" id="{01317394-F8AB-41B2-9741-1775AA4DAE46}"/>
              </a:ext>
            </a:extLst>
          </p:cNvPr>
          <p:cNvCxnSpPr>
            <a:cxnSpLocks noChangeShapeType="1"/>
            <a:stCxn id="8194" idx="6"/>
            <a:endCxn id="8195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7" name="Text Box 13">
            <a:extLst>
              <a:ext uri="{FF2B5EF4-FFF2-40B4-BE49-F238E27FC236}">
                <a16:creationId xmlns:a16="http://schemas.microsoft.com/office/drawing/2014/main" id="{40C7CA34-FD0C-4A20-9F64-DA65D9BA3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8198" name="Oval 14">
            <a:extLst>
              <a:ext uri="{FF2B5EF4-FFF2-40B4-BE49-F238E27FC236}">
                <a16:creationId xmlns:a16="http://schemas.microsoft.com/office/drawing/2014/main" id="{5E9D2343-4B0F-47FC-A2FC-E916A8FA87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199" name="Oval 15">
            <a:extLst>
              <a:ext uri="{FF2B5EF4-FFF2-40B4-BE49-F238E27FC236}">
                <a16:creationId xmlns:a16="http://schemas.microsoft.com/office/drawing/2014/main" id="{B27C1A17-47B0-4ADD-A875-DB9109A95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2472" name="AutoShape 16">
            <a:extLst>
              <a:ext uri="{FF2B5EF4-FFF2-40B4-BE49-F238E27FC236}">
                <a16:creationId xmlns:a16="http://schemas.microsoft.com/office/drawing/2014/main" id="{0E979618-AD6A-4B59-8421-83DC568059E6}"/>
              </a:ext>
            </a:extLst>
          </p:cNvPr>
          <p:cNvCxnSpPr>
            <a:cxnSpLocks noChangeShapeType="1"/>
            <a:stCxn id="8198" idx="6"/>
            <a:endCxn id="8199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1" name="Text Box 17">
            <a:extLst>
              <a:ext uri="{FF2B5EF4-FFF2-40B4-BE49-F238E27FC236}">
                <a16:creationId xmlns:a16="http://schemas.microsoft.com/office/drawing/2014/main" id="{F22FCA1C-28E8-4E8F-8C7F-DD430F98A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8202" name="Oval 18">
            <a:extLst>
              <a:ext uri="{FF2B5EF4-FFF2-40B4-BE49-F238E27FC236}">
                <a16:creationId xmlns:a16="http://schemas.microsoft.com/office/drawing/2014/main" id="{03EE46FA-7191-4F4A-8F35-8133245700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203" name="Oval 19">
            <a:extLst>
              <a:ext uri="{FF2B5EF4-FFF2-40B4-BE49-F238E27FC236}">
                <a16:creationId xmlns:a16="http://schemas.microsoft.com/office/drawing/2014/main" id="{7EEFC3F0-D8E6-47DF-B565-C6BAF4C4E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2476" name="AutoShape 20">
            <a:extLst>
              <a:ext uri="{FF2B5EF4-FFF2-40B4-BE49-F238E27FC236}">
                <a16:creationId xmlns:a16="http://schemas.microsoft.com/office/drawing/2014/main" id="{35E9D83A-C24A-4246-9F0F-A0D0DD48B51F}"/>
              </a:ext>
            </a:extLst>
          </p:cNvPr>
          <p:cNvCxnSpPr>
            <a:cxnSpLocks noChangeShapeType="1"/>
            <a:stCxn id="8202" idx="6"/>
            <a:endCxn id="8203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5" name="Text Box 21">
            <a:extLst>
              <a:ext uri="{FF2B5EF4-FFF2-40B4-BE49-F238E27FC236}">
                <a16:creationId xmlns:a16="http://schemas.microsoft.com/office/drawing/2014/main" id="{1410C6BB-3528-4AE3-A6DA-3D23BF9ED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8206" name="Oval 22">
            <a:extLst>
              <a:ext uri="{FF2B5EF4-FFF2-40B4-BE49-F238E27FC236}">
                <a16:creationId xmlns:a16="http://schemas.microsoft.com/office/drawing/2014/main" id="{FAA222AD-443B-4CAA-824D-FC5F90D5D3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207" name="Oval 23">
            <a:extLst>
              <a:ext uri="{FF2B5EF4-FFF2-40B4-BE49-F238E27FC236}">
                <a16:creationId xmlns:a16="http://schemas.microsoft.com/office/drawing/2014/main" id="{81A6FA69-0767-4258-9B85-B8E9D15AB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2480" name="AutoShape 24">
            <a:extLst>
              <a:ext uri="{FF2B5EF4-FFF2-40B4-BE49-F238E27FC236}">
                <a16:creationId xmlns:a16="http://schemas.microsoft.com/office/drawing/2014/main" id="{09CB8BCB-F541-4826-B8E5-DFE6B45342F4}"/>
              </a:ext>
            </a:extLst>
          </p:cNvPr>
          <p:cNvCxnSpPr>
            <a:cxnSpLocks noChangeShapeType="1"/>
            <a:stCxn id="8206" idx="6"/>
            <a:endCxn id="8207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9" name="Text Box 25">
            <a:extLst>
              <a:ext uri="{FF2B5EF4-FFF2-40B4-BE49-F238E27FC236}">
                <a16:creationId xmlns:a16="http://schemas.microsoft.com/office/drawing/2014/main" id="{B5D71220-4AAF-45E7-8250-D79B3FD31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8210" name="Oval 26">
            <a:extLst>
              <a:ext uri="{FF2B5EF4-FFF2-40B4-BE49-F238E27FC236}">
                <a16:creationId xmlns:a16="http://schemas.microsoft.com/office/drawing/2014/main" id="{C9357109-0552-4BF4-B7C7-8C7B6EC384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211" name="Oval 27">
            <a:extLst>
              <a:ext uri="{FF2B5EF4-FFF2-40B4-BE49-F238E27FC236}">
                <a16:creationId xmlns:a16="http://schemas.microsoft.com/office/drawing/2014/main" id="{F607A66F-C78B-4A83-B4BA-BD792A3A0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2484" name="AutoShape 28">
            <a:extLst>
              <a:ext uri="{FF2B5EF4-FFF2-40B4-BE49-F238E27FC236}">
                <a16:creationId xmlns:a16="http://schemas.microsoft.com/office/drawing/2014/main" id="{7F04C881-5BAF-4D54-BE1E-643506D0FC53}"/>
              </a:ext>
            </a:extLst>
          </p:cNvPr>
          <p:cNvCxnSpPr>
            <a:cxnSpLocks noChangeShapeType="1"/>
            <a:stCxn id="8210" idx="6"/>
            <a:endCxn id="8211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3" name="Text Box 29">
            <a:extLst>
              <a:ext uri="{FF2B5EF4-FFF2-40B4-BE49-F238E27FC236}">
                <a16:creationId xmlns:a16="http://schemas.microsoft.com/office/drawing/2014/main" id="{F442FF38-8DBB-403C-B686-D7AE595D7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8214" name="Oval 30">
            <a:extLst>
              <a:ext uri="{FF2B5EF4-FFF2-40B4-BE49-F238E27FC236}">
                <a16:creationId xmlns:a16="http://schemas.microsoft.com/office/drawing/2014/main" id="{B3DA991F-8BA6-4E44-9D63-9541A18C3C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215" name="Oval 31">
            <a:extLst>
              <a:ext uri="{FF2B5EF4-FFF2-40B4-BE49-F238E27FC236}">
                <a16:creationId xmlns:a16="http://schemas.microsoft.com/office/drawing/2014/main" id="{78FE30C2-6FA9-490F-8B67-25418893D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2488" name="AutoShape 32">
            <a:extLst>
              <a:ext uri="{FF2B5EF4-FFF2-40B4-BE49-F238E27FC236}">
                <a16:creationId xmlns:a16="http://schemas.microsoft.com/office/drawing/2014/main" id="{CBFBEA23-732E-485C-A244-D918242D646B}"/>
              </a:ext>
            </a:extLst>
          </p:cNvPr>
          <p:cNvCxnSpPr>
            <a:cxnSpLocks noChangeShapeType="1"/>
            <a:stCxn id="8214" idx="6"/>
            <a:endCxn id="8215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7" name="Text Box 33">
            <a:extLst>
              <a:ext uri="{FF2B5EF4-FFF2-40B4-BE49-F238E27FC236}">
                <a16:creationId xmlns:a16="http://schemas.microsoft.com/office/drawing/2014/main" id="{F6178127-9CEF-464A-A4D2-E358160B7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8218" name="Oval 34">
            <a:extLst>
              <a:ext uri="{FF2B5EF4-FFF2-40B4-BE49-F238E27FC236}">
                <a16:creationId xmlns:a16="http://schemas.microsoft.com/office/drawing/2014/main" id="{EEA24C02-EAA8-4A87-8C19-3A08980D53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219" name="Oval 35">
            <a:extLst>
              <a:ext uri="{FF2B5EF4-FFF2-40B4-BE49-F238E27FC236}">
                <a16:creationId xmlns:a16="http://schemas.microsoft.com/office/drawing/2014/main" id="{626C79F8-C71B-45A1-8FF9-A98B8FB7E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2492" name="AutoShape 36">
            <a:extLst>
              <a:ext uri="{FF2B5EF4-FFF2-40B4-BE49-F238E27FC236}">
                <a16:creationId xmlns:a16="http://schemas.microsoft.com/office/drawing/2014/main" id="{16E4D628-DFE3-41F3-B6B0-B62FF7C9070E}"/>
              </a:ext>
            </a:extLst>
          </p:cNvPr>
          <p:cNvCxnSpPr>
            <a:cxnSpLocks noChangeShapeType="1"/>
            <a:stCxn id="8218" idx="6"/>
            <a:endCxn id="821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1" name="Text Box 37">
            <a:extLst>
              <a:ext uri="{FF2B5EF4-FFF2-40B4-BE49-F238E27FC236}">
                <a16:creationId xmlns:a16="http://schemas.microsoft.com/office/drawing/2014/main" id="{0D8B799D-ACB9-4469-805E-5FA6E1993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8222" name="Oval 38">
            <a:extLst>
              <a:ext uri="{FF2B5EF4-FFF2-40B4-BE49-F238E27FC236}">
                <a16:creationId xmlns:a16="http://schemas.microsoft.com/office/drawing/2014/main" id="{883C6AE1-E8BD-48EF-A33F-44762EA17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223" name="Oval 39">
            <a:extLst>
              <a:ext uri="{FF2B5EF4-FFF2-40B4-BE49-F238E27FC236}">
                <a16:creationId xmlns:a16="http://schemas.microsoft.com/office/drawing/2014/main" id="{1576870D-EC76-4268-836F-6BCA4C00B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224" name="Oval 40">
            <a:extLst>
              <a:ext uri="{FF2B5EF4-FFF2-40B4-BE49-F238E27FC236}">
                <a16:creationId xmlns:a16="http://schemas.microsoft.com/office/drawing/2014/main" id="{BBD906C1-C899-495A-802E-DFCECB29D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225" name="Oval 41">
            <a:extLst>
              <a:ext uri="{FF2B5EF4-FFF2-40B4-BE49-F238E27FC236}">
                <a16:creationId xmlns:a16="http://schemas.microsoft.com/office/drawing/2014/main" id="{6F883FEB-71D4-47D9-BE15-00079724A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226" name="Oval 42">
            <a:extLst>
              <a:ext uri="{FF2B5EF4-FFF2-40B4-BE49-F238E27FC236}">
                <a16:creationId xmlns:a16="http://schemas.microsoft.com/office/drawing/2014/main" id="{C08D6D34-B6A1-4526-A369-D3502E8EF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2499" name="AutoShape 43">
            <a:extLst>
              <a:ext uri="{FF2B5EF4-FFF2-40B4-BE49-F238E27FC236}">
                <a16:creationId xmlns:a16="http://schemas.microsoft.com/office/drawing/2014/main" id="{C85EB330-E241-49B0-8C40-2C6AD460ECF6}"/>
              </a:ext>
            </a:extLst>
          </p:cNvPr>
          <p:cNvCxnSpPr>
            <a:cxnSpLocks noChangeShapeType="1"/>
            <a:stCxn id="8218" idx="3"/>
            <a:endCxn id="8223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0" name="AutoShape 44">
            <a:extLst>
              <a:ext uri="{FF2B5EF4-FFF2-40B4-BE49-F238E27FC236}">
                <a16:creationId xmlns:a16="http://schemas.microsoft.com/office/drawing/2014/main" id="{A914D5C9-130D-4E25-9D4A-54EEE5C25E8D}"/>
              </a:ext>
            </a:extLst>
          </p:cNvPr>
          <p:cNvCxnSpPr>
            <a:cxnSpLocks noChangeShapeType="1"/>
            <a:stCxn id="8223" idx="5"/>
            <a:endCxn id="8224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1" name="AutoShape 45">
            <a:extLst>
              <a:ext uri="{FF2B5EF4-FFF2-40B4-BE49-F238E27FC236}">
                <a16:creationId xmlns:a16="http://schemas.microsoft.com/office/drawing/2014/main" id="{C02AD18F-63D4-44C9-8012-76A85AB7F04F}"/>
              </a:ext>
            </a:extLst>
          </p:cNvPr>
          <p:cNvCxnSpPr>
            <a:cxnSpLocks noChangeShapeType="1"/>
            <a:stCxn id="8224" idx="7"/>
            <a:endCxn id="8226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2" name="AutoShape 46">
            <a:extLst>
              <a:ext uri="{FF2B5EF4-FFF2-40B4-BE49-F238E27FC236}">
                <a16:creationId xmlns:a16="http://schemas.microsoft.com/office/drawing/2014/main" id="{CCEF53D1-C47D-499F-ADA9-0254C09FDD26}"/>
              </a:ext>
            </a:extLst>
          </p:cNvPr>
          <p:cNvCxnSpPr>
            <a:cxnSpLocks noChangeShapeType="1"/>
            <a:stCxn id="8225" idx="3"/>
            <a:endCxn id="8226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3" name="AutoShape 47">
            <a:extLst>
              <a:ext uri="{FF2B5EF4-FFF2-40B4-BE49-F238E27FC236}">
                <a16:creationId xmlns:a16="http://schemas.microsoft.com/office/drawing/2014/main" id="{2D197220-12B3-43F6-A6EB-F907E3881BB5}"/>
              </a:ext>
            </a:extLst>
          </p:cNvPr>
          <p:cNvCxnSpPr>
            <a:cxnSpLocks noChangeShapeType="1"/>
            <a:stCxn id="8222" idx="4"/>
            <a:endCxn id="822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4" name="AutoShape 48">
            <a:extLst>
              <a:ext uri="{FF2B5EF4-FFF2-40B4-BE49-F238E27FC236}">
                <a16:creationId xmlns:a16="http://schemas.microsoft.com/office/drawing/2014/main" id="{06FB014F-0581-47AB-A03D-EF60256A9063}"/>
              </a:ext>
            </a:extLst>
          </p:cNvPr>
          <p:cNvCxnSpPr>
            <a:cxnSpLocks noChangeShapeType="1"/>
            <a:stCxn id="8218" idx="4"/>
            <a:endCxn id="822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5" name="AutoShape 49">
            <a:extLst>
              <a:ext uri="{FF2B5EF4-FFF2-40B4-BE49-F238E27FC236}">
                <a16:creationId xmlns:a16="http://schemas.microsoft.com/office/drawing/2014/main" id="{93C11F0E-92A8-4F8C-B650-B19421F74740}"/>
              </a:ext>
            </a:extLst>
          </p:cNvPr>
          <p:cNvCxnSpPr>
            <a:cxnSpLocks noChangeShapeType="1"/>
            <a:stCxn id="8219" idx="3"/>
            <a:endCxn id="8222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6" name="AutoShape 50">
            <a:extLst>
              <a:ext uri="{FF2B5EF4-FFF2-40B4-BE49-F238E27FC236}">
                <a16:creationId xmlns:a16="http://schemas.microsoft.com/office/drawing/2014/main" id="{4D8B3B83-36DE-4B47-BA2F-24EAA3753901}"/>
              </a:ext>
            </a:extLst>
          </p:cNvPr>
          <p:cNvCxnSpPr>
            <a:cxnSpLocks noChangeShapeType="1"/>
            <a:stCxn id="8219" idx="4"/>
            <a:endCxn id="822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5" name="Oval 55">
            <a:extLst>
              <a:ext uri="{FF2B5EF4-FFF2-40B4-BE49-F238E27FC236}">
                <a16:creationId xmlns:a16="http://schemas.microsoft.com/office/drawing/2014/main" id="{187932D9-FC1E-468F-84DD-EAB649FD0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236" name="Oval 56">
            <a:extLst>
              <a:ext uri="{FF2B5EF4-FFF2-40B4-BE49-F238E27FC236}">
                <a16:creationId xmlns:a16="http://schemas.microsoft.com/office/drawing/2014/main" id="{330578ED-B99C-446F-AFEB-F52FA7FFA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2509" name="AutoShape 57">
            <a:extLst>
              <a:ext uri="{FF2B5EF4-FFF2-40B4-BE49-F238E27FC236}">
                <a16:creationId xmlns:a16="http://schemas.microsoft.com/office/drawing/2014/main" id="{0C50DFC0-B44A-4BF0-A051-94C96125F14B}"/>
              </a:ext>
            </a:extLst>
          </p:cNvPr>
          <p:cNvCxnSpPr>
            <a:cxnSpLocks noChangeShapeType="1"/>
            <a:stCxn id="8235" idx="6"/>
            <a:endCxn id="8236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8" name="Text Box 58">
            <a:extLst>
              <a:ext uri="{FF2B5EF4-FFF2-40B4-BE49-F238E27FC236}">
                <a16:creationId xmlns:a16="http://schemas.microsoft.com/office/drawing/2014/main" id="{8C1B215D-EC14-49D5-9918-9EF779E5F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8239" name="Oval 59">
            <a:extLst>
              <a:ext uri="{FF2B5EF4-FFF2-40B4-BE49-F238E27FC236}">
                <a16:creationId xmlns:a16="http://schemas.microsoft.com/office/drawing/2014/main" id="{4B0A1151-986F-4760-B349-559F59E1DF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240" name="Oval 60">
            <a:extLst>
              <a:ext uri="{FF2B5EF4-FFF2-40B4-BE49-F238E27FC236}">
                <a16:creationId xmlns:a16="http://schemas.microsoft.com/office/drawing/2014/main" id="{8404429C-9BE3-4A50-97EA-81E5A4353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2513" name="AutoShape 61">
            <a:extLst>
              <a:ext uri="{FF2B5EF4-FFF2-40B4-BE49-F238E27FC236}">
                <a16:creationId xmlns:a16="http://schemas.microsoft.com/office/drawing/2014/main" id="{94232300-0B3E-4B2B-A9B6-D33DAA39B1A2}"/>
              </a:ext>
            </a:extLst>
          </p:cNvPr>
          <p:cNvCxnSpPr>
            <a:cxnSpLocks noChangeShapeType="1"/>
            <a:stCxn id="8239" idx="6"/>
            <a:endCxn id="8240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42" name="Text Box 62">
            <a:extLst>
              <a:ext uri="{FF2B5EF4-FFF2-40B4-BE49-F238E27FC236}">
                <a16:creationId xmlns:a16="http://schemas.microsoft.com/office/drawing/2014/main" id="{91435ABA-DD38-4FF4-B7B7-C9F5D5F51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8243" name="Oval 63">
            <a:extLst>
              <a:ext uri="{FF2B5EF4-FFF2-40B4-BE49-F238E27FC236}">
                <a16:creationId xmlns:a16="http://schemas.microsoft.com/office/drawing/2014/main" id="{5E0B93CA-AFB1-43DF-8D28-64462E063B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244" name="Oval 64">
            <a:extLst>
              <a:ext uri="{FF2B5EF4-FFF2-40B4-BE49-F238E27FC236}">
                <a16:creationId xmlns:a16="http://schemas.microsoft.com/office/drawing/2014/main" id="{8E3F9899-E5ED-4F24-9BF0-0DBE291B8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2517" name="AutoShape 65">
            <a:extLst>
              <a:ext uri="{FF2B5EF4-FFF2-40B4-BE49-F238E27FC236}">
                <a16:creationId xmlns:a16="http://schemas.microsoft.com/office/drawing/2014/main" id="{F6CA5C71-33E0-446F-A31E-F0E16FA3B114}"/>
              </a:ext>
            </a:extLst>
          </p:cNvPr>
          <p:cNvCxnSpPr>
            <a:cxnSpLocks noChangeShapeType="1"/>
            <a:stCxn id="8243" idx="6"/>
            <a:endCxn id="8244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46" name="Text Box 66">
            <a:extLst>
              <a:ext uri="{FF2B5EF4-FFF2-40B4-BE49-F238E27FC236}">
                <a16:creationId xmlns:a16="http://schemas.microsoft.com/office/drawing/2014/main" id="{D2A2D839-632A-45E6-92B5-1F18D3E8C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8247" name="Oval 67">
            <a:extLst>
              <a:ext uri="{FF2B5EF4-FFF2-40B4-BE49-F238E27FC236}">
                <a16:creationId xmlns:a16="http://schemas.microsoft.com/office/drawing/2014/main" id="{0D43C721-4E18-46DE-9B18-C6BE7D9B58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248" name="Oval 68">
            <a:extLst>
              <a:ext uri="{FF2B5EF4-FFF2-40B4-BE49-F238E27FC236}">
                <a16:creationId xmlns:a16="http://schemas.microsoft.com/office/drawing/2014/main" id="{74B7239F-1DAD-4909-91E8-A361D8EE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2521" name="AutoShape 69">
            <a:extLst>
              <a:ext uri="{FF2B5EF4-FFF2-40B4-BE49-F238E27FC236}">
                <a16:creationId xmlns:a16="http://schemas.microsoft.com/office/drawing/2014/main" id="{D243D675-5C42-4C71-AEE9-D7E2FECAEB0C}"/>
              </a:ext>
            </a:extLst>
          </p:cNvPr>
          <p:cNvCxnSpPr>
            <a:cxnSpLocks noChangeShapeType="1"/>
            <a:stCxn id="8247" idx="6"/>
            <a:endCxn id="8248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50" name="Text Box 70">
            <a:extLst>
              <a:ext uri="{FF2B5EF4-FFF2-40B4-BE49-F238E27FC236}">
                <a16:creationId xmlns:a16="http://schemas.microsoft.com/office/drawing/2014/main" id="{9BDA17EF-89B8-4580-BC4B-A862DEA5C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8251" name="Oval 71">
            <a:extLst>
              <a:ext uri="{FF2B5EF4-FFF2-40B4-BE49-F238E27FC236}">
                <a16:creationId xmlns:a16="http://schemas.microsoft.com/office/drawing/2014/main" id="{0820BAAC-4793-4FBD-A0B9-1D8AF41E54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252" name="Oval 72">
            <a:extLst>
              <a:ext uri="{FF2B5EF4-FFF2-40B4-BE49-F238E27FC236}">
                <a16:creationId xmlns:a16="http://schemas.microsoft.com/office/drawing/2014/main" id="{9BA6E216-78D8-45F0-8160-B4C879C96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2525" name="AutoShape 73">
            <a:extLst>
              <a:ext uri="{FF2B5EF4-FFF2-40B4-BE49-F238E27FC236}">
                <a16:creationId xmlns:a16="http://schemas.microsoft.com/office/drawing/2014/main" id="{4601F365-C2E2-4282-8D34-D884FC1850C0}"/>
              </a:ext>
            </a:extLst>
          </p:cNvPr>
          <p:cNvCxnSpPr>
            <a:cxnSpLocks noChangeShapeType="1"/>
            <a:stCxn id="8251" idx="6"/>
            <a:endCxn id="8252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54" name="Text Box 74">
            <a:extLst>
              <a:ext uri="{FF2B5EF4-FFF2-40B4-BE49-F238E27FC236}">
                <a16:creationId xmlns:a16="http://schemas.microsoft.com/office/drawing/2014/main" id="{E6688500-3AE9-45EE-9109-DF202BD33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8255" name="Oval 75">
            <a:extLst>
              <a:ext uri="{FF2B5EF4-FFF2-40B4-BE49-F238E27FC236}">
                <a16:creationId xmlns:a16="http://schemas.microsoft.com/office/drawing/2014/main" id="{AD8DEDFE-F3A0-433C-9A56-3558A01B92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256" name="Oval 76">
            <a:extLst>
              <a:ext uri="{FF2B5EF4-FFF2-40B4-BE49-F238E27FC236}">
                <a16:creationId xmlns:a16="http://schemas.microsoft.com/office/drawing/2014/main" id="{6FE073A0-8BC9-4E9D-80C2-FC5B75667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2529" name="AutoShape 77">
            <a:extLst>
              <a:ext uri="{FF2B5EF4-FFF2-40B4-BE49-F238E27FC236}">
                <a16:creationId xmlns:a16="http://schemas.microsoft.com/office/drawing/2014/main" id="{08AB75DC-C64B-4106-A069-F2595CC9F3F9}"/>
              </a:ext>
            </a:extLst>
          </p:cNvPr>
          <p:cNvCxnSpPr>
            <a:cxnSpLocks noChangeShapeType="1"/>
            <a:stCxn id="8255" idx="6"/>
            <a:endCxn id="8256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58" name="Text Box 78">
            <a:extLst>
              <a:ext uri="{FF2B5EF4-FFF2-40B4-BE49-F238E27FC236}">
                <a16:creationId xmlns:a16="http://schemas.microsoft.com/office/drawing/2014/main" id="{CF9E08F6-AB1C-4C24-9E27-276CF3E20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8259" name="Oval 79">
            <a:extLst>
              <a:ext uri="{FF2B5EF4-FFF2-40B4-BE49-F238E27FC236}">
                <a16:creationId xmlns:a16="http://schemas.microsoft.com/office/drawing/2014/main" id="{0916E083-54DC-4C02-ACB9-708AF3ED78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260" name="Oval 80">
            <a:extLst>
              <a:ext uri="{FF2B5EF4-FFF2-40B4-BE49-F238E27FC236}">
                <a16:creationId xmlns:a16="http://schemas.microsoft.com/office/drawing/2014/main" id="{7EA50229-4422-4CB3-AC36-1A2C2A5B9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2533" name="AutoShape 81">
            <a:extLst>
              <a:ext uri="{FF2B5EF4-FFF2-40B4-BE49-F238E27FC236}">
                <a16:creationId xmlns:a16="http://schemas.microsoft.com/office/drawing/2014/main" id="{A4C41C5C-7126-4E3A-93FB-4F5FBAE4D9E8}"/>
              </a:ext>
            </a:extLst>
          </p:cNvPr>
          <p:cNvCxnSpPr>
            <a:cxnSpLocks noChangeShapeType="1"/>
            <a:stCxn id="8259" idx="6"/>
            <a:endCxn id="8260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62" name="Text Box 82">
            <a:extLst>
              <a:ext uri="{FF2B5EF4-FFF2-40B4-BE49-F238E27FC236}">
                <a16:creationId xmlns:a16="http://schemas.microsoft.com/office/drawing/2014/main" id="{B920542D-FCEC-4927-AC02-F0C2A4462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8263" name="Rectangle 83">
            <a:extLst>
              <a:ext uri="{FF2B5EF4-FFF2-40B4-BE49-F238E27FC236}">
                <a16:creationId xmlns:a16="http://schemas.microsoft.com/office/drawing/2014/main" id="{7FC5226D-3B79-47BB-ADFA-04E500388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264" name="Oval 84">
            <a:extLst>
              <a:ext uri="{FF2B5EF4-FFF2-40B4-BE49-F238E27FC236}">
                <a16:creationId xmlns:a16="http://schemas.microsoft.com/office/drawing/2014/main" id="{B7D17AAD-E937-444A-BFF2-3D44114D6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265" name="Oval 85">
            <a:extLst>
              <a:ext uri="{FF2B5EF4-FFF2-40B4-BE49-F238E27FC236}">
                <a16:creationId xmlns:a16="http://schemas.microsoft.com/office/drawing/2014/main" id="{04A25A21-D8AA-46D2-A3D6-81CF49799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266" name="Oval 86">
            <a:extLst>
              <a:ext uri="{FF2B5EF4-FFF2-40B4-BE49-F238E27FC236}">
                <a16:creationId xmlns:a16="http://schemas.microsoft.com/office/drawing/2014/main" id="{FAD3299C-74DA-42FF-9780-429798FD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2539" name="AutoShape 87">
            <a:extLst>
              <a:ext uri="{FF2B5EF4-FFF2-40B4-BE49-F238E27FC236}">
                <a16:creationId xmlns:a16="http://schemas.microsoft.com/office/drawing/2014/main" id="{93DFE539-0CB3-46EC-A9E6-10C4CB36F12C}"/>
              </a:ext>
            </a:extLst>
          </p:cNvPr>
          <p:cNvCxnSpPr>
            <a:cxnSpLocks noChangeShapeType="1"/>
            <a:stCxn id="8224" idx="6"/>
            <a:endCxn id="8264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40" name="AutoShape 88">
            <a:extLst>
              <a:ext uri="{FF2B5EF4-FFF2-40B4-BE49-F238E27FC236}">
                <a16:creationId xmlns:a16="http://schemas.microsoft.com/office/drawing/2014/main" id="{7E1CBEBC-16F8-48AC-B034-9168CA79A1DB}"/>
              </a:ext>
            </a:extLst>
          </p:cNvPr>
          <p:cNvCxnSpPr>
            <a:cxnSpLocks noChangeShapeType="1"/>
            <a:stCxn id="8224" idx="2"/>
            <a:endCxn id="8265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41" name="AutoShape 89">
            <a:extLst>
              <a:ext uri="{FF2B5EF4-FFF2-40B4-BE49-F238E27FC236}">
                <a16:creationId xmlns:a16="http://schemas.microsoft.com/office/drawing/2014/main" id="{0F2712E9-766D-4D20-8EB0-D4766FF9D2DD}"/>
              </a:ext>
            </a:extLst>
          </p:cNvPr>
          <p:cNvCxnSpPr>
            <a:cxnSpLocks noChangeShapeType="1"/>
            <a:stCxn id="8223" idx="1"/>
            <a:endCxn id="8266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42" name="AutoShape 90">
            <a:extLst>
              <a:ext uri="{FF2B5EF4-FFF2-40B4-BE49-F238E27FC236}">
                <a16:creationId xmlns:a16="http://schemas.microsoft.com/office/drawing/2014/main" id="{928A2DB6-67D6-4A08-BD52-743A4E5B606F}"/>
              </a:ext>
            </a:extLst>
          </p:cNvPr>
          <p:cNvCxnSpPr>
            <a:cxnSpLocks noChangeShapeType="1"/>
            <a:stCxn id="8264" idx="1"/>
            <a:endCxn id="8226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43" name="AutoShape 91">
            <a:extLst>
              <a:ext uri="{FF2B5EF4-FFF2-40B4-BE49-F238E27FC236}">
                <a16:creationId xmlns:a16="http://schemas.microsoft.com/office/drawing/2014/main" id="{60E66F9B-E013-442B-86A2-4BF0C60E0ABC}"/>
              </a:ext>
            </a:extLst>
          </p:cNvPr>
          <p:cNvCxnSpPr>
            <a:cxnSpLocks noChangeShapeType="1"/>
            <a:stCxn id="8225" idx="4"/>
            <a:endCxn id="826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44" name="AutoShape 92">
            <a:extLst>
              <a:ext uri="{FF2B5EF4-FFF2-40B4-BE49-F238E27FC236}">
                <a16:creationId xmlns:a16="http://schemas.microsoft.com/office/drawing/2014/main" id="{5A7BB21E-E3B7-4E0E-858E-D249965C4BD5}"/>
              </a:ext>
            </a:extLst>
          </p:cNvPr>
          <p:cNvCxnSpPr>
            <a:cxnSpLocks noChangeShapeType="1"/>
            <a:stCxn id="8266" idx="7"/>
            <a:endCxn id="8218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73" name="Text Box 93">
            <a:extLst>
              <a:ext uri="{FF2B5EF4-FFF2-40B4-BE49-F238E27FC236}">
                <a16:creationId xmlns:a16="http://schemas.microsoft.com/office/drawing/2014/main" id="{9CE8DBF5-93D3-4379-97D0-6F88DB4DE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8274" name="Text Box 94">
            <a:extLst>
              <a:ext uri="{FF2B5EF4-FFF2-40B4-BE49-F238E27FC236}">
                <a16:creationId xmlns:a16="http://schemas.microsoft.com/office/drawing/2014/main" id="{0C3A5EFD-65A8-4A30-A877-BA976D881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8275" name="Text Box 95">
            <a:extLst>
              <a:ext uri="{FF2B5EF4-FFF2-40B4-BE49-F238E27FC236}">
                <a16:creationId xmlns:a16="http://schemas.microsoft.com/office/drawing/2014/main" id="{D8ACAF93-3942-445B-A48F-AA75D333F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8276" name="Text Box 96">
            <a:extLst>
              <a:ext uri="{FF2B5EF4-FFF2-40B4-BE49-F238E27FC236}">
                <a16:creationId xmlns:a16="http://schemas.microsoft.com/office/drawing/2014/main" id="{A309141F-F591-4117-8DBB-6AEA2CDDB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8277" name="Text Box 97">
            <a:extLst>
              <a:ext uri="{FF2B5EF4-FFF2-40B4-BE49-F238E27FC236}">
                <a16:creationId xmlns:a16="http://schemas.microsoft.com/office/drawing/2014/main" id="{2105C1B0-878C-4254-9818-588E26ACD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8278" name="Text Box 98">
            <a:extLst>
              <a:ext uri="{FF2B5EF4-FFF2-40B4-BE49-F238E27FC236}">
                <a16:creationId xmlns:a16="http://schemas.microsoft.com/office/drawing/2014/main" id="{DB672491-0E1C-4308-ABB8-D302EF208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8279" name="Text Box 99">
            <a:extLst>
              <a:ext uri="{FF2B5EF4-FFF2-40B4-BE49-F238E27FC236}">
                <a16:creationId xmlns:a16="http://schemas.microsoft.com/office/drawing/2014/main" id="{280B999D-9A33-4DCA-9122-D9C4949C1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8280" name="Text Box 100">
            <a:extLst>
              <a:ext uri="{FF2B5EF4-FFF2-40B4-BE49-F238E27FC236}">
                <a16:creationId xmlns:a16="http://schemas.microsoft.com/office/drawing/2014/main" id="{C46A5460-1E68-41AA-A4F5-4BEB30015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8281" name="Text Box 101">
            <a:extLst>
              <a:ext uri="{FF2B5EF4-FFF2-40B4-BE49-F238E27FC236}">
                <a16:creationId xmlns:a16="http://schemas.microsoft.com/office/drawing/2014/main" id="{E5A8F672-120E-471F-8382-031BCCC85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8282" name="Text Box 102">
            <a:extLst>
              <a:ext uri="{FF2B5EF4-FFF2-40B4-BE49-F238E27FC236}">
                <a16:creationId xmlns:a16="http://schemas.microsoft.com/office/drawing/2014/main" id="{82A60384-3EA6-4712-854F-2AC01C7D3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8283" name="Text Box 103">
            <a:extLst>
              <a:ext uri="{FF2B5EF4-FFF2-40B4-BE49-F238E27FC236}">
                <a16:creationId xmlns:a16="http://schemas.microsoft.com/office/drawing/2014/main" id="{E44A9A65-A31C-4DBE-8E3E-6C5CB2797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8284" name="Text Box 104">
            <a:extLst>
              <a:ext uri="{FF2B5EF4-FFF2-40B4-BE49-F238E27FC236}">
                <a16:creationId xmlns:a16="http://schemas.microsoft.com/office/drawing/2014/main" id="{32375BC1-98BD-4534-8D63-A76875630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8285" name="Text Box 105">
            <a:extLst>
              <a:ext uri="{FF2B5EF4-FFF2-40B4-BE49-F238E27FC236}">
                <a16:creationId xmlns:a16="http://schemas.microsoft.com/office/drawing/2014/main" id="{9C3D2369-EE4D-4537-B976-2205422EC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8286" name="Text Box 106">
            <a:extLst>
              <a:ext uri="{FF2B5EF4-FFF2-40B4-BE49-F238E27FC236}">
                <a16:creationId xmlns:a16="http://schemas.microsoft.com/office/drawing/2014/main" id="{7226A865-CEFE-4C03-97F0-D473BB3A0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8287" name="Text Box 107">
            <a:extLst>
              <a:ext uri="{FF2B5EF4-FFF2-40B4-BE49-F238E27FC236}">
                <a16:creationId xmlns:a16="http://schemas.microsoft.com/office/drawing/2014/main" id="{DFF5DBB7-B9E2-47A2-AB5A-6FA37C96B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8288" name="Text Box 108">
            <a:extLst>
              <a:ext uri="{FF2B5EF4-FFF2-40B4-BE49-F238E27FC236}">
                <a16:creationId xmlns:a16="http://schemas.microsoft.com/office/drawing/2014/main" id="{71C8B604-4AB8-495D-A967-39EBB5C78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8289" name="Text Box 109">
            <a:extLst>
              <a:ext uri="{FF2B5EF4-FFF2-40B4-BE49-F238E27FC236}">
                <a16:creationId xmlns:a16="http://schemas.microsoft.com/office/drawing/2014/main" id="{1F836EA1-26F3-4C21-B116-47831F524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8290" name="Text Box 110">
            <a:extLst>
              <a:ext uri="{FF2B5EF4-FFF2-40B4-BE49-F238E27FC236}">
                <a16:creationId xmlns:a16="http://schemas.microsoft.com/office/drawing/2014/main" id="{4C84FC7D-5D59-43C7-B969-AF6C97823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8291" name="Text Box 111">
            <a:extLst>
              <a:ext uri="{FF2B5EF4-FFF2-40B4-BE49-F238E27FC236}">
                <a16:creationId xmlns:a16="http://schemas.microsoft.com/office/drawing/2014/main" id="{00C52543-01D7-4327-8AB1-E4C192000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8292" name="Text Box 112">
            <a:extLst>
              <a:ext uri="{FF2B5EF4-FFF2-40B4-BE49-F238E27FC236}">
                <a16:creationId xmlns:a16="http://schemas.microsoft.com/office/drawing/2014/main" id="{27A5FC1F-07C7-48C0-BBA6-68215C8DB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8293" name="Text Box 113">
            <a:extLst>
              <a:ext uri="{FF2B5EF4-FFF2-40B4-BE49-F238E27FC236}">
                <a16:creationId xmlns:a16="http://schemas.microsoft.com/office/drawing/2014/main" id="{70F8341A-5C49-4FC7-BC02-BB880F11B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8294" name="Text Box 114">
            <a:extLst>
              <a:ext uri="{FF2B5EF4-FFF2-40B4-BE49-F238E27FC236}">
                <a16:creationId xmlns:a16="http://schemas.microsoft.com/office/drawing/2014/main" id="{CF68CD9A-3C0C-4FA7-8053-F304D30A7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8295" name="Text Box 115">
            <a:extLst>
              <a:ext uri="{FF2B5EF4-FFF2-40B4-BE49-F238E27FC236}">
                <a16:creationId xmlns:a16="http://schemas.microsoft.com/office/drawing/2014/main" id="{34D6BD66-B5BC-467E-981B-A3C6DF930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8296" name="Text Box 116">
            <a:extLst>
              <a:ext uri="{FF2B5EF4-FFF2-40B4-BE49-F238E27FC236}">
                <a16:creationId xmlns:a16="http://schemas.microsoft.com/office/drawing/2014/main" id="{ED572073-AD48-48E6-976F-E939BB5C7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8297" name="Text Box 117">
            <a:extLst>
              <a:ext uri="{FF2B5EF4-FFF2-40B4-BE49-F238E27FC236}">
                <a16:creationId xmlns:a16="http://schemas.microsoft.com/office/drawing/2014/main" id="{FB9D7F7B-2B49-463E-AABB-A08FD33DD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8298" name="Text Box 122">
            <a:extLst>
              <a:ext uri="{FF2B5EF4-FFF2-40B4-BE49-F238E27FC236}">
                <a16:creationId xmlns:a16="http://schemas.microsoft.com/office/drawing/2014/main" id="{8124548C-6734-4B07-9F1B-0D576044A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8299" name="Text Box 124">
            <a:extLst>
              <a:ext uri="{FF2B5EF4-FFF2-40B4-BE49-F238E27FC236}">
                <a16:creationId xmlns:a16="http://schemas.microsoft.com/office/drawing/2014/main" id="{D3AAE846-F365-452D-B5CA-20CBC2CFB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8300" name="Text Box 125">
            <a:extLst>
              <a:ext uri="{FF2B5EF4-FFF2-40B4-BE49-F238E27FC236}">
                <a16:creationId xmlns:a16="http://schemas.microsoft.com/office/drawing/2014/main" id="{FB0CDF0F-8934-44D4-A1B4-1048A2B22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8301" name="Text Box 127">
            <a:extLst>
              <a:ext uri="{FF2B5EF4-FFF2-40B4-BE49-F238E27FC236}">
                <a16:creationId xmlns:a16="http://schemas.microsoft.com/office/drawing/2014/main" id="{F476A2B0-2BEC-4770-8E54-83CF7B26D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8302" name="Text Box 128">
            <a:extLst>
              <a:ext uri="{FF2B5EF4-FFF2-40B4-BE49-F238E27FC236}">
                <a16:creationId xmlns:a16="http://schemas.microsoft.com/office/drawing/2014/main" id="{86AD0D50-0B40-47C0-807A-864209A51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8303" name="Text Box 129">
            <a:extLst>
              <a:ext uri="{FF2B5EF4-FFF2-40B4-BE49-F238E27FC236}">
                <a16:creationId xmlns:a16="http://schemas.microsoft.com/office/drawing/2014/main" id="{43DADA36-D428-4D72-9D05-5E1DC2412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8304" name="Text Box 130">
            <a:extLst>
              <a:ext uri="{FF2B5EF4-FFF2-40B4-BE49-F238E27FC236}">
                <a16:creationId xmlns:a16="http://schemas.microsoft.com/office/drawing/2014/main" id="{0BF96A80-809F-46E8-BFB8-F42EFBB59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8305" name="Text Box 131">
            <a:extLst>
              <a:ext uri="{FF2B5EF4-FFF2-40B4-BE49-F238E27FC236}">
                <a16:creationId xmlns:a16="http://schemas.microsoft.com/office/drawing/2014/main" id="{25D8BF52-B94E-4015-82CD-101C5E3C1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8306" name="Text Box 132">
            <a:extLst>
              <a:ext uri="{FF2B5EF4-FFF2-40B4-BE49-F238E27FC236}">
                <a16:creationId xmlns:a16="http://schemas.microsoft.com/office/drawing/2014/main" id="{BD1399CD-0875-4DBB-B389-9E38FDEBC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8307" name="Text Box 133">
            <a:extLst>
              <a:ext uri="{FF2B5EF4-FFF2-40B4-BE49-F238E27FC236}">
                <a16:creationId xmlns:a16="http://schemas.microsoft.com/office/drawing/2014/main" id="{0670B1AD-3369-4E40-8673-A60B43E83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8308" name="Text Box 134">
            <a:extLst>
              <a:ext uri="{FF2B5EF4-FFF2-40B4-BE49-F238E27FC236}">
                <a16:creationId xmlns:a16="http://schemas.microsoft.com/office/drawing/2014/main" id="{642CBF51-0141-4975-B723-C15553C16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8309" name="Text Box 135">
            <a:extLst>
              <a:ext uri="{FF2B5EF4-FFF2-40B4-BE49-F238E27FC236}">
                <a16:creationId xmlns:a16="http://schemas.microsoft.com/office/drawing/2014/main" id="{91B9F30F-BABD-429F-A737-BD58018DC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8310" name="Text Box 136">
            <a:extLst>
              <a:ext uri="{FF2B5EF4-FFF2-40B4-BE49-F238E27FC236}">
                <a16:creationId xmlns:a16="http://schemas.microsoft.com/office/drawing/2014/main" id="{39F3C37C-326C-4088-A4D9-91BE82E21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8311" name="Text Box 137">
            <a:extLst>
              <a:ext uri="{FF2B5EF4-FFF2-40B4-BE49-F238E27FC236}">
                <a16:creationId xmlns:a16="http://schemas.microsoft.com/office/drawing/2014/main" id="{7B1AB5AA-C4D2-40CA-8828-1876BDB67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8312" name="Text Box 138">
            <a:extLst>
              <a:ext uri="{FF2B5EF4-FFF2-40B4-BE49-F238E27FC236}">
                <a16:creationId xmlns:a16="http://schemas.microsoft.com/office/drawing/2014/main" id="{4385BFE9-62A2-4242-A7E1-314EC7E0A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8313" name="Text Box 139">
            <a:extLst>
              <a:ext uri="{FF2B5EF4-FFF2-40B4-BE49-F238E27FC236}">
                <a16:creationId xmlns:a16="http://schemas.microsoft.com/office/drawing/2014/main" id="{8AA2CE6E-267B-497F-9DA5-655222076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8314" name="Text Box 140">
            <a:extLst>
              <a:ext uri="{FF2B5EF4-FFF2-40B4-BE49-F238E27FC236}">
                <a16:creationId xmlns:a16="http://schemas.microsoft.com/office/drawing/2014/main" id="{BD37552A-AA6E-4A96-A2E1-3E9192F7E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8315" name="Text Box 141">
            <a:extLst>
              <a:ext uri="{FF2B5EF4-FFF2-40B4-BE49-F238E27FC236}">
                <a16:creationId xmlns:a16="http://schemas.microsoft.com/office/drawing/2014/main" id="{07DC26C2-85D6-4512-8112-3D538E5F2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8316" name="Text Box 142">
            <a:extLst>
              <a:ext uri="{FF2B5EF4-FFF2-40B4-BE49-F238E27FC236}">
                <a16:creationId xmlns:a16="http://schemas.microsoft.com/office/drawing/2014/main" id="{28FB0A1D-E3AD-43BB-ABFB-45C958E9C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8317" name="Text Box 143">
            <a:extLst>
              <a:ext uri="{FF2B5EF4-FFF2-40B4-BE49-F238E27FC236}">
                <a16:creationId xmlns:a16="http://schemas.microsoft.com/office/drawing/2014/main" id="{FDEF6707-70CF-4DC3-8D43-032FB41CC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8318" name="Text Box 144">
            <a:extLst>
              <a:ext uri="{FF2B5EF4-FFF2-40B4-BE49-F238E27FC236}">
                <a16:creationId xmlns:a16="http://schemas.microsoft.com/office/drawing/2014/main" id="{40E282A1-C146-4E40-90F8-E9A32ABA3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8319" name="Text Box 145">
            <a:extLst>
              <a:ext uri="{FF2B5EF4-FFF2-40B4-BE49-F238E27FC236}">
                <a16:creationId xmlns:a16="http://schemas.microsoft.com/office/drawing/2014/main" id="{89BC2414-7D8A-4EE8-95F3-E770014FC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8320" name="Text Box 146">
            <a:extLst>
              <a:ext uri="{FF2B5EF4-FFF2-40B4-BE49-F238E27FC236}">
                <a16:creationId xmlns:a16="http://schemas.microsoft.com/office/drawing/2014/main" id="{4A205303-CC1A-4392-8DFF-4058FE02C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8321" name="Text Box 147">
            <a:extLst>
              <a:ext uri="{FF2B5EF4-FFF2-40B4-BE49-F238E27FC236}">
                <a16:creationId xmlns:a16="http://schemas.microsoft.com/office/drawing/2014/main" id="{A120CEB3-0A31-4B22-ABA1-CE9DE36C1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8322" name="Text Box 148">
            <a:extLst>
              <a:ext uri="{FF2B5EF4-FFF2-40B4-BE49-F238E27FC236}">
                <a16:creationId xmlns:a16="http://schemas.microsoft.com/office/drawing/2014/main" id="{27DC002B-659D-4065-A620-9C69DD3E3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8323" name="Text Box 149">
            <a:extLst>
              <a:ext uri="{FF2B5EF4-FFF2-40B4-BE49-F238E27FC236}">
                <a16:creationId xmlns:a16="http://schemas.microsoft.com/office/drawing/2014/main" id="{60A3B151-CBE1-4959-A53C-2902DDBA8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cxnSp>
        <p:nvCxnSpPr>
          <p:cNvPr id="62596" name="AutoShape 150">
            <a:extLst>
              <a:ext uri="{FF2B5EF4-FFF2-40B4-BE49-F238E27FC236}">
                <a16:creationId xmlns:a16="http://schemas.microsoft.com/office/drawing/2014/main" id="{79F1A24C-0E1C-4BA5-91FD-D650671E4B05}"/>
              </a:ext>
            </a:extLst>
          </p:cNvPr>
          <p:cNvCxnSpPr>
            <a:cxnSpLocks noChangeShapeType="1"/>
            <a:stCxn id="8223" idx="4"/>
            <a:endCxn id="826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25" name="Oval 157">
            <a:extLst>
              <a:ext uri="{FF2B5EF4-FFF2-40B4-BE49-F238E27FC236}">
                <a16:creationId xmlns:a16="http://schemas.microsoft.com/office/drawing/2014/main" id="{27C643AE-FD2C-4173-8447-DB21A0D203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326" name="Oval 158">
            <a:extLst>
              <a:ext uri="{FF2B5EF4-FFF2-40B4-BE49-F238E27FC236}">
                <a16:creationId xmlns:a16="http://schemas.microsoft.com/office/drawing/2014/main" id="{0FB7DA0A-C655-44A1-91FC-93F191698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2599" name="AutoShape 159">
            <a:extLst>
              <a:ext uri="{FF2B5EF4-FFF2-40B4-BE49-F238E27FC236}">
                <a16:creationId xmlns:a16="http://schemas.microsoft.com/office/drawing/2014/main" id="{1AC806BD-6BAD-4C4C-BBF6-CCE9FE95EBD9}"/>
              </a:ext>
            </a:extLst>
          </p:cNvPr>
          <p:cNvCxnSpPr>
            <a:cxnSpLocks noChangeShapeType="1"/>
            <a:stCxn id="8325" idx="6"/>
            <a:endCxn id="8326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28" name="Text Box 160">
            <a:extLst>
              <a:ext uri="{FF2B5EF4-FFF2-40B4-BE49-F238E27FC236}">
                <a16:creationId xmlns:a16="http://schemas.microsoft.com/office/drawing/2014/main" id="{F4B48DD0-DADA-4B25-B622-2AE974984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8329" name="Text Box 161">
            <a:extLst>
              <a:ext uri="{FF2B5EF4-FFF2-40B4-BE49-F238E27FC236}">
                <a16:creationId xmlns:a16="http://schemas.microsoft.com/office/drawing/2014/main" id="{C23F5F17-641C-45FB-BC72-6EF1AC5B5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8330" name="Text Box 162">
            <a:extLst>
              <a:ext uri="{FF2B5EF4-FFF2-40B4-BE49-F238E27FC236}">
                <a16:creationId xmlns:a16="http://schemas.microsoft.com/office/drawing/2014/main" id="{8D89130B-DABB-4BF0-BF70-D89762026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8331" name="Oval 163">
            <a:extLst>
              <a:ext uri="{FF2B5EF4-FFF2-40B4-BE49-F238E27FC236}">
                <a16:creationId xmlns:a16="http://schemas.microsoft.com/office/drawing/2014/main" id="{94CD7225-5D7D-4F4B-8728-93A5B4DBEA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332" name="Oval 164">
            <a:extLst>
              <a:ext uri="{FF2B5EF4-FFF2-40B4-BE49-F238E27FC236}">
                <a16:creationId xmlns:a16="http://schemas.microsoft.com/office/drawing/2014/main" id="{3B4FEE7F-CC20-48B3-BFB0-7A0CB307D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2605" name="AutoShape 165">
            <a:extLst>
              <a:ext uri="{FF2B5EF4-FFF2-40B4-BE49-F238E27FC236}">
                <a16:creationId xmlns:a16="http://schemas.microsoft.com/office/drawing/2014/main" id="{E01FC281-C137-4CCB-8D3C-40F57738A7C2}"/>
              </a:ext>
            </a:extLst>
          </p:cNvPr>
          <p:cNvCxnSpPr>
            <a:cxnSpLocks noChangeShapeType="1"/>
            <a:stCxn id="8331" idx="6"/>
            <a:endCxn id="8332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34" name="Text Box 166">
            <a:extLst>
              <a:ext uri="{FF2B5EF4-FFF2-40B4-BE49-F238E27FC236}">
                <a16:creationId xmlns:a16="http://schemas.microsoft.com/office/drawing/2014/main" id="{FC47D927-76FB-472A-BA32-9AC47455B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8335" name="Text Box 167">
            <a:extLst>
              <a:ext uri="{FF2B5EF4-FFF2-40B4-BE49-F238E27FC236}">
                <a16:creationId xmlns:a16="http://schemas.microsoft.com/office/drawing/2014/main" id="{0FBB401E-5407-409B-8DA8-3D5CDE6D4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8336" name="Text Box 168">
            <a:extLst>
              <a:ext uri="{FF2B5EF4-FFF2-40B4-BE49-F238E27FC236}">
                <a16:creationId xmlns:a16="http://schemas.microsoft.com/office/drawing/2014/main" id="{2A7A1603-633E-43B3-9C11-74D4CF10E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8337" name="Oval 169">
            <a:extLst>
              <a:ext uri="{FF2B5EF4-FFF2-40B4-BE49-F238E27FC236}">
                <a16:creationId xmlns:a16="http://schemas.microsoft.com/office/drawing/2014/main" id="{9415F9F2-2AB1-4FC4-8615-DC9F3EDB97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8338" name="Oval 170">
            <a:extLst>
              <a:ext uri="{FF2B5EF4-FFF2-40B4-BE49-F238E27FC236}">
                <a16:creationId xmlns:a16="http://schemas.microsoft.com/office/drawing/2014/main" id="{417E8D94-4AFB-4202-98FE-5FB83F9C4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2611" name="AutoShape 171">
            <a:extLst>
              <a:ext uri="{FF2B5EF4-FFF2-40B4-BE49-F238E27FC236}">
                <a16:creationId xmlns:a16="http://schemas.microsoft.com/office/drawing/2014/main" id="{6F1819AF-9746-414C-A2B6-8045C6E8F53E}"/>
              </a:ext>
            </a:extLst>
          </p:cNvPr>
          <p:cNvCxnSpPr>
            <a:cxnSpLocks noChangeShapeType="1"/>
            <a:stCxn id="8337" idx="6"/>
            <a:endCxn id="8338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40" name="Text Box 172">
            <a:extLst>
              <a:ext uri="{FF2B5EF4-FFF2-40B4-BE49-F238E27FC236}">
                <a16:creationId xmlns:a16="http://schemas.microsoft.com/office/drawing/2014/main" id="{F06AC0A8-4B5E-46FA-B680-D568DE64A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8341" name="Text Box 173">
            <a:extLst>
              <a:ext uri="{FF2B5EF4-FFF2-40B4-BE49-F238E27FC236}">
                <a16:creationId xmlns:a16="http://schemas.microsoft.com/office/drawing/2014/main" id="{835C5145-0064-4FAE-822B-04A9D529B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8342" name="Text Box 174">
            <a:extLst>
              <a:ext uri="{FF2B5EF4-FFF2-40B4-BE49-F238E27FC236}">
                <a16:creationId xmlns:a16="http://schemas.microsoft.com/office/drawing/2014/main" id="{8C23371A-024C-41CF-83E7-B3D87B34E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8343" name="Text Box 175">
            <a:extLst>
              <a:ext uri="{FF2B5EF4-FFF2-40B4-BE49-F238E27FC236}">
                <a16:creationId xmlns:a16="http://schemas.microsoft.com/office/drawing/2014/main" id="{252551FA-DE00-4217-929D-59CE15FA9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4114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Sort Edges </a:t>
            </a:r>
          </a:p>
          <a:p>
            <a:pPr algn="ctr">
              <a:defRPr/>
            </a:pPr>
            <a:r>
              <a:rPr lang="en-US" sz="1800">
                <a:latin typeface="Arial" charset="0"/>
              </a:rPr>
              <a:t>(in reality they are placed in a priority queue - not sorted - but sorting them makes the algorithm  easier to visualize)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2">
            <a:extLst>
              <a:ext uri="{FF2B5EF4-FFF2-40B4-BE49-F238E27FC236}">
                <a16:creationId xmlns:a16="http://schemas.microsoft.com/office/drawing/2014/main" id="{4279EFDE-41CE-4DFA-A91B-A7F98E34BB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219" name="Oval 3">
            <a:extLst>
              <a:ext uri="{FF2B5EF4-FFF2-40B4-BE49-F238E27FC236}">
                <a16:creationId xmlns:a16="http://schemas.microsoft.com/office/drawing/2014/main" id="{B8A9507D-6C22-4F87-B2BD-70E5D26DB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3492" name="AutoShape 4">
            <a:extLst>
              <a:ext uri="{FF2B5EF4-FFF2-40B4-BE49-F238E27FC236}">
                <a16:creationId xmlns:a16="http://schemas.microsoft.com/office/drawing/2014/main" id="{0C25DBE4-8810-4B30-B414-5363E0CFD952}"/>
              </a:ext>
            </a:extLst>
          </p:cNvPr>
          <p:cNvCxnSpPr>
            <a:cxnSpLocks noChangeShapeType="1"/>
            <a:stCxn id="9218" idx="6"/>
            <a:endCxn id="9219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Text Box 5">
            <a:extLst>
              <a:ext uri="{FF2B5EF4-FFF2-40B4-BE49-F238E27FC236}">
                <a16:creationId xmlns:a16="http://schemas.microsoft.com/office/drawing/2014/main" id="{C496E295-CE86-4742-9567-765E2EAB9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9222" name="Oval 6">
            <a:extLst>
              <a:ext uri="{FF2B5EF4-FFF2-40B4-BE49-F238E27FC236}">
                <a16:creationId xmlns:a16="http://schemas.microsoft.com/office/drawing/2014/main" id="{2C3A11E6-8E3E-4D61-96BC-0526345DB5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223" name="Oval 7">
            <a:extLst>
              <a:ext uri="{FF2B5EF4-FFF2-40B4-BE49-F238E27FC236}">
                <a16:creationId xmlns:a16="http://schemas.microsoft.com/office/drawing/2014/main" id="{FD6089A0-97BD-4821-92E4-CCDFEC749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3496" name="AutoShape 8">
            <a:extLst>
              <a:ext uri="{FF2B5EF4-FFF2-40B4-BE49-F238E27FC236}">
                <a16:creationId xmlns:a16="http://schemas.microsoft.com/office/drawing/2014/main" id="{2ED81AA2-2410-4269-9B22-A9D085BE7FC9}"/>
              </a:ext>
            </a:extLst>
          </p:cNvPr>
          <p:cNvCxnSpPr>
            <a:cxnSpLocks noChangeShapeType="1"/>
            <a:stCxn id="9222" idx="6"/>
            <a:endCxn id="9223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5" name="Text Box 9">
            <a:extLst>
              <a:ext uri="{FF2B5EF4-FFF2-40B4-BE49-F238E27FC236}">
                <a16:creationId xmlns:a16="http://schemas.microsoft.com/office/drawing/2014/main" id="{0937E326-9CC6-4BD3-B417-97CC84CC7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9226" name="Oval 10">
            <a:extLst>
              <a:ext uri="{FF2B5EF4-FFF2-40B4-BE49-F238E27FC236}">
                <a16:creationId xmlns:a16="http://schemas.microsoft.com/office/drawing/2014/main" id="{F9E21593-3AE6-40D6-95C2-8F72F111E1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227" name="Oval 11">
            <a:extLst>
              <a:ext uri="{FF2B5EF4-FFF2-40B4-BE49-F238E27FC236}">
                <a16:creationId xmlns:a16="http://schemas.microsoft.com/office/drawing/2014/main" id="{75A2ABD4-FAEF-4102-A1FF-9C9F5C8FF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3500" name="AutoShape 12">
            <a:extLst>
              <a:ext uri="{FF2B5EF4-FFF2-40B4-BE49-F238E27FC236}">
                <a16:creationId xmlns:a16="http://schemas.microsoft.com/office/drawing/2014/main" id="{F503669E-9E53-41E3-A89C-42A190D49264}"/>
              </a:ext>
            </a:extLst>
          </p:cNvPr>
          <p:cNvCxnSpPr>
            <a:cxnSpLocks noChangeShapeType="1"/>
            <a:stCxn id="9226" idx="6"/>
            <a:endCxn id="9227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9" name="Text Box 13">
            <a:extLst>
              <a:ext uri="{FF2B5EF4-FFF2-40B4-BE49-F238E27FC236}">
                <a16:creationId xmlns:a16="http://schemas.microsoft.com/office/drawing/2014/main" id="{E9BCF4B2-C04E-4BD7-AAB5-4FBDDDF04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9230" name="Oval 14">
            <a:extLst>
              <a:ext uri="{FF2B5EF4-FFF2-40B4-BE49-F238E27FC236}">
                <a16:creationId xmlns:a16="http://schemas.microsoft.com/office/drawing/2014/main" id="{B1644933-9ADE-4474-B410-6D5E8FDBD3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231" name="Oval 15">
            <a:extLst>
              <a:ext uri="{FF2B5EF4-FFF2-40B4-BE49-F238E27FC236}">
                <a16:creationId xmlns:a16="http://schemas.microsoft.com/office/drawing/2014/main" id="{0D6CE34D-22B4-4120-A2F9-3ECAD1941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3504" name="AutoShape 16">
            <a:extLst>
              <a:ext uri="{FF2B5EF4-FFF2-40B4-BE49-F238E27FC236}">
                <a16:creationId xmlns:a16="http://schemas.microsoft.com/office/drawing/2014/main" id="{DC1DC1EC-2521-4D04-8E45-4599A472DEA8}"/>
              </a:ext>
            </a:extLst>
          </p:cNvPr>
          <p:cNvCxnSpPr>
            <a:cxnSpLocks noChangeShapeType="1"/>
            <a:stCxn id="9230" idx="6"/>
            <a:endCxn id="9231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3" name="Text Box 17">
            <a:extLst>
              <a:ext uri="{FF2B5EF4-FFF2-40B4-BE49-F238E27FC236}">
                <a16:creationId xmlns:a16="http://schemas.microsoft.com/office/drawing/2014/main" id="{BCE3B626-3F57-4B3F-B2A3-36428242A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9234" name="Oval 18">
            <a:extLst>
              <a:ext uri="{FF2B5EF4-FFF2-40B4-BE49-F238E27FC236}">
                <a16:creationId xmlns:a16="http://schemas.microsoft.com/office/drawing/2014/main" id="{EB30FDFC-20C0-4F62-8489-A1E7F15DE5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235" name="Oval 19">
            <a:extLst>
              <a:ext uri="{FF2B5EF4-FFF2-40B4-BE49-F238E27FC236}">
                <a16:creationId xmlns:a16="http://schemas.microsoft.com/office/drawing/2014/main" id="{144A786C-AA8C-4891-84C1-131C05C72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3508" name="AutoShape 20">
            <a:extLst>
              <a:ext uri="{FF2B5EF4-FFF2-40B4-BE49-F238E27FC236}">
                <a16:creationId xmlns:a16="http://schemas.microsoft.com/office/drawing/2014/main" id="{23CB37AF-8904-40CE-8B7C-B0EAAD29A544}"/>
              </a:ext>
            </a:extLst>
          </p:cNvPr>
          <p:cNvCxnSpPr>
            <a:cxnSpLocks noChangeShapeType="1"/>
            <a:stCxn id="9234" idx="6"/>
            <a:endCxn id="9235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7" name="Text Box 21">
            <a:extLst>
              <a:ext uri="{FF2B5EF4-FFF2-40B4-BE49-F238E27FC236}">
                <a16:creationId xmlns:a16="http://schemas.microsoft.com/office/drawing/2014/main" id="{9F584683-F2E7-4A32-8598-64276FC5B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9238" name="Oval 22">
            <a:extLst>
              <a:ext uri="{FF2B5EF4-FFF2-40B4-BE49-F238E27FC236}">
                <a16:creationId xmlns:a16="http://schemas.microsoft.com/office/drawing/2014/main" id="{6B31644D-4AC1-4050-AC5B-A13E037AE2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239" name="Oval 23">
            <a:extLst>
              <a:ext uri="{FF2B5EF4-FFF2-40B4-BE49-F238E27FC236}">
                <a16:creationId xmlns:a16="http://schemas.microsoft.com/office/drawing/2014/main" id="{C9A9EA1E-AAC6-4783-8CD2-89F7CB5EA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3512" name="AutoShape 24">
            <a:extLst>
              <a:ext uri="{FF2B5EF4-FFF2-40B4-BE49-F238E27FC236}">
                <a16:creationId xmlns:a16="http://schemas.microsoft.com/office/drawing/2014/main" id="{FACAFAED-5078-45A5-A544-CBC1EF136FC6}"/>
              </a:ext>
            </a:extLst>
          </p:cNvPr>
          <p:cNvCxnSpPr>
            <a:cxnSpLocks noChangeShapeType="1"/>
            <a:stCxn id="9238" idx="6"/>
            <a:endCxn id="9239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1" name="Text Box 25">
            <a:extLst>
              <a:ext uri="{FF2B5EF4-FFF2-40B4-BE49-F238E27FC236}">
                <a16:creationId xmlns:a16="http://schemas.microsoft.com/office/drawing/2014/main" id="{0B98EAA9-6F6E-46A2-B07A-D7ACABF27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9242" name="Oval 26">
            <a:extLst>
              <a:ext uri="{FF2B5EF4-FFF2-40B4-BE49-F238E27FC236}">
                <a16:creationId xmlns:a16="http://schemas.microsoft.com/office/drawing/2014/main" id="{DE758F54-370A-46A9-BFD8-A59A650E22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243" name="Oval 27">
            <a:extLst>
              <a:ext uri="{FF2B5EF4-FFF2-40B4-BE49-F238E27FC236}">
                <a16:creationId xmlns:a16="http://schemas.microsoft.com/office/drawing/2014/main" id="{E0DADEC8-0AB1-45C3-AC3B-6425E57B8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3516" name="AutoShape 28">
            <a:extLst>
              <a:ext uri="{FF2B5EF4-FFF2-40B4-BE49-F238E27FC236}">
                <a16:creationId xmlns:a16="http://schemas.microsoft.com/office/drawing/2014/main" id="{2C7979C3-9212-434A-9C46-D7690581BAD7}"/>
              </a:ext>
            </a:extLst>
          </p:cNvPr>
          <p:cNvCxnSpPr>
            <a:cxnSpLocks noChangeShapeType="1"/>
            <a:stCxn id="9242" idx="6"/>
            <a:endCxn id="924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5" name="Text Box 29">
            <a:extLst>
              <a:ext uri="{FF2B5EF4-FFF2-40B4-BE49-F238E27FC236}">
                <a16:creationId xmlns:a16="http://schemas.microsoft.com/office/drawing/2014/main" id="{B9BB7E65-1561-43B3-B06F-67D384A7C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9246" name="Oval 30">
            <a:extLst>
              <a:ext uri="{FF2B5EF4-FFF2-40B4-BE49-F238E27FC236}">
                <a16:creationId xmlns:a16="http://schemas.microsoft.com/office/drawing/2014/main" id="{91107A37-21E7-4E83-B850-396600859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247" name="Oval 31">
            <a:extLst>
              <a:ext uri="{FF2B5EF4-FFF2-40B4-BE49-F238E27FC236}">
                <a16:creationId xmlns:a16="http://schemas.microsoft.com/office/drawing/2014/main" id="{6C13CBD6-2F2F-436E-A985-5A550877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248" name="Oval 32">
            <a:extLst>
              <a:ext uri="{FF2B5EF4-FFF2-40B4-BE49-F238E27FC236}">
                <a16:creationId xmlns:a16="http://schemas.microsoft.com/office/drawing/2014/main" id="{D9FFDE98-3EDC-491F-8421-A7E005622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249" name="Oval 33">
            <a:extLst>
              <a:ext uri="{FF2B5EF4-FFF2-40B4-BE49-F238E27FC236}">
                <a16:creationId xmlns:a16="http://schemas.microsoft.com/office/drawing/2014/main" id="{0A68F768-64D5-4479-BA80-CBCF656B6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250" name="Oval 34">
            <a:extLst>
              <a:ext uri="{FF2B5EF4-FFF2-40B4-BE49-F238E27FC236}">
                <a16:creationId xmlns:a16="http://schemas.microsoft.com/office/drawing/2014/main" id="{8E459ACF-016B-482C-BDE5-D34506FB4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3523" name="AutoShape 35">
            <a:extLst>
              <a:ext uri="{FF2B5EF4-FFF2-40B4-BE49-F238E27FC236}">
                <a16:creationId xmlns:a16="http://schemas.microsoft.com/office/drawing/2014/main" id="{2E763471-099E-4DD2-8F96-7EF6C3EAD4F1}"/>
              </a:ext>
            </a:extLst>
          </p:cNvPr>
          <p:cNvCxnSpPr>
            <a:cxnSpLocks noChangeShapeType="1"/>
            <a:stCxn id="9242" idx="3"/>
            <a:endCxn id="9247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4" name="AutoShape 36">
            <a:extLst>
              <a:ext uri="{FF2B5EF4-FFF2-40B4-BE49-F238E27FC236}">
                <a16:creationId xmlns:a16="http://schemas.microsoft.com/office/drawing/2014/main" id="{2FC345EC-006C-4284-8C04-7C8AE03390C9}"/>
              </a:ext>
            </a:extLst>
          </p:cNvPr>
          <p:cNvCxnSpPr>
            <a:cxnSpLocks noChangeShapeType="1"/>
            <a:stCxn id="9247" idx="5"/>
            <a:endCxn id="9248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5" name="AutoShape 37">
            <a:extLst>
              <a:ext uri="{FF2B5EF4-FFF2-40B4-BE49-F238E27FC236}">
                <a16:creationId xmlns:a16="http://schemas.microsoft.com/office/drawing/2014/main" id="{317D4E48-8E30-4E1E-B05C-61652B1C2BCB}"/>
              </a:ext>
            </a:extLst>
          </p:cNvPr>
          <p:cNvCxnSpPr>
            <a:cxnSpLocks noChangeShapeType="1"/>
            <a:stCxn id="9248" idx="7"/>
            <a:endCxn id="9250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6" name="AutoShape 38">
            <a:extLst>
              <a:ext uri="{FF2B5EF4-FFF2-40B4-BE49-F238E27FC236}">
                <a16:creationId xmlns:a16="http://schemas.microsoft.com/office/drawing/2014/main" id="{60FAAC27-31CA-4790-BD72-26B0D5435903}"/>
              </a:ext>
            </a:extLst>
          </p:cNvPr>
          <p:cNvCxnSpPr>
            <a:cxnSpLocks noChangeShapeType="1"/>
            <a:stCxn id="9249" idx="3"/>
            <a:endCxn id="9250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7" name="AutoShape 39">
            <a:extLst>
              <a:ext uri="{FF2B5EF4-FFF2-40B4-BE49-F238E27FC236}">
                <a16:creationId xmlns:a16="http://schemas.microsoft.com/office/drawing/2014/main" id="{0D9221AD-72E1-4EBC-BB6C-3EE36D1D3871}"/>
              </a:ext>
            </a:extLst>
          </p:cNvPr>
          <p:cNvCxnSpPr>
            <a:cxnSpLocks noChangeShapeType="1"/>
            <a:stCxn id="9246" idx="4"/>
            <a:endCxn id="925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8" name="AutoShape 40">
            <a:extLst>
              <a:ext uri="{FF2B5EF4-FFF2-40B4-BE49-F238E27FC236}">
                <a16:creationId xmlns:a16="http://schemas.microsoft.com/office/drawing/2014/main" id="{D31D9158-B9B1-408A-988E-98B391B154C6}"/>
              </a:ext>
            </a:extLst>
          </p:cNvPr>
          <p:cNvCxnSpPr>
            <a:cxnSpLocks noChangeShapeType="1"/>
            <a:stCxn id="9242" idx="4"/>
            <a:endCxn id="924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9" name="AutoShape 41">
            <a:extLst>
              <a:ext uri="{FF2B5EF4-FFF2-40B4-BE49-F238E27FC236}">
                <a16:creationId xmlns:a16="http://schemas.microsoft.com/office/drawing/2014/main" id="{E80D3C16-0C42-4C8A-8BFA-DCCFCE99FDA5}"/>
              </a:ext>
            </a:extLst>
          </p:cNvPr>
          <p:cNvCxnSpPr>
            <a:cxnSpLocks noChangeShapeType="1"/>
            <a:stCxn id="9243" idx="3"/>
            <a:endCxn id="9246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30" name="AutoShape 42">
            <a:extLst>
              <a:ext uri="{FF2B5EF4-FFF2-40B4-BE49-F238E27FC236}">
                <a16:creationId xmlns:a16="http://schemas.microsoft.com/office/drawing/2014/main" id="{9996F6C2-9818-4D3D-A34F-B7EA8F6828C7}"/>
              </a:ext>
            </a:extLst>
          </p:cNvPr>
          <p:cNvCxnSpPr>
            <a:cxnSpLocks noChangeShapeType="1"/>
            <a:stCxn id="9243" idx="4"/>
            <a:endCxn id="924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9" name="Oval 43">
            <a:extLst>
              <a:ext uri="{FF2B5EF4-FFF2-40B4-BE49-F238E27FC236}">
                <a16:creationId xmlns:a16="http://schemas.microsoft.com/office/drawing/2014/main" id="{BF289825-C1E8-410F-9D52-7845724A64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260" name="Oval 44">
            <a:extLst>
              <a:ext uri="{FF2B5EF4-FFF2-40B4-BE49-F238E27FC236}">
                <a16:creationId xmlns:a16="http://schemas.microsoft.com/office/drawing/2014/main" id="{2BE5F58A-CBA4-427C-A168-422C3B839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3533" name="AutoShape 45">
            <a:extLst>
              <a:ext uri="{FF2B5EF4-FFF2-40B4-BE49-F238E27FC236}">
                <a16:creationId xmlns:a16="http://schemas.microsoft.com/office/drawing/2014/main" id="{F4999F32-A0FA-4E14-8E94-4E187364AC34}"/>
              </a:ext>
            </a:extLst>
          </p:cNvPr>
          <p:cNvCxnSpPr>
            <a:cxnSpLocks noChangeShapeType="1"/>
            <a:stCxn id="9259" idx="6"/>
            <a:endCxn id="9260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2" name="Text Box 46">
            <a:extLst>
              <a:ext uri="{FF2B5EF4-FFF2-40B4-BE49-F238E27FC236}">
                <a16:creationId xmlns:a16="http://schemas.microsoft.com/office/drawing/2014/main" id="{24989F27-35A1-4DAD-B880-284FE2934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9263" name="Oval 47">
            <a:extLst>
              <a:ext uri="{FF2B5EF4-FFF2-40B4-BE49-F238E27FC236}">
                <a16:creationId xmlns:a16="http://schemas.microsoft.com/office/drawing/2014/main" id="{09AD4E0B-B878-4143-9A81-5B9627EFF9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264" name="Oval 48">
            <a:extLst>
              <a:ext uri="{FF2B5EF4-FFF2-40B4-BE49-F238E27FC236}">
                <a16:creationId xmlns:a16="http://schemas.microsoft.com/office/drawing/2014/main" id="{E9C69093-C40E-47BA-AFDF-659FACE8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3537" name="AutoShape 49">
            <a:extLst>
              <a:ext uri="{FF2B5EF4-FFF2-40B4-BE49-F238E27FC236}">
                <a16:creationId xmlns:a16="http://schemas.microsoft.com/office/drawing/2014/main" id="{EEDCDE35-252F-4E0C-9D55-1A8AC0599BD5}"/>
              </a:ext>
            </a:extLst>
          </p:cNvPr>
          <p:cNvCxnSpPr>
            <a:cxnSpLocks noChangeShapeType="1"/>
            <a:stCxn id="9263" idx="6"/>
            <a:endCxn id="9264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6" name="Text Box 50">
            <a:extLst>
              <a:ext uri="{FF2B5EF4-FFF2-40B4-BE49-F238E27FC236}">
                <a16:creationId xmlns:a16="http://schemas.microsoft.com/office/drawing/2014/main" id="{D0987E6A-5368-4BCD-9F0B-F3D2FA3CD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9267" name="Oval 51">
            <a:extLst>
              <a:ext uri="{FF2B5EF4-FFF2-40B4-BE49-F238E27FC236}">
                <a16:creationId xmlns:a16="http://schemas.microsoft.com/office/drawing/2014/main" id="{758F3DC7-EF3E-421D-96F0-94413C5C38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268" name="Oval 52">
            <a:extLst>
              <a:ext uri="{FF2B5EF4-FFF2-40B4-BE49-F238E27FC236}">
                <a16:creationId xmlns:a16="http://schemas.microsoft.com/office/drawing/2014/main" id="{D9EAFCBD-F692-4EBB-878A-555F19080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3541" name="AutoShape 53">
            <a:extLst>
              <a:ext uri="{FF2B5EF4-FFF2-40B4-BE49-F238E27FC236}">
                <a16:creationId xmlns:a16="http://schemas.microsoft.com/office/drawing/2014/main" id="{79409125-1037-43BD-88BC-F7FBD4DE2C60}"/>
              </a:ext>
            </a:extLst>
          </p:cNvPr>
          <p:cNvCxnSpPr>
            <a:cxnSpLocks noChangeShapeType="1"/>
            <a:stCxn id="9267" idx="6"/>
            <a:endCxn id="9268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0" name="Text Box 54">
            <a:extLst>
              <a:ext uri="{FF2B5EF4-FFF2-40B4-BE49-F238E27FC236}">
                <a16:creationId xmlns:a16="http://schemas.microsoft.com/office/drawing/2014/main" id="{B335CA0A-4677-4750-BA74-ABA4EBB4C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9271" name="Oval 55">
            <a:extLst>
              <a:ext uri="{FF2B5EF4-FFF2-40B4-BE49-F238E27FC236}">
                <a16:creationId xmlns:a16="http://schemas.microsoft.com/office/drawing/2014/main" id="{923077CC-02D2-4970-A24D-73C64AF36F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272" name="Oval 56">
            <a:extLst>
              <a:ext uri="{FF2B5EF4-FFF2-40B4-BE49-F238E27FC236}">
                <a16:creationId xmlns:a16="http://schemas.microsoft.com/office/drawing/2014/main" id="{912B3F3C-BD7D-4D6D-B819-8C5308BEE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3545" name="AutoShape 57">
            <a:extLst>
              <a:ext uri="{FF2B5EF4-FFF2-40B4-BE49-F238E27FC236}">
                <a16:creationId xmlns:a16="http://schemas.microsoft.com/office/drawing/2014/main" id="{DC4E1354-8A1C-45E6-B1FB-19DDDA13CD22}"/>
              </a:ext>
            </a:extLst>
          </p:cNvPr>
          <p:cNvCxnSpPr>
            <a:cxnSpLocks noChangeShapeType="1"/>
            <a:stCxn id="9271" idx="6"/>
            <a:endCxn id="9272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4" name="Text Box 58">
            <a:extLst>
              <a:ext uri="{FF2B5EF4-FFF2-40B4-BE49-F238E27FC236}">
                <a16:creationId xmlns:a16="http://schemas.microsoft.com/office/drawing/2014/main" id="{D08AC25C-9EC8-4B06-A804-33ECC3115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9275" name="Oval 59">
            <a:extLst>
              <a:ext uri="{FF2B5EF4-FFF2-40B4-BE49-F238E27FC236}">
                <a16:creationId xmlns:a16="http://schemas.microsoft.com/office/drawing/2014/main" id="{51F3707B-D658-4980-94A1-056422F63F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276" name="Oval 60">
            <a:extLst>
              <a:ext uri="{FF2B5EF4-FFF2-40B4-BE49-F238E27FC236}">
                <a16:creationId xmlns:a16="http://schemas.microsoft.com/office/drawing/2014/main" id="{6DB0E563-CDD6-495B-A17B-88C8E8D68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3549" name="AutoShape 61">
            <a:extLst>
              <a:ext uri="{FF2B5EF4-FFF2-40B4-BE49-F238E27FC236}">
                <a16:creationId xmlns:a16="http://schemas.microsoft.com/office/drawing/2014/main" id="{ADB05FF0-39F0-428B-A60B-9CDFF31C34FA}"/>
              </a:ext>
            </a:extLst>
          </p:cNvPr>
          <p:cNvCxnSpPr>
            <a:cxnSpLocks noChangeShapeType="1"/>
            <a:stCxn id="9275" idx="6"/>
            <a:endCxn id="9276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8" name="Text Box 62">
            <a:extLst>
              <a:ext uri="{FF2B5EF4-FFF2-40B4-BE49-F238E27FC236}">
                <a16:creationId xmlns:a16="http://schemas.microsoft.com/office/drawing/2014/main" id="{41A57D61-0FC6-45ED-8706-62A06E346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9279" name="Oval 63">
            <a:extLst>
              <a:ext uri="{FF2B5EF4-FFF2-40B4-BE49-F238E27FC236}">
                <a16:creationId xmlns:a16="http://schemas.microsoft.com/office/drawing/2014/main" id="{45D0D95D-BAD1-4074-ABB0-603E0C059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280" name="Oval 64">
            <a:extLst>
              <a:ext uri="{FF2B5EF4-FFF2-40B4-BE49-F238E27FC236}">
                <a16:creationId xmlns:a16="http://schemas.microsoft.com/office/drawing/2014/main" id="{603B61A1-9363-40C8-85E8-9859A2FF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3553" name="AutoShape 65">
            <a:extLst>
              <a:ext uri="{FF2B5EF4-FFF2-40B4-BE49-F238E27FC236}">
                <a16:creationId xmlns:a16="http://schemas.microsoft.com/office/drawing/2014/main" id="{C7A4408A-528B-4C25-97FF-209B986A21BC}"/>
              </a:ext>
            </a:extLst>
          </p:cNvPr>
          <p:cNvCxnSpPr>
            <a:cxnSpLocks noChangeShapeType="1"/>
            <a:stCxn id="9279" idx="6"/>
            <a:endCxn id="9280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82" name="Text Box 66">
            <a:extLst>
              <a:ext uri="{FF2B5EF4-FFF2-40B4-BE49-F238E27FC236}">
                <a16:creationId xmlns:a16="http://schemas.microsoft.com/office/drawing/2014/main" id="{A1DB6D1F-DA08-44A5-B254-96645B3B8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9283" name="Oval 67">
            <a:extLst>
              <a:ext uri="{FF2B5EF4-FFF2-40B4-BE49-F238E27FC236}">
                <a16:creationId xmlns:a16="http://schemas.microsoft.com/office/drawing/2014/main" id="{73CD14DA-AF81-4CA0-B0A4-266583493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284" name="Oval 68">
            <a:extLst>
              <a:ext uri="{FF2B5EF4-FFF2-40B4-BE49-F238E27FC236}">
                <a16:creationId xmlns:a16="http://schemas.microsoft.com/office/drawing/2014/main" id="{41C01D17-FACE-45C7-A3CE-4F747A142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3557" name="AutoShape 69">
            <a:extLst>
              <a:ext uri="{FF2B5EF4-FFF2-40B4-BE49-F238E27FC236}">
                <a16:creationId xmlns:a16="http://schemas.microsoft.com/office/drawing/2014/main" id="{F3AE972D-7CBB-4B3F-8FC4-D543C04FB2B8}"/>
              </a:ext>
            </a:extLst>
          </p:cNvPr>
          <p:cNvCxnSpPr>
            <a:cxnSpLocks noChangeShapeType="1"/>
            <a:stCxn id="9283" idx="6"/>
            <a:endCxn id="9284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86" name="Text Box 70">
            <a:extLst>
              <a:ext uri="{FF2B5EF4-FFF2-40B4-BE49-F238E27FC236}">
                <a16:creationId xmlns:a16="http://schemas.microsoft.com/office/drawing/2014/main" id="{BD6BB920-8893-4BFC-9C28-B20742C19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9287" name="Rectangle 71">
            <a:extLst>
              <a:ext uri="{FF2B5EF4-FFF2-40B4-BE49-F238E27FC236}">
                <a16:creationId xmlns:a16="http://schemas.microsoft.com/office/drawing/2014/main" id="{4F0ADB6B-60BF-4784-BCD2-ABAECB467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288" name="Oval 72">
            <a:extLst>
              <a:ext uri="{FF2B5EF4-FFF2-40B4-BE49-F238E27FC236}">
                <a16:creationId xmlns:a16="http://schemas.microsoft.com/office/drawing/2014/main" id="{653950DB-33A5-4D76-AEF1-5A5B4D5DB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289" name="Oval 73">
            <a:extLst>
              <a:ext uri="{FF2B5EF4-FFF2-40B4-BE49-F238E27FC236}">
                <a16:creationId xmlns:a16="http://schemas.microsoft.com/office/drawing/2014/main" id="{BC375FAD-0912-4542-ADAE-B413CDA36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290" name="Oval 74">
            <a:extLst>
              <a:ext uri="{FF2B5EF4-FFF2-40B4-BE49-F238E27FC236}">
                <a16:creationId xmlns:a16="http://schemas.microsoft.com/office/drawing/2014/main" id="{771BF30D-2802-4F90-BD16-FB66CAF9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3563" name="AutoShape 75">
            <a:extLst>
              <a:ext uri="{FF2B5EF4-FFF2-40B4-BE49-F238E27FC236}">
                <a16:creationId xmlns:a16="http://schemas.microsoft.com/office/drawing/2014/main" id="{321A917A-FABA-4939-90CF-DB9C71E57A18}"/>
              </a:ext>
            </a:extLst>
          </p:cNvPr>
          <p:cNvCxnSpPr>
            <a:cxnSpLocks noChangeShapeType="1"/>
            <a:stCxn id="9248" idx="6"/>
            <a:endCxn id="9288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64" name="AutoShape 76">
            <a:extLst>
              <a:ext uri="{FF2B5EF4-FFF2-40B4-BE49-F238E27FC236}">
                <a16:creationId xmlns:a16="http://schemas.microsoft.com/office/drawing/2014/main" id="{E0E11512-6F32-43D4-B521-E1E8BA1EFEBC}"/>
              </a:ext>
            </a:extLst>
          </p:cNvPr>
          <p:cNvCxnSpPr>
            <a:cxnSpLocks noChangeShapeType="1"/>
            <a:stCxn id="9248" idx="2"/>
            <a:endCxn id="9289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65" name="AutoShape 77">
            <a:extLst>
              <a:ext uri="{FF2B5EF4-FFF2-40B4-BE49-F238E27FC236}">
                <a16:creationId xmlns:a16="http://schemas.microsoft.com/office/drawing/2014/main" id="{DDB9CA3E-1F4E-480E-A95D-9CBF11BA3FA6}"/>
              </a:ext>
            </a:extLst>
          </p:cNvPr>
          <p:cNvCxnSpPr>
            <a:cxnSpLocks noChangeShapeType="1"/>
            <a:stCxn id="9247" idx="1"/>
            <a:endCxn id="9290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66" name="AutoShape 78">
            <a:extLst>
              <a:ext uri="{FF2B5EF4-FFF2-40B4-BE49-F238E27FC236}">
                <a16:creationId xmlns:a16="http://schemas.microsoft.com/office/drawing/2014/main" id="{929CA744-1DDE-4E73-B177-1B1E70C905E7}"/>
              </a:ext>
            </a:extLst>
          </p:cNvPr>
          <p:cNvCxnSpPr>
            <a:cxnSpLocks noChangeShapeType="1"/>
            <a:stCxn id="9288" idx="1"/>
            <a:endCxn id="9250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67" name="AutoShape 79">
            <a:extLst>
              <a:ext uri="{FF2B5EF4-FFF2-40B4-BE49-F238E27FC236}">
                <a16:creationId xmlns:a16="http://schemas.microsoft.com/office/drawing/2014/main" id="{084DC743-B6BE-4BD7-82A1-4817A2BD443B}"/>
              </a:ext>
            </a:extLst>
          </p:cNvPr>
          <p:cNvCxnSpPr>
            <a:cxnSpLocks noChangeShapeType="1"/>
            <a:stCxn id="9249" idx="4"/>
            <a:endCxn id="928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68" name="AutoShape 80">
            <a:extLst>
              <a:ext uri="{FF2B5EF4-FFF2-40B4-BE49-F238E27FC236}">
                <a16:creationId xmlns:a16="http://schemas.microsoft.com/office/drawing/2014/main" id="{D432D5EF-8EF3-470D-9897-74AF9B0FB727}"/>
              </a:ext>
            </a:extLst>
          </p:cNvPr>
          <p:cNvCxnSpPr>
            <a:cxnSpLocks noChangeShapeType="1"/>
            <a:stCxn id="9290" idx="7"/>
            <a:endCxn id="9242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97" name="Text Box 81">
            <a:extLst>
              <a:ext uri="{FF2B5EF4-FFF2-40B4-BE49-F238E27FC236}">
                <a16:creationId xmlns:a16="http://schemas.microsoft.com/office/drawing/2014/main" id="{5341B2AC-B040-40C8-917E-5730EC830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9298" name="Text Box 82">
            <a:extLst>
              <a:ext uri="{FF2B5EF4-FFF2-40B4-BE49-F238E27FC236}">
                <a16:creationId xmlns:a16="http://schemas.microsoft.com/office/drawing/2014/main" id="{792763EC-E6CF-4497-839E-02AD5B187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9299" name="Text Box 83">
            <a:extLst>
              <a:ext uri="{FF2B5EF4-FFF2-40B4-BE49-F238E27FC236}">
                <a16:creationId xmlns:a16="http://schemas.microsoft.com/office/drawing/2014/main" id="{28A22F83-4A50-4C1F-B341-9FCDF281C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9300" name="Text Box 84">
            <a:extLst>
              <a:ext uri="{FF2B5EF4-FFF2-40B4-BE49-F238E27FC236}">
                <a16:creationId xmlns:a16="http://schemas.microsoft.com/office/drawing/2014/main" id="{0872BE36-77A8-44B2-8003-AA33F33BD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9301" name="Text Box 85">
            <a:extLst>
              <a:ext uri="{FF2B5EF4-FFF2-40B4-BE49-F238E27FC236}">
                <a16:creationId xmlns:a16="http://schemas.microsoft.com/office/drawing/2014/main" id="{A62F9568-4EB3-4AC1-9259-B7C07C1E3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9302" name="Text Box 86">
            <a:extLst>
              <a:ext uri="{FF2B5EF4-FFF2-40B4-BE49-F238E27FC236}">
                <a16:creationId xmlns:a16="http://schemas.microsoft.com/office/drawing/2014/main" id="{F944D2DF-77FD-44CE-B7DD-193CBEA21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9303" name="Text Box 87">
            <a:extLst>
              <a:ext uri="{FF2B5EF4-FFF2-40B4-BE49-F238E27FC236}">
                <a16:creationId xmlns:a16="http://schemas.microsoft.com/office/drawing/2014/main" id="{C04BF1F5-C711-45B5-AFE5-08272B36D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9304" name="Text Box 88">
            <a:extLst>
              <a:ext uri="{FF2B5EF4-FFF2-40B4-BE49-F238E27FC236}">
                <a16:creationId xmlns:a16="http://schemas.microsoft.com/office/drawing/2014/main" id="{C35DFE3B-0F56-4599-922B-20B55D61E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9305" name="Text Box 89">
            <a:extLst>
              <a:ext uri="{FF2B5EF4-FFF2-40B4-BE49-F238E27FC236}">
                <a16:creationId xmlns:a16="http://schemas.microsoft.com/office/drawing/2014/main" id="{B8252448-4DB3-447F-97DA-A11CE1386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9306" name="Text Box 90">
            <a:extLst>
              <a:ext uri="{FF2B5EF4-FFF2-40B4-BE49-F238E27FC236}">
                <a16:creationId xmlns:a16="http://schemas.microsoft.com/office/drawing/2014/main" id="{86A3B389-3AAA-4E0F-BB2E-C64685041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9307" name="Text Box 91">
            <a:extLst>
              <a:ext uri="{FF2B5EF4-FFF2-40B4-BE49-F238E27FC236}">
                <a16:creationId xmlns:a16="http://schemas.microsoft.com/office/drawing/2014/main" id="{ED1AAC71-7D71-4357-9A60-2ABA00F35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9308" name="Text Box 92">
            <a:extLst>
              <a:ext uri="{FF2B5EF4-FFF2-40B4-BE49-F238E27FC236}">
                <a16:creationId xmlns:a16="http://schemas.microsoft.com/office/drawing/2014/main" id="{70B2CB0E-D26D-4E0C-9FA5-5E51241B1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9309" name="Text Box 93">
            <a:extLst>
              <a:ext uri="{FF2B5EF4-FFF2-40B4-BE49-F238E27FC236}">
                <a16:creationId xmlns:a16="http://schemas.microsoft.com/office/drawing/2014/main" id="{3B3D57C5-D3A6-49A5-992E-D9241AD56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9310" name="Text Box 94">
            <a:extLst>
              <a:ext uri="{FF2B5EF4-FFF2-40B4-BE49-F238E27FC236}">
                <a16:creationId xmlns:a16="http://schemas.microsoft.com/office/drawing/2014/main" id="{023A178F-DC68-4BC9-8385-BD38F5275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9311" name="Text Box 95">
            <a:extLst>
              <a:ext uri="{FF2B5EF4-FFF2-40B4-BE49-F238E27FC236}">
                <a16:creationId xmlns:a16="http://schemas.microsoft.com/office/drawing/2014/main" id="{2BCDAAA2-B78E-4940-8A0C-0D0A65695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9312" name="Text Box 96">
            <a:extLst>
              <a:ext uri="{FF2B5EF4-FFF2-40B4-BE49-F238E27FC236}">
                <a16:creationId xmlns:a16="http://schemas.microsoft.com/office/drawing/2014/main" id="{91DFF1DA-27A3-48B0-9FC5-6704C13CC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9313" name="Text Box 97">
            <a:extLst>
              <a:ext uri="{FF2B5EF4-FFF2-40B4-BE49-F238E27FC236}">
                <a16:creationId xmlns:a16="http://schemas.microsoft.com/office/drawing/2014/main" id="{DD7DF4A9-0B15-48CD-B749-BBB325F47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9314" name="Text Box 98">
            <a:extLst>
              <a:ext uri="{FF2B5EF4-FFF2-40B4-BE49-F238E27FC236}">
                <a16:creationId xmlns:a16="http://schemas.microsoft.com/office/drawing/2014/main" id="{D16333B1-70BD-4D78-A571-C1400C9F4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9315" name="Text Box 99">
            <a:extLst>
              <a:ext uri="{FF2B5EF4-FFF2-40B4-BE49-F238E27FC236}">
                <a16:creationId xmlns:a16="http://schemas.microsoft.com/office/drawing/2014/main" id="{3FDD0A12-34FE-4B1F-BD08-8E46213D7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9316" name="Text Box 100">
            <a:extLst>
              <a:ext uri="{FF2B5EF4-FFF2-40B4-BE49-F238E27FC236}">
                <a16:creationId xmlns:a16="http://schemas.microsoft.com/office/drawing/2014/main" id="{523D410D-58CF-4812-B1D7-86C85F52C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9317" name="Text Box 101">
            <a:extLst>
              <a:ext uri="{FF2B5EF4-FFF2-40B4-BE49-F238E27FC236}">
                <a16:creationId xmlns:a16="http://schemas.microsoft.com/office/drawing/2014/main" id="{3870D9D7-6DF7-4429-93E6-047119791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9318" name="Text Box 102">
            <a:extLst>
              <a:ext uri="{FF2B5EF4-FFF2-40B4-BE49-F238E27FC236}">
                <a16:creationId xmlns:a16="http://schemas.microsoft.com/office/drawing/2014/main" id="{AE8F850C-E623-4B00-AC79-2CE1886B7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9319" name="Text Box 103">
            <a:extLst>
              <a:ext uri="{FF2B5EF4-FFF2-40B4-BE49-F238E27FC236}">
                <a16:creationId xmlns:a16="http://schemas.microsoft.com/office/drawing/2014/main" id="{7D032164-DC70-46CC-A4DF-7287BA01A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9320" name="Text Box 104">
            <a:extLst>
              <a:ext uri="{FF2B5EF4-FFF2-40B4-BE49-F238E27FC236}">
                <a16:creationId xmlns:a16="http://schemas.microsoft.com/office/drawing/2014/main" id="{A040641F-ED15-4190-9129-A75F4E8C9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9321" name="Text Box 105">
            <a:extLst>
              <a:ext uri="{FF2B5EF4-FFF2-40B4-BE49-F238E27FC236}">
                <a16:creationId xmlns:a16="http://schemas.microsoft.com/office/drawing/2014/main" id="{4E68D76E-2739-4282-AB74-DC8730647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9322" name="Text Box 106">
            <a:extLst>
              <a:ext uri="{FF2B5EF4-FFF2-40B4-BE49-F238E27FC236}">
                <a16:creationId xmlns:a16="http://schemas.microsoft.com/office/drawing/2014/main" id="{120B8930-E4EC-4C57-ACE5-66CDBCC75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9323" name="Text Box 107">
            <a:extLst>
              <a:ext uri="{FF2B5EF4-FFF2-40B4-BE49-F238E27FC236}">
                <a16:creationId xmlns:a16="http://schemas.microsoft.com/office/drawing/2014/main" id="{26EA3045-C2A0-4B6E-8E03-716BB8F42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9324" name="Text Box 108">
            <a:extLst>
              <a:ext uri="{FF2B5EF4-FFF2-40B4-BE49-F238E27FC236}">
                <a16:creationId xmlns:a16="http://schemas.microsoft.com/office/drawing/2014/main" id="{2B2A04A4-200C-4712-B02F-9F180B861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9325" name="Text Box 109">
            <a:extLst>
              <a:ext uri="{FF2B5EF4-FFF2-40B4-BE49-F238E27FC236}">
                <a16:creationId xmlns:a16="http://schemas.microsoft.com/office/drawing/2014/main" id="{E3FFB0C9-5677-4C14-8E7C-CEA557703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9326" name="Text Box 110">
            <a:extLst>
              <a:ext uri="{FF2B5EF4-FFF2-40B4-BE49-F238E27FC236}">
                <a16:creationId xmlns:a16="http://schemas.microsoft.com/office/drawing/2014/main" id="{ADA9B532-85BA-4A7E-AFFE-C9CBF3D3C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9327" name="Text Box 111">
            <a:extLst>
              <a:ext uri="{FF2B5EF4-FFF2-40B4-BE49-F238E27FC236}">
                <a16:creationId xmlns:a16="http://schemas.microsoft.com/office/drawing/2014/main" id="{8B63BAED-4C31-456F-AC31-8B85A63FF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9328" name="Text Box 112">
            <a:extLst>
              <a:ext uri="{FF2B5EF4-FFF2-40B4-BE49-F238E27FC236}">
                <a16:creationId xmlns:a16="http://schemas.microsoft.com/office/drawing/2014/main" id="{EDC74061-71F4-48E3-81DA-FEB1B0D2B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9329" name="Text Box 113">
            <a:extLst>
              <a:ext uri="{FF2B5EF4-FFF2-40B4-BE49-F238E27FC236}">
                <a16:creationId xmlns:a16="http://schemas.microsoft.com/office/drawing/2014/main" id="{385A4740-A093-408D-9EFC-23E0C05E9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9330" name="Text Box 114">
            <a:extLst>
              <a:ext uri="{FF2B5EF4-FFF2-40B4-BE49-F238E27FC236}">
                <a16:creationId xmlns:a16="http://schemas.microsoft.com/office/drawing/2014/main" id="{A985A1E2-D5B3-403A-A676-7CC97A60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9331" name="Text Box 115">
            <a:extLst>
              <a:ext uri="{FF2B5EF4-FFF2-40B4-BE49-F238E27FC236}">
                <a16:creationId xmlns:a16="http://schemas.microsoft.com/office/drawing/2014/main" id="{08840234-3095-4F14-B346-1C495C3B6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9332" name="Text Box 116">
            <a:extLst>
              <a:ext uri="{FF2B5EF4-FFF2-40B4-BE49-F238E27FC236}">
                <a16:creationId xmlns:a16="http://schemas.microsoft.com/office/drawing/2014/main" id="{A08C8017-BFE5-4F61-A954-84A85BCEF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9333" name="Text Box 117">
            <a:extLst>
              <a:ext uri="{FF2B5EF4-FFF2-40B4-BE49-F238E27FC236}">
                <a16:creationId xmlns:a16="http://schemas.microsoft.com/office/drawing/2014/main" id="{C6A13402-8F61-4C44-89AD-967F6C397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9334" name="Text Box 118">
            <a:extLst>
              <a:ext uri="{FF2B5EF4-FFF2-40B4-BE49-F238E27FC236}">
                <a16:creationId xmlns:a16="http://schemas.microsoft.com/office/drawing/2014/main" id="{04C208AA-BC7F-49ED-B28A-554109B7E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9335" name="Text Box 119">
            <a:extLst>
              <a:ext uri="{FF2B5EF4-FFF2-40B4-BE49-F238E27FC236}">
                <a16:creationId xmlns:a16="http://schemas.microsoft.com/office/drawing/2014/main" id="{6109409A-E9B5-471D-B1D0-DBB0E9230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9336" name="Text Box 120">
            <a:extLst>
              <a:ext uri="{FF2B5EF4-FFF2-40B4-BE49-F238E27FC236}">
                <a16:creationId xmlns:a16="http://schemas.microsoft.com/office/drawing/2014/main" id="{DA7CE7AF-B321-4E3D-A96F-1BE22952A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9337" name="Text Box 121">
            <a:extLst>
              <a:ext uri="{FF2B5EF4-FFF2-40B4-BE49-F238E27FC236}">
                <a16:creationId xmlns:a16="http://schemas.microsoft.com/office/drawing/2014/main" id="{F463F53F-5922-4670-870E-3B8AF0DBA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9338" name="Text Box 122">
            <a:extLst>
              <a:ext uri="{FF2B5EF4-FFF2-40B4-BE49-F238E27FC236}">
                <a16:creationId xmlns:a16="http://schemas.microsoft.com/office/drawing/2014/main" id="{E97CB64C-ECFB-478A-A5EE-F471FAF9F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9339" name="Text Box 123">
            <a:extLst>
              <a:ext uri="{FF2B5EF4-FFF2-40B4-BE49-F238E27FC236}">
                <a16:creationId xmlns:a16="http://schemas.microsoft.com/office/drawing/2014/main" id="{333C9AF4-9166-4242-8F27-0A6E27182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9340" name="Text Box 124">
            <a:extLst>
              <a:ext uri="{FF2B5EF4-FFF2-40B4-BE49-F238E27FC236}">
                <a16:creationId xmlns:a16="http://schemas.microsoft.com/office/drawing/2014/main" id="{BAEBC760-5DE3-4884-AE4E-29DA572F7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9341" name="Text Box 125">
            <a:extLst>
              <a:ext uri="{FF2B5EF4-FFF2-40B4-BE49-F238E27FC236}">
                <a16:creationId xmlns:a16="http://schemas.microsoft.com/office/drawing/2014/main" id="{69EF6CC5-EB17-4EF1-8405-D460584EE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9342" name="Text Box 126">
            <a:extLst>
              <a:ext uri="{FF2B5EF4-FFF2-40B4-BE49-F238E27FC236}">
                <a16:creationId xmlns:a16="http://schemas.microsoft.com/office/drawing/2014/main" id="{C28B205B-4A5B-4547-B62F-14A5B4FDB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9343" name="Text Box 127">
            <a:extLst>
              <a:ext uri="{FF2B5EF4-FFF2-40B4-BE49-F238E27FC236}">
                <a16:creationId xmlns:a16="http://schemas.microsoft.com/office/drawing/2014/main" id="{BF434DEE-C3FD-4F4B-81D7-D01AB7500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9344" name="Text Box 128">
            <a:extLst>
              <a:ext uri="{FF2B5EF4-FFF2-40B4-BE49-F238E27FC236}">
                <a16:creationId xmlns:a16="http://schemas.microsoft.com/office/drawing/2014/main" id="{CB4C315F-E449-4534-85BD-8183A2125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9345" name="Text Box 129">
            <a:extLst>
              <a:ext uri="{FF2B5EF4-FFF2-40B4-BE49-F238E27FC236}">
                <a16:creationId xmlns:a16="http://schemas.microsoft.com/office/drawing/2014/main" id="{1F9B410F-A1D3-4079-AA0C-09300CA6B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9346" name="Text Box 130">
            <a:extLst>
              <a:ext uri="{FF2B5EF4-FFF2-40B4-BE49-F238E27FC236}">
                <a16:creationId xmlns:a16="http://schemas.microsoft.com/office/drawing/2014/main" id="{11049783-7C7D-4120-894C-171870222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9347" name="Text Box 131">
            <a:extLst>
              <a:ext uri="{FF2B5EF4-FFF2-40B4-BE49-F238E27FC236}">
                <a16:creationId xmlns:a16="http://schemas.microsoft.com/office/drawing/2014/main" id="{523F96B3-D5D7-480E-8352-CF5707602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cxnSp>
        <p:nvCxnSpPr>
          <p:cNvPr id="63620" name="AutoShape 132">
            <a:extLst>
              <a:ext uri="{FF2B5EF4-FFF2-40B4-BE49-F238E27FC236}">
                <a16:creationId xmlns:a16="http://schemas.microsoft.com/office/drawing/2014/main" id="{DCD7DABF-29E4-4030-B310-883FEA5BA2A1}"/>
              </a:ext>
            </a:extLst>
          </p:cNvPr>
          <p:cNvCxnSpPr>
            <a:cxnSpLocks noChangeShapeType="1"/>
            <a:stCxn id="9247" idx="4"/>
            <a:endCxn id="928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49" name="Oval 133">
            <a:extLst>
              <a:ext uri="{FF2B5EF4-FFF2-40B4-BE49-F238E27FC236}">
                <a16:creationId xmlns:a16="http://schemas.microsoft.com/office/drawing/2014/main" id="{A26712B2-2A68-41D9-BD60-64570E3BAB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350" name="Oval 134">
            <a:extLst>
              <a:ext uri="{FF2B5EF4-FFF2-40B4-BE49-F238E27FC236}">
                <a16:creationId xmlns:a16="http://schemas.microsoft.com/office/drawing/2014/main" id="{723D459F-0A7C-4164-A23E-EA7EB1EA0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3623" name="AutoShape 135">
            <a:extLst>
              <a:ext uri="{FF2B5EF4-FFF2-40B4-BE49-F238E27FC236}">
                <a16:creationId xmlns:a16="http://schemas.microsoft.com/office/drawing/2014/main" id="{84CCCFF0-9197-4953-BBE0-A42E5E54BD11}"/>
              </a:ext>
            </a:extLst>
          </p:cNvPr>
          <p:cNvCxnSpPr>
            <a:cxnSpLocks noChangeShapeType="1"/>
            <a:stCxn id="9349" idx="6"/>
            <a:endCxn id="9350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52" name="Text Box 136">
            <a:extLst>
              <a:ext uri="{FF2B5EF4-FFF2-40B4-BE49-F238E27FC236}">
                <a16:creationId xmlns:a16="http://schemas.microsoft.com/office/drawing/2014/main" id="{81BE1318-0F27-4CCE-A8A6-6931E926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9353" name="Text Box 137">
            <a:extLst>
              <a:ext uri="{FF2B5EF4-FFF2-40B4-BE49-F238E27FC236}">
                <a16:creationId xmlns:a16="http://schemas.microsoft.com/office/drawing/2014/main" id="{B63020B7-08BD-418B-A704-D036B0384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9354" name="Text Box 138">
            <a:extLst>
              <a:ext uri="{FF2B5EF4-FFF2-40B4-BE49-F238E27FC236}">
                <a16:creationId xmlns:a16="http://schemas.microsoft.com/office/drawing/2014/main" id="{A7D073D4-0888-45F6-B9FF-5F65E0D0C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9355" name="Oval 139">
            <a:extLst>
              <a:ext uri="{FF2B5EF4-FFF2-40B4-BE49-F238E27FC236}">
                <a16:creationId xmlns:a16="http://schemas.microsoft.com/office/drawing/2014/main" id="{E67583F7-8A43-4778-AADE-8477CD8A0D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356" name="Oval 140">
            <a:extLst>
              <a:ext uri="{FF2B5EF4-FFF2-40B4-BE49-F238E27FC236}">
                <a16:creationId xmlns:a16="http://schemas.microsoft.com/office/drawing/2014/main" id="{A9B477B4-6CD8-4DA2-967D-05A65B58D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3629" name="AutoShape 141">
            <a:extLst>
              <a:ext uri="{FF2B5EF4-FFF2-40B4-BE49-F238E27FC236}">
                <a16:creationId xmlns:a16="http://schemas.microsoft.com/office/drawing/2014/main" id="{7EC559D8-B2C3-4B3B-A4B1-DF9007A79508}"/>
              </a:ext>
            </a:extLst>
          </p:cNvPr>
          <p:cNvCxnSpPr>
            <a:cxnSpLocks noChangeShapeType="1"/>
            <a:stCxn id="9355" idx="6"/>
            <a:endCxn id="9356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58" name="Text Box 142">
            <a:extLst>
              <a:ext uri="{FF2B5EF4-FFF2-40B4-BE49-F238E27FC236}">
                <a16:creationId xmlns:a16="http://schemas.microsoft.com/office/drawing/2014/main" id="{4B7A65D8-0186-4D9A-B840-2E170F425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9359" name="Text Box 143">
            <a:extLst>
              <a:ext uri="{FF2B5EF4-FFF2-40B4-BE49-F238E27FC236}">
                <a16:creationId xmlns:a16="http://schemas.microsoft.com/office/drawing/2014/main" id="{5570F760-9DDA-4CFA-8A8E-50E8F5EBC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9360" name="Text Box 144">
            <a:extLst>
              <a:ext uri="{FF2B5EF4-FFF2-40B4-BE49-F238E27FC236}">
                <a16:creationId xmlns:a16="http://schemas.microsoft.com/office/drawing/2014/main" id="{21FB0C26-ECFE-4BF7-9A80-34015BF4E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9361" name="Oval 145">
            <a:extLst>
              <a:ext uri="{FF2B5EF4-FFF2-40B4-BE49-F238E27FC236}">
                <a16:creationId xmlns:a16="http://schemas.microsoft.com/office/drawing/2014/main" id="{9A9B0FAE-A12A-47F6-87D9-C052CB20ED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9362" name="Oval 146">
            <a:extLst>
              <a:ext uri="{FF2B5EF4-FFF2-40B4-BE49-F238E27FC236}">
                <a16:creationId xmlns:a16="http://schemas.microsoft.com/office/drawing/2014/main" id="{475C820E-7DA9-419D-8FC7-C90F4B96F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3635" name="AutoShape 147">
            <a:extLst>
              <a:ext uri="{FF2B5EF4-FFF2-40B4-BE49-F238E27FC236}">
                <a16:creationId xmlns:a16="http://schemas.microsoft.com/office/drawing/2014/main" id="{36211A87-0A2A-4796-9370-500FAFB42EB6}"/>
              </a:ext>
            </a:extLst>
          </p:cNvPr>
          <p:cNvCxnSpPr>
            <a:cxnSpLocks noChangeShapeType="1"/>
            <a:stCxn id="9361" idx="6"/>
            <a:endCxn id="9362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64" name="Text Box 148">
            <a:extLst>
              <a:ext uri="{FF2B5EF4-FFF2-40B4-BE49-F238E27FC236}">
                <a16:creationId xmlns:a16="http://schemas.microsoft.com/office/drawing/2014/main" id="{4095C6EE-DF37-4ECB-BD29-59EFC6B54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9365" name="Text Box 149">
            <a:extLst>
              <a:ext uri="{FF2B5EF4-FFF2-40B4-BE49-F238E27FC236}">
                <a16:creationId xmlns:a16="http://schemas.microsoft.com/office/drawing/2014/main" id="{CC1BF819-4289-459D-A979-79AB1EF67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9366" name="Text Box 150">
            <a:extLst>
              <a:ext uri="{FF2B5EF4-FFF2-40B4-BE49-F238E27FC236}">
                <a16:creationId xmlns:a16="http://schemas.microsoft.com/office/drawing/2014/main" id="{1409043C-5516-43D5-821A-F9ED4CB33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9367" name="Text Box 151">
            <a:extLst>
              <a:ext uri="{FF2B5EF4-FFF2-40B4-BE49-F238E27FC236}">
                <a16:creationId xmlns:a16="http://schemas.microsoft.com/office/drawing/2014/main" id="{19C02AB5-4112-455B-963E-85F0F949C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Add Edge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2">
            <a:extLst>
              <a:ext uri="{FF2B5EF4-FFF2-40B4-BE49-F238E27FC236}">
                <a16:creationId xmlns:a16="http://schemas.microsoft.com/office/drawing/2014/main" id="{9FBC8764-4375-414F-89FA-4F012ECC8B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243" name="Oval 3">
            <a:extLst>
              <a:ext uri="{FF2B5EF4-FFF2-40B4-BE49-F238E27FC236}">
                <a16:creationId xmlns:a16="http://schemas.microsoft.com/office/drawing/2014/main" id="{6FD29B6D-2EA5-4C16-BE1F-7B5DC9AAB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4516" name="AutoShape 4">
            <a:extLst>
              <a:ext uri="{FF2B5EF4-FFF2-40B4-BE49-F238E27FC236}">
                <a16:creationId xmlns:a16="http://schemas.microsoft.com/office/drawing/2014/main" id="{606E50A7-5C4D-4C07-82BC-2991F4F266A3}"/>
              </a:ext>
            </a:extLst>
          </p:cNvPr>
          <p:cNvCxnSpPr>
            <a:cxnSpLocks noChangeShapeType="1"/>
            <a:stCxn id="10242" idx="6"/>
            <a:endCxn id="10243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5" name="Text Box 5">
            <a:extLst>
              <a:ext uri="{FF2B5EF4-FFF2-40B4-BE49-F238E27FC236}">
                <a16:creationId xmlns:a16="http://schemas.microsoft.com/office/drawing/2014/main" id="{3535F2C2-9A75-483C-B7BE-AB30F01DC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0246" name="Oval 6">
            <a:extLst>
              <a:ext uri="{FF2B5EF4-FFF2-40B4-BE49-F238E27FC236}">
                <a16:creationId xmlns:a16="http://schemas.microsoft.com/office/drawing/2014/main" id="{4AF3A8BB-BD2B-4003-A056-FCBCB2D37B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247" name="Oval 7">
            <a:extLst>
              <a:ext uri="{FF2B5EF4-FFF2-40B4-BE49-F238E27FC236}">
                <a16:creationId xmlns:a16="http://schemas.microsoft.com/office/drawing/2014/main" id="{B47F7C87-9E8C-4F23-BD20-227CA99F4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4520" name="AutoShape 8">
            <a:extLst>
              <a:ext uri="{FF2B5EF4-FFF2-40B4-BE49-F238E27FC236}">
                <a16:creationId xmlns:a16="http://schemas.microsoft.com/office/drawing/2014/main" id="{72A46F2C-679F-4A2E-8125-04E4465EAEA3}"/>
              </a:ext>
            </a:extLst>
          </p:cNvPr>
          <p:cNvCxnSpPr>
            <a:cxnSpLocks noChangeShapeType="1"/>
            <a:stCxn id="10246" idx="6"/>
            <a:endCxn id="10247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9" name="Text Box 9">
            <a:extLst>
              <a:ext uri="{FF2B5EF4-FFF2-40B4-BE49-F238E27FC236}">
                <a16:creationId xmlns:a16="http://schemas.microsoft.com/office/drawing/2014/main" id="{8079050B-1541-41B9-B799-E2EF5EF6F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0250" name="Oval 10">
            <a:extLst>
              <a:ext uri="{FF2B5EF4-FFF2-40B4-BE49-F238E27FC236}">
                <a16:creationId xmlns:a16="http://schemas.microsoft.com/office/drawing/2014/main" id="{BFB5302F-E4DA-4404-9493-82E5590A11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251" name="Oval 11">
            <a:extLst>
              <a:ext uri="{FF2B5EF4-FFF2-40B4-BE49-F238E27FC236}">
                <a16:creationId xmlns:a16="http://schemas.microsoft.com/office/drawing/2014/main" id="{62B6DE1E-B5FE-4935-955D-4363D589B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4524" name="AutoShape 12">
            <a:extLst>
              <a:ext uri="{FF2B5EF4-FFF2-40B4-BE49-F238E27FC236}">
                <a16:creationId xmlns:a16="http://schemas.microsoft.com/office/drawing/2014/main" id="{DCDC1140-D999-4001-A707-EA5B00BC3E74}"/>
              </a:ext>
            </a:extLst>
          </p:cNvPr>
          <p:cNvCxnSpPr>
            <a:cxnSpLocks noChangeShapeType="1"/>
            <a:stCxn id="10250" idx="6"/>
            <a:endCxn id="10251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Text Box 13">
            <a:extLst>
              <a:ext uri="{FF2B5EF4-FFF2-40B4-BE49-F238E27FC236}">
                <a16:creationId xmlns:a16="http://schemas.microsoft.com/office/drawing/2014/main" id="{2BA369C0-1A08-4507-BFFD-536CD967C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0254" name="Oval 14">
            <a:extLst>
              <a:ext uri="{FF2B5EF4-FFF2-40B4-BE49-F238E27FC236}">
                <a16:creationId xmlns:a16="http://schemas.microsoft.com/office/drawing/2014/main" id="{65669D7E-99CB-41A8-B375-AFB7006EEE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255" name="Oval 15">
            <a:extLst>
              <a:ext uri="{FF2B5EF4-FFF2-40B4-BE49-F238E27FC236}">
                <a16:creationId xmlns:a16="http://schemas.microsoft.com/office/drawing/2014/main" id="{0846DAEB-16D4-4BC3-9720-366A06CB2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4528" name="AutoShape 16">
            <a:extLst>
              <a:ext uri="{FF2B5EF4-FFF2-40B4-BE49-F238E27FC236}">
                <a16:creationId xmlns:a16="http://schemas.microsoft.com/office/drawing/2014/main" id="{533C4D22-DED3-4FCE-B6A9-22670387DC38}"/>
              </a:ext>
            </a:extLst>
          </p:cNvPr>
          <p:cNvCxnSpPr>
            <a:cxnSpLocks noChangeShapeType="1"/>
            <a:stCxn id="10254" idx="6"/>
            <a:endCxn id="10255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7" name="Text Box 17">
            <a:extLst>
              <a:ext uri="{FF2B5EF4-FFF2-40B4-BE49-F238E27FC236}">
                <a16:creationId xmlns:a16="http://schemas.microsoft.com/office/drawing/2014/main" id="{D1BDEE41-6F43-4FFD-93AB-0E9254EA5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0258" name="Oval 18">
            <a:extLst>
              <a:ext uri="{FF2B5EF4-FFF2-40B4-BE49-F238E27FC236}">
                <a16:creationId xmlns:a16="http://schemas.microsoft.com/office/drawing/2014/main" id="{8C21B9F0-81F4-4628-96DA-DB7BCB1D12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259" name="Oval 19">
            <a:extLst>
              <a:ext uri="{FF2B5EF4-FFF2-40B4-BE49-F238E27FC236}">
                <a16:creationId xmlns:a16="http://schemas.microsoft.com/office/drawing/2014/main" id="{9EA55ACB-E876-420E-A1DC-605409B9E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4532" name="AutoShape 20">
            <a:extLst>
              <a:ext uri="{FF2B5EF4-FFF2-40B4-BE49-F238E27FC236}">
                <a16:creationId xmlns:a16="http://schemas.microsoft.com/office/drawing/2014/main" id="{3C3F2790-5897-47D7-908D-BB79B5562C70}"/>
              </a:ext>
            </a:extLst>
          </p:cNvPr>
          <p:cNvCxnSpPr>
            <a:cxnSpLocks noChangeShapeType="1"/>
            <a:stCxn id="10258" idx="6"/>
            <a:endCxn id="10259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1" name="Text Box 21">
            <a:extLst>
              <a:ext uri="{FF2B5EF4-FFF2-40B4-BE49-F238E27FC236}">
                <a16:creationId xmlns:a16="http://schemas.microsoft.com/office/drawing/2014/main" id="{5CC35A43-3CDB-4643-BBB3-6239F93C1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0262" name="Oval 22">
            <a:extLst>
              <a:ext uri="{FF2B5EF4-FFF2-40B4-BE49-F238E27FC236}">
                <a16:creationId xmlns:a16="http://schemas.microsoft.com/office/drawing/2014/main" id="{3932C520-17B5-463F-B748-0FEFA49F31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263" name="Oval 23">
            <a:extLst>
              <a:ext uri="{FF2B5EF4-FFF2-40B4-BE49-F238E27FC236}">
                <a16:creationId xmlns:a16="http://schemas.microsoft.com/office/drawing/2014/main" id="{EAB14485-A87A-4FB0-AC32-1B0A966E4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4536" name="AutoShape 24">
            <a:extLst>
              <a:ext uri="{FF2B5EF4-FFF2-40B4-BE49-F238E27FC236}">
                <a16:creationId xmlns:a16="http://schemas.microsoft.com/office/drawing/2014/main" id="{5AC1AAF2-C96D-4B9A-A8C5-06E40829D428}"/>
              </a:ext>
            </a:extLst>
          </p:cNvPr>
          <p:cNvCxnSpPr>
            <a:cxnSpLocks noChangeShapeType="1"/>
            <a:stCxn id="10262" idx="6"/>
            <a:endCxn id="10263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5" name="Text Box 25">
            <a:extLst>
              <a:ext uri="{FF2B5EF4-FFF2-40B4-BE49-F238E27FC236}">
                <a16:creationId xmlns:a16="http://schemas.microsoft.com/office/drawing/2014/main" id="{9EB265CD-E774-4D46-9013-B2ED43AF3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0266" name="Oval 26">
            <a:extLst>
              <a:ext uri="{FF2B5EF4-FFF2-40B4-BE49-F238E27FC236}">
                <a16:creationId xmlns:a16="http://schemas.microsoft.com/office/drawing/2014/main" id="{C266DE2D-B46D-4FB2-A49E-6E4FFC1342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267" name="Oval 27">
            <a:extLst>
              <a:ext uri="{FF2B5EF4-FFF2-40B4-BE49-F238E27FC236}">
                <a16:creationId xmlns:a16="http://schemas.microsoft.com/office/drawing/2014/main" id="{7EE7D3F4-E747-43FF-9B3F-9038B1EF8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4540" name="AutoShape 28">
            <a:extLst>
              <a:ext uri="{FF2B5EF4-FFF2-40B4-BE49-F238E27FC236}">
                <a16:creationId xmlns:a16="http://schemas.microsoft.com/office/drawing/2014/main" id="{312B0003-78C3-49E8-8618-9B72CD0FFA91}"/>
              </a:ext>
            </a:extLst>
          </p:cNvPr>
          <p:cNvCxnSpPr>
            <a:cxnSpLocks noChangeShapeType="1"/>
            <a:stCxn id="10266" idx="6"/>
            <a:endCxn id="10267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9" name="Text Box 29">
            <a:extLst>
              <a:ext uri="{FF2B5EF4-FFF2-40B4-BE49-F238E27FC236}">
                <a16:creationId xmlns:a16="http://schemas.microsoft.com/office/drawing/2014/main" id="{1B871F30-B511-40E1-BCE3-B761F2A7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0270" name="Oval 30">
            <a:extLst>
              <a:ext uri="{FF2B5EF4-FFF2-40B4-BE49-F238E27FC236}">
                <a16:creationId xmlns:a16="http://schemas.microsoft.com/office/drawing/2014/main" id="{FA1D3C7D-7D5A-4712-AD49-8BB018007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271" name="Oval 31">
            <a:extLst>
              <a:ext uri="{FF2B5EF4-FFF2-40B4-BE49-F238E27FC236}">
                <a16:creationId xmlns:a16="http://schemas.microsoft.com/office/drawing/2014/main" id="{D3AC065F-BB55-4302-A917-227A7B96B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272" name="Oval 32">
            <a:extLst>
              <a:ext uri="{FF2B5EF4-FFF2-40B4-BE49-F238E27FC236}">
                <a16:creationId xmlns:a16="http://schemas.microsoft.com/office/drawing/2014/main" id="{CE1D935D-E97A-442A-A213-B82EA174F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273" name="Oval 33">
            <a:extLst>
              <a:ext uri="{FF2B5EF4-FFF2-40B4-BE49-F238E27FC236}">
                <a16:creationId xmlns:a16="http://schemas.microsoft.com/office/drawing/2014/main" id="{A8D72CBC-BCC8-4B1C-9959-560DD8524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274" name="Oval 34">
            <a:extLst>
              <a:ext uri="{FF2B5EF4-FFF2-40B4-BE49-F238E27FC236}">
                <a16:creationId xmlns:a16="http://schemas.microsoft.com/office/drawing/2014/main" id="{A75F07E8-CAD5-4881-901A-350D208A4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4547" name="AutoShape 35">
            <a:extLst>
              <a:ext uri="{FF2B5EF4-FFF2-40B4-BE49-F238E27FC236}">
                <a16:creationId xmlns:a16="http://schemas.microsoft.com/office/drawing/2014/main" id="{37209A72-2BFB-4D70-86B9-DB747A29AC97}"/>
              </a:ext>
            </a:extLst>
          </p:cNvPr>
          <p:cNvCxnSpPr>
            <a:cxnSpLocks noChangeShapeType="1"/>
            <a:stCxn id="10266" idx="3"/>
            <a:endCxn id="10271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48" name="AutoShape 36">
            <a:extLst>
              <a:ext uri="{FF2B5EF4-FFF2-40B4-BE49-F238E27FC236}">
                <a16:creationId xmlns:a16="http://schemas.microsoft.com/office/drawing/2014/main" id="{F719A151-762A-453F-A140-190A54BBE7CC}"/>
              </a:ext>
            </a:extLst>
          </p:cNvPr>
          <p:cNvCxnSpPr>
            <a:cxnSpLocks noChangeShapeType="1"/>
            <a:stCxn id="10271" idx="5"/>
            <a:endCxn id="10272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49" name="AutoShape 37">
            <a:extLst>
              <a:ext uri="{FF2B5EF4-FFF2-40B4-BE49-F238E27FC236}">
                <a16:creationId xmlns:a16="http://schemas.microsoft.com/office/drawing/2014/main" id="{1C0CAF30-3A65-4E2A-868B-394231F11F97}"/>
              </a:ext>
            </a:extLst>
          </p:cNvPr>
          <p:cNvCxnSpPr>
            <a:cxnSpLocks noChangeShapeType="1"/>
            <a:stCxn id="10272" idx="7"/>
            <a:endCxn id="10274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50" name="AutoShape 38">
            <a:extLst>
              <a:ext uri="{FF2B5EF4-FFF2-40B4-BE49-F238E27FC236}">
                <a16:creationId xmlns:a16="http://schemas.microsoft.com/office/drawing/2014/main" id="{96EF8157-BAC5-45F3-9254-D3FF0DD64637}"/>
              </a:ext>
            </a:extLst>
          </p:cNvPr>
          <p:cNvCxnSpPr>
            <a:cxnSpLocks noChangeShapeType="1"/>
            <a:stCxn id="10273" idx="3"/>
            <a:endCxn id="10274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51" name="AutoShape 39">
            <a:extLst>
              <a:ext uri="{FF2B5EF4-FFF2-40B4-BE49-F238E27FC236}">
                <a16:creationId xmlns:a16="http://schemas.microsoft.com/office/drawing/2014/main" id="{4446DD4A-E212-4970-A607-3B84288A2B30}"/>
              </a:ext>
            </a:extLst>
          </p:cNvPr>
          <p:cNvCxnSpPr>
            <a:cxnSpLocks noChangeShapeType="1"/>
            <a:stCxn id="10270" idx="4"/>
            <a:endCxn id="10274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52" name="AutoShape 40">
            <a:extLst>
              <a:ext uri="{FF2B5EF4-FFF2-40B4-BE49-F238E27FC236}">
                <a16:creationId xmlns:a16="http://schemas.microsoft.com/office/drawing/2014/main" id="{1BCF28C0-AE39-436C-90AF-20B5ED3E74F8}"/>
              </a:ext>
            </a:extLst>
          </p:cNvPr>
          <p:cNvCxnSpPr>
            <a:cxnSpLocks noChangeShapeType="1"/>
            <a:stCxn id="10266" idx="4"/>
            <a:endCxn id="10272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53" name="AutoShape 41">
            <a:extLst>
              <a:ext uri="{FF2B5EF4-FFF2-40B4-BE49-F238E27FC236}">
                <a16:creationId xmlns:a16="http://schemas.microsoft.com/office/drawing/2014/main" id="{7DBBD9F5-13BB-4B0A-8A16-7CB7D9DCBD0A}"/>
              </a:ext>
            </a:extLst>
          </p:cNvPr>
          <p:cNvCxnSpPr>
            <a:cxnSpLocks noChangeShapeType="1"/>
            <a:stCxn id="10267" idx="3"/>
            <a:endCxn id="10270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54" name="AutoShape 42">
            <a:extLst>
              <a:ext uri="{FF2B5EF4-FFF2-40B4-BE49-F238E27FC236}">
                <a16:creationId xmlns:a16="http://schemas.microsoft.com/office/drawing/2014/main" id="{02C3E73C-220E-411B-B261-FFF82BEE4BE0}"/>
              </a:ext>
            </a:extLst>
          </p:cNvPr>
          <p:cNvCxnSpPr>
            <a:cxnSpLocks noChangeShapeType="1"/>
            <a:stCxn id="10267" idx="4"/>
            <a:endCxn id="10273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3" name="Oval 43">
            <a:extLst>
              <a:ext uri="{FF2B5EF4-FFF2-40B4-BE49-F238E27FC236}">
                <a16:creationId xmlns:a16="http://schemas.microsoft.com/office/drawing/2014/main" id="{15FAAE4D-ED1D-47D3-8E42-243EF39492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284" name="Oval 44">
            <a:extLst>
              <a:ext uri="{FF2B5EF4-FFF2-40B4-BE49-F238E27FC236}">
                <a16:creationId xmlns:a16="http://schemas.microsoft.com/office/drawing/2014/main" id="{B9F6A2A4-6ABE-4F1A-98BA-D926C3903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4557" name="AutoShape 45">
            <a:extLst>
              <a:ext uri="{FF2B5EF4-FFF2-40B4-BE49-F238E27FC236}">
                <a16:creationId xmlns:a16="http://schemas.microsoft.com/office/drawing/2014/main" id="{4CB14D26-D7B2-424D-9852-0D0628021BF6}"/>
              </a:ext>
            </a:extLst>
          </p:cNvPr>
          <p:cNvCxnSpPr>
            <a:cxnSpLocks noChangeShapeType="1"/>
            <a:stCxn id="10283" idx="6"/>
            <a:endCxn id="10284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6" name="Text Box 46">
            <a:extLst>
              <a:ext uri="{FF2B5EF4-FFF2-40B4-BE49-F238E27FC236}">
                <a16:creationId xmlns:a16="http://schemas.microsoft.com/office/drawing/2014/main" id="{BD2B055A-E8CC-4F82-B0A0-010CD0C78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0287" name="Oval 47">
            <a:extLst>
              <a:ext uri="{FF2B5EF4-FFF2-40B4-BE49-F238E27FC236}">
                <a16:creationId xmlns:a16="http://schemas.microsoft.com/office/drawing/2014/main" id="{DB755CC8-EAD7-4189-850C-9582EBD4A1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288" name="Oval 48">
            <a:extLst>
              <a:ext uri="{FF2B5EF4-FFF2-40B4-BE49-F238E27FC236}">
                <a16:creationId xmlns:a16="http://schemas.microsoft.com/office/drawing/2014/main" id="{D099AB2D-BF39-430B-9647-8EAD2DF6E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4561" name="AutoShape 49">
            <a:extLst>
              <a:ext uri="{FF2B5EF4-FFF2-40B4-BE49-F238E27FC236}">
                <a16:creationId xmlns:a16="http://schemas.microsoft.com/office/drawing/2014/main" id="{7BEE99B7-1163-432F-8A87-1153D2D948A6}"/>
              </a:ext>
            </a:extLst>
          </p:cNvPr>
          <p:cNvCxnSpPr>
            <a:cxnSpLocks noChangeShapeType="1"/>
            <a:stCxn id="10287" idx="6"/>
            <a:endCxn id="10288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0" name="Text Box 50">
            <a:extLst>
              <a:ext uri="{FF2B5EF4-FFF2-40B4-BE49-F238E27FC236}">
                <a16:creationId xmlns:a16="http://schemas.microsoft.com/office/drawing/2014/main" id="{C057264B-C42F-442B-BED9-85889CAD3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10291" name="Oval 51">
            <a:extLst>
              <a:ext uri="{FF2B5EF4-FFF2-40B4-BE49-F238E27FC236}">
                <a16:creationId xmlns:a16="http://schemas.microsoft.com/office/drawing/2014/main" id="{18C097B7-C964-4727-859B-EC704FF663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292" name="Oval 52">
            <a:extLst>
              <a:ext uri="{FF2B5EF4-FFF2-40B4-BE49-F238E27FC236}">
                <a16:creationId xmlns:a16="http://schemas.microsoft.com/office/drawing/2014/main" id="{2AC6DF75-97E4-4780-B8A8-D3DB3F617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4565" name="AutoShape 53">
            <a:extLst>
              <a:ext uri="{FF2B5EF4-FFF2-40B4-BE49-F238E27FC236}">
                <a16:creationId xmlns:a16="http://schemas.microsoft.com/office/drawing/2014/main" id="{68778EAE-A8D5-4C84-88B4-E24921AB9016}"/>
              </a:ext>
            </a:extLst>
          </p:cNvPr>
          <p:cNvCxnSpPr>
            <a:cxnSpLocks noChangeShapeType="1"/>
            <a:stCxn id="10291" idx="6"/>
            <a:endCxn id="10292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4" name="Text Box 54">
            <a:extLst>
              <a:ext uri="{FF2B5EF4-FFF2-40B4-BE49-F238E27FC236}">
                <a16:creationId xmlns:a16="http://schemas.microsoft.com/office/drawing/2014/main" id="{582BF7C4-CFE5-4371-BF82-489AB2A08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0295" name="Oval 55">
            <a:extLst>
              <a:ext uri="{FF2B5EF4-FFF2-40B4-BE49-F238E27FC236}">
                <a16:creationId xmlns:a16="http://schemas.microsoft.com/office/drawing/2014/main" id="{E6C74FED-193F-4D3F-961B-0A0B129BA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296" name="Oval 56">
            <a:extLst>
              <a:ext uri="{FF2B5EF4-FFF2-40B4-BE49-F238E27FC236}">
                <a16:creationId xmlns:a16="http://schemas.microsoft.com/office/drawing/2014/main" id="{198CA7E5-3E8E-49B8-A94B-57E150352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4569" name="AutoShape 57">
            <a:extLst>
              <a:ext uri="{FF2B5EF4-FFF2-40B4-BE49-F238E27FC236}">
                <a16:creationId xmlns:a16="http://schemas.microsoft.com/office/drawing/2014/main" id="{3FDCCA81-0A4D-4266-A45C-BB1247CE241F}"/>
              </a:ext>
            </a:extLst>
          </p:cNvPr>
          <p:cNvCxnSpPr>
            <a:cxnSpLocks noChangeShapeType="1"/>
            <a:stCxn id="10295" idx="6"/>
            <a:endCxn id="10296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8" name="Text Box 58">
            <a:extLst>
              <a:ext uri="{FF2B5EF4-FFF2-40B4-BE49-F238E27FC236}">
                <a16:creationId xmlns:a16="http://schemas.microsoft.com/office/drawing/2014/main" id="{38355CB5-AE15-4A53-A8C3-04A09F12F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10299" name="Oval 59">
            <a:extLst>
              <a:ext uri="{FF2B5EF4-FFF2-40B4-BE49-F238E27FC236}">
                <a16:creationId xmlns:a16="http://schemas.microsoft.com/office/drawing/2014/main" id="{272C526C-5997-4078-A23E-2D25C07212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300" name="Oval 60">
            <a:extLst>
              <a:ext uri="{FF2B5EF4-FFF2-40B4-BE49-F238E27FC236}">
                <a16:creationId xmlns:a16="http://schemas.microsoft.com/office/drawing/2014/main" id="{5489CF21-B9E7-4B5F-A731-DF85804B9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4573" name="AutoShape 61">
            <a:extLst>
              <a:ext uri="{FF2B5EF4-FFF2-40B4-BE49-F238E27FC236}">
                <a16:creationId xmlns:a16="http://schemas.microsoft.com/office/drawing/2014/main" id="{66AA4175-9E7D-4F52-8A80-2BD66B0651F3}"/>
              </a:ext>
            </a:extLst>
          </p:cNvPr>
          <p:cNvCxnSpPr>
            <a:cxnSpLocks noChangeShapeType="1"/>
            <a:stCxn id="10299" idx="6"/>
            <a:endCxn id="10300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02" name="Text Box 62">
            <a:extLst>
              <a:ext uri="{FF2B5EF4-FFF2-40B4-BE49-F238E27FC236}">
                <a16:creationId xmlns:a16="http://schemas.microsoft.com/office/drawing/2014/main" id="{1D1002D6-2B34-4308-853F-F1B1027AB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0303" name="Oval 63">
            <a:extLst>
              <a:ext uri="{FF2B5EF4-FFF2-40B4-BE49-F238E27FC236}">
                <a16:creationId xmlns:a16="http://schemas.microsoft.com/office/drawing/2014/main" id="{484B1897-2270-4A02-BBBD-AF1F2BAD47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304" name="Oval 64">
            <a:extLst>
              <a:ext uri="{FF2B5EF4-FFF2-40B4-BE49-F238E27FC236}">
                <a16:creationId xmlns:a16="http://schemas.microsoft.com/office/drawing/2014/main" id="{96D46B2E-E049-4967-85BD-2859E142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4577" name="AutoShape 65">
            <a:extLst>
              <a:ext uri="{FF2B5EF4-FFF2-40B4-BE49-F238E27FC236}">
                <a16:creationId xmlns:a16="http://schemas.microsoft.com/office/drawing/2014/main" id="{D7D8D547-CDC0-4797-937A-A0C58D38CA65}"/>
              </a:ext>
            </a:extLst>
          </p:cNvPr>
          <p:cNvCxnSpPr>
            <a:cxnSpLocks noChangeShapeType="1"/>
            <a:stCxn id="10303" idx="6"/>
            <a:endCxn id="10304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06" name="Text Box 66">
            <a:extLst>
              <a:ext uri="{FF2B5EF4-FFF2-40B4-BE49-F238E27FC236}">
                <a16:creationId xmlns:a16="http://schemas.microsoft.com/office/drawing/2014/main" id="{C9D0B35D-655F-4B65-B71B-7B4CC28AA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0307" name="Oval 67">
            <a:extLst>
              <a:ext uri="{FF2B5EF4-FFF2-40B4-BE49-F238E27FC236}">
                <a16:creationId xmlns:a16="http://schemas.microsoft.com/office/drawing/2014/main" id="{5E6A352A-9259-43CA-A4FA-6DB94099C8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308" name="Oval 68">
            <a:extLst>
              <a:ext uri="{FF2B5EF4-FFF2-40B4-BE49-F238E27FC236}">
                <a16:creationId xmlns:a16="http://schemas.microsoft.com/office/drawing/2014/main" id="{EE085A9D-450D-4618-841C-E45B710A2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4581" name="AutoShape 69">
            <a:extLst>
              <a:ext uri="{FF2B5EF4-FFF2-40B4-BE49-F238E27FC236}">
                <a16:creationId xmlns:a16="http://schemas.microsoft.com/office/drawing/2014/main" id="{4ADEEBCF-A5F0-41BE-B5D0-F05D3915DC6F}"/>
              </a:ext>
            </a:extLst>
          </p:cNvPr>
          <p:cNvCxnSpPr>
            <a:cxnSpLocks noChangeShapeType="1"/>
            <a:stCxn id="10307" idx="6"/>
            <a:endCxn id="10308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0" name="Text Box 70">
            <a:extLst>
              <a:ext uri="{FF2B5EF4-FFF2-40B4-BE49-F238E27FC236}">
                <a16:creationId xmlns:a16="http://schemas.microsoft.com/office/drawing/2014/main" id="{1C6E2D01-982A-4B09-AEF6-06CAADCC3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0311" name="Rectangle 71">
            <a:extLst>
              <a:ext uri="{FF2B5EF4-FFF2-40B4-BE49-F238E27FC236}">
                <a16:creationId xmlns:a16="http://schemas.microsoft.com/office/drawing/2014/main" id="{7907B993-279B-4ED5-A00C-D2E852C21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312" name="Oval 72">
            <a:extLst>
              <a:ext uri="{FF2B5EF4-FFF2-40B4-BE49-F238E27FC236}">
                <a16:creationId xmlns:a16="http://schemas.microsoft.com/office/drawing/2014/main" id="{2CC90F23-FBDF-46CC-A489-14DB5E754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313" name="Oval 73">
            <a:extLst>
              <a:ext uri="{FF2B5EF4-FFF2-40B4-BE49-F238E27FC236}">
                <a16:creationId xmlns:a16="http://schemas.microsoft.com/office/drawing/2014/main" id="{1205B816-25BF-446A-B4E8-853EA6549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314" name="Oval 74">
            <a:extLst>
              <a:ext uri="{FF2B5EF4-FFF2-40B4-BE49-F238E27FC236}">
                <a16:creationId xmlns:a16="http://schemas.microsoft.com/office/drawing/2014/main" id="{007BC2DE-FC40-4482-BE89-38C443BB3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4587" name="AutoShape 75">
            <a:extLst>
              <a:ext uri="{FF2B5EF4-FFF2-40B4-BE49-F238E27FC236}">
                <a16:creationId xmlns:a16="http://schemas.microsoft.com/office/drawing/2014/main" id="{4FE56934-5289-4B4A-8A83-74AB291A43CE}"/>
              </a:ext>
            </a:extLst>
          </p:cNvPr>
          <p:cNvCxnSpPr>
            <a:cxnSpLocks noChangeShapeType="1"/>
            <a:stCxn id="10272" idx="6"/>
            <a:endCxn id="10312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88" name="AutoShape 76">
            <a:extLst>
              <a:ext uri="{FF2B5EF4-FFF2-40B4-BE49-F238E27FC236}">
                <a16:creationId xmlns:a16="http://schemas.microsoft.com/office/drawing/2014/main" id="{F6F4B221-3CC4-463A-9CA2-E7800DC217AA}"/>
              </a:ext>
            </a:extLst>
          </p:cNvPr>
          <p:cNvCxnSpPr>
            <a:cxnSpLocks noChangeShapeType="1"/>
            <a:stCxn id="10272" idx="2"/>
            <a:endCxn id="10313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89" name="AutoShape 77">
            <a:extLst>
              <a:ext uri="{FF2B5EF4-FFF2-40B4-BE49-F238E27FC236}">
                <a16:creationId xmlns:a16="http://schemas.microsoft.com/office/drawing/2014/main" id="{68708184-3BBD-481B-BCDF-69A8FE06FF9A}"/>
              </a:ext>
            </a:extLst>
          </p:cNvPr>
          <p:cNvCxnSpPr>
            <a:cxnSpLocks noChangeShapeType="1"/>
            <a:stCxn id="10271" idx="1"/>
            <a:endCxn id="10314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90" name="AutoShape 78">
            <a:extLst>
              <a:ext uri="{FF2B5EF4-FFF2-40B4-BE49-F238E27FC236}">
                <a16:creationId xmlns:a16="http://schemas.microsoft.com/office/drawing/2014/main" id="{F29C3642-DDA5-4C1A-AEEC-BA7E467C2522}"/>
              </a:ext>
            </a:extLst>
          </p:cNvPr>
          <p:cNvCxnSpPr>
            <a:cxnSpLocks noChangeShapeType="1"/>
            <a:stCxn id="10312" idx="1"/>
            <a:endCxn id="10274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91" name="AutoShape 79">
            <a:extLst>
              <a:ext uri="{FF2B5EF4-FFF2-40B4-BE49-F238E27FC236}">
                <a16:creationId xmlns:a16="http://schemas.microsoft.com/office/drawing/2014/main" id="{DB5F1BFD-3993-46B9-B588-E1598F55C6F0}"/>
              </a:ext>
            </a:extLst>
          </p:cNvPr>
          <p:cNvCxnSpPr>
            <a:cxnSpLocks noChangeShapeType="1"/>
            <a:stCxn id="10273" idx="4"/>
            <a:endCxn id="1031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92" name="AutoShape 80">
            <a:extLst>
              <a:ext uri="{FF2B5EF4-FFF2-40B4-BE49-F238E27FC236}">
                <a16:creationId xmlns:a16="http://schemas.microsoft.com/office/drawing/2014/main" id="{3C3A57A9-AA00-4651-85A1-D110EC2E9F1C}"/>
              </a:ext>
            </a:extLst>
          </p:cNvPr>
          <p:cNvCxnSpPr>
            <a:cxnSpLocks noChangeShapeType="1"/>
            <a:stCxn id="10314" idx="7"/>
            <a:endCxn id="10266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21" name="Text Box 81">
            <a:extLst>
              <a:ext uri="{FF2B5EF4-FFF2-40B4-BE49-F238E27FC236}">
                <a16:creationId xmlns:a16="http://schemas.microsoft.com/office/drawing/2014/main" id="{1FC04167-0DD5-42F1-BF6A-AC2343F1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0322" name="Text Box 82">
            <a:extLst>
              <a:ext uri="{FF2B5EF4-FFF2-40B4-BE49-F238E27FC236}">
                <a16:creationId xmlns:a16="http://schemas.microsoft.com/office/drawing/2014/main" id="{0826D092-DA3A-4BBB-BC26-FE0752153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0323" name="Text Box 83">
            <a:extLst>
              <a:ext uri="{FF2B5EF4-FFF2-40B4-BE49-F238E27FC236}">
                <a16:creationId xmlns:a16="http://schemas.microsoft.com/office/drawing/2014/main" id="{FA996E46-371A-48A7-83AF-3B4DF73B0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0324" name="Text Box 84">
            <a:extLst>
              <a:ext uri="{FF2B5EF4-FFF2-40B4-BE49-F238E27FC236}">
                <a16:creationId xmlns:a16="http://schemas.microsoft.com/office/drawing/2014/main" id="{AA2DD29D-379F-465E-856C-3E86E8518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0325" name="Text Box 85">
            <a:extLst>
              <a:ext uri="{FF2B5EF4-FFF2-40B4-BE49-F238E27FC236}">
                <a16:creationId xmlns:a16="http://schemas.microsoft.com/office/drawing/2014/main" id="{93B6F633-6677-4180-AE5C-A39ADDA5E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0326" name="Text Box 86">
            <a:extLst>
              <a:ext uri="{FF2B5EF4-FFF2-40B4-BE49-F238E27FC236}">
                <a16:creationId xmlns:a16="http://schemas.microsoft.com/office/drawing/2014/main" id="{8F97E887-3A6D-444F-BD48-6B3F442D9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0327" name="Text Box 87">
            <a:extLst>
              <a:ext uri="{FF2B5EF4-FFF2-40B4-BE49-F238E27FC236}">
                <a16:creationId xmlns:a16="http://schemas.microsoft.com/office/drawing/2014/main" id="{B74C7B7A-7C8B-4240-A55E-764C7EE5F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0328" name="Text Box 88">
            <a:extLst>
              <a:ext uri="{FF2B5EF4-FFF2-40B4-BE49-F238E27FC236}">
                <a16:creationId xmlns:a16="http://schemas.microsoft.com/office/drawing/2014/main" id="{385C3B68-8E43-4C53-AFCF-1B05A3E65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0329" name="Text Box 89">
            <a:extLst>
              <a:ext uri="{FF2B5EF4-FFF2-40B4-BE49-F238E27FC236}">
                <a16:creationId xmlns:a16="http://schemas.microsoft.com/office/drawing/2014/main" id="{CEF6F824-42D5-4A72-BD3C-E9739134D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0330" name="Text Box 90">
            <a:extLst>
              <a:ext uri="{FF2B5EF4-FFF2-40B4-BE49-F238E27FC236}">
                <a16:creationId xmlns:a16="http://schemas.microsoft.com/office/drawing/2014/main" id="{4687D974-8D21-4811-B7F3-D3F6490EF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0331" name="Text Box 91">
            <a:extLst>
              <a:ext uri="{FF2B5EF4-FFF2-40B4-BE49-F238E27FC236}">
                <a16:creationId xmlns:a16="http://schemas.microsoft.com/office/drawing/2014/main" id="{05FA221C-E8AE-4823-99BD-B99E8B8AA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0332" name="Text Box 92">
            <a:extLst>
              <a:ext uri="{FF2B5EF4-FFF2-40B4-BE49-F238E27FC236}">
                <a16:creationId xmlns:a16="http://schemas.microsoft.com/office/drawing/2014/main" id="{28BDA435-F969-4165-B21D-B822970B9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10333" name="Text Box 93">
            <a:extLst>
              <a:ext uri="{FF2B5EF4-FFF2-40B4-BE49-F238E27FC236}">
                <a16:creationId xmlns:a16="http://schemas.microsoft.com/office/drawing/2014/main" id="{7551C0FF-BBFD-4C79-9C31-226CC6ED7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0334" name="Text Box 94">
            <a:extLst>
              <a:ext uri="{FF2B5EF4-FFF2-40B4-BE49-F238E27FC236}">
                <a16:creationId xmlns:a16="http://schemas.microsoft.com/office/drawing/2014/main" id="{BA496C98-13ED-417F-AAEC-1F7086A67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0335" name="Text Box 95">
            <a:extLst>
              <a:ext uri="{FF2B5EF4-FFF2-40B4-BE49-F238E27FC236}">
                <a16:creationId xmlns:a16="http://schemas.microsoft.com/office/drawing/2014/main" id="{839A45AF-3F2A-4B77-8CB7-1509153F9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10336" name="Text Box 96">
            <a:extLst>
              <a:ext uri="{FF2B5EF4-FFF2-40B4-BE49-F238E27FC236}">
                <a16:creationId xmlns:a16="http://schemas.microsoft.com/office/drawing/2014/main" id="{A29D6D93-9985-40EC-87E5-C710140E1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0337" name="Text Box 97">
            <a:extLst>
              <a:ext uri="{FF2B5EF4-FFF2-40B4-BE49-F238E27FC236}">
                <a16:creationId xmlns:a16="http://schemas.microsoft.com/office/drawing/2014/main" id="{E02A17D4-94B7-432A-9958-DBE9C6D87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0338" name="Text Box 98">
            <a:extLst>
              <a:ext uri="{FF2B5EF4-FFF2-40B4-BE49-F238E27FC236}">
                <a16:creationId xmlns:a16="http://schemas.microsoft.com/office/drawing/2014/main" id="{1EC8B934-A1EE-42E4-BC6F-5AFB19436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0339" name="Text Box 99">
            <a:extLst>
              <a:ext uri="{FF2B5EF4-FFF2-40B4-BE49-F238E27FC236}">
                <a16:creationId xmlns:a16="http://schemas.microsoft.com/office/drawing/2014/main" id="{7EAA2134-D8AE-4782-B3F9-C1511256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0340" name="Text Box 100">
            <a:extLst>
              <a:ext uri="{FF2B5EF4-FFF2-40B4-BE49-F238E27FC236}">
                <a16:creationId xmlns:a16="http://schemas.microsoft.com/office/drawing/2014/main" id="{C1D29C78-92C6-4D84-9DCA-6FEC4EF79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0341" name="Text Box 101">
            <a:extLst>
              <a:ext uri="{FF2B5EF4-FFF2-40B4-BE49-F238E27FC236}">
                <a16:creationId xmlns:a16="http://schemas.microsoft.com/office/drawing/2014/main" id="{BFE74F56-15B0-43F5-87C3-E11DE4D62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0342" name="Text Box 102">
            <a:extLst>
              <a:ext uri="{FF2B5EF4-FFF2-40B4-BE49-F238E27FC236}">
                <a16:creationId xmlns:a16="http://schemas.microsoft.com/office/drawing/2014/main" id="{7DF890F3-3BCA-439F-A63C-C090596A5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0343" name="Text Box 103">
            <a:extLst>
              <a:ext uri="{FF2B5EF4-FFF2-40B4-BE49-F238E27FC236}">
                <a16:creationId xmlns:a16="http://schemas.microsoft.com/office/drawing/2014/main" id="{6B352404-DB6F-4FE5-B489-AD5D5F146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0344" name="Text Box 104">
            <a:extLst>
              <a:ext uri="{FF2B5EF4-FFF2-40B4-BE49-F238E27FC236}">
                <a16:creationId xmlns:a16="http://schemas.microsoft.com/office/drawing/2014/main" id="{28728045-1FDA-4F8F-8445-BD67BC1DE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0345" name="Text Box 105">
            <a:extLst>
              <a:ext uri="{FF2B5EF4-FFF2-40B4-BE49-F238E27FC236}">
                <a16:creationId xmlns:a16="http://schemas.microsoft.com/office/drawing/2014/main" id="{D9A4ABA2-1142-4162-99F6-6726B5E3C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0346" name="Text Box 106">
            <a:extLst>
              <a:ext uri="{FF2B5EF4-FFF2-40B4-BE49-F238E27FC236}">
                <a16:creationId xmlns:a16="http://schemas.microsoft.com/office/drawing/2014/main" id="{C00ED22B-8C6E-41F9-A761-A3CD11031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0347" name="Text Box 107">
            <a:extLst>
              <a:ext uri="{FF2B5EF4-FFF2-40B4-BE49-F238E27FC236}">
                <a16:creationId xmlns:a16="http://schemas.microsoft.com/office/drawing/2014/main" id="{7BE086F1-3600-4643-9CAA-4ECD0A6B7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0348" name="Text Box 108">
            <a:extLst>
              <a:ext uri="{FF2B5EF4-FFF2-40B4-BE49-F238E27FC236}">
                <a16:creationId xmlns:a16="http://schemas.microsoft.com/office/drawing/2014/main" id="{0DC1FE0B-6904-4D3F-98CB-C42E2DCB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0349" name="Text Box 109">
            <a:extLst>
              <a:ext uri="{FF2B5EF4-FFF2-40B4-BE49-F238E27FC236}">
                <a16:creationId xmlns:a16="http://schemas.microsoft.com/office/drawing/2014/main" id="{1C133238-0FEE-4B29-930A-580F17621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0350" name="Text Box 110">
            <a:extLst>
              <a:ext uri="{FF2B5EF4-FFF2-40B4-BE49-F238E27FC236}">
                <a16:creationId xmlns:a16="http://schemas.microsoft.com/office/drawing/2014/main" id="{5B3C0D78-1696-406E-BB1B-2C5715BD2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0351" name="Text Box 111">
            <a:extLst>
              <a:ext uri="{FF2B5EF4-FFF2-40B4-BE49-F238E27FC236}">
                <a16:creationId xmlns:a16="http://schemas.microsoft.com/office/drawing/2014/main" id="{8DBF6930-D077-4C4D-858B-EDBA93D6D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0352" name="Text Box 112">
            <a:extLst>
              <a:ext uri="{FF2B5EF4-FFF2-40B4-BE49-F238E27FC236}">
                <a16:creationId xmlns:a16="http://schemas.microsoft.com/office/drawing/2014/main" id="{196DE605-FB6F-4E5F-8466-F328C04BA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0353" name="Text Box 113">
            <a:extLst>
              <a:ext uri="{FF2B5EF4-FFF2-40B4-BE49-F238E27FC236}">
                <a16:creationId xmlns:a16="http://schemas.microsoft.com/office/drawing/2014/main" id="{E5F7DF2E-2EEE-4744-871D-F7FF96415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0354" name="Text Box 114">
            <a:extLst>
              <a:ext uri="{FF2B5EF4-FFF2-40B4-BE49-F238E27FC236}">
                <a16:creationId xmlns:a16="http://schemas.microsoft.com/office/drawing/2014/main" id="{D1F9095E-8BD5-43BE-BC9B-DC8D0C9D4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0355" name="Text Box 115">
            <a:extLst>
              <a:ext uri="{FF2B5EF4-FFF2-40B4-BE49-F238E27FC236}">
                <a16:creationId xmlns:a16="http://schemas.microsoft.com/office/drawing/2014/main" id="{5309C3D1-8D42-476C-81E5-06FF39441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0356" name="Text Box 116">
            <a:extLst>
              <a:ext uri="{FF2B5EF4-FFF2-40B4-BE49-F238E27FC236}">
                <a16:creationId xmlns:a16="http://schemas.microsoft.com/office/drawing/2014/main" id="{C7D6FBDB-6591-463A-8C14-BE162CFA0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0357" name="Text Box 117">
            <a:extLst>
              <a:ext uri="{FF2B5EF4-FFF2-40B4-BE49-F238E27FC236}">
                <a16:creationId xmlns:a16="http://schemas.microsoft.com/office/drawing/2014/main" id="{2B4A2584-980A-4149-93DF-98ADE3518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0358" name="Text Box 118">
            <a:extLst>
              <a:ext uri="{FF2B5EF4-FFF2-40B4-BE49-F238E27FC236}">
                <a16:creationId xmlns:a16="http://schemas.microsoft.com/office/drawing/2014/main" id="{0576FE75-E728-405D-8EA4-DF7E511AD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0359" name="Text Box 119">
            <a:extLst>
              <a:ext uri="{FF2B5EF4-FFF2-40B4-BE49-F238E27FC236}">
                <a16:creationId xmlns:a16="http://schemas.microsoft.com/office/drawing/2014/main" id="{3E5B0814-FA76-44FA-BC05-67811ED2F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0360" name="Text Box 120">
            <a:extLst>
              <a:ext uri="{FF2B5EF4-FFF2-40B4-BE49-F238E27FC236}">
                <a16:creationId xmlns:a16="http://schemas.microsoft.com/office/drawing/2014/main" id="{8D4D2894-34E8-4273-96B2-E7DE3D4FF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0361" name="Text Box 121">
            <a:extLst>
              <a:ext uri="{FF2B5EF4-FFF2-40B4-BE49-F238E27FC236}">
                <a16:creationId xmlns:a16="http://schemas.microsoft.com/office/drawing/2014/main" id="{95E4FE9A-CAA2-40A9-ABDA-1931BF5C8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0362" name="Text Box 122">
            <a:extLst>
              <a:ext uri="{FF2B5EF4-FFF2-40B4-BE49-F238E27FC236}">
                <a16:creationId xmlns:a16="http://schemas.microsoft.com/office/drawing/2014/main" id="{18EA13A4-779A-4D2E-BD1A-D10884A9B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0363" name="Text Box 123">
            <a:extLst>
              <a:ext uri="{FF2B5EF4-FFF2-40B4-BE49-F238E27FC236}">
                <a16:creationId xmlns:a16="http://schemas.microsoft.com/office/drawing/2014/main" id="{A36FBEC2-6FA7-423C-8117-22D1ED71A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0364" name="Text Box 124">
            <a:extLst>
              <a:ext uri="{FF2B5EF4-FFF2-40B4-BE49-F238E27FC236}">
                <a16:creationId xmlns:a16="http://schemas.microsoft.com/office/drawing/2014/main" id="{87F33F7B-4774-45F5-87A7-65639B7AB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0365" name="Text Box 125">
            <a:extLst>
              <a:ext uri="{FF2B5EF4-FFF2-40B4-BE49-F238E27FC236}">
                <a16:creationId xmlns:a16="http://schemas.microsoft.com/office/drawing/2014/main" id="{356ACA9A-75F7-408E-A429-A0B6E873F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0366" name="Text Box 126">
            <a:extLst>
              <a:ext uri="{FF2B5EF4-FFF2-40B4-BE49-F238E27FC236}">
                <a16:creationId xmlns:a16="http://schemas.microsoft.com/office/drawing/2014/main" id="{00E12A79-4681-46A9-B254-486760AF9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0367" name="Text Box 127">
            <a:extLst>
              <a:ext uri="{FF2B5EF4-FFF2-40B4-BE49-F238E27FC236}">
                <a16:creationId xmlns:a16="http://schemas.microsoft.com/office/drawing/2014/main" id="{36C94F56-6422-4619-88ED-6D06BA555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0368" name="Text Box 128">
            <a:extLst>
              <a:ext uri="{FF2B5EF4-FFF2-40B4-BE49-F238E27FC236}">
                <a16:creationId xmlns:a16="http://schemas.microsoft.com/office/drawing/2014/main" id="{DCBD1FF4-3AF2-407D-83F4-23933747E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0369" name="Text Box 129">
            <a:extLst>
              <a:ext uri="{FF2B5EF4-FFF2-40B4-BE49-F238E27FC236}">
                <a16:creationId xmlns:a16="http://schemas.microsoft.com/office/drawing/2014/main" id="{89257983-C933-4E62-A80B-886E50C1D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0370" name="Text Box 130">
            <a:extLst>
              <a:ext uri="{FF2B5EF4-FFF2-40B4-BE49-F238E27FC236}">
                <a16:creationId xmlns:a16="http://schemas.microsoft.com/office/drawing/2014/main" id="{13FDCADF-CB53-47AE-8795-93F4E048F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0371" name="Text Box 131">
            <a:extLst>
              <a:ext uri="{FF2B5EF4-FFF2-40B4-BE49-F238E27FC236}">
                <a16:creationId xmlns:a16="http://schemas.microsoft.com/office/drawing/2014/main" id="{C3358FE1-4701-48DC-9906-789D7FBCE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cxnSp>
        <p:nvCxnSpPr>
          <p:cNvPr id="64644" name="AutoShape 132">
            <a:extLst>
              <a:ext uri="{FF2B5EF4-FFF2-40B4-BE49-F238E27FC236}">
                <a16:creationId xmlns:a16="http://schemas.microsoft.com/office/drawing/2014/main" id="{0A18A159-E3C1-45AD-B032-5DBF2B2D9178}"/>
              </a:ext>
            </a:extLst>
          </p:cNvPr>
          <p:cNvCxnSpPr>
            <a:cxnSpLocks noChangeShapeType="1"/>
            <a:stCxn id="10271" idx="4"/>
            <a:endCxn id="1031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73" name="Oval 133">
            <a:extLst>
              <a:ext uri="{FF2B5EF4-FFF2-40B4-BE49-F238E27FC236}">
                <a16:creationId xmlns:a16="http://schemas.microsoft.com/office/drawing/2014/main" id="{228E79FA-4B08-4CBD-91C1-D7DB72783B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374" name="Oval 134">
            <a:extLst>
              <a:ext uri="{FF2B5EF4-FFF2-40B4-BE49-F238E27FC236}">
                <a16:creationId xmlns:a16="http://schemas.microsoft.com/office/drawing/2014/main" id="{7815C8C1-FD2A-4C01-BB8C-844E3F746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4647" name="AutoShape 135">
            <a:extLst>
              <a:ext uri="{FF2B5EF4-FFF2-40B4-BE49-F238E27FC236}">
                <a16:creationId xmlns:a16="http://schemas.microsoft.com/office/drawing/2014/main" id="{62D8109D-9431-49B1-86D2-287BAFE92A03}"/>
              </a:ext>
            </a:extLst>
          </p:cNvPr>
          <p:cNvCxnSpPr>
            <a:cxnSpLocks noChangeShapeType="1"/>
            <a:stCxn id="10373" idx="6"/>
            <a:endCxn id="10374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76" name="Text Box 136">
            <a:extLst>
              <a:ext uri="{FF2B5EF4-FFF2-40B4-BE49-F238E27FC236}">
                <a16:creationId xmlns:a16="http://schemas.microsoft.com/office/drawing/2014/main" id="{CA9C62C7-EFF2-4213-AB7E-86DA3FFA8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0377" name="Text Box 137">
            <a:extLst>
              <a:ext uri="{FF2B5EF4-FFF2-40B4-BE49-F238E27FC236}">
                <a16:creationId xmlns:a16="http://schemas.microsoft.com/office/drawing/2014/main" id="{03AD8839-5E60-4D3E-AFF4-A325CD97D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0378" name="Text Box 138">
            <a:extLst>
              <a:ext uri="{FF2B5EF4-FFF2-40B4-BE49-F238E27FC236}">
                <a16:creationId xmlns:a16="http://schemas.microsoft.com/office/drawing/2014/main" id="{31ACA9AB-DE9C-4A05-9682-56424978F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0379" name="Oval 139">
            <a:extLst>
              <a:ext uri="{FF2B5EF4-FFF2-40B4-BE49-F238E27FC236}">
                <a16:creationId xmlns:a16="http://schemas.microsoft.com/office/drawing/2014/main" id="{4D4F6F28-1D04-4482-A383-A15472657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380" name="Oval 140">
            <a:extLst>
              <a:ext uri="{FF2B5EF4-FFF2-40B4-BE49-F238E27FC236}">
                <a16:creationId xmlns:a16="http://schemas.microsoft.com/office/drawing/2014/main" id="{75626DA3-0866-4AE1-923C-F1DB46E0E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4653" name="AutoShape 141">
            <a:extLst>
              <a:ext uri="{FF2B5EF4-FFF2-40B4-BE49-F238E27FC236}">
                <a16:creationId xmlns:a16="http://schemas.microsoft.com/office/drawing/2014/main" id="{8E8C20AB-5425-4AF2-AB83-D6458BBC4968}"/>
              </a:ext>
            </a:extLst>
          </p:cNvPr>
          <p:cNvCxnSpPr>
            <a:cxnSpLocks noChangeShapeType="1"/>
            <a:stCxn id="10379" idx="6"/>
            <a:endCxn id="10380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82" name="Text Box 142">
            <a:extLst>
              <a:ext uri="{FF2B5EF4-FFF2-40B4-BE49-F238E27FC236}">
                <a16:creationId xmlns:a16="http://schemas.microsoft.com/office/drawing/2014/main" id="{C9F6791C-1BC6-474F-93E0-52FA83BC7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0383" name="Text Box 143">
            <a:extLst>
              <a:ext uri="{FF2B5EF4-FFF2-40B4-BE49-F238E27FC236}">
                <a16:creationId xmlns:a16="http://schemas.microsoft.com/office/drawing/2014/main" id="{61C33379-A629-40D3-83C8-77FA8A1DD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0384" name="Text Box 144">
            <a:extLst>
              <a:ext uri="{FF2B5EF4-FFF2-40B4-BE49-F238E27FC236}">
                <a16:creationId xmlns:a16="http://schemas.microsoft.com/office/drawing/2014/main" id="{7C0DBB0A-976B-4B9A-917C-D4BD5BEDF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0385" name="Oval 145">
            <a:extLst>
              <a:ext uri="{FF2B5EF4-FFF2-40B4-BE49-F238E27FC236}">
                <a16:creationId xmlns:a16="http://schemas.microsoft.com/office/drawing/2014/main" id="{5D62765B-A082-4D67-8207-B20D47D420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0386" name="Oval 146">
            <a:extLst>
              <a:ext uri="{FF2B5EF4-FFF2-40B4-BE49-F238E27FC236}">
                <a16:creationId xmlns:a16="http://schemas.microsoft.com/office/drawing/2014/main" id="{36C9FAE7-B1B1-4F42-8002-92A7996FC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4659" name="AutoShape 147">
            <a:extLst>
              <a:ext uri="{FF2B5EF4-FFF2-40B4-BE49-F238E27FC236}">
                <a16:creationId xmlns:a16="http://schemas.microsoft.com/office/drawing/2014/main" id="{3E9832FF-4E08-4535-AC19-A8DA45DBDD0C}"/>
              </a:ext>
            </a:extLst>
          </p:cNvPr>
          <p:cNvCxnSpPr>
            <a:cxnSpLocks noChangeShapeType="1"/>
            <a:stCxn id="10385" idx="6"/>
            <a:endCxn id="10386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88" name="Text Box 148">
            <a:extLst>
              <a:ext uri="{FF2B5EF4-FFF2-40B4-BE49-F238E27FC236}">
                <a16:creationId xmlns:a16="http://schemas.microsoft.com/office/drawing/2014/main" id="{B42B591C-C27E-4FB7-ABC4-2A9B9BC62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0389" name="Text Box 149">
            <a:extLst>
              <a:ext uri="{FF2B5EF4-FFF2-40B4-BE49-F238E27FC236}">
                <a16:creationId xmlns:a16="http://schemas.microsoft.com/office/drawing/2014/main" id="{44C5EFB1-DAB9-40F6-BC37-2F782DB78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0390" name="Text Box 150">
            <a:extLst>
              <a:ext uri="{FF2B5EF4-FFF2-40B4-BE49-F238E27FC236}">
                <a16:creationId xmlns:a16="http://schemas.microsoft.com/office/drawing/2014/main" id="{8CED11B1-D292-44E9-80C6-6CCA30728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0391" name="Text Box 151">
            <a:extLst>
              <a:ext uri="{FF2B5EF4-FFF2-40B4-BE49-F238E27FC236}">
                <a16:creationId xmlns:a16="http://schemas.microsoft.com/office/drawing/2014/main" id="{83469740-2234-410F-8CAB-DBBE43D55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Add Edge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2">
            <a:extLst>
              <a:ext uri="{FF2B5EF4-FFF2-40B4-BE49-F238E27FC236}">
                <a16:creationId xmlns:a16="http://schemas.microsoft.com/office/drawing/2014/main" id="{1D9D0E99-8ABB-41B5-8AD1-E514A9A7C6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267" name="Oval 3">
            <a:extLst>
              <a:ext uri="{FF2B5EF4-FFF2-40B4-BE49-F238E27FC236}">
                <a16:creationId xmlns:a16="http://schemas.microsoft.com/office/drawing/2014/main" id="{C1B3D688-4490-43B8-AA8A-E9C10C7F8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5540" name="AutoShape 4">
            <a:extLst>
              <a:ext uri="{FF2B5EF4-FFF2-40B4-BE49-F238E27FC236}">
                <a16:creationId xmlns:a16="http://schemas.microsoft.com/office/drawing/2014/main" id="{DB81A5FE-A113-4C0A-BCCC-FBAC40B5BC9B}"/>
              </a:ext>
            </a:extLst>
          </p:cNvPr>
          <p:cNvCxnSpPr>
            <a:cxnSpLocks noChangeShapeType="1"/>
            <a:stCxn id="11266" idx="6"/>
            <a:endCxn id="11267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9" name="Text Box 5">
            <a:extLst>
              <a:ext uri="{FF2B5EF4-FFF2-40B4-BE49-F238E27FC236}">
                <a16:creationId xmlns:a16="http://schemas.microsoft.com/office/drawing/2014/main" id="{25A62F2E-1807-4DE0-AC2A-2D3499A04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1270" name="Oval 6">
            <a:extLst>
              <a:ext uri="{FF2B5EF4-FFF2-40B4-BE49-F238E27FC236}">
                <a16:creationId xmlns:a16="http://schemas.microsoft.com/office/drawing/2014/main" id="{05354565-04CA-4CA7-BBC5-A1C90A9B61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271" name="Oval 7">
            <a:extLst>
              <a:ext uri="{FF2B5EF4-FFF2-40B4-BE49-F238E27FC236}">
                <a16:creationId xmlns:a16="http://schemas.microsoft.com/office/drawing/2014/main" id="{B433BBDB-11C8-4393-BF04-BA665F92F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5544" name="AutoShape 8">
            <a:extLst>
              <a:ext uri="{FF2B5EF4-FFF2-40B4-BE49-F238E27FC236}">
                <a16:creationId xmlns:a16="http://schemas.microsoft.com/office/drawing/2014/main" id="{4589BD7B-8E8B-4EBB-9138-EA7C9824DB20}"/>
              </a:ext>
            </a:extLst>
          </p:cNvPr>
          <p:cNvCxnSpPr>
            <a:cxnSpLocks noChangeShapeType="1"/>
            <a:stCxn id="11270" idx="6"/>
            <a:endCxn id="11271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3" name="Text Box 9">
            <a:extLst>
              <a:ext uri="{FF2B5EF4-FFF2-40B4-BE49-F238E27FC236}">
                <a16:creationId xmlns:a16="http://schemas.microsoft.com/office/drawing/2014/main" id="{C16BE8DE-36A2-4815-8F61-80B4F8D8D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1274" name="Oval 10">
            <a:extLst>
              <a:ext uri="{FF2B5EF4-FFF2-40B4-BE49-F238E27FC236}">
                <a16:creationId xmlns:a16="http://schemas.microsoft.com/office/drawing/2014/main" id="{C9A6F703-DFE6-4A80-8596-21833A7A1F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275" name="Oval 11">
            <a:extLst>
              <a:ext uri="{FF2B5EF4-FFF2-40B4-BE49-F238E27FC236}">
                <a16:creationId xmlns:a16="http://schemas.microsoft.com/office/drawing/2014/main" id="{AD4A9E54-2452-4D51-BDBA-847817C5D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5548" name="AutoShape 12">
            <a:extLst>
              <a:ext uri="{FF2B5EF4-FFF2-40B4-BE49-F238E27FC236}">
                <a16:creationId xmlns:a16="http://schemas.microsoft.com/office/drawing/2014/main" id="{A8E1F77A-463F-4307-BAB9-A59F10637ED7}"/>
              </a:ext>
            </a:extLst>
          </p:cNvPr>
          <p:cNvCxnSpPr>
            <a:cxnSpLocks noChangeShapeType="1"/>
            <a:stCxn id="11274" idx="6"/>
            <a:endCxn id="11275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7" name="Text Box 13">
            <a:extLst>
              <a:ext uri="{FF2B5EF4-FFF2-40B4-BE49-F238E27FC236}">
                <a16:creationId xmlns:a16="http://schemas.microsoft.com/office/drawing/2014/main" id="{4D7FEB61-F745-48B9-B753-10D5A4A9D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1278" name="Oval 14">
            <a:extLst>
              <a:ext uri="{FF2B5EF4-FFF2-40B4-BE49-F238E27FC236}">
                <a16:creationId xmlns:a16="http://schemas.microsoft.com/office/drawing/2014/main" id="{CB561D5E-78D4-4648-AF9C-8281AB62FD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279" name="Oval 15">
            <a:extLst>
              <a:ext uri="{FF2B5EF4-FFF2-40B4-BE49-F238E27FC236}">
                <a16:creationId xmlns:a16="http://schemas.microsoft.com/office/drawing/2014/main" id="{0897AB1F-A406-4106-9D0D-87E4CE44D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5552" name="AutoShape 16">
            <a:extLst>
              <a:ext uri="{FF2B5EF4-FFF2-40B4-BE49-F238E27FC236}">
                <a16:creationId xmlns:a16="http://schemas.microsoft.com/office/drawing/2014/main" id="{35F00884-6E57-4ECE-BF50-FA33326099E8}"/>
              </a:ext>
            </a:extLst>
          </p:cNvPr>
          <p:cNvCxnSpPr>
            <a:cxnSpLocks noChangeShapeType="1"/>
            <a:stCxn id="11278" idx="6"/>
            <a:endCxn id="11279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1" name="Text Box 17">
            <a:extLst>
              <a:ext uri="{FF2B5EF4-FFF2-40B4-BE49-F238E27FC236}">
                <a16:creationId xmlns:a16="http://schemas.microsoft.com/office/drawing/2014/main" id="{AC0CA483-6737-4DB0-9A36-AFFB329DA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1282" name="Oval 18">
            <a:extLst>
              <a:ext uri="{FF2B5EF4-FFF2-40B4-BE49-F238E27FC236}">
                <a16:creationId xmlns:a16="http://schemas.microsoft.com/office/drawing/2014/main" id="{4B30D772-1A76-49D2-8A48-414C250284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283" name="Oval 19">
            <a:extLst>
              <a:ext uri="{FF2B5EF4-FFF2-40B4-BE49-F238E27FC236}">
                <a16:creationId xmlns:a16="http://schemas.microsoft.com/office/drawing/2014/main" id="{4F94708D-2C28-42CD-8500-3B8FB8C60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5556" name="AutoShape 20">
            <a:extLst>
              <a:ext uri="{FF2B5EF4-FFF2-40B4-BE49-F238E27FC236}">
                <a16:creationId xmlns:a16="http://schemas.microsoft.com/office/drawing/2014/main" id="{F1F4BC29-24F6-42F4-A39F-219F5EBC7219}"/>
              </a:ext>
            </a:extLst>
          </p:cNvPr>
          <p:cNvCxnSpPr>
            <a:cxnSpLocks noChangeShapeType="1"/>
            <a:stCxn id="11282" idx="6"/>
            <a:endCxn id="11283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5" name="Text Box 21">
            <a:extLst>
              <a:ext uri="{FF2B5EF4-FFF2-40B4-BE49-F238E27FC236}">
                <a16:creationId xmlns:a16="http://schemas.microsoft.com/office/drawing/2014/main" id="{BF1C5353-FBEC-48EA-8E74-59ACDFFBC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1286" name="Oval 22">
            <a:extLst>
              <a:ext uri="{FF2B5EF4-FFF2-40B4-BE49-F238E27FC236}">
                <a16:creationId xmlns:a16="http://schemas.microsoft.com/office/drawing/2014/main" id="{15FEE927-F394-4778-8F22-31595A6A21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287" name="Oval 23">
            <a:extLst>
              <a:ext uri="{FF2B5EF4-FFF2-40B4-BE49-F238E27FC236}">
                <a16:creationId xmlns:a16="http://schemas.microsoft.com/office/drawing/2014/main" id="{7D9C6728-1B56-4EA3-A18C-7E7141D84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5560" name="AutoShape 24">
            <a:extLst>
              <a:ext uri="{FF2B5EF4-FFF2-40B4-BE49-F238E27FC236}">
                <a16:creationId xmlns:a16="http://schemas.microsoft.com/office/drawing/2014/main" id="{C6E2138E-D798-4E59-9AAB-BDB5CC3092C5}"/>
              </a:ext>
            </a:extLst>
          </p:cNvPr>
          <p:cNvCxnSpPr>
            <a:cxnSpLocks noChangeShapeType="1"/>
            <a:stCxn id="11286" idx="6"/>
            <a:endCxn id="11287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9" name="Text Box 25">
            <a:extLst>
              <a:ext uri="{FF2B5EF4-FFF2-40B4-BE49-F238E27FC236}">
                <a16:creationId xmlns:a16="http://schemas.microsoft.com/office/drawing/2014/main" id="{710B7D6C-019F-4C64-8814-4B0A6EDB4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1290" name="Oval 26">
            <a:extLst>
              <a:ext uri="{FF2B5EF4-FFF2-40B4-BE49-F238E27FC236}">
                <a16:creationId xmlns:a16="http://schemas.microsoft.com/office/drawing/2014/main" id="{E05EFCA9-7E8B-4836-8F45-0645BBCC00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291" name="Oval 27">
            <a:extLst>
              <a:ext uri="{FF2B5EF4-FFF2-40B4-BE49-F238E27FC236}">
                <a16:creationId xmlns:a16="http://schemas.microsoft.com/office/drawing/2014/main" id="{43EE9EA5-E4A9-4862-B374-FCD0DCAFA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5564" name="AutoShape 28">
            <a:extLst>
              <a:ext uri="{FF2B5EF4-FFF2-40B4-BE49-F238E27FC236}">
                <a16:creationId xmlns:a16="http://schemas.microsoft.com/office/drawing/2014/main" id="{3C550F5C-3D7C-4C31-83EA-A1B0A7CFEF00}"/>
              </a:ext>
            </a:extLst>
          </p:cNvPr>
          <p:cNvCxnSpPr>
            <a:cxnSpLocks noChangeShapeType="1"/>
            <a:stCxn id="11290" idx="6"/>
            <a:endCxn id="1129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3" name="Text Box 29">
            <a:extLst>
              <a:ext uri="{FF2B5EF4-FFF2-40B4-BE49-F238E27FC236}">
                <a16:creationId xmlns:a16="http://schemas.microsoft.com/office/drawing/2014/main" id="{7205C903-B1A5-49F8-9C68-6ADB2105B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1294" name="Oval 30">
            <a:extLst>
              <a:ext uri="{FF2B5EF4-FFF2-40B4-BE49-F238E27FC236}">
                <a16:creationId xmlns:a16="http://schemas.microsoft.com/office/drawing/2014/main" id="{DFDB19F8-9491-45BF-B750-63060FEB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295" name="Oval 31">
            <a:extLst>
              <a:ext uri="{FF2B5EF4-FFF2-40B4-BE49-F238E27FC236}">
                <a16:creationId xmlns:a16="http://schemas.microsoft.com/office/drawing/2014/main" id="{FF941DD0-291C-49B0-B59A-8738B1CA9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296" name="Oval 32">
            <a:extLst>
              <a:ext uri="{FF2B5EF4-FFF2-40B4-BE49-F238E27FC236}">
                <a16:creationId xmlns:a16="http://schemas.microsoft.com/office/drawing/2014/main" id="{55ED4645-BE70-4858-B168-160781E84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297" name="Oval 33">
            <a:extLst>
              <a:ext uri="{FF2B5EF4-FFF2-40B4-BE49-F238E27FC236}">
                <a16:creationId xmlns:a16="http://schemas.microsoft.com/office/drawing/2014/main" id="{1E37E02D-49C3-43E5-814A-5B2A1CB3E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298" name="Oval 34">
            <a:extLst>
              <a:ext uri="{FF2B5EF4-FFF2-40B4-BE49-F238E27FC236}">
                <a16:creationId xmlns:a16="http://schemas.microsoft.com/office/drawing/2014/main" id="{D1CD3EE9-1B6C-4923-9CCA-4C22D596E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5571" name="AutoShape 35">
            <a:extLst>
              <a:ext uri="{FF2B5EF4-FFF2-40B4-BE49-F238E27FC236}">
                <a16:creationId xmlns:a16="http://schemas.microsoft.com/office/drawing/2014/main" id="{7586D109-305E-48F3-8F27-821C19177B01}"/>
              </a:ext>
            </a:extLst>
          </p:cNvPr>
          <p:cNvCxnSpPr>
            <a:cxnSpLocks noChangeShapeType="1"/>
            <a:stCxn id="11290" idx="3"/>
            <a:endCxn id="11295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2" name="AutoShape 36">
            <a:extLst>
              <a:ext uri="{FF2B5EF4-FFF2-40B4-BE49-F238E27FC236}">
                <a16:creationId xmlns:a16="http://schemas.microsoft.com/office/drawing/2014/main" id="{77B891CC-9A8E-48BC-9149-BCF910584AFF}"/>
              </a:ext>
            </a:extLst>
          </p:cNvPr>
          <p:cNvCxnSpPr>
            <a:cxnSpLocks noChangeShapeType="1"/>
            <a:stCxn id="11295" idx="5"/>
            <a:endCxn id="11296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3" name="AutoShape 37">
            <a:extLst>
              <a:ext uri="{FF2B5EF4-FFF2-40B4-BE49-F238E27FC236}">
                <a16:creationId xmlns:a16="http://schemas.microsoft.com/office/drawing/2014/main" id="{69DEC278-EA56-45FE-92B5-FE247F63AAC1}"/>
              </a:ext>
            </a:extLst>
          </p:cNvPr>
          <p:cNvCxnSpPr>
            <a:cxnSpLocks noChangeShapeType="1"/>
            <a:stCxn id="11296" idx="7"/>
            <a:endCxn id="11298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4" name="AutoShape 38">
            <a:extLst>
              <a:ext uri="{FF2B5EF4-FFF2-40B4-BE49-F238E27FC236}">
                <a16:creationId xmlns:a16="http://schemas.microsoft.com/office/drawing/2014/main" id="{FE0A3A11-A84E-43FA-8538-149DF2F857F5}"/>
              </a:ext>
            </a:extLst>
          </p:cNvPr>
          <p:cNvCxnSpPr>
            <a:cxnSpLocks noChangeShapeType="1"/>
            <a:stCxn id="11297" idx="3"/>
            <a:endCxn id="11298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5" name="AutoShape 39">
            <a:extLst>
              <a:ext uri="{FF2B5EF4-FFF2-40B4-BE49-F238E27FC236}">
                <a16:creationId xmlns:a16="http://schemas.microsoft.com/office/drawing/2014/main" id="{8ECCD644-48E0-46A5-B3F9-426CCE320246}"/>
              </a:ext>
            </a:extLst>
          </p:cNvPr>
          <p:cNvCxnSpPr>
            <a:cxnSpLocks noChangeShapeType="1"/>
            <a:stCxn id="11294" idx="4"/>
            <a:endCxn id="1129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6" name="AutoShape 40">
            <a:extLst>
              <a:ext uri="{FF2B5EF4-FFF2-40B4-BE49-F238E27FC236}">
                <a16:creationId xmlns:a16="http://schemas.microsoft.com/office/drawing/2014/main" id="{BA5477AC-3CAF-4EEA-9257-37AD519CACBD}"/>
              </a:ext>
            </a:extLst>
          </p:cNvPr>
          <p:cNvCxnSpPr>
            <a:cxnSpLocks noChangeShapeType="1"/>
            <a:stCxn id="11290" idx="4"/>
            <a:endCxn id="1129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7" name="AutoShape 41">
            <a:extLst>
              <a:ext uri="{FF2B5EF4-FFF2-40B4-BE49-F238E27FC236}">
                <a16:creationId xmlns:a16="http://schemas.microsoft.com/office/drawing/2014/main" id="{B091A491-B648-4E64-AA63-E827D549B0BA}"/>
              </a:ext>
            </a:extLst>
          </p:cNvPr>
          <p:cNvCxnSpPr>
            <a:cxnSpLocks noChangeShapeType="1"/>
            <a:stCxn id="11291" idx="3"/>
            <a:endCxn id="11294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8" name="AutoShape 42">
            <a:extLst>
              <a:ext uri="{FF2B5EF4-FFF2-40B4-BE49-F238E27FC236}">
                <a16:creationId xmlns:a16="http://schemas.microsoft.com/office/drawing/2014/main" id="{417BF69A-D503-47BE-B3CA-5D3A3DE23134}"/>
              </a:ext>
            </a:extLst>
          </p:cNvPr>
          <p:cNvCxnSpPr>
            <a:cxnSpLocks noChangeShapeType="1"/>
            <a:stCxn id="11291" idx="4"/>
            <a:endCxn id="1129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7" name="Oval 43">
            <a:extLst>
              <a:ext uri="{FF2B5EF4-FFF2-40B4-BE49-F238E27FC236}">
                <a16:creationId xmlns:a16="http://schemas.microsoft.com/office/drawing/2014/main" id="{1C29103D-73C9-48FC-B792-6D552FC5CE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308" name="Oval 44">
            <a:extLst>
              <a:ext uri="{FF2B5EF4-FFF2-40B4-BE49-F238E27FC236}">
                <a16:creationId xmlns:a16="http://schemas.microsoft.com/office/drawing/2014/main" id="{CE9BA50F-D68E-4848-8D83-53F3CAAD7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5581" name="AutoShape 45">
            <a:extLst>
              <a:ext uri="{FF2B5EF4-FFF2-40B4-BE49-F238E27FC236}">
                <a16:creationId xmlns:a16="http://schemas.microsoft.com/office/drawing/2014/main" id="{297CF2EF-993C-4890-8F6B-1341A477BE91}"/>
              </a:ext>
            </a:extLst>
          </p:cNvPr>
          <p:cNvCxnSpPr>
            <a:cxnSpLocks noChangeShapeType="1"/>
            <a:stCxn id="11307" idx="6"/>
            <a:endCxn id="11308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0" name="Text Box 46">
            <a:extLst>
              <a:ext uri="{FF2B5EF4-FFF2-40B4-BE49-F238E27FC236}">
                <a16:creationId xmlns:a16="http://schemas.microsoft.com/office/drawing/2014/main" id="{CA1E9E7B-2E7A-4093-84FD-06EF403E0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1311" name="Oval 47">
            <a:extLst>
              <a:ext uri="{FF2B5EF4-FFF2-40B4-BE49-F238E27FC236}">
                <a16:creationId xmlns:a16="http://schemas.microsoft.com/office/drawing/2014/main" id="{A08E3216-BA31-4B59-8ABA-B81F0949FD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312" name="Oval 48">
            <a:extLst>
              <a:ext uri="{FF2B5EF4-FFF2-40B4-BE49-F238E27FC236}">
                <a16:creationId xmlns:a16="http://schemas.microsoft.com/office/drawing/2014/main" id="{9B6C730F-616A-48AC-BAA4-AB11557D3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5585" name="AutoShape 49">
            <a:extLst>
              <a:ext uri="{FF2B5EF4-FFF2-40B4-BE49-F238E27FC236}">
                <a16:creationId xmlns:a16="http://schemas.microsoft.com/office/drawing/2014/main" id="{AE34F2E1-E393-48C4-AA9A-F713FB7E9E5A}"/>
              </a:ext>
            </a:extLst>
          </p:cNvPr>
          <p:cNvCxnSpPr>
            <a:cxnSpLocks noChangeShapeType="1"/>
            <a:stCxn id="11311" idx="6"/>
            <a:endCxn id="11312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4" name="Text Box 50">
            <a:extLst>
              <a:ext uri="{FF2B5EF4-FFF2-40B4-BE49-F238E27FC236}">
                <a16:creationId xmlns:a16="http://schemas.microsoft.com/office/drawing/2014/main" id="{CCD9891C-4074-4664-80BA-D8838C5C2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11315" name="Oval 51">
            <a:extLst>
              <a:ext uri="{FF2B5EF4-FFF2-40B4-BE49-F238E27FC236}">
                <a16:creationId xmlns:a16="http://schemas.microsoft.com/office/drawing/2014/main" id="{CC7B3723-C68D-4C1A-A44B-A946C137D4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316" name="Oval 52">
            <a:extLst>
              <a:ext uri="{FF2B5EF4-FFF2-40B4-BE49-F238E27FC236}">
                <a16:creationId xmlns:a16="http://schemas.microsoft.com/office/drawing/2014/main" id="{515161E1-D5E8-4BB2-B478-E02A42FCC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5589" name="AutoShape 53">
            <a:extLst>
              <a:ext uri="{FF2B5EF4-FFF2-40B4-BE49-F238E27FC236}">
                <a16:creationId xmlns:a16="http://schemas.microsoft.com/office/drawing/2014/main" id="{534628AB-5E8B-49F9-9DD2-22634345E2F4}"/>
              </a:ext>
            </a:extLst>
          </p:cNvPr>
          <p:cNvCxnSpPr>
            <a:cxnSpLocks noChangeShapeType="1"/>
            <a:stCxn id="11315" idx="6"/>
            <a:endCxn id="11316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8" name="Text Box 54">
            <a:extLst>
              <a:ext uri="{FF2B5EF4-FFF2-40B4-BE49-F238E27FC236}">
                <a16:creationId xmlns:a16="http://schemas.microsoft.com/office/drawing/2014/main" id="{411B2A23-0FFE-4275-B98F-C74E9AA97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1319" name="Oval 55">
            <a:extLst>
              <a:ext uri="{FF2B5EF4-FFF2-40B4-BE49-F238E27FC236}">
                <a16:creationId xmlns:a16="http://schemas.microsoft.com/office/drawing/2014/main" id="{AF893C44-4C56-406F-A842-E74DCD6031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320" name="Oval 56">
            <a:extLst>
              <a:ext uri="{FF2B5EF4-FFF2-40B4-BE49-F238E27FC236}">
                <a16:creationId xmlns:a16="http://schemas.microsoft.com/office/drawing/2014/main" id="{3E2A846F-D0F2-49ED-B483-A86FB660F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5593" name="AutoShape 57">
            <a:extLst>
              <a:ext uri="{FF2B5EF4-FFF2-40B4-BE49-F238E27FC236}">
                <a16:creationId xmlns:a16="http://schemas.microsoft.com/office/drawing/2014/main" id="{4498DDBE-3B05-4C98-9F30-0A09F2FF1250}"/>
              </a:ext>
            </a:extLst>
          </p:cNvPr>
          <p:cNvCxnSpPr>
            <a:cxnSpLocks noChangeShapeType="1"/>
            <a:stCxn id="11319" idx="6"/>
            <a:endCxn id="11320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2" name="Text Box 58">
            <a:extLst>
              <a:ext uri="{FF2B5EF4-FFF2-40B4-BE49-F238E27FC236}">
                <a16:creationId xmlns:a16="http://schemas.microsoft.com/office/drawing/2014/main" id="{ABFAC11D-9052-4143-AB26-0A4D084DD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11323" name="Oval 59">
            <a:extLst>
              <a:ext uri="{FF2B5EF4-FFF2-40B4-BE49-F238E27FC236}">
                <a16:creationId xmlns:a16="http://schemas.microsoft.com/office/drawing/2014/main" id="{5830A45C-5A93-4537-8CE5-1589C7D9E3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324" name="Oval 60">
            <a:extLst>
              <a:ext uri="{FF2B5EF4-FFF2-40B4-BE49-F238E27FC236}">
                <a16:creationId xmlns:a16="http://schemas.microsoft.com/office/drawing/2014/main" id="{F797599B-EB0A-4D95-8704-5DF8807A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5597" name="AutoShape 61">
            <a:extLst>
              <a:ext uri="{FF2B5EF4-FFF2-40B4-BE49-F238E27FC236}">
                <a16:creationId xmlns:a16="http://schemas.microsoft.com/office/drawing/2014/main" id="{4C4CC1C9-666E-4F07-BD8A-B8950B45933E}"/>
              </a:ext>
            </a:extLst>
          </p:cNvPr>
          <p:cNvCxnSpPr>
            <a:cxnSpLocks noChangeShapeType="1"/>
            <a:stCxn id="11323" idx="6"/>
            <a:endCxn id="11324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6" name="Text Box 62">
            <a:extLst>
              <a:ext uri="{FF2B5EF4-FFF2-40B4-BE49-F238E27FC236}">
                <a16:creationId xmlns:a16="http://schemas.microsoft.com/office/drawing/2014/main" id="{99E47CF0-B5CF-418D-91E1-21832F366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1327" name="Oval 63">
            <a:extLst>
              <a:ext uri="{FF2B5EF4-FFF2-40B4-BE49-F238E27FC236}">
                <a16:creationId xmlns:a16="http://schemas.microsoft.com/office/drawing/2014/main" id="{1AB9E262-33D9-424D-8A42-2834755AD7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328" name="Oval 64">
            <a:extLst>
              <a:ext uri="{FF2B5EF4-FFF2-40B4-BE49-F238E27FC236}">
                <a16:creationId xmlns:a16="http://schemas.microsoft.com/office/drawing/2014/main" id="{8791095D-E1CB-462B-8C22-959EFE0E2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5601" name="AutoShape 65">
            <a:extLst>
              <a:ext uri="{FF2B5EF4-FFF2-40B4-BE49-F238E27FC236}">
                <a16:creationId xmlns:a16="http://schemas.microsoft.com/office/drawing/2014/main" id="{331D6B01-7A9E-4FC7-967A-6B2EF7D4386E}"/>
              </a:ext>
            </a:extLst>
          </p:cNvPr>
          <p:cNvCxnSpPr>
            <a:cxnSpLocks noChangeShapeType="1"/>
            <a:stCxn id="11327" idx="6"/>
            <a:endCxn id="11328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30" name="Text Box 66">
            <a:extLst>
              <a:ext uri="{FF2B5EF4-FFF2-40B4-BE49-F238E27FC236}">
                <a16:creationId xmlns:a16="http://schemas.microsoft.com/office/drawing/2014/main" id="{DADEA2AF-6D2A-480A-97A7-C35B1FC75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1331" name="Oval 67">
            <a:extLst>
              <a:ext uri="{FF2B5EF4-FFF2-40B4-BE49-F238E27FC236}">
                <a16:creationId xmlns:a16="http://schemas.microsoft.com/office/drawing/2014/main" id="{39C14B2D-75BB-49BC-9DC6-BBA958354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332" name="Oval 68">
            <a:extLst>
              <a:ext uri="{FF2B5EF4-FFF2-40B4-BE49-F238E27FC236}">
                <a16:creationId xmlns:a16="http://schemas.microsoft.com/office/drawing/2014/main" id="{5E6A93E9-029C-492D-8523-FCD20A1AA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5605" name="AutoShape 69">
            <a:extLst>
              <a:ext uri="{FF2B5EF4-FFF2-40B4-BE49-F238E27FC236}">
                <a16:creationId xmlns:a16="http://schemas.microsoft.com/office/drawing/2014/main" id="{943BCA49-A7AE-4AB3-9569-F81A5F93ECB8}"/>
              </a:ext>
            </a:extLst>
          </p:cNvPr>
          <p:cNvCxnSpPr>
            <a:cxnSpLocks noChangeShapeType="1"/>
            <a:stCxn id="11331" idx="6"/>
            <a:endCxn id="11332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34" name="Text Box 70">
            <a:extLst>
              <a:ext uri="{FF2B5EF4-FFF2-40B4-BE49-F238E27FC236}">
                <a16:creationId xmlns:a16="http://schemas.microsoft.com/office/drawing/2014/main" id="{2F6C4BFC-5B27-4041-B24B-A0E224A43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1335" name="Rectangle 71">
            <a:extLst>
              <a:ext uri="{FF2B5EF4-FFF2-40B4-BE49-F238E27FC236}">
                <a16:creationId xmlns:a16="http://schemas.microsoft.com/office/drawing/2014/main" id="{21823450-6DDD-48DA-9AEE-CB40FD0D2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336" name="Oval 72">
            <a:extLst>
              <a:ext uri="{FF2B5EF4-FFF2-40B4-BE49-F238E27FC236}">
                <a16:creationId xmlns:a16="http://schemas.microsoft.com/office/drawing/2014/main" id="{A7B489EE-B3A8-42FD-9290-E78E441EA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337" name="Oval 73">
            <a:extLst>
              <a:ext uri="{FF2B5EF4-FFF2-40B4-BE49-F238E27FC236}">
                <a16:creationId xmlns:a16="http://schemas.microsoft.com/office/drawing/2014/main" id="{8EEBFFAB-0C2A-4691-8BC3-CA9670272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338" name="Oval 74">
            <a:extLst>
              <a:ext uri="{FF2B5EF4-FFF2-40B4-BE49-F238E27FC236}">
                <a16:creationId xmlns:a16="http://schemas.microsoft.com/office/drawing/2014/main" id="{FAA09EDE-9D7A-404C-9A44-D532665E7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5611" name="AutoShape 75">
            <a:extLst>
              <a:ext uri="{FF2B5EF4-FFF2-40B4-BE49-F238E27FC236}">
                <a16:creationId xmlns:a16="http://schemas.microsoft.com/office/drawing/2014/main" id="{EC5D8966-F18A-4177-9D13-9FB07378E545}"/>
              </a:ext>
            </a:extLst>
          </p:cNvPr>
          <p:cNvCxnSpPr>
            <a:cxnSpLocks noChangeShapeType="1"/>
            <a:stCxn id="11296" idx="6"/>
            <a:endCxn id="1133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612" name="AutoShape 76">
            <a:extLst>
              <a:ext uri="{FF2B5EF4-FFF2-40B4-BE49-F238E27FC236}">
                <a16:creationId xmlns:a16="http://schemas.microsoft.com/office/drawing/2014/main" id="{2AEC5CC6-77B5-4709-AEC5-FEB8BB349F36}"/>
              </a:ext>
            </a:extLst>
          </p:cNvPr>
          <p:cNvCxnSpPr>
            <a:cxnSpLocks noChangeShapeType="1"/>
            <a:stCxn id="11296" idx="2"/>
            <a:endCxn id="1133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613" name="AutoShape 77">
            <a:extLst>
              <a:ext uri="{FF2B5EF4-FFF2-40B4-BE49-F238E27FC236}">
                <a16:creationId xmlns:a16="http://schemas.microsoft.com/office/drawing/2014/main" id="{05E4B548-3B1F-4EE3-B670-4800E94EF46E}"/>
              </a:ext>
            </a:extLst>
          </p:cNvPr>
          <p:cNvCxnSpPr>
            <a:cxnSpLocks noChangeShapeType="1"/>
            <a:stCxn id="11295" idx="1"/>
            <a:endCxn id="1133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614" name="AutoShape 78">
            <a:extLst>
              <a:ext uri="{FF2B5EF4-FFF2-40B4-BE49-F238E27FC236}">
                <a16:creationId xmlns:a16="http://schemas.microsoft.com/office/drawing/2014/main" id="{28F6E2CD-17A3-47FE-9A21-3C913858FD06}"/>
              </a:ext>
            </a:extLst>
          </p:cNvPr>
          <p:cNvCxnSpPr>
            <a:cxnSpLocks noChangeShapeType="1"/>
            <a:stCxn id="11336" idx="1"/>
            <a:endCxn id="11298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615" name="AutoShape 79">
            <a:extLst>
              <a:ext uri="{FF2B5EF4-FFF2-40B4-BE49-F238E27FC236}">
                <a16:creationId xmlns:a16="http://schemas.microsoft.com/office/drawing/2014/main" id="{D4B975E4-316F-4B52-B661-90F567449B6F}"/>
              </a:ext>
            </a:extLst>
          </p:cNvPr>
          <p:cNvCxnSpPr>
            <a:cxnSpLocks noChangeShapeType="1"/>
            <a:stCxn id="11297" idx="4"/>
            <a:endCxn id="1133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616" name="AutoShape 80">
            <a:extLst>
              <a:ext uri="{FF2B5EF4-FFF2-40B4-BE49-F238E27FC236}">
                <a16:creationId xmlns:a16="http://schemas.microsoft.com/office/drawing/2014/main" id="{D3A9803F-5B5A-40D1-8F15-81E8DF42B8C3}"/>
              </a:ext>
            </a:extLst>
          </p:cNvPr>
          <p:cNvCxnSpPr>
            <a:cxnSpLocks noChangeShapeType="1"/>
            <a:stCxn id="11338" idx="7"/>
            <a:endCxn id="11290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45" name="Text Box 81">
            <a:extLst>
              <a:ext uri="{FF2B5EF4-FFF2-40B4-BE49-F238E27FC236}">
                <a16:creationId xmlns:a16="http://schemas.microsoft.com/office/drawing/2014/main" id="{A2555F88-E9EC-43E2-9FFA-5CB1F8CE7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1346" name="Text Box 82">
            <a:extLst>
              <a:ext uri="{FF2B5EF4-FFF2-40B4-BE49-F238E27FC236}">
                <a16:creationId xmlns:a16="http://schemas.microsoft.com/office/drawing/2014/main" id="{164A0B02-4C26-488D-BA1A-410427D01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1347" name="Text Box 83">
            <a:extLst>
              <a:ext uri="{FF2B5EF4-FFF2-40B4-BE49-F238E27FC236}">
                <a16:creationId xmlns:a16="http://schemas.microsoft.com/office/drawing/2014/main" id="{A4E57F50-9F87-40B1-B6D4-6B3B59453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1348" name="Text Box 84">
            <a:extLst>
              <a:ext uri="{FF2B5EF4-FFF2-40B4-BE49-F238E27FC236}">
                <a16:creationId xmlns:a16="http://schemas.microsoft.com/office/drawing/2014/main" id="{996559C4-CD62-41AE-A22F-E9ECA43BA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1349" name="Text Box 85">
            <a:extLst>
              <a:ext uri="{FF2B5EF4-FFF2-40B4-BE49-F238E27FC236}">
                <a16:creationId xmlns:a16="http://schemas.microsoft.com/office/drawing/2014/main" id="{B6B33E82-CCE6-4724-8B49-50B6E2A2A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1350" name="Text Box 86">
            <a:extLst>
              <a:ext uri="{FF2B5EF4-FFF2-40B4-BE49-F238E27FC236}">
                <a16:creationId xmlns:a16="http://schemas.microsoft.com/office/drawing/2014/main" id="{87EBF082-891F-4CE3-A14F-1990DD78C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1351" name="Text Box 87">
            <a:extLst>
              <a:ext uri="{FF2B5EF4-FFF2-40B4-BE49-F238E27FC236}">
                <a16:creationId xmlns:a16="http://schemas.microsoft.com/office/drawing/2014/main" id="{37E2FE7E-99F7-4057-B2DF-C9DA4112F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1352" name="Text Box 88">
            <a:extLst>
              <a:ext uri="{FF2B5EF4-FFF2-40B4-BE49-F238E27FC236}">
                <a16:creationId xmlns:a16="http://schemas.microsoft.com/office/drawing/2014/main" id="{6AB43C4B-6827-4832-9B14-23B51A6E7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1353" name="Text Box 89">
            <a:extLst>
              <a:ext uri="{FF2B5EF4-FFF2-40B4-BE49-F238E27FC236}">
                <a16:creationId xmlns:a16="http://schemas.microsoft.com/office/drawing/2014/main" id="{0E70F833-85AF-4EC9-BA72-E921760C9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1354" name="Text Box 90">
            <a:extLst>
              <a:ext uri="{FF2B5EF4-FFF2-40B4-BE49-F238E27FC236}">
                <a16:creationId xmlns:a16="http://schemas.microsoft.com/office/drawing/2014/main" id="{307461B5-4FBC-4C48-8542-38ADCE686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1355" name="Text Box 91">
            <a:extLst>
              <a:ext uri="{FF2B5EF4-FFF2-40B4-BE49-F238E27FC236}">
                <a16:creationId xmlns:a16="http://schemas.microsoft.com/office/drawing/2014/main" id="{BD79C31E-F172-44D7-9A5E-0FDFC0530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1356" name="Text Box 92">
            <a:extLst>
              <a:ext uri="{FF2B5EF4-FFF2-40B4-BE49-F238E27FC236}">
                <a16:creationId xmlns:a16="http://schemas.microsoft.com/office/drawing/2014/main" id="{37F4DB96-CAC4-4259-9E5E-4F87F85D6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11357" name="Text Box 93">
            <a:extLst>
              <a:ext uri="{FF2B5EF4-FFF2-40B4-BE49-F238E27FC236}">
                <a16:creationId xmlns:a16="http://schemas.microsoft.com/office/drawing/2014/main" id="{98F3E515-647E-482C-A82F-50964FA9F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1358" name="Text Box 94">
            <a:extLst>
              <a:ext uri="{FF2B5EF4-FFF2-40B4-BE49-F238E27FC236}">
                <a16:creationId xmlns:a16="http://schemas.microsoft.com/office/drawing/2014/main" id="{9351BBB6-192E-42EA-B311-3BCB0AB1F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1359" name="Text Box 95">
            <a:extLst>
              <a:ext uri="{FF2B5EF4-FFF2-40B4-BE49-F238E27FC236}">
                <a16:creationId xmlns:a16="http://schemas.microsoft.com/office/drawing/2014/main" id="{DB8DD5D2-12C1-4909-9B3D-0690BD44C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11360" name="Text Box 96">
            <a:extLst>
              <a:ext uri="{FF2B5EF4-FFF2-40B4-BE49-F238E27FC236}">
                <a16:creationId xmlns:a16="http://schemas.microsoft.com/office/drawing/2014/main" id="{4F3AC9AD-034C-479F-AFFA-A2B918585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1361" name="Text Box 97">
            <a:extLst>
              <a:ext uri="{FF2B5EF4-FFF2-40B4-BE49-F238E27FC236}">
                <a16:creationId xmlns:a16="http://schemas.microsoft.com/office/drawing/2014/main" id="{AC2D11B4-9632-4B36-9DB2-1F006FF77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1362" name="Text Box 98">
            <a:extLst>
              <a:ext uri="{FF2B5EF4-FFF2-40B4-BE49-F238E27FC236}">
                <a16:creationId xmlns:a16="http://schemas.microsoft.com/office/drawing/2014/main" id="{C049B0F1-15C5-4890-B6EC-B74DAD61D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1363" name="Text Box 99">
            <a:extLst>
              <a:ext uri="{FF2B5EF4-FFF2-40B4-BE49-F238E27FC236}">
                <a16:creationId xmlns:a16="http://schemas.microsoft.com/office/drawing/2014/main" id="{6D145234-438B-4EDB-8AE3-B1B541986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1364" name="Text Box 100">
            <a:extLst>
              <a:ext uri="{FF2B5EF4-FFF2-40B4-BE49-F238E27FC236}">
                <a16:creationId xmlns:a16="http://schemas.microsoft.com/office/drawing/2014/main" id="{4BC3BB2C-F4C0-412C-A01E-8F37788CA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1365" name="Text Box 101">
            <a:extLst>
              <a:ext uri="{FF2B5EF4-FFF2-40B4-BE49-F238E27FC236}">
                <a16:creationId xmlns:a16="http://schemas.microsoft.com/office/drawing/2014/main" id="{4E2B5A37-1F6C-4B7B-987E-CEAEF2D75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1366" name="Text Box 102">
            <a:extLst>
              <a:ext uri="{FF2B5EF4-FFF2-40B4-BE49-F238E27FC236}">
                <a16:creationId xmlns:a16="http://schemas.microsoft.com/office/drawing/2014/main" id="{12744D60-893B-4300-8430-111DE7125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1367" name="Text Box 103">
            <a:extLst>
              <a:ext uri="{FF2B5EF4-FFF2-40B4-BE49-F238E27FC236}">
                <a16:creationId xmlns:a16="http://schemas.microsoft.com/office/drawing/2014/main" id="{DBA88EA8-40F3-4DCF-945D-C924A49EC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1368" name="Text Box 104">
            <a:extLst>
              <a:ext uri="{FF2B5EF4-FFF2-40B4-BE49-F238E27FC236}">
                <a16:creationId xmlns:a16="http://schemas.microsoft.com/office/drawing/2014/main" id="{3B68161D-FC98-4C74-8BA1-CF98D792D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1369" name="Text Box 105">
            <a:extLst>
              <a:ext uri="{FF2B5EF4-FFF2-40B4-BE49-F238E27FC236}">
                <a16:creationId xmlns:a16="http://schemas.microsoft.com/office/drawing/2014/main" id="{79B89A12-3935-4D8A-B8D5-7B4EE609E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1370" name="Text Box 106">
            <a:extLst>
              <a:ext uri="{FF2B5EF4-FFF2-40B4-BE49-F238E27FC236}">
                <a16:creationId xmlns:a16="http://schemas.microsoft.com/office/drawing/2014/main" id="{8A8CDB3B-8468-4D4A-93F2-86FD4741F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1371" name="Text Box 107">
            <a:extLst>
              <a:ext uri="{FF2B5EF4-FFF2-40B4-BE49-F238E27FC236}">
                <a16:creationId xmlns:a16="http://schemas.microsoft.com/office/drawing/2014/main" id="{6408CAD8-4E29-42C9-BEA4-D241DBEC8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1372" name="Text Box 108">
            <a:extLst>
              <a:ext uri="{FF2B5EF4-FFF2-40B4-BE49-F238E27FC236}">
                <a16:creationId xmlns:a16="http://schemas.microsoft.com/office/drawing/2014/main" id="{F55F4DCE-7050-4DA9-BF6B-885B632A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1373" name="Text Box 109">
            <a:extLst>
              <a:ext uri="{FF2B5EF4-FFF2-40B4-BE49-F238E27FC236}">
                <a16:creationId xmlns:a16="http://schemas.microsoft.com/office/drawing/2014/main" id="{F5AE132B-2DC7-4025-AEDE-89BAE6E5C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1374" name="Text Box 110">
            <a:extLst>
              <a:ext uri="{FF2B5EF4-FFF2-40B4-BE49-F238E27FC236}">
                <a16:creationId xmlns:a16="http://schemas.microsoft.com/office/drawing/2014/main" id="{3EE55BDE-C088-4EAE-9946-6C0B77FAD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1375" name="Text Box 111">
            <a:extLst>
              <a:ext uri="{FF2B5EF4-FFF2-40B4-BE49-F238E27FC236}">
                <a16:creationId xmlns:a16="http://schemas.microsoft.com/office/drawing/2014/main" id="{81B2C81B-DF1F-4218-9E05-78E46F9D3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1376" name="Text Box 112">
            <a:extLst>
              <a:ext uri="{FF2B5EF4-FFF2-40B4-BE49-F238E27FC236}">
                <a16:creationId xmlns:a16="http://schemas.microsoft.com/office/drawing/2014/main" id="{E0891563-6CE1-4879-8AE1-2D9FAB3E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1377" name="Text Box 113">
            <a:extLst>
              <a:ext uri="{FF2B5EF4-FFF2-40B4-BE49-F238E27FC236}">
                <a16:creationId xmlns:a16="http://schemas.microsoft.com/office/drawing/2014/main" id="{A63AC11E-2331-4DF6-BFBA-B9785D56F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1378" name="Text Box 114">
            <a:extLst>
              <a:ext uri="{FF2B5EF4-FFF2-40B4-BE49-F238E27FC236}">
                <a16:creationId xmlns:a16="http://schemas.microsoft.com/office/drawing/2014/main" id="{B6AB5F55-22EA-4A93-9BA4-94009DFCB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1379" name="Text Box 115">
            <a:extLst>
              <a:ext uri="{FF2B5EF4-FFF2-40B4-BE49-F238E27FC236}">
                <a16:creationId xmlns:a16="http://schemas.microsoft.com/office/drawing/2014/main" id="{C9A37D26-05FE-4886-A576-D4D9840BE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1380" name="Text Box 116">
            <a:extLst>
              <a:ext uri="{FF2B5EF4-FFF2-40B4-BE49-F238E27FC236}">
                <a16:creationId xmlns:a16="http://schemas.microsoft.com/office/drawing/2014/main" id="{777BF11F-2F5E-44BA-9ACA-70563D79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1381" name="Text Box 117">
            <a:extLst>
              <a:ext uri="{FF2B5EF4-FFF2-40B4-BE49-F238E27FC236}">
                <a16:creationId xmlns:a16="http://schemas.microsoft.com/office/drawing/2014/main" id="{4DF12271-962D-4AC6-B796-39BA88B2F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1382" name="Text Box 118">
            <a:extLst>
              <a:ext uri="{FF2B5EF4-FFF2-40B4-BE49-F238E27FC236}">
                <a16:creationId xmlns:a16="http://schemas.microsoft.com/office/drawing/2014/main" id="{485FDBEB-4133-4A88-A27A-3B8612136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1383" name="Text Box 119">
            <a:extLst>
              <a:ext uri="{FF2B5EF4-FFF2-40B4-BE49-F238E27FC236}">
                <a16:creationId xmlns:a16="http://schemas.microsoft.com/office/drawing/2014/main" id="{3B561AD7-4938-43F8-8EBC-4DD28C23B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1384" name="Text Box 120">
            <a:extLst>
              <a:ext uri="{FF2B5EF4-FFF2-40B4-BE49-F238E27FC236}">
                <a16:creationId xmlns:a16="http://schemas.microsoft.com/office/drawing/2014/main" id="{7C6C4858-0566-4C46-AA33-83EAD1D15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1385" name="Text Box 121">
            <a:extLst>
              <a:ext uri="{FF2B5EF4-FFF2-40B4-BE49-F238E27FC236}">
                <a16:creationId xmlns:a16="http://schemas.microsoft.com/office/drawing/2014/main" id="{A180C0A2-8A27-4AF9-92C2-206169437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1386" name="Text Box 122">
            <a:extLst>
              <a:ext uri="{FF2B5EF4-FFF2-40B4-BE49-F238E27FC236}">
                <a16:creationId xmlns:a16="http://schemas.microsoft.com/office/drawing/2014/main" id="{FD86EDBD-B47A-4C4B-866C-5FFEA995B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1387" name="Text Box 123">
            <a:extLst>
              <a:ext uri="{FF2B5EF4-FFF2-40B4-BE49-F238E27FC236}">
                <a16:creationId xmlns:a16="http://schemas.microsoft.com/office/drawing/2014/main" id="{22A54C04-CF11-46A6-834B-D81CB6C8C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1388" name="Text Box 124">
            <a:extLst>
              <a:ext uri="{FF2B5EF4-FFF2-40B4-BE49-F238E27FC236}">
                <a16:creationId xmlns:a16="http://schemas.microsoft.com/office/drawing/2014/main" id="{7E86500E-A7EF-4A5A-AB47-B8151AF16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1389" name="Text Box 125">
            <a:extLst>
              <a:ext uri="{FF2B5EF4-FFF2-40B4-BE49-F238E27FC236}">
                <a16:creationId xmlns:a16="http://schemas.microsoft.com/office/drawing/2014/main" id="{F71BCA8E-660A-4350-8653-2782B662D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1390" name="Text Box 126">
            <a:extLst>
              <a:ext uri="{FF2B5EF4-FFF2-40B4-BE49-F238E27FC236}">
                <a16:creationId xmlns:a16="http://schemas.microsoft.com/office/drawing/2014/main" id="{EAAA249C-9D09-4ED2-9420-F047752C0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1391" name="Text Box 127">
            <a:extLst>
              <a:ext uri="{FF2B5EF4-FFF2-40B4-BE49-F238E27FC236}">
                <a16:creationId xmlns:a16="http://schemas.microsoft.com/office/drawing/2014/main" id="{7A80F75E-A3D8-4D96-82F4-717DFAE76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1392" name="Text Box 128">
            <a:extLst>
              <a:ext uri="{FF2B5EF4-FFF2-40B4-BE49-F238E27FC236}">
                <a16:creationId xmlns:a16="http://schemas.microsoft.com/office/drawing/2014/main" id="{729A727E-B8DE-4262-8521-2A21A8CA9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1393" name="Text Box 129">
            <a:extLst>
              <a:ext uri="{FF2B5EF4-FFF2-40B4-BE49-F238E27FC236}">
                <a16:creationId xmlns:a16="http://schemas.microsoft.com/office/drawing/2014/main" id="{15478689-6DDE-4AC4-ACEB-AA9D127E9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1394" name="Text Box 130">
            <a:extLst>
              <a:ext uri="{FF2B5EF4-FFF2-40B4-BE49-F238E27FC236}">
                <a16:creationId xmlns:a16="http://schemas.microsoft.com/office/drawing/2014/main" id="{DB84E2FA-1B83-4750-A30E-51C49500F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1395" name="Text Box 131">
            <a:extLst>
              <a:ext uri="{FF2B5EF4-FFF2-40B4-BE49-F238E27FC236}">
                <a16:creationId xmlns:a16="http://schemas.microsoft.com/office/drawing/2014/main" id="{E97B55A2-208C-4E1D-A20C-30BB2D0FE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cxnSp>
        <p:nvCxnSpPr>
          <p:cNvPr id="65668" name="AutoShape 132">
            <a:extLst>
              <a:ext uri="{FF2B5EF4-FFF2-40B4-BE49-F238E27FC236}">
                <a16:creationId xmlns:a16="http://schemas.microsoft.com/office/drawing/2014/main" id="{F40B40BB-2DAE-4382-B5EE-07E99C5FA2E9}"/>
              </a:ext>
            </a:extLst>
          </p:cNvPr>
          <p:cNvCxnSpPr>
            <a:cxnSpLocks noChangeShapeType="1"/>
            <a:stCxn id="11295" idx="4"/>
            <a:endCxn id="1133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97" name="Oval 133">
            <a:extLst>
              <a:ext uri="{FF2B5EF4-FFF2-40B4-BE49-F238E27FC236}">
                <a16:creationId xmlns:a16="http://schemas.microsoft.com/office/drawing/2014/main" id="{869F0C5F-8ADF-4C1A-B56D-AD57FAC86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398" name="Oval 134">
            <a:extLst>
              <a:ext uri="{FF2B5EF4-FFF2-40B4-BE49-F238E27FC236}">
                <a16:creationId xmlns:a16="http://schemas.microsoft.com/office/drawing/2014/main" id="{759FF019-915C-4414-818C-A3C13BF51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5671" name="AutoShape 135">
            <a:extLst>
              <a:ext uri="{FF2B5EF4-FFF2-40B4-BE49-F238E27FC236}">
                <a16:creationId xmlns:a16="http://schemas.microsoft.com/office/drawing/2014/main" id="{51F8C55F-6ACC-4D68-AEA5-B8972AFCED7B}"/>
              </a:ext>
            </a:extLst>
          </p:cNvPr>
          <p:cNvCxnSpPr>
            <a:cxnSpLocks noChangeShapeType="1"/>
            <a:stCxn id="11397" idx="6"/>
            <a:endCxn id="11398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00" name="Text Box 136">
            <a:extLst>
              <a:ext uri="{FF2B5EF4-FFF2-40B4-BE49-F238E27FC236}">
                <a16:creationId xmlns:a16="http://schemas.microsoft.com/office/drawing/2014/main" id="{974B23B3-109E-414D-B476-C2D89FFF7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1401" name="Text Box 137">
            <a:extLst>
              <a:ext uri="{FF2B5EF4-FFF2-40B4-BE49-F238E27FC236}">
                <a16:creationId xmlns:a16="http://schemas.microsoft.com/office/drawing/2014/main" id="{EB859B8B-704F-4F96-8164-0DC49991C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1402" name="Text Box 138">
            <a:extLst>
              <a:ext uri="{FF2B5EF4-FFF2-40B4-BE49-F238E27FC236}">
                <a16:creationId xmlns:a16="http://schemas.microsoft.com/office/drawing/2014/main" id="{ABEA9F91-67B8-4422-896F-6D4636A3A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1403" name="Oval 139">
            <a:extLst>
              <a:ext uri="{FF2B5EF4-FFF2-40B4-BE49-F238E27FC236}">
                <a16:creationId xmlns:a16="http://schemas.microsoft.com/office/drawing/2014/main" id="{0E364CE5-5442-4600-A777-B130F9598C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404" name="Oval 140">
            <a:extLst>
              <a:ext uri="{FF2B5EF4-FFF2-40B4-BE49-F238E27FC236}">
                <a16:creationId xmlns:a16="http://schemas.microsoft.com/office/drawing/2014/main" id="{73BCFD16-3670-44B0-8C9D-4D4816BC5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5677" name="AutoShape 141">
            <a:extLst>
              <a:ext uri="{FF2B5EF4-FFF2-40B4-BE49-F238E27FC236}">
                <a16:creationId xmlns:a16="http://schemas.microsoft.com/office/drawing/2014/main" id="{1B3ADC46-2878-4048-BEC8-D3FFCC5D2E19}"/>
              </a:ext>
            </a:extLst>
          </p:cNvPr>
          <p:cNvCxnSpPr>
            <a:cxnSpLocks noChangeShapeType="1"/>
            <a:stCxn id="11403" idx="6"/>
            <a:endCxn id="11404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06" name="Text Box 142">
            <a:extLst>
              <a:ext uri="{FF2B5EF4-FFF2-40B4-BE49-F238E27FC236}">
                <a16:creationId xmlns:a16="http://schemas.microsoft.com/office/drawing/2014/main" id="{76B917B6-B2F2-41BA-9B08-6C414CFAE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1407" name="Text Box 143">
            <a:extLst>
              <a:ext uri="{FF2B5EF4-FFF2-40B4-BE49-F238E27FC236}">
                <a16:creationId xmlns:a16="http://schemas.microsoft.com/office/drawing/2014/main" id="{ED5ECED9-CC24-4EF6-BC5F-8105ADE6D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1408" name="Text Box 144">
            <a:extLst>
              <a:ext uri="{FF2B5EF4-FFF2-40B4-BE49-F238E27FC236}">
                <a16:creationId xmlns:a16="http://schemas.microsoft.com/office/drawing/2014/main" id="{F107E5E9-331E-4666-8FA9-56B05DD76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1409" name="Oval 145">
            <a:extLst>
              <a:ext uri="{FF2B5EF4-FFF2-40B4-BE49-F238E27FC236}">
                <a16:creationId xmlns:a16="http://schemas.microsoft.com/office/drawing/2014/main" id="{326628FB-0F5B-4BA2-B8D9-070BAAAF8E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1410" name="Oval 146">
            <a:extLst>
              <a:ext uri="{FF2B5EF4-FFF2-40B4-BE49-F238E27FC236}">
                <a16:creationId xmlns:a16="http://schemas.microsoft.com/office/drawing/2014/main" id="{F865B656-283B-4D37-95A4-138D7AE6D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5683" name="AutoShape 147">
            <a:extLst>
              <a:ext uri="{FF2B5EF4-FFF2-40B4-BE49-F238E27FC236}">
                <a16:creationId xmlns:a16="http://schemas.microsoft.com/office/drawing/2014/main" id="{DFA4B6CD-AE98-4707-BC9C-0B7890A14646}"/>
              </a:ext>
            </a:extLst>
          </p:cNvPr>
          <p:cNvCxnSpPr>
            <a:cxnSpLocks noChangeShapeType="1"/>
            <a:stCxn id="11409" idx="6"/>
            <a:endCxn id="11410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12" name="Text Box 148">
            <a:extLst>
              <a:ext uri="{FF2B5EF4-FFF2-40B4-BE49-F238E27FC236}">
                <a16:creationId xmlns:a16="http://schemas.microsoft.com/office/drawing/2014/main" id="{41FAC8E6-5425-455F-BA64-D154BE1BA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1413" name="Text Box 149">
            <a:extLst>
              <a:ext uri="{FF2B5EF4-FFF2-40B4-BE49-F238E27FC236}">
                <a16:creationId xmlns:a16="http://schemas.microsoft.com/office/drawing/2014/main" id="{9DC869CC-A6C6-4A63-9561-4AB2854A8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1414" name="Text Box 150">
            <a:extLst>
              <a:ext uri="{FF2B5EF4-FFF2-40B4-BE49-F238E27FC236}">
                <a16:creationId xmlns:a16="http://schemas.microsoft.com/office/drawing/2014/main" id="{453BFA56-7082-470F-9F3F-E8BAC9C24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1415" name="Text Box 151">
            <a:extLst>
              <a:ext uri="{FF2B5EF4-FFF2-40B4-BE49-F238E27FC236}">
                <a16:creationId xmlns:a16="http://schemas.microsoft.com/office/drawing/2014/main" id="{53D5AB8D-FC1B-4FD0-A825-46358EEA0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Add Edge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0CB05D1-37D6-4837-B7DD-1D90B66A9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38273931-BDA7-48CF-A5F3-07E5056E8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363" y="160972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The following algorithm topologically sorts a DAG: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TOPOLOGICAL-SORT(G)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call DFS(G) to compute finishing times f[v] for each vertex v (this is equal to the order in which vertices change color from gray to black)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as each vertex is finished (turns black), insert it onto the front of a linked list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return the linked list of vertices</a:t>
            </a:r>
          </a:p>
          <a:p>
            <a:pPr lvl="2">
              <a:lnSpc>
                <a:spcPct val="90000"/>
              </a:lnSpc>
              <a:defRPr/>
            </a:pPr>
            <a:endParaRPr lang="en-US" sz="18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E6BA80-320F-44B8-88FA-D335DF8D44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17CC2F-11FA-4A05-ACD6-D582ECCF0912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8F060-08DA-460B-A1B1-5F4F57AE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619861-36C3-4D7C-AAAD-23BB0B494F74}" type="slidenum">
              <a:rPr lang="en-US" altLang="en-US" sz="1400"/>
              <a:pPr/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>
            <a:extLst>
              <a:ext uri="{FF2B5EF4-FFF2-40B4-BE49-F238E27FC236}">
                <a16:creationId xmlns:a16="http://schemas.microsoft.com/office/drawing/2014/main" id="{4493562C-1B92-4950-962B-BD1AB4041B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291" name="Oval 3">
            <a:extLst>
              <a:ext uri="{FF2B5EF4-FFF2-40B4-BE49-F238E27FC236}">
                <a16:creationId xmlns:a16="http://schemas.microsoft.com/office/drawing/2014/main" id="{255EF8CA-B3BD-4F27-9B39-C35D605D4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6564" name="AutoShape 4">
            <a:extLst>
              <a:ext uri="{FF2B5EF4-FFF2-40B4-BE49-F238E27FC236}">
                <a16:creationId xmlns:a16="http://schemas.microsoft.com/office/drawing/2014/main" id="{5EFC308A-8940-4A18-AC79-E466A04E9D98}"/>
              </a:ext>
            </a:extLst>
          </p:cNvPr>
          <p:cNvCxnSpPr>
            <a:cxnSpLocks noChangeShapeType="1"/>
            <a:stCxn id="12290" idx="6"/>
            <a:endCxn id="12291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Text Box 5">
            <a:extLst>
              <a:ext uri="{FF2B5EF4-FFF2-40B4-BE49-F238E27FC236}">
                <a16:creationId xmlns:a16="http://schemas.microsoft.com/office/drawing/2014/main" id="{86D2F2FF-8C98-4B41-9DA7-7C6113CE1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2294" name="Oval 6">
            <a:extLst>
              <a:ext uri="{FF2B5EF4-FFF2-40B4-BE49-F238E27FC236}">
                <a16:creationId xmlns:a16="http://schemas.microsoft.com/office/drawing/2014/main" id="{4B5D2119-A3E1-4A3B-ABDE-5C3F1B30EB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03A5C8E6-959B-4E28-9CAC-2D5295726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6568" name="AutoShape 8">
            <a:extLst>
              <a:ext uri="{FF2B5EF4-FFF2-40B4-BE49-F238E27FC236}">
                <a16:creationId xmlns:a16="http://schemas.microsoft.com/office/drawing/2014/main" id="{9B985F40-564A-4873-9B60-B00EE75C9298}"/>
              </a:ext>
            </a:extLst>
          </p:cNvPr>
          <p:cNvCxnSpPr>
            <a:cxnSpLocks noChangeShapeType="1"/>
            <a:stCxn id="12294" idx="6"/>
            <a:endCxn id="12295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7" name="Text Box 9">
            <a:extLst>
              <a:ext uri="{FF2B5EF4-FFF2-40B4-BE49-F238E27FC236}">
                <a16:creationId xmlns:a16="http://schemas.microsoft.com/office/drawing/2014/main" id="{BA6DDD3A-ED64-4B2C-BE22-4FE0C8B4B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2298" name="Oval 10">
            <a:extLst>
              <a:ext uri="{FF2B5EF4-FFF2-40B4-BE49-F238E27FC236}">
                <a16:creationId xmlns:a16="http://schemas.microsoft.com/office/drawing/2014/main" id="{5E050167-9B93-44C4-8029-81BFEE9EF9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299" name="Oval 11">
            <a:extLst>
              <a:ext uri="{FF2B5EF4-FFF2-40B4-BE49-F238E27FC236}">
                <a16:creationId xmlns:a16="http://schemas.microsoft.com/office/drawing/2014/main" id="{6D11F4FD-8687-445B-8B26-570C243B0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6572" name="AutoShape 12">
            <a:extLst>
              <a:ext uri="{FF2B5EF4-FFF2-40B4-BE49-F238E27FC236}">
                <a16:creationId xmlns:a16="http://schemas.microsoft.com/office/drawing/2014/main" id="{FC2D04A8-A0DA-4D4B-BAB0-27DBB85D50D1}"/>
              </a:ext>
            </a:extLst>
          </p:cNvPr>
          <p:cNvCxnSpPr>
            <a:cxnSpLocks noChangeShapeType="1"/>
            <a:stCxn id="12298" idx="6"/>
            <a:endCxn id="12299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1" name="Text Box 13">
            <a:extLst>
              <a:ext uri="{FF2B5EF4-FFF2-40B4-BE49-F238E27FC236}">
                <a16:creationId xmlns:a16="http://schemas.microsoft.com/office/drawing/2014/main" id="{4169D1BE-28EA-4748-8A39-7AB1FB873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2302" name="Oval 14">
            <a:extLst>
              <a:ext uri="{FF2B5EF4-FFF2-40B4-BE49-F238E27FC236}">
                <a16:creationId xmlns:a16="http://schemas.microsoft.com/office/drawing/2014/main" id="{D9E8B042-44EC-47F6-9B47-F9A43AC848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303" name="Oval 15">
            <a:extLst>
              <a:ext uri="{FF2B5EF4-FFF2-40B4-BE49-F238E27FC236}">
                <a16:creationId xmlns:a16="http://schemas.microsoft.com/office/drawing/2014/main" id="{A8CA9658-750C-4911-BBA7-6A732E7DA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6576" name="AutoShape 16">
            <a:extLst>
              <a:ext uri="{FF2B5EF4-FFF2-40B4-BE49-F238E27FC236}">
                <a16:creationId xmlns:a16="http://schemas.microsoft.com/office/drawing/2014/main" id="{623A1E31-002F-44C6-B4EC-A606D77E0679}"/>
              </a:ext>
            </a:extLst>
          </p:cNvPr>
          <p:cNvCxnSpPr>
            <a:cxnSpLocks noChangeShapeType="1"/>
            <a:stCxn id="12302" idx="6"/>
            <a:endCxn id="12303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5" name="Text Box 17">
            <a:extLst>
              <a:ext uri="{FF2B5EF4-FFF2-40B4-BE49-F238E27FC236}">
                <a16:creationId xmlns:a16="http://schemas.microsoft.com/office/drawing/2014/main" id="{74FD9766-D0BE-4914-98D7-C445FD5AD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2306" name="Oval 18">
            <a:extLst>
              <a:ext uri="{FF2B5EF4-FFF2-40B4-BE49-F238E27FC236}">
                <a16:creationId xmlns:a16="http://schemas.microsoft.com/office/drawing/2014/main" id="{3DE07D69-A0E6-469E-BE47-A3E6FA9C0A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307" name="Oval 19">
            <a:extLst>
              <a:ext uri="{FF2B5EF4-FFF2-40B4-BE49-F238E27FC236}">
                <a16:creationId xmlns:a16="http://schemas.microsoft.com/office/drawing/2014/main" id="{4D92500C-EFD8-4DB0-B96C-A3BC1847A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6580" name="AutoShape 20">
            <a:extLst>
              <a:ext uri="{FF2B5EF4-FFF2-40B4-BE49-F238E27FC236}">
                <a16:creationId xmlns:a16="http://schemas.microsoft.com/office/drawing/2014/main" id="{B650F622-B014-4B31-856A-F77E8D825F6C}"/>
              </a:ext>
            </a:extLst>
          </p:cNvPr>
          <p:cNvCxnSpPr>
            <a:cxnSpLocks noChangeShapeType="1"/>
            <a:stCxn id="12306" idx="6"/>
            <a:endCxn id="12307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9" name="Text Box 21">
            <a:extLst>
              <a:ext uri="{FF2B5EF4-FFF2-40B4-BE49-F238E27FC236}">
                <a16:creationId xmlns:a16="http://schemas.microsoft.com/office/drawing/2014/main" id="{49A574EF-798C-459E-B287-54F95B871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2310" name="Oval 22">
            <a:extLst>
              <a:ext uri="{FF2B5EF4-FFF2-40B4-BE49-F238E27FC236}">
                <a16:creationId xmlns:a16="http://schemas.microsoft.com/office/drawing/2014/main" id="{82C3DEE6-5ECC-4C1A-83E5-A4D61D71B9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311" name="Oval 23">
            <a:extLst>
              <a:ext uri="{FF2B5EF4-FFF2-40B4-BE49-F238E27FC236}">
                <a16:creationId xmlns:a16="http://schemas.microsoft.com/office/drawing/2014/main" id="{BB58EA24-8CCD-4466-8028-EAE9BE6FB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6584" name="AutoShape 24">
            <a:extLst>
              <a:ext uri="{FF2B5EF4-FFF2-40B4-BE49-F238E27FC236}">
                <a16:creationId xmlns:a16="http://schemas.microsoft.com/office/drawing/2014/main" id="{ED213116-C162-4BCF-8BCA-85C39B6EC831}"/>
              </a:ext>
            </a:extLst>
          </p:cNvPr>
          <p:cNvCxnSpPr>
            <a:cxnSpLocks noChangeShapeType="1"/>
            <a:stCxn id="12310" idx="6"/>
            <a:endCxn id="12311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3" name="Text Box 25">
            <a:extLst>
              <a:ext uri="{FF2B5EF4-FFF2-40B4-BE49-F238E27FC236}">
                <a16:creationId xmlns:a16="http://schemas.microsoft.com/office/drawing/2014/main" id="{097EE183-186B-4E0B-B3C8-B55A8F96F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2314" name="Oval 26">
            <a:extLst>
              <a:ext uri="{FF2B5EF4-FFF2-40B4-BE49-F238E27FC236}">
                <a16:creationId xmlns:a16="http://schemas.microsoft.com/office/drawing/2014/main" id="{E719E268-4D07-4AAD-8E59-723885C62F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315" name="Oval 27">
            <a:extLst>
              <a:ext uri="{FF2B5EF4-FFF2-40B4-BE49-F238E27FC236}">
                <a16:creationId xmlns:a16="http://schemas.microsoft.com/office/drawing/2014/main" id="{DAC68339-C68A-4836-93DC-88E0055DE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6588" name="AutoShape 28">
            <a:extLst>
              <a:ext uri="{FF2B5EF4-FFF2-40B4-BE49-F238E27FC236}">
                <a16:creationId xmlns:a16="http://schemas.microsoft.com/office/drawing/2014/main" id="{132400BC-3340-4B45-A018-08798B4CB7A1}"/>
              </a:ext>
            </a:extLst>
          </p:cNvPr>
          <p:cNvCxnSpPr>
            <a:cxnSpLocks noChangeShapeType="1"/>
            <a:stCxn id="12314" idx="6"/>
            <a:endCxn id="1231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7" name="Text Box 29">
            <a:extLst>
              <a:ext uri="{FF2B5EF4-FFF2-40B4-BE49-F238E27FC236}">
                <a16:creationId xmlns:a16="http://schemas.microsoft.com/office/drawing/2014/main" id="{C54D732E-3C88-4430-8868-B1ECAA2AF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2318" name="Oval 30">
            <a:extLst>
              <a:ext uri="{FF2B5EF4-FFF2-40B4-BE49-F238E27FC236}">
                <a16:creationId xmlns:a16="http://schemas.microsoft.com/office/drawing/2014/main" id="{6F9BBF5C-8431-4D69-B4AF-C6B476AF1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319" name="Oval 31">
            <a:extLst>
              <a:ext uri="{FF2B5EF4-FFF2-40B4-BE49-F238E27FC236}">
                <a16:creationId xmlns:a16="http://schemas.microsoft.com/office/drawing/2014/main" id="{4E620772-EE12-4E58-9E50-94BDE8584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320" name="Oval 32">
            <a:extLst>
              <a:ext uri="{FF2B5EF4-FFF2-40B4-BE49-F238E27FC236}">
                <a16:creationId xmlns:a16="http://schemas.microsoft.com/office/drawing/2014/main" id="{BEE58808-CC04-40D7-8385-B3066C8D7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321" name="Oval 33">
            <a:extLst>
              <a:ext uri="{FF2B5EF4-FFF2-40B4-BE49-F238E27FC236}">
                <a16:creationId xmlns:a16="http://schemas.microsoft.com/office/drawing/2014/main" id="{7D4C03D6-8CF8-4903-9B5A-CB2B0E1A4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322" name="Oval 34">
            <a:extLst>
              <a:ext uri="{FF2B5EF4-FFF2-40B4-BE49-F238E27FC236}">
                <a16:creationId xmlns:a16="http://schemas.microsoft.com/office/drawing/2014/main" id="{775BED7F-31CB-4353-BAED-0BCB1257A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6595" name="AutoShape 35">
            <a:extLst>
              <a:ext uri="{FF2B5EF4-FFF2-40B4-BE49-F238E27FC236}">
                <a16:creationId xmlns:a16="http://schemas.microsoft.com/office/drawing/2014/main" id="{9F24ECE5-EF57-494A-9970-D94A2ED40739}"/>
              </a:ext>
            </a:extLst>
          </p:cNvPr>
          <p:cNvCxnSpPr>
            <a:cxnSpLocks noChangeShapeType="1"/>
            <a:stCxn id="12314" idx="3"/>
            <a:endCxn id="12319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96" name="AutoShape 36">
            <a:extLst>
              <a:ext uri="{FF2B5EF4-FFF2-40B4-BE49-F238E27FC236}">
                <a16:creationId xmlns:a16="http://schemas.microsoft.com/office/drawing/2014/main" id="{B75BBB54-DC63-469C-A7D2-9A1232D15D31}"/>
              </a:ext>
            </a:extLst>
          </p:cNvPr>
          <p:cNvCxnSpPr>
            <a:cxnSpLocks noChangeShapeType="1"/>
            <a:stCxn id="12319" idx="5"/>
            <a:endCxn id="12320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97" name="AutoShape 37">
            <a:extLst>
              <a:ext uri="{FF2B5EF4-FFF2-40B4-BE49-F238E27FC236}">
                <a16:creationId xmlns:a16="http://schemas.microsoft.com/office/drawing/2014/main" id="{2B924601-624E-4909-9DDE-4686C270C481}"/>
              </a:ext>
            </a:extLst>
          </p:cNvPr>
          <p:cNvCxnSpPr>
            <a:cxnSpLocks noChangeShapeType="1"/>
            <a:stCxn id="12320" idx="7"/>
            <a:endCxn id="12322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98" name="AutoShape 38">
            <a:extLst>
              <a:ext uri="{FF2B5EF4-FFF2-40B4-BE49-F238E27FC236}">
                <a16:creationId xmlns:a16="http://schemas.microsoft.com/office/drawing/2014/main" id="{E0F98D51-1730-4A75-9F1B-E6FE9F58A6B0}"/>
              </a:ext>
            </a:extLst>
          </p:cNvPr>
          <p:cNvCxnSpPr>
            <a:cxnSpLocks noChangeShapeType="1"/>
            <a:stCxn id="12321" idx="3"/>
            <a:endCxn id="12322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99" name="AutoShape 39">
            <a:extLst>
              <a:ext uri="{FF2B5EF4-FFF2-40B4-BE49-F238E27FC236}">
                <a16:creationId xmlns:a16="http://schemas.microsoft.com/office/drawing/2014/main" id="{6763728A-BDF5-4347-80AC-A69BC9B2D336}"/>
              </a:ext>
            </a:extLst>
          </p:cNvPr>
          <p:cNvCxnSpPr>
            <a:cxnSpLocks noChangeShapeType="1"/>
            <a:stCxn id="12318" idx="4"/>
            <a:endCxn id="1232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00" name="AutoShape 40">
            <a:extLst>
              <a:ext uri="{FF2B5EF4-FFF2-40B4-BE49-F238E27FC236}">
                <a16:creationId xmlns:a16="http://schemas.microsoft.com/office/drawing/2014/main" id="{354464B9-B0D3-4A8F-AECC-C73BD813A2BA}"/>
              </a:ext>
            </a:extLst>
          </p:cNvPr>
          <p:cNvCxnSpPr>
            <a:cxnSpLocks noChangeShapeType="1"/>
            <a:stCxn id="12314" idx="4"/>
            <a:endCxn id="1232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01" name="AutoShape 41">
            <a:extLst>
              <a:ext uri="{FF2B5EF4-FFF2-40B4-BE49-F238E27FC236}">
                <a16:creationId xmlns:a16="http://schemas.microsoft.com/office/drawing/2014/main" id="{9A97EE01-1D20-48D3-BCC9-92D1F692DA59}"/>
              </a:ext>
            </a:extLst>
          </p:cNvPr>
          <p:cNvCxnSpPr>
            <a:cxnSpLocks noChangeShapeType="1"/>
            <a:stCxn id="12315" idx="3"/>
            <a:endCxn id="1231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02" name="AutoShape 42">
            <a:extLst>
              <a:ext uri="{FF2B5EF4-FFF2-40B4-BE49-F238E27FC236}">
                <a16:creationId xmlns:a16="http://schemas.microsoft.com/office/drawing/2014/main" id="{1D7C5AAC-9B62-4035-931C-612CBB83ED1A}"/>
              </a:ext>
            </a:extLst>
          </p:cNvPr>
          <p:cNvCxnSpPr>
            <a:cxnSpLocks noChangeShapeType="1"/>
            <a:stCxn id="12315" idx="4"/>
            <a:endCxn id="1232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1" name="Oval 43">
            <a:extLst>
              <a:ext uri="{FF2B5EF4-FFF2-40B4-BE49-F238E27FC236}">
                <a16:creationId xmlns:a16="http://schemas.microsoft.com/office/drawing/2014/main" id="{47D1B271-16D8-47C4-815E-515F2E206A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332" name="Oval 44">
            <a:extLst>
              <a:ext uri="{FF2B5EF4-FFF2-40B4-BE49-F238E27FC236}">
                <a16:creationId xmlns:a16="http://schemas.microsoft.com/office/drawing/2014/main" id="{329CFDE5-D1F8-49E5-A4F4-402AD10E2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6605" name="AutoShape 45">
            <a:extLst>
              <a:ext uri="{FF2B5EF4-FFF2-40B4-BE49-F238E27FC236}">
                <a16:creationId xmlns:a16="http://schemas.microsoft.com/office/drawing/2014/main" id="{2D67721E-B5C0-48FA-BCB7-3A929E3AD5A4}"/>
              </a:ext>
            </a:extLst>
          </p:cNvPr>
          <p:cNvCxnSpPr>
            <a:cxnSpLocks noChangeShapeType="1"/>
            <a:stCxn id="12331" idx="6"/>
            <a:endCxn id="12332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4" name="Text Box 46">
            <a:extLst>
              <a:ext uri="{FF2B5EF4-FFF2-40B4-BE49-F238E27FC236}">
                <a16:creationId xmlns:a16="http://schemas.microsoft.com/office/drawing/2014/main" id="{CE1DB69D-F731-445B-AD5C-A48AA8BB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2335" name="Oval 47">
            <a:extLst>
              <a:ext uri="{FF2B5EF4-FFF2-40B4-BE49-F238E27FC236}">
                <a16:creationId xmlns:a16="http://schemas.microsoft.com/office/drawing/2014/main" id="{2756C80C-7F57-4E89-9A7D-F45B1D04B3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336" name="Oval 48">
            <a:extLst>
              <a:ext uri="{FF2B5EF4-FFF2-40B4-BE49-F238E27FC236}">
                <a16:creationId xmlns:a16="http://schemas.microsoft.com/office/drawing/2014/main" id="{FB785F1D-86EE-4AD2-A63A-F6CD0EFBA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6609" name="AutoShape 49">
            <a:extLst>
              <a:ext uri="{FF2B5EF4-FFF2-40B4-BE49-F238E27FC236}">
                <a16:creationId xmlns:a16="http://schemas.microsoft.com/office/drawing/2014/main" id="{C1CC8E20-5EAD-40BA-9BC9-F7FC14DFA2D1}"/>
              </a:ext>
            </a:extLst>
          </p:cNvPr>
          <p:cNvCxnSpPr>
            <a:cxnSpLocks noChangeShapeType="1"/>
            <a:stCxn id="12335" idx="6"/>
            <a:endCxn id="12336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8" name="Text Box 50">
            <a:extLst>
              <a:ext uri="{FF2B5EF4-FFF2-40B4-BE49-F238E27FC236}">
                <a16:creationId xmlns:a16="http://schemas.microsoft.com/office/drawing/2014/main" id="{D03E5EDA-C50B-4773-95B4-1ECEA9F81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12339" name="Oval 51">
            <a:extLst>
              <a:ext uri="{FF2B5EF4-FFF2-40B4-BE49-F238E27FC236}">
                <a16:creationId xmlns:a16="http://schemas.microsoft.com/office/drawing/2014/main" id="{8C01ED12-F6D0-45E6-95DA-9902F6DE7A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340" name="Oval 52">
            <a:extLst>
              <a:ext uri="{FF2B5EF4-FFF2-40B4-BE49-F238E27FC236}">
                <a16:creationId xmlns:a16="http://schemas.microsoft.com/office/drawing/2014/main" id="{7B2A1634-D41E-4FA4-8826-EC1BFC61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6613" name="AutoShape 53">
            <a:extLst>
              <a:ext uri="{FF2B5EF4-FFF2-40B4-BE49-F238E27FC236}">
                <a16:creationId xmlns:a16="http://schemas.microsoft.com/office/drawing/2014/main" id="{08717257-6953-4B5C-A191-C9D2F5AEABC0}"/>
              </a:ext>
            </a:extLst>
          </p:cNvPr>
          <p:cNvCxnSpPr>
            <a:cxnSpLocks noChangeShapeType="1"/>
            <a:stCxn id="12339" idx="6"/>
            <a:endCxn id="12340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42" name="Text Box 54">
            <a:extLst>
              <a:ext uri="{FF2B5EF4-FFF2-40B4-BE49-F238E27FC236}">
                <a16:creationId xmlns:a16="http://schemas.microsoft.com/office/drawing/2014/main" id="{AEF3BAB3-028C-47D1-9001-A60C2EBC4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2343" name="Oval 55">
            <a:extLst>
              <a:ext uri="{FF2B5EF4-FFF2-40B4-BE49-F238E27FC236}">
                <a16:creationId xmlns:a16="http://schemas.microsoft.com/office/drawing/2014/main" id="{B013E9E2-193E-440F-9F15-13C698D5C6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344" name="Oval 56">
            <a:extLst>
              <a:ext uri="{FF2B5EF4-FFF2-40B4-BE49-F238E27FC236}">
                <a16:creationId xmlns:a16="http://schemas.microsoft.com/office/drawing/2014/main" id="{E58578F5-9C5A-4C47-A765-1CBF14B33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6617" name="AutoShape 57">
            <a:extLst>
              <a:ext uri="{FF2B5EF4-FFF2-40B4-BE49-F238E27FC236}">
                <a16:creationId xmlns:a16="http://schemas.microsoft.com/office/drawing/2014/main" id="{825A142F-B6DA-4BD9-AD37-219E68BB0977}"/>
              </a:ext>
            </a:extLst>
          </p:cNvPr>
          <p:cNvCxnSpPr>
            <a:cxnSpLocks noChangeShapeType="1"/>
            <a:stCxn id="12343" idx="6"/>
            <a:endCxn id="12344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46" name="Text Box 58">
            <a:extLst>
              <a:ext uri="{FF2B5EF4-FFF2-40B4-BE49-F238E27FC236}">
                <a16:creationId xmlns:a16="http://schemas.microsoft.com/office/drawing/2014/main" id="{52520F46-95D5-40E1-902E-84D3BE57B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12347" name="Oval 59">
            <a:extLst>
              <a:ext uri="{FF2B5EF4-FFF2-40B4-BE49-F238E27FC236}">
                <a16:creationId xmlns:a16="http://schemas.microsoft.com/office/drawing/2014/main" id="{A9748B14-308F-4832-87C2-6C7B840543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348" name="Oval 60">
            <a:extLst>
              <a:ext uri="{FF2B5EF4-FFF2-40B4-BE49-F238E27FC236}">
                <a16:creationId xmlns:a16="http://schemas.microsoft.com/office/drawing/2014/main" id="{AE187F8E-89E8-4236-BE95-81AC95B0A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6621" name="AutoShape 61">
            <a:extLst>
              <a:ext uri="{FF2B5EF4-FFF2-40B4-BE49-F238E27FC236}">
                <a16:creationId xmlns:a16="http://schemas.microsoft.com/office/drawing/2014/main" id="{EC840C08-9B5F-4276-B117-B59B0BCA55D2}"/>
              </a:ext>
            </a:extLst>
          </p:cNvPr>
          <p:cNvCxnSpPr>
            <a:cxnSpLocks noChangeShapeType="1"/>
            <a:stCxn id="12347" idx="6"/>
            <a:endCxn id="12348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50" name="Text Box 62">
            <a:extLst>
              <a:ext uri="{FF2B5EF4-FFF2-40B4-BE49-F238E27FC236}">
                <a16:creationId xmlns:a16="http://schemas.microsoft.com/office/drawing/2014/main" id="{08183C85-DEDA-4806-97CB-CFE4735D7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2351" name="Oval 63">
            <a:extLst>
              <a:ext uri="{FF2B5EF4-FFF2-40B4-BE49-F238E27FC236}">
                <a16:creationId xmlns:a16="http://schemas.microsoft.com/office/drawing/2014/main" id="{F8AE967E-6E8A-4873-98C3-1C83E26EEF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352" name="Oval 64">
            <a:extLst>
              <a:ext uri="{FF2B5EF4-FFF2-40B4-BE49-F238E27FC236}">
                <a16:creationId xmlns:a16="http://schemas.microsoft.com/office/drawing/2014/main" id="{46EA0C43-F234-42E1-AB08-69457E6D3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6625" name="AutoShape 65">
            <a:extLst>
              <a:ext uri="{FF2B5EF4-FFF2-40B4-BE49-F238E27FC236}">
                <a16:creationId xmlns:a16="http://schemas.microsoft.com/office/drawing/2014/main" id="{1AB2EA31-9DFB-462F-84D2-2B3A52D4EA11}"/>
              </a:ext>
            </a:extLst>
          </p:cNvPr>
          <p:cNvCxnSpPr>
            <a:cxnSpLocks noChangeShapeType="1"/>
            <a:stCxn id="12351" idx="6"/>
            <a:endCxn id="12352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54" name="Text Box 66">
            <a:extLst>
              <a:ext uri="{FF2B5EF4-FFF2-40B4-BE49-F238E27FC236}">
                <a16:creationId xmlns:a16="http://schemas.microsoft.com/office/drawing/2014/main" id="{4F6501D8-D9BE-4525-9232-4325D9C1E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2355" name="Oval 67">
            <a:extLst>
              <a:ext uri="{FF2B5EF4-FFF2-40B4-BE49-F238E27FC236}">
                <a16:creationId xmlns:a16="http://schemas.microsoft.com/office/drawing/2014/main" id="{9639EA27-1473-4DA3-A5DD-190E8CCE1D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356" name="Oval 68">
            <a:extLst>
              <a:ext uri="{FF2B5EF4-FFF2-40B4-BE49-F238E27FC236}">
                <a16:creationId xmlns:a16="http://schemas.microsoft.com/office/drawing/2014/main" id="{CCBD44AC-BEEC-4FEC-9436-2B99432CB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6629" name="AutoShape 69">
            <a:extLst>
              <a:ext uri="{FF2B5EF4-FFF2-40B4-BE49-F238E27FC236}">
                <a16:creationId xmlns:a16="http://schemas.microsoft.com/office/drawing/2014/main" id="{456CA2AC-E90B-45CB-817E-90D82D469270}"/>
              </a:ext>
            </a:extLst>
          </p:cNvPr>
          <p:cNvCxnSpPr>
            <a:cxnSpLocks noChangeShapeType="1"/>
            <a:stCxn id="12355" idx="6"/>
            <a:endCxn id="12356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58" name="Text Box 70">
            <a:extLst>
              <a:ext uri="{FF2B5EF4-FFF2-40B4-BE49-F238E27FC236}">
                <a16:creationId xmlns:a16="http://schemas.microsoft.com/office/drawing/2014/main" id="{95D17186-8C6E-418F-8A1C-CDDC891A4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2359" name="Rectangle 71">
            <a:extLst>
              <a:ext uri="{FF2B5EF4-FFF2-40B4-BE49-F238E27FC236}">
                <a16:creationId xmlns:a16="http://schemas.microsoft.com/office/drawing/2014/main" id="{62EB83B2-3B8B-4129-8489-80F535E32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360" name="Oval 72">
            <a:extLst>
              <a:ext uri="{FF2B5EF4-FFF2-40B4-BE49-F238E27FC236}">
                <a16:creationId xmlns:a16="http://schemas.microsoft.com/office/drawing/2014/main" id="{4B6F8E4F-C98E-453C-B7FE-622C4F8A1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361" name="Oval 73">
            <a:extLst>
              <a:ext uri="{FF2B5EF4-FFF2-40B4-BE49-F238E27FC236}">
                <a16:creationId xmlns:a16="http://schemas.microsoft.com/office/drawing/2014/main" id="{1904D82A-75AE-4C5F-8683-9C38B682C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362" name="Oval 74">
            <a:extLst>
              <a:ext uri="{FF2B5EF4-FFF2-40B4-BE49-F238E27FC236}">
                <a16:creationId xmlns:a16="http://schemas.microsoft.com/office/drawing/2014/main" id="{7C40B00E-C8E0-4690-8519-B85DE51F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6635" name="AutoShape 75">
            <a:extLst>
              <a:ext uri="{FF2B5EF4-FFF2-40B4-BE49-F238E27FC236}">
                <a16:creationId xmlns:a16="http://schemas.microsoft.com/office/drawing/2014/main" id="{CD0620F8-4F3F-4DC4-9B0F-193BD09B05F2}"/>
              </a:ext>
            </a:extLst>
          </p:cNvPr>
          <p:cNvCxnSpPr>
            <a:cxnSpLocks noChangeShapeType="1"/>
            <a:stCxn id="12320" idx="6"/>
            <a:endCxn id="12360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36" name="AutoShape 76">
            <a:extLst>
              <a:ext uri="{FF2B5EF4-FFF2-40B4-BE49-F238E27FC236}">
                <a16:creationId xmlns:a16="http://schemas.microsoft.com/office/drawing/2014/main" id="{5F38F9A9-52ED-4690-B237-0400142E1AF0}"/>
              </a:ext>
            </a:extLst>
          </p:cNvPr>
          <p:cNvCxnSpPr>
            <a:cxnSpLocks noChangeShapeType="1"/>
            <a:stCxn id="12320" idx="2"/>
            <a:endCxn id="12361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37" name="AutoShape 77">
            <a:extLst>
              <a:ext uri="{FF2B5EF4-FFF2-40B4-BE49-F238E27FC236}">
                <a16:creationId xmlns:a16="http://schemas.microsoft.com/office/drawing/2014/main" id="{2294BC85-D33A-4616-BA02-5847DCB7801F}"/>
              </a:ext>
            </a:extLst>
          </p:cNvPr>
          <p:cNvCxnSpPr>
            <a:cxnSpLocks noChangeShapeType="1"/>
            <a:stCxn id="12319" idx="1"/>
            <a:endCxn id="12362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38" name="AutoShape 78">
            <a:extLst>
              <a:ext uri="{FF2B5EF4-FFF2-40B4-BE49-F238E27FC236}">
                <a16:creationId xmlns:a16="http://schemas.microsoft.com/office/drawing/2014/main" id="{7192EE60-B460-4D1A-B1AC-50E9CA12A70A}"/>
              </a:ext>
            </a:extLst>
          </p:cNvPr>
          <p:cNvCxnSpPr>
            <a:cxnSpLocks noChangeShapeType="1"/>
            <a:stCxn id="12360" idx="1"/>
            <a:endCxn id="1232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39" name="AutoShape 79">
            <a:extLst>
              <a:ext uri="{FF2B5EF4-FFF2-40B4-BE49-F238E27FC236}">
                <a16:creationId xmlns:a16="http://schemas.microsoft.com/office/drawing/2014/main" id="{B28D694E-F828-47C9-8F44-BDB01517E2E0}"/>
              </a:ext>
            </a:extLst>
          </p:cNvPr>
          <p:cNvCxnSpPr>
            <a:cxnSpLocks noChangeShapeType="1"/>
            <a:stCxn id="12321" idx="4"/>
            <a:endCxn id="1236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40" name="AutoShape 80">
            <a:extLst>
              <a:ext uri="{FF2B5EF4-FFF2-40B4-BE49-F238E27FC236}">
                <a16:creationId xmlns:a16="http://schemas.microsoft.com/office/drawing/2014/main" id="{56C40D0B-2058-4106-912F-DAA352F518C0}"/>
              </a:ext>
            </a:extLst>
          </p:cNvPr>
          <p:cNvCxnSpPr>
            <a:cxnSpLocks noChangeShapeType="1"/>
            <a:stCxn id="12362" idx="7"/>
            <a:endCxn id="1231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69" name="Text Box 81">
            <a:extLst>
              <a:ext uri="{FF2B5EF4-FFF2-40B4-BE49-F238E27FC236}">
                <a16:creationId xmlns:a16="http://schemas.microsoft.com/office/drawing/2014/main" id="{385C74E2-141E-4BC9-B310-4078472E1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2370" name="Text Box 82">
            <a:extLst>
              <a:ext uri="{FF2B5EF4-FFF2-40B4-BE49-F238E27FC236}">
                <a16:creationId xmlns:a16="http://schemas.microsoft.com/office/drawing/2014/main" id="{9543D8C2-4E50-4034-8792-4414D9FA1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2371" name="Text Box 83">
            <a:extLst>
              <a:ext uri="{FF2B5EF4-FFF2-40B4-BE49-F238E27FC236}">
                <a16:creationId xmlns:a16="http://schemas.microsoft.com/office/drawing/2014/main" id="{37C1F163-E8BB-4D35-8FCC-567E1FF70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2372" name="Text Box 84">
            <a:extLst>
              <a:ext uri="{FF2B5EF4-FFF2-40B4-BE49-F238E27FC236}">
                <a16:creationId xmlns:a16="http://schemas.microsoft.com/office/drawing/2014/main" id="{EFA26947-6D25-4261-BD65-3CA6993D0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2373" name="Text Box 85">
            <a:extLst>
              <a:ext uri="{FF2B5EF4-FFF2-40B4-BE49-F238E27FC236}">
                <a16:creationId xmlns:a16="http://schemas.microsoft.com/office/drawing/2014/main" id="{AEF4BE70-87D8-442C-A2D4-556607579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2374" name="Text Box 86">
            <a:extLst>
              <a:ext uri="{FF2B5EF4-FFF2-40B4-BE49-F238E27FC236}">
                <a16:creationId xmlns:a16="http://schemas.microsoft.com/office/drawing/2014/main" id="{642BBCC5-F899-4F6C-BBBA-1C7648085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2375" name="Text Box 87">
            <a:extLst>
              <a:ext uri="{FF2B5EF4-FFF2-40B4-BE49-F238E27FC236}">
                <a16:creationId xmlns:a16="http://schemas.microsoft.com/office/drawing/2014/main" id="{EC3B8B11-4881-4E9B-8A13-C0090A660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2376" name="Text Box 88">
            <a:extLst>
              <a:ext uri="{FF2B5EF4-FFF2-40B4-BE49-F238E27FC236}">
                <a16:creationId xmlns:a16="http://schemas.microsoft.com/office/drawing/2014/main" id="{26872F75-712D-4126-8949-48B2656D8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2377" name="Text Box 89">
            <a:extLst>
              <a:ext uri="{FF2B5EF4-FFF2-40B4-BE49-F238E27FC236}">
                <a16:creationId xmlns:a16="http://schemas.microsoft.com/office/drawing/2014/main" id="{C309CDB5-F93E-4536-850D-F653A1432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2378" name="Text Box 90">
            <a:extLst>
              <a:ext uri="{FF2B5EF4-FFF2-40B4-BE49-F238E27FC236}">
                <a16:creationId xmlns:a16="http://schemas.microsoft.com/office/drawing/2014/main" id="{D5174063-42C0-49D1-93EB-16F081277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2379" name="Text Box 91">
            <a:extLst>
              <a:ext uri="{FF2B5EF4-FFF2-40B4-BE49-F238E27FC236}">
                <a16:creationId xmlns:a16="http://schemas.microsoft.com/office/drawing/2014/main" id="{6FCFC4AF-A5C3-4495-ACDF-D98E3801A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2380" name="Text Box 92">
            <a:extLst>
              <a:ext uri="{FF2B5EF4-FFF2-40B4-BE49-F238E27FC236}">
                <a16:creationId xmlns:a16="http://schemas.microsoft.com/office/drawing/2014/main" id="{663D127F-D904-4D29-BEFC-1169CC41C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12381" name="Text Box 93">
            <a:extLst>
              <a:ext uri="{FF2B5EF4-FFF2-40B4-BE49-F238E27FC236}">
                <a16:creationId xmlns:a16="http://schemas.microsoft.com/office/drawing/2014/main" id="{2ABBA7E5-6854-4CA6-AA1A-4EF7789A2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2382" name="Text Box 94">
            <a:extLst>
              <a:ext uri="{FF2B5EF4-FFF2-40B4-BE49-F238E27FC236}">
                <a16:creationId xmlns:a16="http://schemas.microsoft.com/office/drawing/2014/main" id="{8E18D219-FF48-4870-8CF4-113598A6A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2383" name="Text Box 95">
            <a:extLst>
              <a:ext uri="{FF2B5EF4-FFF2-40B4-BE49-F238E27FC236}">
                <a16:creationId xmlns:a16="http://schemas.microsoft.com/office/drawing/2014/main" id="{F771F1EF-5919-45EB-AFAB-A167DD308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12384" name="Text Box 96">
            <a:extLst>
              <a:ext uri="{FF2B5EF4-FFF2-40B4-BE49-F238E27FC236}">
                <a16:creationId xmlns:a16="http://schemas.microsoft.com/office/drawing/2014/main" id="{3BD462AB-9445-4189-834D-EC080CD43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2385" name="Text Box 97">
            <a:extLst>
              <a:ext uri="{FF2B5EF4-FFF2-40B4-BE49-F238E27FC236}">
                <a16:creationId xmlns:a16="http://schemas.microsoft.com/office/drawing/2014/main" id="{2035B646-1639-4B0C-8A41-BBF756178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2386" name="Text Box 98">
            <a:extLst>
              <a:ext uri="{FF2B5EF4-FFF2-40B4-BE49-F238E27FC236}">
                <a16:creationId xmlns:a16="http://schemas.microsoft.com/office/drawing/2014/main" id="{940267E9-6D24-4684-A064-CF3D54401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2387" name="Text Box 99">
            <a:extLst>
              <a:ext uri="{FF2B5EF4-FFF2-40B4-BE49-F238E27FC236}">
                <a16:creationId xmlns:a16="http://schemas.microsoft.com/office/drawing/2014/main" id="{1BFFEA4C-C5B6-46C8-B524-B693600D7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2388" name="Text Box 100">
            <a:extLst>
              <a:ext uri="{FF2B5EF4-FFF2-40B4-BE49-F238E27FC236}">
                <a16:creationId xmlns:a16="http://schemas.microsoft.com/office/drawing/2014/main" id="{82D76F7A-9E50-4879-9222-9284CAA04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2389" name="Text Box 101">
            <a:extLst>
              <a:ext uri="{FF2B5EF4-FFF2-40B4-BE49-F238E27FC236}">
                <a16:creationId xmlns:a16="http://schemas.microsoft.com/office/drawing/2014/main" id="{1255452B-A21F-4C6C-BB60-161FEAD28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2390" name="Text Box 102">
            <a:extLst>
              <a:ext uri="{FF2B5EF4-FFF2-40B4-BE49-F238E27FC236}">
                <a16:creationId xmlns:a16="http://schemas.microsoft.com/office/drawing/2014/main" id="{6B90F932-7C53-4B70-8E19-7EBEED885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2391" name="Text Box 103">
            <a:extLst>
              <a:ext uri="{FF2B5EF4-FFF2-40B4-BE49-F238E27FC236}">
                <a16:creationId xmlns:a16="http://schemas.microsoft.com/office/drawing/2014/main" id="{0A992E39-4C89-41BD-8EB7-91375B303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2392" name="Text Box 104">
            <a:extLst>
              <a:ext uri="{FF2B5EF4-FFF2-40B4-BE49-F238E27FC236}">
                <a16:creationId xmlns:a16="http://schemas.microsoft.com/office/drawing/2014/main" id="{566DD3E1-4963-4E4E-AD82-D9282B9DC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2393" name="Text Box 105">
            <a:extLst>
              <a:ext uri="{FF2B5EF4-FFF2-40B4-BE49-F238E27FC236}">
                <a16:creationId xmlns:a16="http://schemas.microsoft.com/office/drawing/2014/main" id="{79C96E55-EC6E-4028-88C4-1D7FAD2DF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2394" name="Text Box 106">
            <a:extLst>
              <a:ext uri="{FF2B5EF4-FFF2-40B4-BE49-F238E27FC236}">
                <a16:creationId xmlns:a16="http://schemas.microsoft.com/office/drawing/2014/main" id="{752FB135-91E4-4CC9-9EB0-57D14E320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2395" name="Text Box 107">
            <a:extLst>
              <a:ext uri="{FF2B5EF4-FFF2-40B4-BE49-F238E27FC236}">
                <a16:creationId xmlns:a16="http://schemas.microsoft.com/office/drawing/2014/main" id="{8F3FAFFC-8874-4408-87A5-2E4D2A0CA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2396" name="Text Box 108">
            <a:extLst>
              <a:ext uri="{FF2B5EF4-FFF2-40B4-BE49-F238E27FC236}">
                <a16:creationId xmlns:a16="http://schemas.microsoft.com/office/drawing/2014/main" id="{8BD8FF3C-D598-4812-8CEB-12F0BBDCA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2397" name="Text Box 109">
            <a:extLst>
              <a:ext uri="{FF2B5EF4-FFF2-40B4-BE49-F238E27FC236}">
                <a16:creationId xmlns:a16="http://schemas.microsoft.com/office/drawing/2014/main" id="{1B68794D-6738-4010-86F8-947C8E4EE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2398" name="Text Box 110">
            <a:extLst>
              <a:ext uri="{FF2B5EF4-FFF2-40B4-BE49-F238E27FC236}">
                <a16:creationId xmlns:a16="http://schemas.microsoft.com/office/drawing/2014/main" id="{DBA28B72-3141-4AE6-8F83-167FBD91D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2399" name="Text Box 111">
            <a:extLst>
              <a:ext uri="{FF2B5EF4-FFF2-40B4-BE49-F238E27FC236}">
                <a16:creationId xmlns:a16="http://schemas.microsoft.com/office/drawing/2014/main" id="{E14AA18A-8AF0-4C13-8C55-010B83870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2400" name="Text Box 112">
            <a:extLst>
              <a:ext uri="{FF2B5EF4-FFF2-40B4-BE49-F238E27FC236}">
                <a16:creationId xmlns:a16="http://schemas.microsoft.com/office/drawing/2014/main" id="{CB92071E-2132-4C18-AFEF-79B164E98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2401" name="Text Box 113">
            <a:extLst>
              <a:ext uri="{FF2B5EF4-FFF2-40B4-BE49-F238E27FC236}">
                <a16:creationId xmlns:a16="http://schemas.microsoft.com/office/drawing/2014/main" id="{4AA8725D-2C47-4031-8072-CC889D98D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2402" name="Text Box 114">
            <a:extLst>
              <a:ext uri="{FF2B5EF4-FFF2-40B4-BE49-F238E27FC236}">
                <a16:creationId xmlns:a16="http://schemas.microsoft.com/office/drawing/2014/main" id="{36CAD126-7C32-4064-8FB2-0A92B2430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2403" name="Text Box 115">
            <a:extLst>
              <a:ext uri="{FF2B5EF4-FFF2-40B4-BE49-F238E27FC236}">
                <a16:creationId xmlns:a16="http://schemas.microsoft.com/office/drawing/2014/main" id="{39E5068C-3EB1-4112-9632-D108BE421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2404" name="Text Box 116">
            <a:extLst>
              <a:ext uri="{FF2B5EF4-FFF2-40B4-BE49-F238E27FC236}">
                <a16:creationId xmlns:a16="http://schemas.microsoft.com/office/drawing/2014/main" id="{5C7A58AE-E5BE-4BE3-A953-AD8C07DAE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2405" name="Text Box 117">
            <a:extLst>
              <a:ext uri="{FF2B5EF4-FFF2-40B4-BE49-F238E27FC236}">
                <a16:creationId xmlns:a16="http://schemas.microsoft.com/office/drawing/2014/main" id="{8DD924A1-604F-4F66-B5FB-01D3598A9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2406" name="Text Box 118">
            <a:extLst>
              <a:ext uri="{FF2B5EF4-FFF2-40B4-BE49-F238E27FC236}">
                <a16:creationId xmlns:a16="http://schemas.microsoft.com/office/drawing/2014/main" id="{F685A81C-A95E-4F91-AFBC-5E01B0E83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2407" name="Text Box 119">
            <a:extLst>
              <a:ext uri="{FF2B5EF4-FFF2-40B4-BE49-F238E27FC236}">
                <a16:creationId xmlns:a16="http://schemas.microsoft.com/office/drawing/2014/main" id="{A4167283-14EF-4D8E-B097-78B4D0EEF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2408" name="Text Box 120">
            <a:extLst>
              <a:ext uri="{FF2B5EF4-FFF2-40B4-BE49-F238E27FC236}">
                <a16:creationId xmlns:a16="http://schemas.microsoft.com/office/drawing/2014/main" id="{7C0AAEC7-B63A-42AF-B238-BFC7312DB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2409" name="Text Box 121">
            <a:extLst>
              <a:ext uri="{FF2B5EF4-FFF2-40B4-BE49-F238E27FC236}">
                <a16:creationId xmlns:a16="http://schemas.microsoft.com/office/drawing/2014/main" id="{43929620-F594-4A0F-8C41-FC9419A87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2410" name="Text Box 122">
            <a:extLst>
              <a:ext uri="{FF2B5EF4-FFF2-40B4-BE49-F238E27FC236}">
                <a16:creationId xmlns:a16="http://schemas.microsoft.com/office/drawing/2014/main" id="{84B3B685-D08D-4A26-9A77-9E52BF84F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2411" name="Text Box 123">
            <a:extLst>
              <a:ext uri="{FF2B5EF4-FFF2-40B4-BE49-F238E27FC236}">
                <a16:creationId xmlns:a16="http://schemas.microsoft.com/office/drawing/2014/main" id="{BCD69020-F0FF-49FE-B160-1439EF59B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2412" name="Text Box 124">
            <a:extLst>
              <a:ext uri="{FF2B5EF4-FFF2-40B4-BE49-F238E27FC236}">
                <a16:creationId xmlns:a16="http://schemas.microsoft.com/office/drawing/2014/main" id="{E7AE77EE-2F4A-43AD-BFF8-1F9DBA763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2413" name="Text Box 125">
            <a:extLst>
              <a:ext uri="{FF2B5EF4-FFF2-40B4-BE49-F238E27FC236}">
                <a16:creationId xmlns:a16="http://schemas.microsoft.com/office/drawing/2014/main" id="{9FABA735-66D3-46EA-8E26-92F71E086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2414" name="Text Box 126">
            <a:extLst>
              <a:ext uri="{FF2B5EF4-FFF2-40B4-BE49-F238E27FC236}">
                <a16:creationId xmlns:a16="http://schemas.microsoft.com/office/drawing/2014/main" id="{AC151347-02DC-4369-91D6-A6C132C19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2415" name="Text Box 127">
            <a:extLst>
              <a:ext uri="{FF2B5EF4-FFF2-40B4-BE49-F238E27FC236}">
                <a16:creationId xmlns:a16="http://schemas.microsoft.com/office/drawing/2014/main" id="{7C99A981-736B-41FD-B786-E69EEB855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2416" name="Text Box 128">
            <a:extLst>
              <a:ext uri="{FF2B5EF4-FFF2-40B4-BE49-F238E27FC236}">
                <a16:creationId xmlns:a16="http://schemas.microsoft.com/office/drawing/2014/main" id="{948AE82E-C6A4-4DA0-93F9-27A29FF12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2417" name="Text Box 129">
            <a:extLst>
              <a:ext uri="{FF2B5EF4-FFF2-40B4-BE49-F238E27FC236}">
                <a16:creationId xmlns:a16="http://schemas.microsoft.com/office/drawing/2014/main" id="{C4B47578-B8B6-43D1-A5E8-92A360FC3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2418" name="Text Box 130">
            <a:extLst>
              <a:ext uri="{FF2B5EF4-FFF2-40B4-BE49-F238E27FC236}">
                <a16:creationId xmlns:a16="http://schemas.microsoft.com/office/drawing/2014/main" id="{E3A89291-CA64-4A05-A827-AA97E0960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2419" name="Text Box 131">
            <a:extLst>
              <a:ext uri="{FF2B5EF4-FFF2-40B4-BE49-F238E27FC236}">
                <a16:creationId xmlns:a16="http://schemas.microsoft.com/office/drawing/2014/main" id="{65E0D025-078F-4A59-8729-46254332C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cxnSp>
        <p:nvCxnSpPr>
          <p:cNvPr id="66692" name="AutoShape 132">
            <a:extLst>
              <a:ext uri="{FF2B5EF4-FFF2-40B4-BE49-F238E27FC236}">
                <a16:creationId xmlns:a16="http://schemas.microsoft.com/office/drawing/2014/main" id="{304BFF0B-286A-4EF6-A0EC-0E354CAE42D0}"/>
              </a:ext>
            </a:extLst>
          </p:cNvPr>
          <p:cNvCxnSpPr>
            <a:cxnSpLocks noChangeShapeType="1"/>
            <a:stCxn id="12319" idx="4"/>
            <a:endCxn id="1236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21" name="Oval 133">
            <a:extLst>
              <a:ext uri="{FF2B5EF4-FFF2-40B4-BE49-F238E27FC236}">
                <a16:creationId xmlns:a16="http://schemas.microsoft.com/office/drawing/2014/main" id="{CDDA58B7-155D-44B7-9B1A-739647EA8D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422" name="Oval 134">
            <a:extLst>
              <a:ext uri="{FF2B5EF4-FFF2-40B4-BE49-F238E27FC236}">
                <a16:creationId xmlns:a16="http://schemas.microsoft.com/office/drawing/2014/main" id="{AFA4D2E6-3410-46C2-BE31-B3AFA057D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6695" name="AutoShape 135">
            <a:extLst>
              <a:ext uri="{FF2B5EF4-FFF2-40B4-BE49-F238E27FC236}">
                <a16:creationId xmlns:a16="http://schemas.microsoft.com/office/drawing/2014/main" id="{3A42BA79-706C-4EB3-AA20-09012298CFE2}"/>
              </a:ext>
            </a:extLst>
          </p:cNvPr>
          <p:cNvCxnSpPr>
            <a:cxnSpLocks noChangeShapeType="1"/>
            <a:stCxn id="12421" idx="6"/>
            <a:endCxn id="12422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24" name="Text Box 136">
            <a:extLst>
              <a:ext uri="{FF2B5EF4-FFF2-40B4-BE49-F238E27FC236}">
                <a16:creationId xmlns:a16="http://schemas.microsoft.com/office/drawing/2014/main" id="{580E5444-A322-422C-95A0-D6F0FB64E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2425" name="Text Box 137">
            <a:extLst>
              <a:ext uri="{FF2B5EF4-FFF2-40B4-BE49-F238E27FC236}">
                <a16:creationId xmlns:a16="http://schemas.microsoft.com/office/drawing/2014/main" id="{C9DAF497-040B-43AB-A191-D6EFC4943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2426" name="Text Box 138">
            <a:extLst>
              <a:ext uri="{FF2B5EF4-FFF2-40B4-BE49-F238E27FC236}">
                <a16:creationId xmlns:a16="http://schemas.microsoft.com/office/drawing/2014/main" id="{E7DDC905-9021-4777-9B0D-7D18EB593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2427" name="Oval 139">
            <a:extLst>
              <a:ext uri="{FF2B5EF4-FFF2-40B4-BE49-F238E27FC236}">
                <a16:creationId xmlns:a16="http://schemas.microsoft.com/office/drawing/2014/main" id="{E22F9CFC-F5E6-45B5-B181-5A8953B36F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428" name="Oval 140">
            <a:extLst>
              <a:ext uri="{FF2B5EF4-FFF2-40B4-BE49-F238E27FC236}">
                <a16:creationId xmlns:a16="http://schemas.microsoft.com/office/drawing/2014/main" id="{E2D8D787-AA7D-479D-8C15-318DC2D99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6701" name="AutoShape 141">
            <a:extLst>
              <a:ext uri="{FF2B5EF4-FFF2-40B4-BE49-F238E27FC236}">
                <a16:creationId xmlns:a16="http://schemas.microsoft.com/office/drawing/2014/main" id="{8ACED3AE-7E1B-4FDE-B85F-00A140E41B88}"/>
              </a:ext>
            </a:extLst>
          </p:cNvPr>
          <p:cNvCxnSpPr>
            <a:cxnSpLocks noChangeShapeType="1"/>
            <a:stCxn id="12427" idx="6"/>
            <a:endCxn id="12428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30" name="Text Box 142">
            <a:extLst>
              <a:ext uri="{FF2B5EF4-FFF2-40B4-BE49-F238E27FC236}">
                <a16:creationId xmlns:a16="http://schemas.microsoft.com/office/drawing/2014/main" id="{18052493-D48B-4E65-A837-F3F2137F1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2431" name="Text Box 143">
            <a:extLst>
              <a:ext uri="{FF2B5EF4-FFF2-40B4-BE49-F238E27FC236}">
                <a16:creationId xmlns:a16="http://schemas.microsoft.com/office/drawing/2014/main" id="{4CA99465-CBE8-4E51-941C-91515D8B5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2432" name="Text Box 144">
            <a:extLst>
              <a:ext uri="{FF2B5EF4-FFF2-40B4-BE49-F238E27FC236}">
                <a16:creationId xmlns:a16="http://schemas.microsoft.com/office/drawing/2014/main" id="{06849BA3-6412-44FA-87B5-1CEB3BF8F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2433" name="Oval 145">
            <a:extLst>
              <a:ext uri="{FF2B5EF4-FFF2-40B4-BE49-F238E27FC236}">
                <a16:creationId xmlns:a16="http://schemas.microsoft.com/office/drawing/2014/main" id="{756C79EA-797F-4559-96DE-92F9AB8833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2434" name="Oval 146">
            <a:extLst>
              <a:ext uri="{FF2B5EF4-FFF2-40B4-BE49-F238E27FC236}">
                <a16:creationId xmlns:a16="http://schemas.microsoft.com/office/drawing/2014/main" id="{88A8DFC0-1998-4406-8A18-16030593F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6707" name="AutoShape 147">
            <a:extLst>
              <a:ext uri="{FF2B5EF4-FFF2-40B4-BE49-F238E27FC236}">
                <a16:creationId xmlns:a16="http://schemas.microsoft.com/office/drawing/2014/main" id="{9C062FA2-A808-4518-8737-A3BB8967DBF4}"/>
              </a:ext>
            </a:extLst>
          </p:cNvPr>
          <p:cNvCxnSpPr>
            <a:cxnSpLocks noChangeShapeType="1"/>
            <a:stCxn id="12433" idx="6"/>
            <a:endCxn id="12434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36" name="Text Box 148">
            <a:extLst>
              <a:ext uri="{FF2B5EF4-FFF2-40B4-BE49-F238E27FC236}">
                <a16:creationId xmlns:a16="http://schemas.microsoft.com/office/drawing/2014/main" id="{B567F95E-FE8C-4726-8CA1-C25C96BB8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2437" name="Text Box 149">
            <a:extLst>
              <a:ext uri="{FF2B5EF4-FFF2-40B4-BE49-F238E27FC236}">
                <a16:creationId xmlns:a16="http://schemas.microsoft.com/office/drawing/2014/main" id="{3C047675-31BD-4ABF-8AE7-34D9DF4F1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2438" name="Text Box 150">
            <a:extLst>
              <a:ext uri="{FF2B5EF4-FFF2-40B4-BE49-F238E27FC236}">
                <a16:creationId xmlns:a16="http://schemas.microsoft.com/office/drawing/2014/main" id="{EF57C908-ED66-4F53-A777-AC34266FD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2439" name="Text Box 151">
            <a:extLst>
              <a:ext uri="{FF2B5EF4-FFF2-40B4-BE49-F238E27FC236}">
                <a16:creationId xmlns:a16="http://schemas.microsoft.com/office/drawing/2014/main" id="{FA02AF37-3303-46C3-8C34-3D44EEEDD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Add Edge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">
            <a:extLst>
              <a:ext uri="{FF2B5EF4-FFF2-40B4-BE49-F238E27FC236}">
                <a16:creationId xmlns:a16="http://schemas.microsoft.com/office/drawing/2014/main" id="{D1CB70E4-2909-4ED6-854A-F786C604F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315" name="Oval 3">
            <a:extLst>
              <a:ext uri="{FF2B5EF4-FFF2-40B4-BE49-F238E27FC236}">
                <a16:creationId xmlns:a16="http://schemas.microsoft.com/office/drawing/2014/main" id="{357DD12B-99D9-4A81-85EE-666EA3544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7588" name="AutoShape 4">
            <a:extLst>
              <a:ext uri="{FF2B5EF4-FFF2-40B4-BE49-F238E27FC236}">
                <a16:creationId xmlns:a16="http://schemas.microsoft.com/office/drawing/2014/main" id="{D3C8CC0A-C05E-4797-A29B-1264549308A0}"/>
              </a:ext>
            </a:extLst>
          </p:cNvPr>
          <p:cNvCxnSpPr>
            <a:cxnSpLocks noChangeShapeType="1"/>
            <a:stCxn id="13314" idx="6"/>
            <a:endCxn id="13315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Text Box 5">
            <a:extLst>
              <a:ext uri="{FF2B5EF4-FFF2-40B4-BE49-F238E27FC236}">
                <a16:creationId xmlns:a16="http://schemas.microsoft.com/office/drawing/2014/main" id="{EAF0121A-5F77-4F6C-AE60-3D6C2C686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3318" name="Oval 6">
            <a:extLst>
              <a:ext uri="{FF2B5EF4-FFF2-40B4-BE49-F238E27FC236}">
                <a16:creationId xmlns:a16="http://schemas.microsoft.com/office/drawing/2014/main" id="{957E1038-3C9A-4DDE-93A4-619DFF1B26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319" name="Oval 7">
            <a:extLst>
              <a:ext uri="{FF2B5EF4-FFF2-40B4-BE49-F238E27FC236}">
                <a16:creationId xmlns:a16="http://schemas.microsoft.com/office/drawing/2014/main" id="{38E63021-A27F-4780-B9DF-701367DE3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7592" name="AutoShape 8">
            <a:extLst>
              <a:ext uri="{FF2B5EF4-FFF2-40B4-BE49-F238E27FC236}">
                <a16:creationId xmlns:a16="http://schemas.microsoft.com/office/drawing/2014/main" id="{E86422E8-22A4-4CE9-945B-ED5BF114663F}"/>
              </a:ext>
            </a:extLst>
          </p:cNvPr>
          <p:cNvCxnSpPr>
            <a:cxnSpLocks noChangeShapeType="1"/>
            <a:stCxn id="13318" idx="6"/>
            <a:endCxn id="13319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1" name="Text Box 9">
            <a:extLst>
              <a:ext uri="{FF2B5EF4-FFF2-40B4-BE49-F238E27FC236}">
                <a16:creationId xmlns:a16="http://schemas.microsoft.com/office/drawing/2014/main" id="{5266E2FF-AEC4-4ABA-B315-70BF3F1FD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3322" name="Oval 10">
            <a:extLst>
              <a:ext uri="{FF2B5EF4-FFF2-40B4-BE49-F238E27FC236}">
                <a16:creationId xmlns:a16="http://schemas.microsoft.com/office/drawing/2014/main" id="{140DEB03-A44B-4F6D-8794-613F6F0B19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323" name="Oval 11">
            <a:extLst>
              <a:ext uri="{FF2B5EF4-FFF2-40B4-BE49-F238E27FC236}">
                <a16:creationId xmlns:a16="http://schemas.microsoft.com/office/drawing/2014/main" id="{1BDA53E2-504E-45AF-8EB9-78D4E3894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7596" name="AutoShape 12">
            <a:extLst>
              <a:ext uri="{FF2B5EF4-FFF2-40B4-BE49-F238E27FC236}">
                <a16:creationId xmlns:a16="http://schemas.microsoft.com/office/drawing/2014/main" id="{5E737D0A-084A-418B-BFA6-967D748CC90D}"/>
              </a:ext>
            </a:extLst>
          </p:cNvPr>
          <p:cNvCxnSpPr>
            <a:cxnSpLocks noChangeShapeType="1"/>
            <a:stCxn id="13322" idx="6"/>
            <a:endCxn id="13323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5" name="Text Box 13">
            <a:extLst>
              <a:ext uri="{FF2B5EF4-FFF2-40B4-BE49-F238E27FC236}">
                <a16:creationId xmlns:a16="http://schemas.microsoft.com/office/drawing/2014/main" id="{64F79DBA-4D54-45E7-80F3-162593D9E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3326" name="Oval 14">
            <a:extLst>
              <a:ext uri="{FF2B5EF4-FFF2-40B4-BE49-F238E27FC236}">
                <a16:creationId xmlns:a16="http://schemas.microsoft.com/office/drawing/2014/main" id="{B4BD9B8E-88CE-41FE-8453-7B7812BE1C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327" name="Oval 15">
            <a:extLst>
              <a:ext uri="{FF2B5EF4-FFF2-40B4-BE49-F238E27FC236}">
                <a16:creationId xmlns:a16="http://schemas.microsoft.com/office/drawing/2014/main" id="{C967A2A9-8D97-4A63-8A2B-C0FA300A8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7600" name="AutoShape 16">
            <a:extLst>
              <a:ext uri="{FF2B5EF4-FFF2-40B4-BE49-F238E27FC236}">
                <a16:creationId xmlns:a16="http://schemas.microsoft.com/office/drawing/2014/main" id="{673DAACF-A528-435E-830F-24E94EFC9DE0}"/>
              </a:ext>
            </a:extLst>
          </p:cNvPr>
          <p:cNvCxnSpPr>
            <a:cxnSpLocks noChangeShapeType="1"/>
            <a:stCxn id="13326" idx="6"/>
            <a:endCxn id="13327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9" name="Text Box 17">
            <a:extLst>
              <a:ext uri="{FF2B5EF4-FFF2-40B4-BE49-F238E27FC236}">
                <a16:creationId xmlns:a16="http://schemas.microsoft.com/office/drawing/2014/main" id="{E9E205CF-C1A8-48B2-B834-F11A210C0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3330" name="Oval 18">
            <a:extLst>
              <a:ext uri="{FF2B5EF4-FFF2-40B4-BE49-F238E27FC236}">
                <a16:creationId xmlns:a16="http://schemas.microsoft.com/office/drawing/2014/main" id="{F777A075-EC0B-4DA2-979A-E63CC3F14B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331" name="Oval 19">
            <a:extLst>
              <a:ext uri="{FF2B5EF4-FFF2-40B4-BE49-F238E27FC236}">
                <a16:creationId xmlns:a16="http://schemas.microsoft.com/office/drawing/2014/main" id="{D89B4A10-AFCC-4BE0-A924-85201B228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7604" name="AutoShape 20">
            <a:extLst>
              <a:ext uri="{FF2B5EF4-FFF2-40B4-BE49-F238E27FC236}">
                <a16:creationId xmlns:a16="http://schemas.microsoft.com/office/drawing/2014/main" id="{7D2970D8-8838-4530-B071-E22C1B6B0D0B}"/>
              </a:ext>
            </a:extLst>
          </p:cNvPr>
          <p:cNvCxnSpPr>
            <a:cxnSpLocks noChangeShapeType="1"/>
            <a:stCxn id="13330" idx="6"/>
            <a:endCxn id="13331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3" name="Text Box 21">
            <a:extLst>
              <a:ext uri="{FF2B5EF4-FFF2-40B4-BE49-F238E27FC236}">
                <a16:creationId xmlns:a16="http://schemas.microsoft.com/office/drawing/2014/main" id="{BF3EA38C-0515-40F1-9A1B-B7F969663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3334" name="Oval 22">
            <a:extLst>
              <a:ext uri="{FF2B5EF4-FFF2-40B4-BE49-F238E27FC236}">
                <a16:creationId xmlns:a16="http://schemas.microsoft.com/office/drawing/2014/main" id="{9096F616-DD09-4CB5-8652-8444A01C0C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335" name="Oval 23">
            <a:extLst>
              <a:ext uri="{FF2B5EF4-FFF2-40B4-BE49-F238E27FC236}">
                <a16:creationId xmlns:a16="http://schemas.microsoft.com/office/drawing/2014/main" id="{34A9CCE6-DEEC-4D6E-A633-F158CF61A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7608" name="AutoShape 24">
            <a:extLst>
              <a:ext uri="{FF2B5EF4-FFF2-40B4-BE49-F238E27FC236}">
                <a16:creationId xmlns:a16="http://schemas.microsoft.com/office/drawing/2014/main" id="{CF212D11-E873-4170-8204-6CE7A45491BA}"/>
              </a:ext>
            </a:extLst>
          </p:cNvPr>
          <p:cNvCxnSpPr>
            <a:cxnSpLocks noChangeShapeType="1"/>
            <a:stCxn id="13334" idx="6"/>
            <a:endCxn id="13335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7" name="Text Box 25">
            <a:extLst>
              <a:ext uri="{FF2B5EF4-FFF2-40B4-BE49-F238E27FC236}">
                <a16:creationId xmlns:a16="http://schemas.microsoft.com/office/drawing/2014/main" id="{69B0001A-6D19-491F-8563-0FFBDD8AD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3338" name="Oval 26">
            <a:extLst>
              <a:ext uri="{FF2B5EF4-FFF2-40B4-BE49-F238E27FC236}">
                <a16:creationId xmlns:a16="http://schemas.microsoft.com/office/drawing/2014/main" id="{97335539-CF30-4541-BE02-E576791BBC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339" name="Oval 27">
            <a:extLst>
              <a:ext uri="{FF2B5EF4-FFF2-40B4-BE49-F238E27FC236}">
                <a16:creationId xmlns:a16="http://schemas.microsoft.com/office/drawing/2014/main" id="{21E49A3F-5D96-4100-9E9B-27CAA31B9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7612" name="AutoShape 28">
            <a:extLst>
              <a:ext uri="{FF2B5EF4-FFF2-40B4-BE49-F238E27FC236}">
                <a16:creationId xmlns:a16="http://schemas.microsoft.com/office/drawing/2014/main" id="{B0A438CD-916A-4903-BA37-66759CEA4CF4}"/>
              </a:ext>
            </a:extLst>
          </p:cNvPr>
          <p:cNvCxnSpPr>
            <a:cxnSpLocks noChangeShapeType="1"/>
            <a:stCxn id="13338" idx="6"/>
            <a:endCxn id="1333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1" name="Text Box 29">
            <a:extLst>
              <a:ext uri="{FF2B5EF4-FFF2-40B4-BE49-F238E27FC236}">
                <a16:creationId xmlns:a16="http://schemas.microsoft.com/office/drawing/2014/main" id="{06F2285B-5BCB-4F7C-B5EE-CF84C5B00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3342" name="Oval 30">
            <a:extLst>
              <a:ext uri="{FF2B5EF4-FFF2-40B4-BE49-F238E27FC236}">
                <a16:creationId xmlns:a16="http://schemas.microsoft.com/office/drawing/2014/main" id="{9CA81C6E-21C5-4745-9471-56634A98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343" name="Oval 31">
            <a:extLst>
              <a:ext uri="{FF2B5EF4-FFF2-40B4-BE49-F238E27FC236}">
                <a16:creationId xmlns:a16="http://schemas.microsoft.com/office/drawing/2014/main" id="{E5BFB87C-4934-4435-8108-18E13A2D4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344" name="Oval 32">
            <a:extLst>
              <a:ext uri="{FF2B5EF4-FFF2-40B4-BE49-F238E27FC236}">
                <a16:creationId xmlns:a16="http://schemas.microsoft.com/office/drawing/2014/main" id="{10133BE5-ADF1-4027-BC57-CB01CF7B4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345" name="Oval 33">
            <a:extLst>
              <a:ext uri="{FF2B5EF4-FFF2-40B4-BE49-F238E27FC236}">
                <a16:creationId xmlns:a16="http://schemas.microsoft.com/office/drawing/2014/main" id="{0CC8E109-4C04-4BFC-81BC-D8F9FA978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346" name="Oval 34">
            <a:extLst>
              <a:ext uri="{FF2B5EF4-FFF2-40B4-BE49-F238E27FC236}">
                <a16:creationId xmlns:a16="http://schemas.microsoft.com/office/drawing/2014/main" id="{733501F2-F385-4679-AF8E-9EB20539B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7619" name="AutoShape 35">
            <a:extLst>
              <a:ext uri="{FF2B5EF4-FFF2-40B4-BE49-F238E27FC236}">
                <a16:creationId xmlns:a16="http://schemas.microsoft.com/office/drawing/2014/main" id="{0AC50AE2-A548-4FD3-931E-E4AEF8E3D2E3}"/>
              </a:ext>
            </a:extLst>
          </p:cNvPr>
          <p:cNvCxnSpPr>
            <a:cxnSpLocks noChangeShapeType="1"/>
            <a:stCxn id="13338" idx="3"/>
            <a:endCxn id="13343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20" name="AutoShape 36">
            <a:extLst>
              <a:ext uri="{FF2B5EF4-FFF2-40B4-BE49-F238E27FC236}">
                <a16:creationId xmlns:a16="http://schemas.microsoft.com/office/drawing/2014/main" id="{E5D90CF8-F6F1-4EFF-9357-8A4FFB929623}"/>
              </a:ext>
            </a:extLst>
          </p:cNvPr>
          <p:cNvCxnSpPr>
            <a:cxnSpLocks noChangeShapeType="1"/>
            <a:stCxn id="13343" idx="5"/>
            <a:endCxn id="13344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21" name="AutoShape 37">
            <a:extLst>
              <a:ext uri="{FF2B5EF4-FFF2-40B4-BE49-F238E27FC236}">
                <a16:creationId xmlns:a16="http://schemas.microsoft.com/office/drawing/2014/main" id="{4FD5E5EF-C31F-47F3-86E2-FDD6108BD684}"/>
              </a:ext>
            </a:extLst>
          </p:cNvPr>
          <p:cNvCxnSpPr>
            <a:cxnSpLocks noChangeShapeType="1"/>
            <a:stCxn id="13344" idx="7"/>
            <a:endCxn id="13346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22" name="AutoShape 38">
            <a:extLst>
              <a:ext uri="{FF2B5EF4-FFF2-40B4-BE49-F238E27FC236}">
                <a16:creationId xmlns:a16="http://schemas.microsoft.com/office/drawing/2014/main" id="{D121F2D3-F4F8-49FC-998C-D398E17B8B68}"/>
              </a:ext>
            </a:extLst>
          </p:cNvPr>
          <p:cNvCxnSpPr>
            <a:cxnSpLocks noChangeShapeType="1"/>
            <a:stCxn id="13345" idx="3"/>
            <a:endCxn id="13346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23" name="AutoShape 39">
            <a:extLst>
              <a:ext uri="{FF2B5EF4-FFF2-40B4-BE49-F238E27FC236}">
                <a16:creationId xmlns:a16="http://schemas.microsoft.com/office/drawing/2014/main" id="{6920F8EE-C105-41F4-B113-9C51D0CCF670}"/>
              </a:ext>
            </a:extLst>
          </p:cNvPr>
          <p:cNvCxnSpPr>
            <a:cxnSpLocks noChangeShapeType="1"/>
            <a:stCxn id="13342" idx="4"/>
            <a:endCxn id="1334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24" name="AutoShape 40">
            <a:extLst>
              <a:ext uri="{FF2B5EF4-FFF2-40B4-BE49-F238E27FC236}">
                <a16:creationId xmlns:a16="http://schemas.microsoft.com/office/drawing/2014/main" id="{11B25F06-E807-41E9-B981-D66976E2E2FD}"/>
              </a:ext>
            </a:extLst>
          </p:cNvPr>
          <p:cNvCxnSpPr>
            <a:cxnSpLocks noChangeShapeType="1"/>
            <a:stCxn id="13338" idx="4"/>
            <a:endCxn id="1334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25" name="AutoShape 41">
            <a:extLst>
              <a:ext uri="{FF2B5EF4-FFF2-40B4-BE49-F238E27FC236}">
                <a16:creationId xmlns:a16="http://schemas.microsoft.com/office/drawing/2014/main" id="{F08868FC-7774-4870-BA6C-A4DB8009491B}"/>
              </a:ext>
            </a:extLst>
          </p:cNvPr>
          <p:cNvCxnSpPr>
            <a:cxnSpLocks noChangeShapeType="1"/>
            <a:stCxn id="13339" idx="3"/>
            <a:endCxn id="13342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26" name="AutoShape 42">
            <a:extLst>
              <a:ext uri="{FF2B5EF4-FFF2-40B4-BE49-F238E27FC236}">
                <a16:creationId xmlns:a16="http://schemas.microsoft.com/office/drawing/2014/main" id="{7C250344-F171-4333-B6FE-125D1BE4D5E5}"/>
              </a:ext>
            </a:extLst>
          </p:cNvPr>
          <p:cNvCxnSpPr>
            <a:cxnSpLocks noChangeShapeType="1"/>
            <a:stCxn id="13339" idx="4"/>
            <a:endCxn id="1334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5" name="Oval 43">
            <a:extLst>
              <a:ext uri="{FF2B5EF4-FFF2-40B4-BE49-F238E27FC236}">
                <a16:creationId xmlns:a16="http://schemas.microsoft.com/office/drawing/2014/main" id="{7C68AB53-0A92-4CA7-B2F8-89E62A708A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356" name="Oval 44">
            <a:extLst>
              <a:ext uri="{FF2B5EF4-FFF2-40B4-BE49-F238E27FC236}">
                <a16:creationId xmlns:a16="http://schemas.microsoft.com/office/drawing/2014/main" id="{06A4CAF7-369B-409E-8C22-52D42B43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7629" name="AutoShape 45">
            <a:extLst>
              <a:ext uri="{FF2B5EF4-FFF2-40B4-BE49-F238E27FC236}">
                <a16:creationId xmlns:a16="http://schemas.microsoft.com/office/drawing/2014/main" id="{8A66E440-2239-44B3-8F13-A8F5C7864D07}"/>
              </a:ext>
            </a:extLst>
          </p:cNvPr>
          <p:cNvCxnSpPr>
            <a:cxnSpLocks noChangeShapeType="1"/>
            <a:stCxn id="13355" idx="6"/>
            <a:endCxn id="13356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8" name="Text Box 46">
            <a:extLst>
              <a:ext uri="{FF2B5EF4-FFF2-40B4-BE49-F238E27FC236}">
                <a16:creationId xmlns:a16="http://schemas.microsoft.com/office/drawing/2014/main" id="{C7F72488-D305-49D3-BFC3-B79DAFAC9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3359" name="Oval 47">
            <a:extLst>
              <a:ext uri="{FF2B5EF4-FFF2-40B4-BE49-F238E27FC236}">
                <a16:creationId xmlns:a16="http://schemas.microsoft.com/office/drawing/2014/main" id="{022E05E3-3183-4552-A117-15AA73907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360" name="Oval 48">
            <a:extLst>
              <a:ext uri="{FF2B5EF4-FFF2-40B4-BE49-F238E27FC236}">
                <a16:creationId xmlns:a16="http://schemas.microsoft.com/office/drawing/2014/main" id="{61E08B9C-F272-47FB-8C75-66D238103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7633" name="AutoShape 49">
            <a:extLst>
              <a:ext uri="{FF2B5EF4-FFF2-40B4-BE49-F238E27FC236}">
                <a16:creationId xmlns:a16="http://schemas.microsoft.com/office/drawing/2014/main" id="{A1B7636A-DCFF-4974-B717-0B7DF7D97C17}"/>
              </a:ext>
            </a:extLst>
          </p:cNvPr>
          <p:cNvCxnSpPr>
            <a:cxnSpLocks noChangeShapeType="1"/>
            <a:stCxn id="13359" idx="6"/>
            <a:endCxn id="13360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62" name="Text Box 50">
            <a:extLst>
              <a:ext uri="{FF2B5EF4-FFF2-40B4-BE49-F238E27FC236}">
                <a16:creationId xmlns:a16="http://schemas.microsoft.com/office/drawing/2014/main" id="{33DDA740-78BB-4BF1-8C93-6DDBB093F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13363" name="Oval 51">
            <a:extLst>
              <a:ext uri="{FF2B5EF4-FFF2-40B4-BE49-F238E27FC236}">
                <a16:creationId xmlns:a16="http://schemas.microsoft.com/office/drawing/2014/main" id="{6718F5D2-A533-498F-B0D6-70990F9869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364" name="Oval 52">
            <a:extLst>
              <a:ext uri="{FF2B5EF4-FFF2-40B4-BE49-F238E27FC236}">
                <a16:creationId xmlns:a16="http://schemas.microsoft.com/office/drawing/2014/main" id="{8AAD9C58-8F32-46F5-BD71-AA4AD1404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7637" name="AutoShape 53">
            <a:extLst>
              <a:ext uri="{FF2B5EF4-FFF2-40B4-BE49-F238E27FC236}">
                <a16:creationId xmlns:a16="http://schemas.microsoft.com/office/drawing/2014/main" id="{0EABCCF8-79D5-44E2-91D3-3E873D98CB04}"/>
              </a:ext>
            </a:extLst>
          </p:cNvPr>
          <p:cNvCxnSpPr>
            <a:cxnSpLocks noChangeShapeType="1"/>
            <a:stCxn id="13363" idx="6"/>
            <a:endCxn id="13364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66" name="Text Box 54">
            <a:extLst>
              <a:ext uri="{FF2B5EF4-FFF2-40B4-BE49-F238E27FC236}">
                <a16:creationId xmlns:a16="http://schemas.microsoft.com/office/drawing/2014/main" id="{90C6EB31-F01B-4C64-94D2-AEFCD353B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3367" name="Oval 55">
            <a:extLst>
              <a:ext uri="{FF2B5EF4-FFF2-40B4-BE49-F238E27FC236}">
                <a16:creationId xmlns:a16="http://schemas.microsoft.com/office/drawing/2014/main" id="{1E689DD4-DB76-4F90-9019-3135C3C7A8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368" name="Oval 56">
            <a:extLst>
              <a:ext uri="{FF2B5EF4-FFF2-40B4-BE49-F238E27FC236}">
                <a16:creationId xmlns:a16="http://schemas.microsoft.com/office/drawing/2014/main" id="{611FEA45-79A0-40B2-9656-D99143EAD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7641" name="AutoShape 57">
            <a:extLst>
              <a:ext uri="{FF2B5EF4-FFF2-40B4-BE49-F238E27FC236}">
                <a16:creationId xmlns:a16="http://schemas.microsoft.com/office/drawing/2014/main" id="{DF88C662-46F2-4B39-B986-C19396B54465}"/>
              </a:ext>
            </a:extLst>
          </p:cNvPr>
          <p:cNvCxnSpPr>
            <a:cxnSpLocks noChangeShapeType="1"/>
            <a:stCxn id="13367" idx="6"/>
            <a:endCxn id="13368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70" name="Text Box 58">
            <a:extLst>
              <a:ext uri="{FF2B5EF4-FFF2-40B4-BE49-F238E27FC236}">
                <a16:creationId xmlns:a16="http://schemas.microsoft.com/office/drawing/2014/main" id="{955B4B28-B5C4-484F-8591-1C7960F21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13371" name="Oval 59">
            <a:extLst>
              <a:ext uri="{FF2B5EF4-FFF2-40B4-BE49-F238E27FC236}">
                <a16:creationId xmlns:a16="http://schemas.microsoft.com/office/drawing/2014/main" id="{993EEEBD-4238-49D0-8A52-D36D05C5A4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372" name="Oval 60">
            <a:extLst>
              <a:ext uri="{FF2B5EF4-FFF2-40B4-BE49-F238E27FC236}">
                <a16:creationId xmlns:a16="http://schemas.microsoft.com/office/drawing/2014/main" id="{EF0B7307-542E-4523-A0E7-1BDC98C4A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7645" name="AutoShape 61">
            <a:extLst>
              <a:ext uri="{FF2B5EF4-FFF2-40B4-BE49-F238E27FC236}">
                <a16:creationId xmlns:a16="http://schemas.microsoft.com/office/drawing/2014/main" id="{978A6D04-0ABA-4F69-A39D-F8138080B20D}"/>
              </a:ext>
            </a:extLst>
          </p:cNvPr>
          <p:cNvCxnSpPr>
            <a:cxnSpLocks noChangeShapeType="1"/>
            <a:stCxn id="13371" idx="6"/>
            <a:endCxn id="13372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74" name="Text Box 62">
            <a:extLst>
              <a:ext uri="{FF2B5EF4-FFF2-40B4-BE49-F238E27FC236}">
                <a16:creationId xmlns:a16="http://schemas.microsoft.com/office/drawing/2014/main" id="{BC85F726-05AC-4DEA-984D-A259A9E38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3375" name="Oval 63">
            <a:extLst>
              <a:ext uri="{FF2B5EF4-FFF2-40B4-BE49-F238E27FC236}">
                <a16:creationId xmlns:a16="http://schemas.microsoft.com/office/drawing/2014/main" id="{39F937F6-E0B0-437D-88AE-22A0843A2C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376" name="Oval 64">
            <a:extLst>
              <a:ext uri="{FF2B5EF4-FFF2-40B4-BE49-F238E27FC236}">
                <a16:creationId xmlns:a16="http://schemas.microsoft.com/office/drawing/2014/main" id="{6E8121BC-E99F-414E-A832-F63CB0721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7649" name="AutoShape 65">
            <a:extLst>
              <a:ext uri="{FF2B5EF4-FFF2-40B4-BE49-F238E27FC236}">
                <a16:creationId xmlns:a16="http://schemas.microsoft.com/office/drawing/2014/main" id="{2B29CE94-A478-4907-8441-976A46CE0A0F}"/>
              </a:ext>
            </a:extLst>
          </p:cNvPr>
          <p:cNvCxnSpPr>
            <a:cxnSpLocks noChangeShapeType="1"/>
            <a:stCxn id="13375" idx="6"/>
            <a:endCxn id="13376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78" name="Text Box 66">
            <a:extLst>
              <a:ext uri="{FF2B5EF4-FFF2-40B4-BE49-F238E27FC236}">
                <a16:creationId xmlns:a16="http://schemas.microsoft.com/office/drawing/2014/main" id="{9A292659-7069-409D-9DF2-7224F0059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3379" name="Oval 67">
            <a:extLst>
              <a:ext uri="{FF2B5EF4-FFF2-40B4-BE49-F238E27FC236}">
                <a16:creationId xmlns:a16="http://schemas.microsoft.com/office/drawing/2014/main" id="{1CAA494A-B089-4643-9F36-51FCFE02F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380" name="Oval 68">
            <a:extLst>
              <a:ext uri="{FF2B5EF4-FFF2-40B4-BE49-F238E27FC236}">
                <a16:creationId xmlns:a16="http://schemas.microsoft.com/office/drawing/2014/main" id="{4341713D-7D31-49D9-92E3-649996975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7653" name="AutoShape 69">
            <a:extLst>
              <a:ext uri="{FF2B5EF4-FFF2-40B4-BE49-F238E27FC236}">
                <a16:creationId xmlns:a16="http://schemas.microsoft.com/office/drawing/2014/main" id="{38275514-DB55-46B7-9463-E395222EB859}"/>
              </a:ext>
            </a:extLst>
          </p:cNvPr>
          <p:cNvCxnSpPr>
            <a:cxnSpLocks noChangeShapeType="1"/>
            <a:stCxn id="13379" idx="6"/>
            <a:endCxn id="13380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82" name="Text Box 70">
            <a:extLst>
              <a:ext uri="{FF2B5EF4-FFF2-40B4-BE49-F238E27FC236}">
                <a16:creationId xmlns:a16="http://schemas.microsoft.com/office/drawing/2014/main" id="{09BFC0F3-AC22-42FE-A810-30FC60BB0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3383" name="Rectangle 71">
            <a:extLst>
              <a:ext uri="{FF2B5EF4-FFF2-40B4-BE49-F238E27FC236}">
                <a16:creationId xmlns:a16="http://schemas.microsoft.com/office/drawing/2014/main" id="{D42743F8-77FF-43E1-856A-9C72D226D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384" name="Oval 72">
            <a:extLst>
              <a:ext uri="{FF2B5EF4-FFF2-40B4-BE49-F238E27FC236}">
                <a16:creationId xmlns:a16="http://schemas.microsoft.com/office/drawing/2014/main" id="{457189DD-8B32-4D11-B738-943FF94C9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385" name="Oval 73">
            <a:extLst>
              <a:ext uri="{FF2B5EF4-FFF2-40B4-BE49-F238E27FC236}">
                <a16:creationId xmlns:a16="http://schemas.microsoft.com/office/drawing/2014/main" id="{20B14C26-D61A-4CD8-B6F4-C7E56E50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386" name="Oval 74">
            <a:extLst>
              <a:ext uri="{FF2B5EF4-FFF2-40B4-BE49-F238E27FC236}">
                <a16:creationId xmlns:a16="http://schemas.microsoft.com/office/drawing/2014/main" id="{5A4D40FB-B5BA-404F-8059-655880EED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7659" name="AutoShape 75">
            <a:extLst>
              <a:ext uri="{FF2B5EF4-FFF2-40B4-BE49-F238E27FC236}">
                <a16:creationId xmlns:a16="http://schemas.microsoft.com/office/drawing/2014/main" id="{9120116E-58AB-4D4A-8C20-CAE838805A2E}"/>
              </a:ext>
            </a:extLst>
          </p:cNvPr>
          <p:cNvCxnSpPr>
            <a:cxnSpLocks noChangeShapeType="1"/>
            <a:stCxn id="13344" idx="6"/>
            <a:endCxn id="13384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60" name="AutoShape 76">
            <a:extLst>
              <a:ext uri="{FF2B5EF4-FFF2-40B4-BE49-F238E27FC236}">
                <a16:creationId xmlns:a16="http://schemas.microsoft.com/office/drawing/2014/main" id="{AE7A487A-0B86-489B-B341-577705AFA045}"/>
              </a:ext>
            </a:extLst>
          </p:cNvPr>
          <p:cNvCxnSpPr>
            <a:cxnSpLocks noChangeShapeType="1"/>
            <a:stCxn id="13344" idx="2"/>
            <a:endCxn id="13385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61" name="AutoShape 77">
            <a:extLst>
              <a:ext uri="{FF2B5EF4-FFF2-40B4-BE49-F238E27FC236}">
                <a16:creationId xmlns:a16="http://schemas.microsoft.com/office/drawing/2014/main" id="{978B2ED8-BD05-4BB5-8616-956B3E1E77AA}"/>
              </a:ext>
            </a:extLst>
          </p:cNvPr>
          <p:cNvCxnSpPr>
            <a:cxnSpLocks noChangeShapeType="1"/>
            <a:stCxn id="13343" idx="1"/>
            <a:endCxn id="13386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62" name="AutoShape 78">
            <a:extLst>
              <a:ext uri="{FF2B5EF4-FFF2-40B4-BE49-F238E27FC236}">
                <a16:creationId xmlns:a16="http://schemas.microsoft.com/office/drawing/2014/main" id="{05F3D1D3-EDDE-41B1-83FB-84FC49BA72A6}"/>
              </a:ext>
            </a:extLst>
          </p:cNvPr>
          <p:cNvCxnSpPr>
            <a:cxnSpLocks noChangeShapeType="1"/>
            <a:stCxn id="13384" idx="1"/>
            <a:endCxn id="13346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63" name="AutoShape 79">
            <a:extLst>
              <a:ext uri="{FF2B5EF4-FFF2-40B4-BE49-F238E27FC236}">
                <a16:creationId xmlns:a16="http://schemas.microsoft.com/office/drawing/2014/main" id="{835AB87A-81BF-48D6-8520-60CCA72FC915}"/>
              </a:ext>
            </a:extLst>
          </p:cNvPr>
          <p:cNvCxnSpPr>
            <a:cxnSpLocks noChangeShapeType="1"/>
            <a:stCxn id="13345" idx="4"/>
            <a:endCxn id="1338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64" name="AutoShape 80">
            <a:extLst>
              <a:ext uri="{FF2B5EF4-FFF2-40B4-BE49-F238E27FC236}">
                <a16:creationId xmlns:a16="http://schemas.microsoft.com/office/drawing/2014/main" id="{794C4E42-91D2-465E-83E2-89A77515B0D1}"/>
              </a:ext>
            </a:extLst>
          </p:cNvPr>
          <p:cNvCxnSpPr>
            <a:cxnSpLocks noChangeShapeType="1"/>
            <a:stCxn id="13386" idx="7"/>
            <a:endCxn id="13338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93" name="Text Box 81">
            <a:extLst>
              <a:ext uri="{FF2B5EF4-FFF2-40B4-BE49-F238E27FC236}">
                <a16:creationId xmlns:a16="http://schemas.microsoft.com/office/drawing/2014/main" id="{8B7A6BD1-7034-492B-A53E-5684E721D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3394" name="Text Box 82">
            <a:extLst>
              <a:ext uri="{FF2B5EF4-FFF2-40B4-BE49-F238E27FC236}">
                <a16:creationId xmlns:a16="http://schemas.microsoft.com/office/drawing/2014/main" id="{B8D28F1A-E1EC-4897-9C02-482D83D96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3395" name="Text Box 83">
            <a:extLst>
              <a:ext uri="{FF2B5EF4-FFF2-40B4-BE49-F238E27FC236}">
                <a16:creationId xmlns:a16="http://schemas.microsoft.com/office/drawing/2014/main" id="{28C7EC1D-774C-42E1-B9D3-76B34A849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3396" name="Text Box 84">
            <a:extLst>
              <a:ext uri="{FF2B5EF4-FFF2-40B4-BE49-F238E27FC236}">
                <a16:creationId xmlns:a16="http://schemas.microsoft.com/office/drawing/2014/main" id="{46FCE8AE-1C0F-46A7-8964-15C143181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3397" name="Text Box 85">
            <a:extLst>
              <a:ext uri="{FF2B5EF4-FFF2-40B4-BE49-F238E27FC236}">
                <a16:creationId xmlns:a16="http://schemas.microsoft.com/office/drawing/2014/main" id="{C5F11CF6-7C38-47E5-AED2-D9BD89D00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3398" name="Text Box 86">
            <a:extLst>
              <a:ext uri="{FF2B5EF4-FFF2-40B4-BE49-F238E27FC236}">
                <a16:creationId xmlns:a16="http://schemas.microsoft.com/office/drawing/2014/main" id="{1D48494C-EB8D-4C1D-B9B6-F43AB1743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3399" name="Text Box 87">
            <a:extLst>
              <a:ext uri="{FF2B5EF4-FFF2-40B4-BE49-F238E27FC236}">
                <a16:creationId xmlns:a16="http://schemas.microsoft.com/office/drawing/2014/main" id="{F23180FC-41CE-49D2-AF17-339582DA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3400" name="Text Box 88">
            <a:extLst>
              <a:ext uri="{FF2B5EF4-FFF2-40B4-BE49-F238E27FC236}">
                <a16:creationId xmlns:a16="http://schemas.microsoft.com/office/drawing/2014/main" id="{66487DD4-343A-4D09-85DD-E9D9B230C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3401" name="Text Box 89">
            <a:extLst>
              <a:ext uri="{FF2B5EF4-FFF2-40B4-BE49-F238E27FC236}">
                <a16:creationId xmlns:a16="http://schemas.microsoft.com/office/drawing/2014/main" id="{8116CC2B-A5A1-4ECC-8682-3EB1EF169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3402" name="Text Box 90">
            <a:extLst>
              <a:ext uri="{FF2B5EF4-FFF2-40B4-BE49-F238E27FC236}">
                <a16:creationId xmlns:a16="http://schemas.microsoft.com/office/drawing/2014/main" id="{93419E86-C5AD-4DBC-957E-8E311F5D3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3403" name="Text Box 91">
            <a:extLst>
              <a:ext uri="{FF2B5EF4-FFF2-40B4-BE49-F238E27FC236}">
                <a16:creationId xmlns:a16="http://schemas.microsoft.com/office/drawing/2014/main" id="{76200CED-6F72-4EBE-B523-869F0290D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3404" name="Text Box 92">
            <a:extLst>
              <a:ext uri="{FF2B5EF4-FFF2-40B4-BE49-F238E27FC236}">
                <a16:creationId xmlns:a16="http://schemas.microsoft.com/office/drawing/2014/main" id="{52CAA2BB-38C3-4F49-9021-CF4FB4AE9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13405" name="Text Box 93">
            <a:extLst>
              <a:ext uri="{FF2B5EF4-FFF2-40B4-BE49-F238E27FC236}">
                <a16:creationId xmlns:a16="http://schemas.microsoft.com/office/drawing/2014/main" id="{0EA86E43-9720-4964-B2A2-A9AC502D6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3406" name="Text Box 94">
            <a:extLst>
              <a:ext uri="{FF2B5EF4-FFF2-40B4-BE49-F238E27FC236}">
                <a16:creationId xmlns:a16="http://schemas.microsoft.com/office/drawing/2014/main" id="{3143F314-3F14-42D3-B44A-07D0A7949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3407" name="Text Box 95">
            <a:extLst>
              <a:ext uri="{FF2B5EF4-FFF2-40B4-BE49-F238E27FC236}">
                <a16:creationId xmlns:a16="http://schemas.microsoft.com/office/drawing/2014/main" id="{E88587AA-E40F-426A-8CDF-3E8366FD3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13408" name="Text Box 96">
            <a:extLst>
              <a:ext uri="{FF2B5EF4-FFF2-40B4-BE49-F238E27FC236}">
                <a16:creationId xmlns:a16="http://schemas.microsoft.com/office/drawing/2014/main" id="{9C03554E-F057-4D71-9E39-F78006309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3409" name="Text Box 97">
            <a:extLst>
              <a:ext uri="{FF2B5EF4-FFF2-40B4-BE49-F238E27FC236}">
                <a16:creationId xmlns:a16="http://schemas.microsoft.com/office/drawing/2014/main" id="{52317C11-3CB7-4ACB-93DF-5091ED3CA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3410" name="Text Box 98">
            <a:extLst>
              <a:ext uri="{FF2B5EF4-FFF2-40B4-BE49-F238E27FC236}">
                <a16:creationId xmlns:a16="http://schemas.microsoft.com/office/drawing/2014/main" id="{D8781804-1B00-476E-9622-6A710FAD7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3411" name="Text Box 99">
            <a:extLst>
              <a:ext uri="{FF2B5EF4-FFF2-40B4-BE49-F238E27FC236}">
                <a16:creationId xmlns:a16="http://schemas.microsoft.com/office/drawing/2014/main" id="{F72E63E0-3C0B-4BB6-9BDB-93FBDB37B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3412" name="Text Box 100">
            <a:extLst>
              <a:ext uri="{FF2B5EF4-FFF2-40B4-BE49-F238E27FC236}">
                <a16:creationId xmlns:a16="http://schemas.microsoft.com/office/drawing/2014/main" id="{C91E4C75-247D-4A2B-81FB-E06468766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3413" name="Text Box 101">
            <a:extLst>
              <a:ext uri="{FF2B5EF4-FFF2-40B4-BE49-F238E27FC236}">
                <a16:creationId xmlns:a16="http://schemas.microsoft.com/office/drawing/2014/main" id="{0B783C2D-2A3E-408E-A87D-80D0CF92C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3414" name="Text Box 102">
            <a:extLst>
              <a:ext uri="{FF2B5EF4-FFF2-40B4-BE49-F238E27FC236}">
                <a16:creationId xmlns:a16="http://schemas.microsoft.com/office/drawing/2014/main" id="{031D4349-7247-47AC-A4FD-BB1DAF119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3415" name="Text Box 103">
            <a:extLst>
              <a:ext uri="{FF2B5EF4-FFF2-40B4-BE49-F238E27FC236}">
                <a16:creationId xmlns:a16="http://schemas.microsoft.com/office/drawing/2014/main" id="{93227B62-E14B-48F9-836F-61A15D87B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3416" name="Text Box 104">
            <a:extLst>
              <a:ext uri="{FF2B5EF4-FFF2-40B4-BE49-F238E27FC236}">
                <a16:creationId xmlns:a16="http://schemas.microsoft.com/office/drawing/2014/main" id="{2EBD6886-78CC-4FC3-96A8-D213DFB79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3417" name="Text Box 105">
            <a:extLst>
              <a:ext uri="{FF2B5EF4-FFF2-40B4-BE49-F238E27FC236}">
                <a16:creationId xmlns:a16="http://schemas.microsoft.com/office/drawing/2014/main" id="{2A6269A5-EB32-4781-9003-C23ECEC5C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3418" name="Text Box 106">
            <a:extLst>
              <a:ext uri="{FF2B5EF4-FFF2-40B4-BE49-F238E27FC236}">
                <a16:creationId xmlns:a16="http://schemas.microsoft.com/office/drawing/2014/main" id="{372187FB-2F36-40CC-8261-E24AAC87F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3419" name="Text Box 107">
            <a:extLst>
              <a:ext uri="{FF2B5EF4-FFF2-40B4-BE49-F238E27FC236}">
                <a16:creationId xmlns:a16="http://schemas.microsoft.com/office/drawing/2014/main" id="{3478646F-55B3-430F-B18D-43A443F14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3420" name="Text Box 108">
            <a:extLst>
              <a:ext uri="{FF2B5EF4-FFF2-40B4-BE49-F238E27FC236}">
                <a16:creationId xmlns:a16="http://schemas.microsoft.com/office/drawing/2014/main" id="{2F33C779-F022-42AA-B211-66EC65FB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3421" name="Text Box 109">
            <a:extLst>
              <a:ext uri="{FF2B5EF4-FFF2-40B4-BE49-F238E27FC236}">
                <a16:creationId xmlns:a16="http://schemas.microsoft.com/office/drawing/2014/main" id="{E01C1775-BCEE-4E82-904C-103D92A8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3422" name="Text Box 110">
            <a:extLst>
              <a:ext uri="{FF2B5EF4-FFF2-40B4-BE49-F238E27FC236}">
                <a16:creationId xmlns:a16="http://schemas.microsoft.com/office/drawing/2014/main" id="{4C9B6FB9-F956-4E2D-9F28-81CCEDBA5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3423" name="Text Box 111">
            <a:extLst>
              <a:ext uri="{FF2B5EF4-FFF2-40B4-BE49-F238E27FC236}">
                <a16:creationId xmlns:a16="http://schemas.microsoft.com/office/drawing/2014/main" id="{FAB369ED-59EF-40A4-B10B-259E63735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3424" name="Text Box 112">
            <a:extLst>
              <a:ext uri="{FF2B5EF4-FFF2-40B4-BE49-F238E27FC236}">
                <a16:creationId xmlns:a16="http://schemas.microsoft.com/office/drawing/2014/main" id="{D0E420A1-F01B-4953-A94B-63F0DEE1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3425" name="Text Box 113">
            <a:extLst>
              <a:ext uri="{FF2B5EF4-FFF2-40B4-BE49-F238E27FC236}">
                <a16:creationId xmlns:a16="http://schemas.microsoft.com/office/drawing/2014/main" id="{E1CEA1C1-20B1-4359-8819-D9567AB7B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3426" name="Text Box 114">
            <a:extLst>
              <a:ext uri="{FF2B5EF4-FFF2-40B4-BE49-F238E27FC236}">
                <a16:creationId xmlns:a16="http://schemas.microsoft.com/office/drawing/2014/main" id="{65F231B2-EE1A-42B7-96D6-692974C53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3427" name="Text Box 115">
            <a:extLst>
              <a:ext uri="{FF2B5EF4-FFF2-40B4-BE49-F238E27FC236}">
                <a16:creationId xmlns:a16="http://schemas.microsoft.com/office/drawing/2014/main" id="{E214BC5E-9634-4FB4-BF2D-44243BC5A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3428" name="Text Box 116">
            <a:extLst>
              <a:ext uri="{FF2B5EF4-FFF2-40B4-BE49-F238E27FC236}">
                <a16:creationId xmlns:a16="http://schemas.microsoft.com/office/drawing/2014/main" id="{63A7563E-F61C-4091-BEEC-AEF71CBC0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3429" name="Text Box 117">
            <a:extLst>
              <a:ext uri="{FF2B5EF4-FFF2-40B4-BE49-F238E27FC236}">
                <a16:creationId xmlns:a16="http://schemas.microsoft.com/office/drawing/2014/main" id="{242F7D32-6549-47BC-8047-D6425D83A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3430" name="Text Box 118">
            <a:extLst>
              <a:ext uri="{FF2B5EF4-FFF2-40B4-BE49-F238E27FC236}">
                <a16:creationId xmlns:a16="http://schemas.microsoft.com/office/drawing/2014/main" id="{5148269C-FB9F-4AC2-AEC7-D0AD30EF5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3431" name="Text Box 119">
            <a:extLst>
              <a:ext uri="{FF2B5EF4-FFF2-40B4-BE49-F238E27FC236}">
                <a16:creationId xmlns:a16="http://schemas.microsoft.com/office/drawing/2014/main" id="{0015C69B-EC03-45DE-B099-7CBAB2721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3432" name="Text Box 120">
            <a:extLst>
              <a:ext uri="{FF2B5EF4-FFF2-40B4-BE49-F238E27FC236}">
                <a16:creationId xmlns:a16="http://schemas.microsoft.com/office/drawing/2014/main" id="{DB173619-BDF5-41EF-A56C-8C6A280D5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3433" name="Text Box 121">
            <a:extLst>
              <a:ext uri="{FF2B5EF4-FFF2-40B4-BE49-F238E27FC236}">
                <a16:creationId xmlns:a16="http://schemas.microsoft.com/office/drawing/2014/main" id="{E33498DF-2AC5-447A-9909-DE575F4DB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3434" name="Text Box 122">
            <a:extLst>
              <a:ext uri="{FF2B5EF4-FFF2-40B4-BE49-F238E27FC236}">
                <a16:creationId xmlns:a16="http://schemas.microsoft.com/office/drawing/2014/main" id="{D8E9819C-DE7A-4D38-8326-49E955826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3435" name="Text Box 123">
            <a:extLst>
              <a:ext uri="{FF2B5EF4-FFF2-40B4-BE49-F238E27FC236}">
                <a16:creationId xmlns:a16="http://schemas.microsoft.com/office/drawing/2014/main" id="{F36042AB-12DA-48A9-B823-46FBBE80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3436" name="Text Box 124">
            <a:extLst>
              <a:ext uri="{FF2B5EF4-FFF2-40B4-BE49-F238E27FC236}">
                <a16:creationId xmlns:a16="http://schemas.microsoft.com/office/drawing/2014/main" id="{A7C70BD1-C3EE-434D-BA3C-CE0092A1D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3437" name="Text Box 125">
            <a:extLst>
              <a:ext uri="{FF2B5EF4-FFF2-40B4-BE49-F238E27FC236}">
                <a16:creationId xmlns:a16="http://schemas.microsoft.com/office/drawing/2014/main" id="{A2BB4E47-3442-4873-BA3E-114516E68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3438" name="Text Box 126">
            <a:extLst>
              <a:ext uri="{FF2B5EF4-FFF2-40B4-BE49-F238E27FC236}">
                <a16:creationId xmlns:a16="http://schemas.microsoft.com/office/drawing/2014/main" id="{6658151C-7A6B-4173-A165-D89D89643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3439" name="Text Box 127">
            <a:extLst>
              <a:ext uri="{FF2B5EF4-FFF2-40B4-BE49-F238E27FC236}">
                <a16:creationId xmlns:a16="http://schemas.microsoft.com/office/drawing/2014/main" id="{F876FF7D-1161-4B31-9617-C7F11A9AD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3440" name="Text Box 128">
            <a:extLst>
              <a:ext uri="{FF2B5EF4-FFF2-40B4-BE49-F238E27FC236}">
                <a16:creationId xmlns:a16="http://schemas.microsoft.com/office/drawing/2014/main" id="{C1127820-10A6-4725-B1D3-E1AEE2291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3441" name="Text Box 129">
            <a:extLst>
              <a:ext uri="{FF2B5EF4-FFF2-40B4-BE49-F238E27FC236}">
                <a16:creationId xmlns:a16="http://schemas.microsoft.com/office/drawing/2014/main" id="{BAD83286-72F6-4A05-AA63-C537B0C7E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3442" name="Text Box 130">
            <a:extLst>
              <a:ext uri="{FF2B5EF4-FFF2-40B4-BE49-F238E27FC236}">
                <a16:creationId xmlns:a16="http://schemas.microsoft.com/office/drawing/2014/main" id="{11C1DCA8-14B9-45BA-AFAC-23EB154FA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3443" name="Text Box 131">
            <a:extLst>
              <a:ext uri="{FF2B5EF4-FFF2-40B4-BE49-F238E27FC236}">
                <a16:creationId xmlns:a16="http://schemas.microsoft.com/office/drawing/2014/main" id="{CA756D72-E8FC-466A-B3CE-CA7054189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cxnSp>
        <p:nvCxnSpPr>
          <p:cNvPr id="67716" name="AutoShape 132">
            <a:extLst>
              <a:ext uri="{FF2B5EF4-FFF2-40B4-BE49-F238E27FC236}">
                <a16:creationId xmlns:a16="http://schemas.microsoft.com/office/drawing/2014/main" id="{F004425A-7C8D-42ED-A150-2B476782662D}"/>
              </a:ext>
            </a:extLst>
          </p:cNvPr>
          <p:cNvCxnSpPr>
            <a:cxnSpLocks noChangeShapeType="1"/>
            <a:stCxn id="13343" idx="4"/>
            <a:endCxn id="1338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45" name="Oval 133">
            <a:extLst>
              <a:ext uri="{FF2B5EF4-FFF2-40B4-BE49-F238E27FC236}">
                <a16:creationId xmlns:a16="http://schemas.microsoft.com/office/drawing/2014/main" id="{51314184-FB3B-4309-8E1C-9BC924B0F7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446" name="Oval 134">
            <a:extLst>
              <a:ext uri="{FF2B5EF4-FFF2-40B4-BE49-F238E27FC236}">
                <a16:creationId xmlns:a16="http://schemas.microsoft.com/office/drawing/2014/main" id="{FEA11BE3-9C8C-48BD-B53B-53D59DB37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7719" name="AutoShape 135">
            <a:extLst>
              <a:ext uri="{FF2B5EF4-FFF2-40B4-BE49-F238E27FC236}">
                <a16:creationId xmlns:a16="http://schemas.microsoft.com/office/drawing/2014/main" id="{5C9FEC8A-877C-4209-9AB4-0977588C3264}"/>
              </a:ext>
            </a:extLst>
          </p:cNvPr>
          <p:cNvCxnSpPr>
            <a:cxnSpLocks noChangeShapeType="1"/>
            <a:stCxn id="13445" idx="6"/>
            <a:endCxn id="13446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48" name="Text Box 136">
            <a:extLst>
              <a:ext uri="{FF2B5EF4-FFF2-40B4-BE49-F238E27FC236}">
                <a16:creationId xmlns:a16="http://schemas.microsoft.com/office/drawing/2014/main" id="{0E9E03AB-A69C-46C7-AB7F-67FA86B7D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3449" name="Text Box 137">
            <a:extLst>
              <a:ext uri="{FF2B5EF4-FFF2-40B4-BE49-F238E27FC236}">
                <a16:creationId xmlns:a16="http://schemas.microsoft.com/office/drawing/2014/main" id="{8C5530ED-63D9-41C7-B5B8-756540A06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3450" name="Text Box 138">
            <a:extLst>
              <a:ext uri="{FF2B5EF4-FFF2-40B4-BE49-F238E27FC236}">
                <a16:creationId xmlns:a16="http://schemas.microsoft.com/office/drawing/2014/main" id="{017B010B-7597-404E-B555-F2B92B584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3451" name="Oval 139">
            <a:extLst>
              <a:ext uri="{FF2B5EF4-FFF2-40B4-BE49-F238E27FC236}">
                <a16:creationId xmlns:a16="http://schemas.microsoft.com/office/drawing/2014/main" id="{55246236-B90B-498F-A903-F7BE95B535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452" name="Oval 140">
            <a:extLst>
              <a:ext uri="{FF2B5EF4-FFF2-40B4-BE49-F238E27FC236}">
                <a16:creationId xmlns:a16="http://schemas.microsoft.com/office/drawing/2014/main" id="{4C1B8958-262C-49A7-AA8D-BFAA547F4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7725" name="AutoShape 141">
            <a:extLst>
              <a:ext uri="{FF2B5EF4-FFF2-40B4-BE49-F238E27FC236}">
                <a16:creationId xmlns:a16="http://schemas.microsoft.com/office/drawing/2014/main" id="{BB406C4F-62A7-462F-992F-2BF10B79D7F2}"/>
              </a:ext>
            </a:extLst>
          </p:cNvPr>
          <p:cNvCxnSpPr>
            <a:cxnSpLocks noChangeShapeType="1"/>
            <a:stCxn id="13451" idx="6"/>
            <a:endCxn id="13452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54" name="Text Box 142">
            <a:extLst>
              <a:ext uri="{FF2B5EF4-FFF2-40B4-BE49-F238E27FC236}">
                <a16:creationId xmlns:a16="http://schemas.microsoft.com/office/drawing/2014/main" id="{470BF9CB-E8D2-49B2-99C8-FE1FAE37C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3455" name="Text Box 143">
            <a:extLst>
              <a:ext uri="{FF2B5EF4-FFF2-40B4-BE49-F238E27FC236}">
                <a16:creationId xmlns:a16="http://schemas.microsoft.com/office/drawing/2014/main" id="{3CD1E722-EC34-4EB3-A93D-31FCF99F4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3456" name="Text Box 144">
            <a:extLst>
              <a:ext uri="{FF2B5EF4-FFF2-40B4-BE49-F238E27FC236}">
                <a16:creationId xmlns:a16="http://schemas.microsoft.com/office/drawing/2014/main" id="{A7949730-4CFC-4880-882E-289DC9585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3457" name="Oval 145">
            <a:extLst>
              <a:ext uri="{FF2B5EF4-FFF2-40B4-BE49-F238E27FC236}">
                <a16:creationId xmlns:a16="http://schemas.microsoft.com/office/drawing/2014/main" id="{ED0E99DB-18C6-48E0-884A-0ACD2522DC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3458" name="Oval 146">
            <a:extLst>
              <a:ext uri="{FF2B5EF4-FFF2-40B4-BE49-F238E27FC236}">
                <a16:creationId xmlns:a16="http://schemas.microsoft.com/office/drawing/2014/main" id="{110E8339-950F-43C1-9EDA-030AE1FFB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7731" name="AutoShape 147">
            <a:extLst>
              <a:ext uri="{FF2B5EF4-FFF2-40B4-BE49-F238E27FC236}">
                <a16:creationId xmlns:a16="http://schemas.microsoft.com/office/drawing/2014/main" id="{69926211-2DAE-402B-8608-7593639CE805}"/>
              </a:ext>
            </a:extLst>
          </p:cNvPr>
          <p:cNvCxnSpPr>
            <a:cxnSpLocks noChangeShapeType="1"/>
            <a:stCxn id="13457" idx="6"/>
            <a:endCxn id="13458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60" name="Text Box 148">
            <a:extLst>
              <a:ext uri="{FF2B5EF4-FFF2-40B4-BE49-F238E27FC236}">
                <a16:creationId xmlns:a16="http://schemas.microsoft.com/office/drawing/2014/main" id="{050EBBC0-CE79-4366-9036-C617CD1EB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3461" name="Text Box 149">
            <a:extLst>
              <a:ext uri="{FF2B5EF4-FFF2-40B4-BE49-F238E27FC236}">
                <a16:creationId xmlns:a16="http://schemas.microsoft.com/office/drawing/2014/main" id="{DC0E2E9E-5479-4311-8E5F-EE1E4F3DE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3462" name="Text Box 150">
            <a:extLst>
              <a:ext uri="{FF2B5EF4-FFF2-40B4-BE49-F238E27FC236}">
                <a16:creationId xmlns:a16="http://schemas.microsoft.com/office/drawing/2014/main" id="{72D63191-E644-4DA4-AEBE-0BD193F61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3463" name="Text Box 151">
            <a:extLst>
              <a:ext uri="{FF2B5EF4-FFF2-40B4-BE49-F238E27FC236}">
                <a16:creationId xmlns:a16="http://schemas.microsoft.com/office/drawing/2014/main" id="{6BC55E8C-6CB4-4E40-B652-8DAC85DD3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Add Edge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>
            <a:extLst>
              <a:ext uri="{FF2B5EF4-FFF2-40B4-BE49-F238E27FC236}">
                <a16:creationId xmlns:a16="http://schemas.microsoft.com/office/drawing/2014/main" id="{B5A9394A-860F-4BBB-BCCE-65A7DDA13F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339" name="Oval 3">
            <a:extLst>
              <a:ext uri="{FF2B5EF4-FFF2-40B4-BE49-F238E27FC236}">
                <a16:creationId xmlns:a16="http://schemas.microsoft.com/office/drawing/2014/main" id="{AB576C50-CDBD-4179-A385-00E7C0F31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8612" name="AutoShape 4">
            <a:extLst>
              <a:ext uri="{FF2B5EF4-FFF2-40B4-BE49-F238E27FC236}">
                <a16:creationId xmlns:a16="http://schemas.microsoft.com/office/drawing/2014/main" id="{69CDD6E7-71D4-4F0B-BE99-6548A45FD91E}"/>
              </a:ext>
            </a:extLst>
          </p:cNvPr>
          <p:cNvCxnSpPr>
            <a:cxnSpLocks noChangeShapeType="1"/>
            <a:stCxn id="14338" idx="6"/>
            <a:endCxn id="14339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Text Box 5">
            <a:extLst>
              <a:ext uri="{FF2B5EF4-FFF2-40B4-BE49-F238E27FC236}">
                <a16:creationId xmlns:a16="http://schemas.microsoft.com/office/drawing/2014/main" id="{4EF5BCB1-4044-49C0-8A96-C3C2C7422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4342" name="Oval 6">
            <a:extLst>
              <a:ext uri="{FF2B5EF4-FFF2-40B4-BE49-F238E27FC236}">
                <a16:creationId xmlns:a16="http://schemas.microsoft.com/office/drawing/2014/main" id="{7BDDE38D-605B-47EC-9D57-C958F6AA12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343" name="Oval 7">
            <a:extLst>
              <a:ext uri="{FF2B5EF4-FFF2-40B4-BE49-F238E27FC236}">
                <a16:creationId xmlns:a16="http://schemas.microsoft.com/office/drawing/2014/main" id="{0AFF485C-2263-4AA4-AA80-3C74AFF47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8616" name="AutoShape 8">
            <a:extLst>
              <a:ext uri="{FF2B5EF4-FFF2-40B4-BE49-F238E27FC236}">
                <a16:creationId xmlns:a16="http://schemas.microsoft.com/office/drawing/2014/main" id="{0A00E68C-7F04-4466-BE8B-27944FEA4FE8}"/>
              </a:ext>
            </a:extLst>
          </p:cNvPr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5" name="Text Box 9">
            <a:extLst>
              <a:ext uri="{FF2B5EF4-FFF2-40B4-BE49-F238E27FC236}">
                <a16:creationId xmlns:a16="http://schemas.microsoft.com/office/drawing/2014/main" id="{57BB48EE-677D-43CB-85A5-610B24A8A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4346" name="Oval 10">
            <a:extLst>
              <a:ext uri="{FF2B5EF4-FFF2-40B4-BE49-F238E27FC236}">
                <a16:creationId xmlns:a16="http://schemas.microsoft.com/office/drawing/2014/main" id="{52ACA60F-13F6-43AE-B3F1-198A408565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347" name="Oval 11">
            <a:extLst>
              <a:ext uri="{FF2B5EF4-FFF2-40B4-BE49-F238E27FC236}">
                <a16:creationId xmlns:a16="http://schemas.microsoft.com/office/drawing/2014/main" id="{FBF4334D-8749-4B37-A1CE-8E0D8F48C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8620" name="AutoShape 12">
            <a:extLst>
              <a:ext uri="{FF2B5EF4-FFF2-40B4-BE49-F238E27FC236}">
                <a16:creationId xmlns:a16="http://schemas.microsoft.com/office/drawing/2014/main" id="{C1654B0F-0001-429C-9679-8E3740D5D59A}"/>
              </a:ext>
            </a:extLst>
          </p:cNvPr>
          <p:cNvCxnSpPr>
            <a:cxnSpLocks noChangeShapeType="1"/>
            <a:stCxn id="14346" idx="6"/>
            <a:endCxn id="14347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9" name="Text Box 13">
            <a:extLst>
              <a:ext uri="{FF2B5EF4-FFF2-40B4-BE49-F238E27FC236}">
                <a16:creationId xmlns:a16="http://schemas.microsoft.com/office/drawing/2014/main" id="{20D3AB68-0BDF-4B64-9801-2805275CF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4350" name="Oval 14">
            <a:extLst>
              <a:ext uri="{FF2B5EF4-FFF2-40B4-BE49-F238E27FC236}">
                <a16:creationId xmlns:a16="http://schemas.microsoft.com/office/drawing/2014/main" id="{8194B639-5AD7-4489-B88A-CDF9A5CEE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351" name="Oval 15">
            <a:extLst>
              <a:ext uri="{FF2B5EF4-FFF2-40B4-BE49-F238E27FC236}">
                <a16:creationId xmlns:a16="http://schemas.microsoft.com/office/drawing/2014/main" id="{F3426373-B25F-4E22-86E5-FFCA46D13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8624" name="AutoShape 16">
            <a:extLst>
              <a:ext uri="{FF2B5EF4-FFF2-40B4-BE49-F238E27FC236}">
                <a16:creationId xmlns:a16="http://schemas.microsoft.com/office/drawing/2014/main" id="{C624CA7C-8D86-47E7-AC7B-CF555C40D225}"/>
              </a:ext>
            </a:extLst>
          </p:cNvPr>
          <p:cNvCxnSpPr>
            <a:cxnSpLocks noChangeShapeType="1"/>
            <a:stCxn id="14350" idx="6"/>
            <a:endCxn id="14351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3" name="Text Box 17">
            <a:extLst>
              <a:ext uri="{FF2B5EF4-FFF2-40B4-BE49-F238E27FC236}">
                <a16:creationId xmlns:a16="http://schemas.microsoft.com/office/drawing/2014/main" id="{9A81A879-75C3-4017-A24F-91486C04F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4354" name="Oval 18">
            <a:extLst>
              <a:ext uri="{FF2B5EF4-FFF2-40B4-BE49-F238E27FC236}">
                <a16:creationId xmlns:a16="http://schemas.microsoft.com/office/drawing/2014/main" id="{6F9E3EAA-E1CB-49E7-ADBC-47BA6701A8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355" name="Oval 19">
            <a:extLst>
              <a:ext uri="{FF2B5EF4-FFF2-40B4-BE49-F238E27FC236}">
                <a16:creationId xmlns:a16="http://schemas.microsoft.com/office/drawing/2014/main" id="{24E71B20-715E-439A-A0AD-043BF4C00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8628" name="AutoShape 20">
            <a:extLst>
              <a:ext uri="{FF2B5EF4-FFF2-40B4-BE49-F238E27FC236}">
                <a16:creationId xmlns:a16="http://schemas.microsoft.com/office/drawing/2014/main" id="{6DF8B9BC-C1FB-4ED7-AC59-CCF4E6E29AB0}"/>
              </a:ext>
            </a:extLst>
          </p:cNvPr>
          <p:cNvCxnSpPr>
            <a:cxnSpLocks noChangeShapeType="1"/>
            <a:stCxn id="14354" idx="6"/>
            <a:endCxn id="14355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7" name="Text Box 21">
            <a:extLst>
              <a:ext uri="{FF2B5EF4-FFF2-40B4-BE49-F238E27FC236}">
                <a16:creationId xmlns:a16="http://schemas.microsoft.com/office/drawing/2014/main" id="{8893282B-763A-436C-B531-559940451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4358" name="Oval 22">
            <a:extLst>
              <a:ext uri="{FF2B5EF4-FFF2-40B4-BE49-F238E27FC236}">
                <a16:creationId xmlns:a16="http://schemas.microsoft.com/office/drawing/2014/main" id="{78CF0404-0933-4EC3-A3A9-755B2799BC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359" name="Oval 23">
            <a:extLst>
              <a:ext uri="{FF2B5EF4-FFF2-40B4-BE49-F238E27FC236}">
                <a16:creationId xmlns:a16="http://schemas.microsoft.com/office/drawing/2014/main" id="{1B52AEAD-20E1-4B23-A1CD-8C65BAB6C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8632" name="AutoShape 24">
            <a:extLst>
              <a:ext uri="{FF2B5EF4-FFF2-40B4-BE49-F238E27FC236}">
                <a16:creationId xmlns:a16="http://schemas.microsoft.com/office/drawing/2014/main" id="{F8D6E2BE-0BC0-4E6A-A548-309F6A08FC18}"/>
              </a:ext>
            </a:extLst>
          </p:cNvPr>
          <p:cNvCxnSpPr>
            <a:cxnSpLocks noChangeShapeType="1"/>
            <a:stCxn id="14358" idx="6"/>
            <a:endCxn id="14359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1" name="Text Box 25">
            <a:extLst>
              <a:ext uri="{FF2B5EF4-FFF2-40B4-BE49-F238E27FC236}">
                <a16:creationId xmlns:a16="http://schemas.microsoft.com/office/drawing/2014/main" id="{877FB563-ED8A-4A6F-86D9-B25996BB0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4362" name="Oval 26">
            <a:extLst>
              <a:ext uri="{FF2B5EF4-FFF2-40B4-BE49-F238E27FC236}">
                <a16:creationId xmlns:a16="http://schemas.microsoft.com/office/drawing/2014/main" id="{2AA679DE-9103-45C8-B527-A88C06E31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363" name="Oval 27">
            <a:extLst>
              <a:ext uri="{FF2B5EF4-FFF2-40B4-BE49-F238E27FC236}">
                <a16:creationId xmlns:a16="http://schemas.microsoft.com/office/drawing/2014/main" id="{DFDD1457-800E-49BE-A5E5-21722BE80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8636" name="AutoShape 28">
            <a:extLst>
              <a:ext uri="{FF2B5EF4-FFF2-40B4-BE49-F238E27FC236}">
                <a16:creationId xmlns:a16="http://schemas.microsoft.com/office/drawing/2014/main" id="{A650890D-96E8-4FEC-BDB5-68F89E1CD43C}"/>
              </a:ext>
            </a:extLst>
          </p:cNvPr>
          <p:cNvCxnSpPr>
            <a:cxnSpLocks noChangeShapeType="1"/>
            <a:stCxn id="14362" idx="6"/>
            <a:endCxn id="1436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5" name="Text Box 29">
            <a:extLst>
              <a:ext uri="{FF2B5EF4-FFF2-40B4-BE49-F238E27FC236}">
                <a16:creationId xmlns:a16="http://schemas.microsoft.com/office/drawing/2014/main" id="{B8F92E82-46C2-4FD6-807F-C8176BE87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4366" name="Oval 30">
            <a:extLst>
              <a:ext uri="{FF2B5EF4-FFF2-40B4-BE49-F238E27FC236}">
                <a16:creationId xmlns:a16="http://schemas.microsoft.com/office/drawing/2014/main" id="{86B3B14F-74C5-483D-BF57-35A7B7948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367" name="Oval 31">
            <a:extLst>
              <a:ext uri="{FF2B5EF4-FFF2-40B4-BE49-F238E27FC236}">
                <a16:creationId xmlns:a16="http://schemas.microsoft.com/office/drawing/2014/main" id="{60ACB9ED-F171-4E2E-A539-BEC8F1347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368" name="Oval 32">
            <a:extLst>
              <a:ext uri="{FF2B5EF4-FFF2-40B4-BE49-F238E27FC236}">
                <a16:creationId xmlns:a16="http://schemas.microsoft.com/office/drawing/2014/main" id="{6672FE0B-BB6E-4DB5-9AFC-EF2217A5D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369" name="Oval 33">
            <a:extLst>
              <a:ext uri="{FF2B5EF4-FFF2-40B4-BE49-F238E27FC236}">
                <a16:creationId xmlns:a16="http://schemas.microsoft.com/office/drawing/2014/main" id="{6CDD7843-E8C2-44E3-B2EE-B3E946927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370" name="Oval 34">
            <a:extLst>
              <a:ext uri="{FF2B5EF4-FFF2-40B4-BE49-F238E27FC236}">
                <a16:creationId xmlns:a16="http://schemas.microsoft.com/office/drawing/2014/main" id="{B2CA3773-207A-439D-BD60-047258869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8643" name="AutoShape 35">
            <a:extLst>
              <a:ext uri="{FF2B5EF4-FFF2-40B4-BE49-F238E27FC236}">
                <a16:creationId xmlns:a16="http://schemas.microsoft.com/office/drawing/2014/main" id="{D7396AB1-FBE5-413E-8A38-FBC65DD4A82C}"/>
              </a:ext>
            </a:extLst>
          </p:cNvPr>
          <p:cNvCxnSpPr>
            <a:cxnSpLocks noChangeShapeType="1"/>
            <a:stCxn id="14362" idx="3"/>
            <a:endCxn id="14367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44" name="AutoShape 36">
            <a:extLst>
              <a:ext uri="{FF2B5EF4-FFF2-40B4-BE49-F238E27FC236}">
                <a16:creationId xmlns:a16="http://schemas.microsoft.com/office/drawing/2014/main" id="{8AC9A57C-DA57-4A8B-B41F-F5D98E3F2EEE}"/>
              </a:ext>
            </a:extLst>
          </p:cNvPr>
          <p:cNvCxnSpPr>
            <a:cxnSpLocks noChangeShapeType="1"/>
            <a:stCxn id="14367" idx="5"/>
            <a:endCxn id="14368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45" name="AutoShape 37">
            <a:extLst>
              <a:ext uri="{FF2B5EF4-FFF2-40B4-BE49-F238E27FC236}">
                <a16:creationId xmlns:a16="http://schemas.microsoft.com/office/drawing/2014/main" id="{77B94BD2-786C-4834-8362-667369A013CA}"/>
              </a:ext>
            </a:extLst>
          </p:cNvPr>
          <p:cNvCxnSpPr>
            <a:cxnSpLocks noChangeShapeType="1"/>
            <a:stCxn id="14368" idx="7"/>
            <a:endCxn id="14370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46" name="AutoShape 38">
            <a:extLst>
              <a:ext uri="{FF2B5EF4-FFF2-40B4-BE49-F238E27FC236}">
                <a16:creationId xmlns:a16="http://schemas.microsoft.com/office/drawing/2014/main" id="{60CD90F3-EECC-46FB-BAA4-A6DEA511AE9D}"/>
              </a:ext>
            </a:extLst>
          </p:cNvPr>
          <p:cNvCxnSpPr>
            <a:cxnSpLocks noChangeShapeType="1"/>
            <a:stCxn id="14369" idx="3"/>
            <a:endCxn id="14370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47" name="AutoShape 39">
            <a:extLst>
              <a:ext uri="{FF2B5EF4-FFF2-40B4-BE49-F238E27FC236}">
                <a16:creationId xmlns:a16="http://schemas.microsoft.com/office/drawing/2014/main" id="{572B8FBE-24D2-44B7-A065-1AF16D0506D1}"/>
              </a:ext>
            </a:extLst>
          </p:cNvPr>
          <p:cNvCxnSpPr>
            <a:cxnSpLocks noChangeShapeType="1"/>
            <a:stCxn id="14366" idx="4"/>
            <a:endCxn id="1437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48" name="AutoShape 40">
            <a:extLst>
              <a:ext uri="{FF2B5EF4-FFF2-40B4-BE49-F238E27FC236}">
                <a16:creationId xmlns:a16="http://schemas.microsoft.com/office/drawing/2014/main" id="{E44E1199-3739-49F7-8D1E-899BF12D46B9}"/>
              </a:ext>
            </a:extLst>
          </p:cNvPr>
          <p:cNvCxnSpPr>
            <a:cxnSpLocks noChangeShapeType="1"/>
            <a:stCxn id="14362" idx="4"/>
            <a:endCxn id="1436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49" name="AutoShape 41">
            <a:extLst>
              <a:ext uri="{FF2B5EF4-FFF2-40B4-BE49-F238E27FC236}">
                <a16:creationId xmlns:a16="http://schemas.microsoft.com/office/drawing/2014/main" id="{84859441-C5ED-4E36-9E95-DF388EE04D9D}"/>
              </a:ext>
            </a:extLst>
          </p:cNvPr>
          <p:cNvCxnSpPr>
            <a:cxnSpLocks noChangeShapeType="1"/>
            <a:stCxn id="14363" idx="3"/>
            <a:endCxn id="14366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50" name="AutoShape 42">
            <a:extLst>
              <a:ext uri="{FF2B5EF4-FFF2-40B4-BE49-F238E27FC236}">
                <a16:creationId xmlns:a16="http://schemas.microsoft.com/office/drawing/2014/main" id="{B9546764-5526-42B0-811B-3369C3F3AF85}"/>
              </a:ext>
            </a:extLst>
          </p:cNvPr>
          <p:cNvCxnSpPr>
            <a:cxnSpLocks noChangeShapeType="1"/>
            <a:stCxn id="14363" idx="4"/>
            <a:endCxn id="1436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9" name="Oval 43">
            <a:extLst>
              <a:ext uri="{FF2B5EF4-FFF2-40B4-BE49-F238E27FC236}">
                <a16:creationId xmlns:a16="http://schemas.microsoft.com/office/drawing/2014/main" id="{67F073B6-EC9D-4D56-A8D7-712AF1861F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380" name="Oval 44">
            <a:extLst>
              <a:ext uri="{FF2B5EF4-FFF2-40B4-BE49-F238E27FC236}">
                <a16:creationId xmlns:a16="http://schemas.microsoft.com/office/drawing/2014/main" id="{B244773C-09D6-4764-9779-27140F983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8653" name="AutoShape 45">
            <a:extLst>
              <a:ext uri="{FF2B5EF4-FFF2-40B4-BE49-F238E27FC236}">
                <a16:creationId xmlns:a16="http://schemas.microsoft.com/office/drawing/2014/main" id="{4ECA364F-CEF2-4F23-8E6E-6290EB44959B}"/>
              </a:ext>
            </a:extLst>
          </p:cNvPr>
          <p:cNvCxnSpPr>
            <a:cxnSpLocks noChangeShapeType="1"/>
            <a:stCxn id="14379" idx="6"/>
            <a:endCxn id="14380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82" name="Text Box 46">
            <a:extLst>
              <a:ext uri="{FF2B5EF4-FFF2-40B4-BE49-F238E27FC236}">
                <a16:creationId xmlns:a16="http://schemas.microsoft.com/office/drawing/2014/main" id="{A4187B3F-3A52-4ACF-8AF0-149A6F7A2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4383" name="Oval 47">
            <a:extLst>
              <a:ext uri="{FF2B5EF4-FFF2-40B4-BE49-F238E27FC236}">
                <a16:creationId xmlns:a16="http://schemas.microsoft.com/office/drawing/2014/main" id="{BCCF46B6-5124-4681-82FB-16F5B418EA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384" name="Oval 48">
            <a:extLst>
              <a:ext uri="{FF2B5EF4-FFF2-40B4-BE49-F238E27FC236}">
                <a16:creationId xmlns:a16="http://schemas.microsoft.com/office/drawing/2014/main" id="{1E3BB4DB-C420-4960-8862-D94983E9E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8657" name="AutoShape 49">
            <a:extLst>
              <a:ext uri="{FF2B5EF4-FFF2-40B4-BE49-F238E27FC236}">
                <a16:creationId xmlns:a16="http://schemas.microsoft.com/office/drawing/2014/main" id="{9B0EAB9E-B8F1-4707-9233-27F3ACD04BAE}"/>
              </a:ext>
            </a:extLst>
          </p:cNvPr>
          <p:cNvCxnSpPr>
            <a:cxnSpLocks noChangeShapeType="1"/>
            <a:stCxn id="14383" idx="6"/>
            <a:endCxn id="14384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86" name="Text Box 50">
            <a:extLst>
              <a:ext uri="{FF2B5EF4-FFF2-40B4-BE49-F238E27FC236}">
                <a16:creationId xmlns:a16="http://schemas.microsoft.com/office/drawing/2014/main" id="{5EB12DC6-EC24-46F3-B6FB-A7D5F46B8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14387" name="Oval 51">
            <a:extLst>
              <a:ext uri="{FF2B5EF4-FFF2-40B4-BE49-F238E27FC236}">
                <a16:creationId xmlns:a16="http://schemas.microsoft.com/office/drawing/2014/main" id="{188D998A-A7E9-4578-9360-BA4C2DEF59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388" name="Oval 52">
            <a:extLst>
              <a:ext uri="{FF2B5EF4-FFF2-40B4-BE49-F238E27FC236}">
                <a16:creationId xmlns:a16="http://schemas.microsoft.com/office/drawing/2014/main" id="{2E31A8B6-2F13-4566-8E94-EC5220818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8661" name="AutoShape 53">
            <a:extLst>
              <a:ext uri="{FF2B5EF4-FFF2-40B4-BE49-F238E27FC236}">
                <a16:creationId xmlns:a16="http://schemas.microsoft.com/office/drawing/2014/main" id="{A5F71838-76EF-4AA5-A0BD-25626C72AB13}"/>
              </a:ext>
            </a:extLst>
          </p:cNvPr>
          <p:cNvCxnSpPr>
            <a:cxnSpLocks noChangeShapeType="1"/>
            <a:stCxn id="14387" idx="6"/>
            <a:endCxn id="14388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90" name="Text Box 54">
            <a:extLst>
              <a:ext uri="{FF2B5EF4-FFF2-40B4-BE49-F238E27FC236}">
                <a16:creationId xmlns:a16="http://schemas.microsoft.com/office/drawing/2014/main" id="{9D7084E7-7FF0-4501-8FA7-60382B95A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4391" name="Oval 55">
            <a:extLst>
              <a:ext uri="{FF2B5EF4-FFF2-40B4-BE49-F238E27FC236}">
                <a16:creationId xmlns:a16="http://schemas.microsoft.com/office/drawing/2014/main" id="{03DE3E9F-7357-45DD-82B4-6D24467493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392" name="Oval 56">
            <a:extLst>
              <a:ext uri="{FF2B5EF4-FFF2-40B4-BE49-F238E27FC236}">
                <a16:creationId xmlns:a16="http://schemas.microsoft.com/office/drawing/2014/main" id="{B9C9621A-E77F-467E-92B1-FBAC2CFA1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8665" name="AutoShape 57">
            <a:extLst>
              <a:ext uri="{FF2B5EF4-FFF2-40B4-BE49-F238E27FC236}">
                <a16:creationId xmlns:a16="http://schemas.microsoft.com/office/drawing/2014/main" id="{B15205D0-1037-4067-AFED-4D6F357989AA}"/>
              </a:ext>
            </a:extLst>
          </p:cNvPr>
          <p:cNvCxnSpPr>
            <a:cxnSpLocks noChangeShapeType="1"/>
            <a:stCxn id="14391" idx="6"/>
            <a:endCxn id="14392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94" name="Text Box 58">
            <a:extLst>
              <a:ext uri="{FF2B5EF4-FFF2-40B4-BE49-F238E27FC236}">
                <a16:creationId xmlns:a16="http://schemas.microsoft.com/office/drawing/2014/main" id="{CCA45B83-120B-4C2F-AFCF-272C57FD0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14395" name="Oval 59">
            <a:extLst>
              <a:ext uri="{FF2B5EF4-FFF2-40B4-BE49-F238E27FC236}">
                <a16:creationId xmlns:a16="http://schemas.microsoft.com/office/drawing/2014/main" id="{2E51F13F-552B-49C4-A5C7-AF47E11264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396" name="Oval 60">
            <a:extLst>
              <a:ext uri="{FF2B5EF4-FFF2-40B4-BE49-F238E27FC236}">
                <a16:creationId xmlns:a16="http://schemas.microsoft.com/office/drawing/2014/main" id="{9679C129-983C-440E-B0B3-6D589FED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8669" name="AutoShape 61">
            <a:extLst>
              <a:ext uri="{FF2B5EF4-FFF2-40B4-BE49-F238E27FC236}">
                <a16:creationId xmlns:a16="http://schemas.microsoft.com/office/drawing/2014/main" id="{A79B8FEC-A507-40B9-A932-EBC37F9AF72D}"/>
              </a:ext>
            </a:extLst>
          </p:cNvPr>
          <p:cNvCxnSpPr>
            <a:cxnSpLocks noChangeShapeType="1"/>
            <a:stCxn id="14395" idx="6"/>
            <a:endCxn id="14396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98" name="Text Box 62">
            <a:extLst>
              <a:ext uri="{FF2B5EF4-FFF2-40B4-BE49-F238E27FC236}">
                <a16:creationId xmlns:a16="http://schemas.microsoft.com/office/drawing/2014/main" id="{3B837C1C-6B4C-4538-B185-151D8CF37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4399" name="Oval 63">
            <a:extLst>
              <a:ext uri="{FF2B5EF4-FFF2-40B4-BE49-F238E27FC236}">
                <a16:creationId xmlns:a16="http://schemas.microsoft.com/office/drawing/2014/main" id="{0A6734EF-24C0-4E0B-BA29-2966A8407C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400" name="Oval 64">
            <a:extLst>
              <a:ext uri="{FF2B5EF4-FFF2-40B4-BE49-F238E27FC236}">
                <a16:creationId xmlns:a16="http://schemas.microsoft.com/office/drawing/2014/main" id="{EEDD4095-341C-41B6-8122-3B0007C5C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8673" name="AutoShape 65">
            <a:extLst>
              <a:ext uri="{FF2B5EF4-FFF2-40B4-BE49-F238E27FC236}">
                <a16:creationId xmlns:a16="http://schemas.microsoft.com/office/drawing/2014/main" id="{054068B0-2448-4E7E-9F29-E9AF3637B68D}"/>
              </a:ext>
            </a:extLst>
          </p:cNvPr>
          <p:cNvCxnSpPr>
            <a:cxnSpLocks noChangeShapeType="1"/>
            <a:stCxn id="14399" idx="6"/>
            <a:endCxn id="14400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02" name="Text Box 66">
            <a:extLst>
              <a:ext uri="{FF2B5EF4-FFF2-40B4-BE49-F238E27FC236}">
                <a16:creationId xmlns:a16="http://schemas.microsoft.com/office/drawing/2014/main" id="{6D3AFFB8-AD8E-444C-9660-C4732C15D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4403" name="Oval 67">
            <a:extLst>
              <a:ext uri="{FF2B5EF4-FFF2-40B4-BE49-F238E27FC236}">
                <a16:creationId xmlns:a16="http://schemas.microsoft.com/office/drawing/2014/main" id="{51DDDFB3-6791-4E76-BBF9-C251CD1642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404" name="Oval 68">
            <a:extLst>
              <a:ext uri="{FF2B5EF4-FFF2-40B4-BE49-F238E27FC236}">
                <a16:creationId xmlns:a16="http://schemas.microsoft.com/office/drawing/2014/main" id="{B7EE55CB-FA0B-45B7-B14C-F17130108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8677" name="AutoShape 69">
            <a:extLst>
              <a:ext uri="{FF2B5EF4-FFF2-40B4-BE49-F238E27FC236}">
                <a16:creationId xmlns:a16="http://schemas.microsoft.com/office/drawing/2014/main" id="{F373C0A6-5323-43BF-924F-44C90E4C6F11}"/>
              </a:ext>
            </a:extLst>
          </p:cNvPr>
          <p:cNvCxnSpPr>
            <a:cxnSpLocks noChangeShapeType="1"/>
            <a:stCxn id="14403" idx="6"/>
            <a:endCxn id="14404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06" name="Text Box 70">
            <a:extLst>
              <a:ext uri="{FF2B5EF4-FFF2-40B4-BE49-F238E27FC236}">
                <a16:creationId xmlns:a16="http://schemas.microsoft.com/office/drawing/2014/main" id="{CC62B0DB-E464-40F6-9F8F-FACAA6729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4407" name="Rectangle 71">
            <a:extLst>
              <a:ext uri="{FF2B5EF4-FFF2-40B4-BE49-F238E27FC236}">
                <a16:creationId xmlns:a16="http://schemas.microsoft.com/office/drawing/2014/main" id="{CE834C55-B703-4C81-ACCF-ECDC1EEC1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408" name="Oval 72">
            <a:extLst>
              <a:ext uri="{FF2B5EF4-FFF2-40B4-BE49-F238E27FC236}">
                <a16:creationId xmlns:a16="http://schemas.microsoft.com/office/drawing/2014/main" id="{2BD92C55-D539-4DD5-854C-5F149D6AF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409" name="Oval 73">
            <a:extLst>
              <a:ext uri="{FF2B5EF4-FFF2-40B4-BE49-F238E27FC236}">
                <a16:creationId xmlns:a16="http://schemas.microsoft.com/office/drawing/2014/main" id="{55DC29BD-4981-471A-9306-2DDD48B2F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410" name="Oval 74">
            <a:extLst>
              <a:ext uri="{FF2B5EF4-FFF2-40B4-BE49-F238E27FC236}">
                <a16:creationId xmlns:a16="http://schemas.microsoft.com/office/drawing/2014/main" id="{C7588FFE-3F75-4D3D-A4A0-C167F5AE9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8683" name="AutoShape 75">
            <a:extLst>
              <a:ext uri="{FF2B5EF4-FFF2-40B4-BE49-F238E27FC236}">
                <a16:creationId xmlns:a16="http://schemas.microsoft.com/office/drawing/2014/main" id="{F6168F96-0D01-4D9E-AC89-00E69FFFC582}"/>
              </a:ext>
            </a:extLst>
          </p:cNvPr>
          <p:cNvCxnSpPr>
            <a:cxnSpLocks noChangeShapeType="1"/>
            <a:stCxn id="14368" idx="6"/>
            <a:endCxn id="14408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84" name="AutoShape 76">
            <a:extLst>
              <a:ext uri="{FF2B5EF4-FFF2-40B4-BE49-F238E27FC236}">
                <a16:creationId xmlns:a16="http://schemas.microsoft.com/office/drawing/2014/main" id="{C2ACC43F-14E5-46CC-9862-B211494633EF}"/>
              </a:ext>
            </a:extLst>
          </p:cNvPr>
          <p:cNvCxnSpPr>
            <a:cxnSpLocks noChangeShapeType="1"/>
            <a:stCxn id="14368" idx="2"/>
            <a:endCxn id="14409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85" name="AutoShape 77">
            <a:extLst>
              <a:ext uri="{FF2B5EF4-FFF2-40B4-BE49-F238E27FC236}">
                <a16:creationId xmlns:a16="http://schemas.microsoft.com/office/drawing/2014/main" id="{5992153E-550B-4659-91B7-F0859303C2CF}"/>
              </a:ext>
            </a:extLst>
          </p:cNvPr>
          <p:cNvCxnSpPr>
            <a:cxnSpLocks noChangeShapeType="1"/>
            <a:stCxn id="14367" idx="1"/>
            <a:endCxn id="14410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86" name="AutoShape 78">
            <a:extLst>
              <a:ext uri="{FF2B5EF4-FFF2-40B4-BE49-F238E27FC236}">
                <a16:creationId xmlns:a16="http://schemas.microsoft.com/office/drawing/2014/main" id="{EF39B8EB-6E53-46A7-ACC8-66FC6D01B1C2}"/>
              </a:ext>
            </a:extLst>
          </p:cNvPr>
          <p:cNvCxnSpPr>
            <a:cxnSpLocks noChangeShapeType="1"/>
            <a:stCxn id="14408" idx="1"/>
            <a:endCxn id="14370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87" name="AutoShape 79">
            <a:extLst>
              <a:ext uri="{FF2B5EF4-FFF2-40B4-BE49-F238E27FC236}">
                <a16:creationId xmlns:a16="http://schemas.microsoft.com/office/drawing/2014/main" id="{3FB23F43-2B25-4EE9-926A-FDA479E088C2}"/>
              </a:ext>
            </a:extLst>
          </p:cNvPr>
          <p:cNvCxnSpPr>
            <a:cxnSpLocks noChangeShapeType="1"/>
            <a:stCxn id="14369" idx="4"/>
            <a:endCxn id="1440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88" name="AutoShape 80">
            <a:extLst>
              <a:ext uri="{FF2B5EF4-FFF2-40B4-BE49-F238E27FC236}">
                <a16:creationId xmlns:a16="http://schemas.microsoft.com/office/drawing/2014/main" id="{95409F7E-CEA6-4F8D-8BD8-161DE307B683}"/>
              </a:ext>
            </a:extLst>
          </p:cNvPr>
          <p:cNvCxnSpPr>
            <a:cxnSpLocks noChangeShapeType="1"/>
            <a:stCxn id="14410" idx="7"/>
            <a:endCxn id="14362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17" name="Text Box 81">
            <a:extLst>
              <a:ext uri="{FF2B5EF4-FFF2-40B4-BE49-F238E27FC236}">
                <a16:creationId xmlns:a16="http://schemas.microsoft.com/office/drawing/2014/main" id="{190AA685-7A0D-4287-8A5B-0DCEBD2CE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4418" name="Text Box 82">
            <a:extLst>
              <a:ext uri="{FF2B5EF4-FFF2-40B4-BE49-F238E27FC236}">
                <a16:creationId xmlns:a16="http://schemas.microsoft.com/office/drawing/2014/main" id="{2D7F8B94-097E-4EFF-A4E0-8A1371613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4419" name="Text Box 83">
            <a:extLst>
              <a:ext uri="{FF2B5EF4-FFF2-40B4-BE49-F238E27FC236}">
                <a16:creationId xmlns:a16="http://schemas.microsoft.com/office/drawing/2014/main" id="{6C3B103F-33F6-4378-B609-CD8873219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4420" name="Text Box 84">
            <a:extLst>
              <a:ext uri="{FF2B5EF4-FFF2-40B4-BE49-F238E27FC236}">
                <a16:creationId xmlns:a16="http://schemas.microsoft.com/office/drawing/2014/main" id="{E1B6700C-24A2-41FB-8505-4FBF3627D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4421" name="Text Box 85">
            <a:extLst>
              <a:ext uri="{FF2B5EF4-FFF2-40B4-BE49-F238E27FC236}">
                <a16:creationId xmlns:a16="http://schemas.microsoft.com/office/drawing/2014/main" id="{10AAEC98-1EE0-4217-81EA-58152F7CD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4422" name="Text Box 86">
            <a:extLst>
              <a:ext uri="{FF2B5EF4-FFF2-40B4-BE49-F238E27FC236}">
                <a16:creationId xmlns:a16="http://schemas.microsoft.com/office/drawing/2014/main" id="{02D4ECC8-7780-420F-B995-5ECBF62C9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4423" name="Text Box 87">
            <a:extLst>
              <a:ext uri="{FF2B5EF4-FFF2-40B4-BE49-F238E27FC236}">
                <a16:creationId xmlns:a16="http://schemas.microsoft.com/office/drawing/2014/main" id="{76440F67-B974-41E6-941B-A39E5017C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4424" name="Text Box 88">
            <a:extLst>
              <a:ext uri="{FF2B5EF4-FFF2-40B4-BE49-F238E27FC236}">
                <a16:creationId xmlns:a16="http://schemas.microsoft.com/office/drawing/2014/main" id="{9B750F48-0603-4AA1-A7D1-5A7156DEE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4425" name="Text Box 89">
            <a:extLst>
              <a:ext uri="{FF2B5EF4-FFF2-40B4-BE49-F238E27FC236}">
                <a16:creationId xmlns:a16="http://schemas.microsoft.com/office/drawing/2014/main" id="{A6746471-A71E-4772-98F3-559875CC3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4426" name="Text Box 90">
            <a:extLst>
              <a:ext uri="{FF2B5EF4-FFF2-40B4-BE49-F238E27FC236}">
                <a16:creationId xmlns:a16="http://schemas.microsoft.com/office/drawing/2014/main" id="{67A6447B-9AF8-43CC-AD0C-95713FCC6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4427" name="Text Box 91">
            <a:extLst>
              <a:ext uri="{FF2B5EF4-FFF2-40B4-BE49-F238E27FC236}">
                <a16:creationId xmlns:a16="http://schemas.microsoft.com/office/drawing/2014/main" id="{B83AAAD2-550F-42B1-9D5E-B8B24DD6A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4428" name="Text Box 92">
            <a:extLst>
              <a:ext uri="{FF2B5EF4-FFF2-40B4-BE49-F238E27FC236}">
                <a16:creationId xmlns:a16="http://schemas.microsoft.com/office/drawing/2014/main" id="{60069993-1805-42B6-A795-36442BFE9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14429" name="Text Box 93">
            <a:extLst>
              <a:ext uri="{FF2B5EF4-FFF2-40B4-BE49-F238E27FC236}">
                <a16:creationId xmlns:a16="http://schemas.microsoft.com/office/drawing/2014/main" id="{35AADA53-650F-4A7B-B833-43723BB1F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4430" name="Text Box 94">
            <a:extLst>
              <a:ext uri="{FF2B5EF4-FFF2-40B4-BE49-F238E27FC236}">
                <a16:creationId xmlns:a16="http://schemas.microsoft.com/office/drawing/2014/main" id="{3B0EB265-C56B-45B1-AAF2-87EC3DDA8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4431" name="Text Box 95">
            <a:extLst>
              <a:ext uri="{FF2B5EF4-FFF2-40B4-BE49-F238E27FC236}">
                <a16:creationId xmlns:a16="http://schemas.microsoft.com/office/drawing/2014/main" id="{64732DFA-FD29-453A-99C3-7C36CC4A6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14432" name="Text Box 96">
            <a:extLst>
              <a:ext uri="{FF2B5EF4-FFF2-40B4-BE49-F238E27FC236}">
                <a16:creationId xmlns:a16="http://schemas.microsoft.com/office/drawing/2014/main" id="{B4456BF0-4524-48DA-AE3A-0B99182B6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4433" name="Text Box 97">
            <a:extLst>
              <a:ext uri="{FF2B5EF4-FFF2-40B4-BE49-F238E27FC236}">
                <a16:creationId xmlns:a16="http://schemas.microsoft.com/office/drawing/2014/main" id="{0191D678-E75B-4E49-9341-C70C72C56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4434" name="Text Box 98">
            <a:extLst>
              <a:ext uri="{FF2B5EF4-FFF2-40B4-BE49-F238E27FC236}">
                <a16:creationId xmlns:a16="http://schemas.microsoft.com/office/drawing/2014/main" id="{3B43CA90-635B-4DB9-A3C3-885285C8E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4435" name="Text Box 99">
            <a:extLst>
              <a:ext uri="{FF2B5EF4-FFF2-40B4-BE49-F238E27FC236}">
                <a16:creationId xmlns:a16="http://schemas.microsoft.com/office/drawing/2014/main" id="{7D4FC97D-C920-4EB4-8EAA-527272AF5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4436" name="Text Box 100">
            <a:extLst>
              <a:ext uri="{FF2B5EF4-FFF2-40B4-BE49-F238E27FC236}">
                <a16:creationId xmlns:a16="http://schemas.microsoft.com/office/drawing/2014/main" id="{6FADB868-AF15-4D71-906B-3DB6F18CE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4437" name="Text Box 101">
            <a:extLst>
              <a:ext uri="{FF2B5EF4-FFF2-40B4-BE49-F238E27FC236}">
                <a16:creationId xmlns:a16="http://schemas.microsoft.com/office/drawing/2014/main" id="{538258FE-8031-43A5-9203-CBBB078C5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4438" name="Text Box 102">
            <a:extLst>
              <a:ext uri="{FF2B5EF4-FFF2-40B4-BE49-F238E27FC236}">
                <a16:creationId xmlns:a16="http://schemas.microsoft.com/office/drawing/2014/main" id="{BDA676E5-BA6E-4DA2-9792-B27E2EA0D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4439" name="Text Box 103">
            <a:extLst>
              <a:ext uri="{FF2B5EF4-FFF2-40B4-BE49-F238E27FC236}">
                <a16:creationId xmlns:a16="http://schemas.microsoft.com/office/drawing/2014/main" id="{6FFB22D1-2EC0-48AB-A210-EA3F7EB43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4440" name="Text Box 104">
            <a:extLst>
              <a:ext uri="{FF2B5EF4-FFF2-40B4-BE49-F238E27FC236}">
                <a16:creationId xmlns:a16="http://schemas.microsoft.com/office/drawing/2014/main" id="{416DF777-46AB-40D3-8A41-AD4919948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4441" name="Text Box 105">
            <a:extLst>
              <a:ext uri="{FF2B5EF4-FFF2-40B4-BE49-F238E27FC236}">
                <a16:creationId xmlns:a16="http://schemas.microsoft.com/office/drawing/2014/main" id="{DAB8BA5A-1F33-4FDC-AB73-4ACFE8D3F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4442" name="Text Box 106">
            <a:extLst>
              <a:ext uri="{FF2B5EF4-FFF2-40B4-BE49-F238E27FC236}">
                <a16:creationId xmlns:a16="http://schemas.microsoft.com/office/drawing/2014/main" id="{AF6C3C9A-01C4-4FCE-BB52-171669E06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4443" name="Text Box 107">
            <a:extLst>
              <a:ext uri="{FF2B5EF4-FFF2-40B4-BE49-F238E27FC236}">
                <a16:creationId xmlns:a16="http://schemas.microsoft.com/office/drawing/2014/main" id="{83919E14-6154-4632-81C0-712DCFEDC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4444" name="Text Box 108">
            <a:extLst>
              <a:ext uri="{FF2B5EF4-FFF2-40B4-BE49-F238E27FC236}">
                <a16:creationId xmlns:a16="http://schemas.microsoft.com/office/drawing/2014/main" id="{B650753B-BC31-48D4-B80E-7055E0BCA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4445" name="Text Box 109">
            <a:extLst>
              <a:ext uri="{FF2B5EF4-FFF2-40B4-BE49-F238E27FC236}">
                <a16:creationId xmlns:a16="http://schemas.microsoft.com/office/drawing/2014/main" id="{B8FBAFE8-5E74-406B-BBED-C75903DC7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4446" name="Text Box 110">
            <a:extLst>
              <a:ext uri="{FF2B5EF4-FFF2-40B4-BE49-F238E27FC236}">
                <a16:creationId xmlns:a16="http://schemas.microsoft.com/office/drawing/2014/main" id="{3746A090-000A-4506-922A-F5862F816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4447" name="Text Box 111">
            <a:extLst>
              <a:ext uri="{FF2B5EF4-FFF2-40B4-BE49-F238E27FC236}">
                <a16:creationId xmlns:a16="http://schemas.microsoft.com/office/drawing/2014/main" id="{B6F7C383-ED79-4FBB-8C0B-8DA304953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4448" name="Text Box 112">
            <a:extLst>
              <a:ext uri="{FF2B5EF4-FFF2-40B4-BE49-F238E27FC236}">
                <a16:creationId xmlns:a16="http://schemas.microsoft.com/office/drawing/2014/main" id="{1504943F-5475-4F69-825C-C362BA69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4449" name="Text Box 113">
            <a:extLst>
              <a:ext uri="{FF2B5EF4-FFF2-40B4-BE49-F238E27FC236}">
                <a16:creationId xmlns:a16="http://schemas.microsoft.com/office/drawing/2014/main" id="{91A87B52-4F81-44FF-BE55-93A2EEFE9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4450" name="Text Box 114">
            <a:extLst>
              <a:ext uri="{FF2B5EF4-FFF2-40B4-BE49-F238E27FC236}">
                <a16:creationId xmlns:a16="http://schemas.microsoft.com/office/drawing/2014/main" id="{A1C97D2E-EEC6-4490-ABF4-BBFA79E99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4451" name="Text Box 115">
            <a:extLst>
              <a:ext uri="{FF2B5EF4-FFF2-40B4-BE49-F238E27FC236}">
                <a16:creationId xmlns:a16="http://schemas.microsoft.com/office/drawing/2014/main" id="{6A180322-434D-4166-B0AB-DC28E5A4A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4452" name="Text Box 116">
            <a:extLst>
              <a:ext uri="{FF2B5EF4-FFF2-40B4-BE49-F238E27FC236}">
                <a16:creationId xmlns:a16="http://schemas.microsoft.com/office/drawing/2014/main" id="{27C02417-A572-433F-9A8E-741E74C4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4453" name="Text Box 117">
            <a:extLst>
              <a:ext uri="{FF2B5EF4-FFF2-40B4-BE49-F238E27FC236}">
                <a16:creationId xmlns:a16="http://schemas.microsoft.com/office/drawing/2014/main" id="{5EA22760-5473-435A-8280-D9D31A8F3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4454" name="Text Box 118">
            <a:extLst>
              <a:ext uri="{FF2B5EF4-FFF2-40B4-BE49-F238E27FC236}">
                <a16:creationId xmlns:a16="http://schemas.microsoft.com/office/drawing/2014/main" id="{DB28CDE0-6624-48B6-BE1E-3D6326F4B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4455" name="Text Box 119">
            <a:extLst>
              <a:ext uri="{FF2B5EF4-FFF2-40B4-BE49-F238E27FC236}">
                <a16:creationId xmlns:a16="http://schemas.microsoft.com/office/drawing/2014/main" id="{8491539F-5964-463F-A170-F31EE4C44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4456" name="Text Box 120">
            <a:extLst>
              <a:ext uri="{FF2B5EF4-FFF2-40B4-BE49-F238E27FC236}">
                <a16:creationId xmlns:a16="http://schemas.microsoft.com/office/drawing/2014/main" id="{47363F31-5714-4E3F-8858-54BE4032B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4457" name="Text Box 121">
            <a:extLst>
              <a:ext uri="{FF2B5EF4-FFF2-40B4-BE49-F238E27FC236}">
                <a16:creationId xmlns:a16="http://schemas.microsoft.com/office/drawing/2014/main" id="{B1EA68AE-5867-4B7D-A46A-E8F9B5782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4458" name="Text Box 122">
            <a:extLst>
              <a:ext uri="{FF2B5EF4-FFF2-40B4-BE49-F238E27FC236}">
                <a16:creationId xmlns:a16="http://schemas.microsoft.com/office/drawing/2014/main" id="{9A2004EA-BE67-4419-BE17-0E6B935B8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4459" name="Text Box 123">
            <a:extLst>
              <a:ext uri="{FF2B5EF4-FFF2-40B4-BE49-F238E27FC236}">
                <a16:creationId xmlns:a16="http://schemas.microsoft.com/office/drawing/2014/main" id="{0FDEC8FD-8FE4-4823-9365-B1D3F0B27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4460" name="Text Box 124">
            <a:extLst>
              <a:ext uri="{FF2B5EF4-FFF2-40B4-BE49-F238E27FC236}">
                <a16:creationId xmlns:a16="http://schemas.microsoft.com/office/drawing/2014/main" id="{7260F6B0-1AA6-4D0D-813B-438AD9BFF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4461" name="Text Box 125">
            <a:extLst>
              <a:ext uri="{FF2B5EF4-FFF2-40B4-BE49-F238E27FC236}">
                <a16:creationId xmlns:a16="http://schemas.microsoft.com/office/drawing/2014/main" id="{DE016417-A328-4DC8-BDE3-887C51401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4462" name="Text Box 126">
            <a:extLst>
              <a:ext uri="{FF2B5EF4-FFF2-40B4-BE49-F238E27FC236}">
                <a16:creationId xmlns:a16="http://schemas.microsoft.com/office/drawing/2014/main" id="{2EC97466-642F-4529-9228-E8E35818C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4463" name="Text Box 127">
            <a:extLst>
              <a:ext uri="{FF2B5EF4-FFF2-40B4-BE49-F238E27FC236}">
                <a16:creationId xmlns:a16="http://schemas.microsoft.com/office/drawing/2014/main" id="{2E0278B8-C583-422A-8886-6C5020658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4464" name="Text Box 128">
            <a:extLst>
              <a:ext uri="{FF2B5EF4-FFF2-40B4-BE49-F238E27FC236}">
                <a16:creationId xmlns:a16="http://schemas.microsoft.com/office/drawing/2014/main" id="{1FA47BE3-DCD3-4D25-9D3E-7B06D7939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4465" name="Text Box 129">
            <a:extLst>
              <a:ext uri="{FF2B5EF4-FFF2-40B4-BE49-F238E27FC236}">
                <a16:creationId xmlns:a16="http://schemas.microsoft.com/office/drawing/2014/main" id="{D28FB177-7F7D-48B8-9871-8011EA9D0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4466" name="Text Box 130">
            <a:extLst>
              <a:ext uri="{FF2B5EF4-FFF2-40B4-BE49-F238E27FC236}">
                <a16:creationId xmlns:a16="http://schemas.microsoft.com/office/drawing/2014/main" id="{46C44118-B34C-4C77-B005-CEB39F8E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4467" name="Text Box 131">
            <a:extLst>
              <a:ext uri="{FF2B5EF4-FFF2-40B4-BE49-F238E27FC236}">
                <a16:creationId xmlns:a16="http://schemas.microsoft.com/office/drawing/2014/main" id="{559EEF8C-52A7-4908-AEB4-8DE2DCBE4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cxnSp>
        <p:nvCxnSpPr>
          <p:cNvPr id="68740" name="AutoShape 132">
            <a:extLst>
              <a:ext uri="{FF2B5EF4-FFF2-40B4-BE49-F238E27FC236}">
                <a16:creationId xmlns:a16="http://schemas.microsoft.com/office/drawing/2014/main" id="{7E2F2D10-1A82-4497-8C4A-43B8BAD99ED7}"/>
              </a:ext>
            </a:extLst>
          </p:cNvPr>
          <p:cNvCxnSpPr>
            <a:cxnSpLocks noChangeShapeType="1"/>
            <a:stCxn id="14367" idx="4"/>
            <a:endCxn id="1440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69" name="Oval 133">
            <a:extLst>
              <a:ext uri="{FF2B5EF4-FFF2-40B4-BE49-F238E27FC236}">
                <a16:creationId xmlns:a16="http://schemas.microsoft.com/office/drawing/2014/main" id="{CF05807E-900C-4DB3-AF63-C7F1A237B1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470" name="Oval 134">
            <a:extLst>
              <a:ext uri="{FF2B5EF4-FFF2-40B4-BE49-F238E27FC236}">
                <a16:creationId xmlns:a16="http://schemas.microsoft.com/office/drawing/2014/main" id="{5F667F4D-35F5-4F6F-B703-864DFFF79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8743" name="AutoShape 135">
            <a:extLst>
              <a:ext uri="{FF2B5EF4-FFF2-40B4-BE49-F238E27FC236}">
                <a16:creationId xmlns:a16="http://schemas.microsoft.com/office/drawing/2014/main" id="{BB2EF9E3-9F78-4D06-BFF7-4879AD1B5C9E}"/>
              </a:ext>
            </a:extLst>
          </p:cNvPr>
          <p:cNvCxnSpPr>
            <a:cxnSpLocks noChangeShapeType="1"/>
            <a:stCxn id="14469" idx="6"/>
            <a:endCxn id="14470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72" name="Text Box 136">
            <a:extLst>
              <a:ext uri="{FF2B5EF4-FFF2-40B4-BE49-F238E27FC236}">
                <a16:creationId xmlns:a16="http://schemas.microsoft.com/office/drawing/2014/main" id="{8D5FC328-F4F1-4259-88A2-99C6EF9EC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4473" name="Text Box 137">
            <a:extLst>
              <a:ext uri="{FF2B5EF4-FFF2-40B4-BE49-F238E27FC236}">
                <a16:creationId xmlns:a16="http://schemas.microsoft.com/office/drawing/2014/main" id="{A2F08C0D-A221-46E3-BC34-2959C0DFF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4474" name="Text Box 138">
            <a:extLst>
              <a:ext uri="{FF2B5EF4-FFF2-40B4-BE49-F238E27FC236}">
                <a16:creationId xmlns:a16="http://schemas.microsoft.com/office/drawing/2014/main" id="{BBC9B0D5-EBC3-4EB8-9762-8C6491E44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4475" name="Oval 139">
            <a:extLst>
              <a:ext uri="{FF2B5EF4-FFF2-40B4-BE49-F238E27FC236}">
                <a16:creationId xmlns:a16="http://schemas.microsoft.com/office/drawing/2014/main" id="{7B454F3D-D518-4950-989B-069B55870C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476" name="Oval 140">
            <a:extLst>
              <a:ext uri="{FF2B5EF4-FFF2-40B4-BE49-F238E27FC236}">
                <a16:creationId xmlns:a16="http://schemas.microsoft.com/office/drawing/2014/main" id="{F544CCFA-878A-424B-A588-82895D27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8749" name="AutoShape 141">
            <a:extLst>
              <a:ext uri="{FF2B5EF4-FFF2-40B4-BE49-F238E27FC236}">
                <a16:creationId xmlns:a16="http://schemas.microsoft.com/office/drawing/2014/main" id="{89F6A2E8-3FA8-46B7-AEA1-D688AF9D57BE}"/>
              </a:ext>
            </a:extLst>
          </p:cNvPr>
          <p:cNvCxnSpPr>
            <a:cxnSpLocks noChangeShapeType="1"/>
            <a:stCxn id="14475" idx="6"/>
            <a:endCxn id="14476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78" name="Text Box 142">
            <a:extLst>
              <a:ext uri="{FF2B5EF4-FFF2-40B4-BE49-F238E27FC236}">
                <a16:creationId xmlns:a16="http://schemas.microsoft.com/office/drawing/2014/main" id="{6E5F082F-8454-4C92-BFCC-47C4B4659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4479" name="Text Box 143">
            <a:extLst>
              <a:ext uri="{FF2B5EF4-FFF2-40B4-BE49-F238E27FC236}">
                <a16:creationId xmlns:a16="http://schemas.microsoft.com/office/drawing/2014/main" id="{59F1A820-D979-43C3-92C7-C987CD487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4480" name="Text Box 144">
            <a:extLst>
              <a:ext uri="{FF2B5EF4-FFF2-40B4-BE49-F238E27FC236}">
                <a16:creationId xmlns:a16="http://schemas.microsoft.com/office/drawing/2014/main" id="{E289FD3C-0CB6-4ECE-B12B-991D2D6E2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4481" name="Oval 145">
            <a:extLst>
              <a:ext uri="{FF2B5EF4-FFF2-40B4-BE49-F238E27FC236}">
                <a16:creationId xmlns:a16="http://schemas.microsoft.com/office/drawing/2014/main" id="{C33EC02D-D3EC-4FA0-8818-6D65CE92CD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4482" name="Oval 146">
            <a:extLst>
              <a:ext uri="{FF2B5EF4-FFF2-40B4-BE49-F238E27FC236}">
                <a16:creationId xmlns:a16="http://schemas.microsoft.com/office/drawing/2014/main" id="{909865D5-D028-467B-93D7-453DD1324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8755" name="AutoShape 147">
            <a:extLst>
              <a:ext uri="{FF2B5EF4-FFF2-40B4-BE49-F238E27FC236}">
                <a16:creationId xmlns:a16="http://schemas.microsoft.com/office/drawing/2014/main" id="{60C0F0AE-97C0-4353-857A-CE243A2E5C05}"/>
              </a:ext>
            </a:extLst>
          </p:cNvPr>
          <p:cNvCxnSpPr>
            <a:cxnSpLocks noChangeShapeType="1"/>
            <a:stCxn id="14481" idx="6"/>
            <a:endCxn id="14482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84" name="Text Box 148">
            <a:extLst>
              <a:ext uri="{FF2B5EF4-FFF2-40B4-BE49-F238E27FC236}">
                <a16:creationId xmlns:a16="http://schemas.microsoft.com/office/drawing/2014/main" id="{7C7829B0-2433-4F91-B93E-0B11A63DC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4485" name="Text Box 149">
            <a:extLst>
              <a:ext uri="{FF2B5EF4-FFF2-40B4-BE49-F238E27FC236}">
                <a16:creationId xmlns:a16="http://schemas.microsoft.com/office/drawing/2014/main" id="{628DF803-F012-42EF-A54B-3677EE4EF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4486" name="Text Box 150">
            <a:extLst>
              <a:ext uri="{FF2B5EF4-FFF2-40B4-BE49-F238E27FC236}">
                <a16:creationId xmlns:a16="http://schemas.microsoft.com/office/drawing/2014/main" id="{4B827CC3-4487-4CF0-BDEF-C78B9B83C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4487" name="Text Box 151">
            <a:extLst>
              <a:ext uri="{FF2B5EF4-FFF2-40B4-BE49-F238E27FC236}">
                <a16:creationId xmlns:a16="http://schemas.microsoft.com/office/drawing/2014/main" id="{90281CF1-F2BA-4068-B25E-351EAA040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Cycle</a:t>
            </a:r>
          </a:p>
          <a:p>
            <a:pPr algn="ctr">
              <a:defRPr/>
            </a:pPr>
            <a:r>
              <a:rPr lang="en-US">
                <a:latin typeface="Arial" charset="0"/>
              </a:rPr>
              <a:t>Don’t Add Edge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2">
            <a:extLst>
              <a:ext uri="{FF2B5EF4-FFF2-40B4-BE49-F238E27FC236}">
                <a16:creationId xmlns:a16="http://schemas.microsoft.com/office/drawing/2014/main" id="{7FE3BEA0-B242-4ABC-8A27-5A1307472A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363" name="Oval 3">
            <a:extLst>
              <a:ext uri="{FF2B5EF4-FFF2-40B4-BE49-F238E27FC236}">
                <a16:creationId xmlns:a16="http://schemas.microsoft.com/office/drawing/2014/main" id="{6A15A75D-222F-42F9-A3A5-E1ED10AA5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9636" name="AutoShape 4">
            <a:extLst>
              <a:ext uri="{FF2B5EF4-FFF2-40B4-BE49-F238E27FC236}">
                <a16:creationId xmlns:a16="http://schemas.microsoft.com/office/drawing/2014/main" id="{418D557C-7C03-4C21-814D-07B8E5CAE3D6}"/>
              </a:ext>
            </a:extLst>
          </p:cNvPr>
          <p:cNvCxnSpPr>
            <a:cxnSpLocks noChangeShapeType="1"/>
            <a:stCxn id="15362" idx="6"/>
            <a:endCxn id="15363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Text Box 5">
            <a:extLst>
              <a:ext uri="{FF2B5EF4-FFF2-40B4-BE49-F238E27FC236}">
                <a16:creationId xmlns:a16="http://schemas.microsoft.com/office/drawing/2014/main" id="{7F983B01-57CF-46DB-855D-B49617ED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5366" name="Oval 6">
            <a:extLst>
              <a:ext uri="{FF2B5EF4-FFF2-40B4-BE49-F238E27FC236}">
                <a16:creationId xmlns:a16="http://schemas.microsoft.com/office/drawing/2014/main" id="{E17A68A4-DCD7-4C10-89EE-424510DEF3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367" name="Oval 7">
            <a:extLst>
              <a:ext uri="{FF2B5EF4-FFF2-40B4-BE49-F238E27FC236}">
                <a16:creationId xmlns:a16="http://schemas.microsoft.com/office/drawing/2014/main" id="{35AB7520-6A91-4243-A46F-A91ACEAA5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9640" name="AutoShape 8">
            <a:extLst>
              <a:ext uri="{FF2B5EF4-FFF2-40B4-BE49-F238E27FC236}">
                <a16:creationId xmlns:a16="http://schemas.microsoft.com/office/drawing/2014/main" id="{B735F395-98CF-4538-9783-4A617DFFD6B7}"/>
              </a:ext>
            </a:extLst>
          </p:cNvPr>
          <p:cNvCxnSpPr>
            <a:cxnSpLocks noChangeShapeType="1"/>
            <a:stCxn id="15366" idx="6"/>
            <a:endCxn id="15367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9" name="Text Box 9">
            <a:extLst>
              <a:ext uri="{FF2B5EF4-FFF2-40B4-BE49-F238E27FC236}">
                <a16:creationId xmlns:a16="http://schemas.microsoft.com/office/drawing/2014/main" id="{C958A026-3C8A-4D71-A1A5-623E45567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5370" name="Oval 10">
            <a:extLst>
              <a:ext uri="{FF2B5EF4-FFF2-40B4-BE49-F238E27FC236}">
                <a16:creationId xmlns:a16="http://schemas.microsoft.com/office/drawing/2014/main" id="{6E340CE7-A298-4A0F-BB9B-5BE12ED572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371" name="Oval 11">
            <a:extLst>
              <a:ext uri="{FF2B5EF4-FFF2-40B4-BE49-F238E27FC236}">
                <a16:creationId xmlns:a16="http://schemas.microsoft.com/office/drawing/2014/main" id="{6F3B5D6D-DEBB-478E-BF13-E4AB76F09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9644" name="AutoShape 12">
            <a:extLst>
              <a:ext uri="{FF2B5EF4-FFF2-40B4-BE49-F238E27FC236}">
                <a16:creationId xmlns:a16="http://schemas.microsoft.com/office/drawing/2014/main" id="{70ECCD05-C6D1-4BDF-A715-3A3C004E7A90}"/>
              </a:ext>
            </a:extLst>
          </p:cNvPr>
          <p:cNvCxnSpPr>
            <a:cxnSpLocks noChangeShapeType="1"/>
            <a:stCxn id="15370" idx="6"/>
            <a:endCxn id="15371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3" name="Text Box 13">
            <a:extLst>
              <a:ext uri="{FF2B5EF4-FFF2-40B4-BE49-F238E27FC236}">
                <a16:creationId xmlns:a16="http://schemas.microsoft.com/office/drawing/2014/main" id="{D24AD682-CEAD-4869-A531-4A27F9278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5374" name="Oval 14">
            <a:extLst>
              <a:ext uri="{FF2B5EF4-FFF2-40B4-BE49-F238E27FC236}">
                <a16:creationId xmlns:a16="http://schemas.microsoft.com/office/drawing/2014/main" id="{15B338A1-2DA8-4F58-863E-E7856E0768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375" name="Oval 15">
            <a:extLst>
              <a:ext uri="{FF2B5EF4-FFF2-40B4-BE49-F238E27FC236}">
                <a16:creationId xmlns:a16="http://schemas.microsoft.com/office/drawing/2014/main" id="{1EC38807-F27D-4575-A134-3B9BCE02C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9648" name="AutoShape 16">
            <a:extLst>
              <a:ext uri="{FF2B5EF4-FFF2-40B4-BE49-F238E27FC236}">
                <a16:creationId xmlns:a16="http://schemas.microsoft.com/office/drawing/2014/main" id="{6AEACA5D-288B-4DA9-BCBC-6CB9C0DFE574}"/>
              </a:ext>
            </a:extLst>
          </p:cNvPr>
          <p:cNvCxnSpPr>
            <a:cxnSpLocks noChangeShapeType="1"/>
            <a:stCxn id="15374" idx="6"/>
            <a:endCxn id="15375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7" name="Text Box 17">
            <a:extLst>
              <a:ext uri="{FF2B5EF4-FFF2-40B4-BE49-F238E27FC236}">
                <a16:creationId xmlns:a16="http://schemas.microsoft.com/office/drawing/2014/main" id="{7CDF4A99-565D-4A76-87FD-5D1D6C708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5378" name="Oval 18">
            <a:extLst>
              <a:ext uri="{FF2B5EF4-FFF2-40B4-BE49-F238E27FC236}">
                <a16:creationId xmlns:a16="http://schemas.microsoft.com/office/drawing/2014/main" id="{813AE6ED-8A52-4105-855A-261A59B388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379" name="Oval 19">
            <a:extLst>
              <a:ext uri="{FF2B5EF4-FFF2-40B4-BE49-F238E27FC236}">
                <a16:creationId xmlns:a16="http://schemas.microsoft.com/office/drawing/2014/main" id="{E0095D91-EB90-4557-ABE9-5FFB7328F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9652" name="AutoShape 20">
            <a:extLst>
              <a:ext uri="{FF2B5EF4-FFF2-40B4-BE49-F238E27FC236}">
                <a16:creationId xmlns:a16="http://schemas.microsoft.com/office/drawing/2014/main" id="{85704D9D-D3C9-46C1-9104-857E97178DD0}"/>
              </a:ext>
            </a:extLst>
          </p:cNvPr>
          <p:cNvCxnSpPr>
            <a:cxnSpLocks noChangeShapeType="1"/>
            <a:stCxn id="15378" idx="6"/>
            <a:endCxn id="15379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1" name="Text Box 21">
            <a:extLst>
              <a:ext uri="{FF2B5EF4-FFF2-40B4-BE49-F238E27FC236}">
                <a16:creationId xmlns:a16="http://schemas.microsoft.com/office/drawing/2014/main" id="{D231D62F-7C55-423B-B77C-29D80E9E5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5382" name="Oval 22">
            <a:extLst>
              <a:ext uri="{FF2B5EF4-FFF2-40B4-BE49-F238E27FC236}">
                <a16:creationId xmlns:a16="http://schemas.microsoft.com/office/drawing/2014/main" id="{0CA76DE6-3D35-4C6D-B020-7C3FDCD7AE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383" name="Oval 23">
            <a:extLst>
              <a:ext uri="{FF2B5EF4-FFF2-40B4-BE49-F238E27FC236}">
                <a16:creationId xmlns:a16="http://schemas.microsoft.com/office/drawing/2014/main" id="{9481AF7F-8968-40A6-BD57-D0E637740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9656" name="AutoShape 24">
            <a:extLst>
              <a:ext uri="{FF2B5EF4-FFF2-40B4-BE49-F238E27FC236}">
                <a16:creationId xmlns:a16="http://schemas.microsoft.com/office/drawing/2014/main" id="{68AF3733-5227-4DD4-B4B9-E858E19ECC60}"/>
              </a:ext>
            </a:extLst>
          </p:cNvPr>
          <p:cNvCxnSpPr>
            <a:cxnSpLocks noChangeShapeType="1"/>
            <a:stCxn id="15382" idx="6"/>
            <a:endCxn id="15383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5" name="Text Box 25">
            <a:extLst>
              <a:ext uri="{FF2B5EF4-FFF2-40B4-BE49-F238E27FC236}">
                <a16:creationId xmlns:a16="http://schemas.microsoft.com/office/drawing/2014/main" id="{122C87D8-2F29-4A3D-9D5C-98BBA9880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5386" name="Oval 26">
            <a:extLst>
              <a:ext uri="{FF2B5EF4-FFF2-40B4-BE49-F238E27FC236}">
                <a16:creationId xmlns:a16="http://schemas.microsoft.com/office/drawing/2014/main" id="{DC201DCF-A1CC-481D-8139-2A6C29D8F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387" name="Oval 27">
            <a:extLst>
              <a:ext uri="{FF2B5EF4-FFF2-40B4-BE49-F238E27FC236}">
                <a16:creationId xmlns:a16="http://schemas.microsoft.com/office/drawing/2014/main" id="{FA2F4319-3BDB-4586-90AE-FB1CE76A4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9660" name="AutoShape 28">
            <a:extLst>
              <a:ext uri="{FF2B5EF4-FFF2-40B4-BE49-F238E27FC236}">
                <a16:creationId xmlns:a16="http://schemas.microsoft.com/office/drawing/2014/main" id="{CC2257F7-1180-45BA-9C82-2B3DDAC12827}"/>
              </a:ext>
            </a:extLst>
          </p:cNvPr>
          <p:cNvCxnSpPr>
            <a:cxnSpLocks noChangeShapeType="1"/>
            <a:stCxn id="15386" idx="6"/>
            <a:endCxn id="15387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9" name="Text Box 29">
            <a:extLst>
              <a:ext uri="{FF2B5EF4-FFF2-40B4-BE49-F238E27FC236}">
                <a16:creationId xmlns:a16="http://schemas.microsoft.com/office/drawing/2014/main" id="{D33BAC4D-CA89-40B4-BBE3-23CEA697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5390" name="Oval 30">
            <a:extLst>
              <a:ext uri="{FF2B5EF4-FFF2-40B4-BE49-F238E27FC236}">
                <a16:creationId xmlns:a16="http://schemas.microsoft.com/office/drawing/2014/main" id="{018F99E1-3934-4A62-A797-9AA65E8FF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391" name="Oval 31">
            <a:extLst>
              <a:ext uri="{FF2B5EF4-FFF2-40B4-BE49-F238E27FC236}">
                <a16:creationId xmlns:a16="http://schemas.microsoft.com/office/drawing/2014/main" id="{59448101-A742-452C-99D3-82B9C70FC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392" name="Oval 32">
            <a:extLst>
              <a:ext uri="{FF2B5EF4-FFF2-40B4-BE49-F238E27FC236}">
                <a16:creationId xmlns:a16="http://schemas.microsoft.com/office/drawing/2014/main" id="{E68695A8-B576-4EC1-9170-0D5E24986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393" name="Oval 33">
            <a:extLst>
              <a:ext uri="{FF2B5EF4-FFF2-40B4-BE49-F238E27FC236}">
                <a16:creationId xmlns:a16="http://schemas.microsoft.com/office/drawing/2014/main" id="{89CEC8AA-0B42-418E-ADDD-AE04A822D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394" name="Oval 34">
            <a:extLst>
              <a:ext uri="{FF2B5EF4-FFF2-40B4-BE49-F238E27FC236}">
                <a16:creationId xmlns:a16="http://schemas.microsoft.com/office/drawing/2014/main" id="{1B623339-585C-4CE0-9BF8-353396247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9667" name="AutoShape 35">
            <a:extLst>
              <a:ext uri="{FF2B5EF4-FFF2-40B4-BE49-F238E27FC236}">
                <a16:creationId xmlns:a16="http://schemas.microsoft.com/office/drawing/2014/main" id="{598C9696-4FFA-4BA2-AC84-CEE7DE314CB3}"/>
              </a:ext>
            </a:extLst>
          </p:cNvPr>
          <p:cNvCxnSpPr>
            <a:cxnSpLocks noChangeShapeType="1"/>
            <a:stCxn id="15386" idx="3"/>
            <a:endCxn id="15391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8" name="AutoShape 36">
            <a:extLst>
              <a:ext uri="{FF2B5EF4-FFF2-40B4-BE49-F238E27FC236}">
                <a16:creationId xmlns:a16="http://schemas.microsoft.com/office/drawing/2014/main" id="{97B97442-0AF1-4078-9E71-6A8F4E4BCA5F}"/>
              </a:ext>
            </a:extLst>
          </p:cNvPr>
          <p:cNvCxnSpPr>
            <a:cxnSpLocks noChangeShapeType="1"/>
            <a:stCxn id="15391" idx="5"/>
            <a:endCxn id="15392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9" name="AutoShape 37">
            <a:extLst>
              <a:ext uri="{FF2B5EF4-FFF2-40B4-BE49-F238E27FC236}">
                <a16:creationId xmlns:a16="http://schemas.microsoft.com/office/drawing/2014/main" id="{97C547AB-C7A5-479C-81B8-3497774C870E}"/>
              </a:ext>
            </a:extLst>
          </p:cNvPr>
          <p:cNvCxnSpPr>
            <a:cxnSpLocks noChangeShapeType="1"/>
            <a:stCxn id="15392" idx="7"/>
            <a:endCxn id="15394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70" name="AutoShape 38">
            <a:extLst>
              <a:ext uri="{FF2B5EF4-FFF2-40B4-BE49-F238E27FC236}">
                <a16:creationId xmlns:a16="http://schemas.microsoft.com/office/drawing/2014/main" id="{6D3853EC-6BA3-418D-947E-EE74F81837EC}"/>
              </a:ext>
            </a:extLst>
          </p:cNvPr>
          <p:cNvCxnSpPr>
            <a:cxnSpLocks noChangeShapeType="1"/>
            <a:stCxn id="15393" idx="3"/>
            <a:endCxn id="15394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71" name="AutoShape 39">
            <a:extLst>
              <a:ext uri="{FF2B5EF4-FFF2-40B4-BE49-F238E27FC236}">
                <a16:creationId xmlns:a16="http://schemas.microsoft.com/office/drawing/2014/main" id="{D22963B7-B09A-4F5C-87C9-B703391529B5}"/>
              </a:ext>
            </a:extLst>
          </p:cNvPr>
          <p:cNvCxnSpPr>
            <a:cxnSpLocks noChangeShapeType="1"/>
            <a:stCxn id="15390" idx="4"/>
            <a:endCxn id="15394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72" name="AutoShape 40">
            <a:extLst>
              <a:ext uri="{FF2B5EF4-FFF2-40B4-BE49-F238E27FC236}">
                <a16:creationId xmlns:a16="http://schemas.microsoft.com/office/drawing/2014/main" id="{E2976599-049B-430C-933B-7ADFC5DE9E2C}"/>
              </a:ext>
            </a:extLst>
          </p:cNvPr>
          <p:cNvCxnSpPr>
            <a:cxnSpLocks noChangeShapeType="1"/>
            <a:stCxn id="15386" idx="4"/>
            <a:endCxn id="15392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73" name="AutoShape 41">
            <a:extLst>
              <a:ext uri="{FF2B5EF4-FFF2-40B4-BE49-F238E27FC236}">
                <a16:creationId xmlns:a16="http://schemas.microsoft.com/office/drawing/2014/main" id="{90145AAF-0178-4B58-84B0-F3B68F8F545E}"/>
              </a:ext>
            </a:extLst>
          </p:cNvPr>
          <p:cNvCxnSpPr>
            <a:cxnSpLocks noChangeShapeType="1"/>
            <a:stCxn id="15387" idx="3"/>
            <a:endCxn id="15390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74" name="AutoShape 42">
            <a:extLst>
              <a:ext uri="{FF2B5EF4-FFF2-40B4-BE49-F238E27FC236}">
                <a16:creationId xmlns:a16="http://schemas.microsoft.com/office/drawing/2014/main" id="{6BDB1AA5-7718-4CBD-9A16-96915D3EC317}"/>
              </a:ext>
            </a:extLst>
          </p:cNvPr>
          <p:cNvCxnSpPr>
            <a:cxnSpLocks noChangeShapeType="1"/>
            <a:stCxn id="15387" idx="4"/>
            <a:endCxn id="15393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3" name="Oval 43">
            <a:extLst>
              <a:ext uri="{FF2B5EF4-FFF2-40B4-BE49-F238E27FC236}">
                <a16:creationId xmlns:a16="http://schemas.microsoft.com/office/drawing/2014/main" id="{EE3D7C92-BEA6-4178-B2FC-AE5FA1957D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404" name="Oval 44">
            <a:extLst>
              <a:ext uri="{FF2B5EF4-FFF2-40B4-BE49-F238E27FC236}">
                <a16:creationId xmlns:a16="http://schemas.microsoft.com/office/drawing/2014/main" id="{9B990381-A102-4B98-8266-133F62BA6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9677" name="AutoShape 45">
            <a:extLst>
              <a:ext uri="{FF2B5EF4-FFF2-40B4-BE49-F238E27FC236}">
                <a16:creationId xmlns:a16="http://schemas.microsoft.com/office/drawing/2014/main" id="{FED8A580-6EF9-4159-BB6E-F6A31E37F575}"/>
              </a:ext>
            </a:extLst>
          </p:cNvPr>
          <p:cNvCxnSpPr>
            <a:cxnSpLocks noChangeShapeType="1"/>
            <a:stCxn id="15403" idx="6"/>
            <a:endCxn id="15404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6" name="Text Box 46">
            <a:extLst>
              <a:ext uri="{FF2B5EF4-FFF2-40B4-BE49-F238E27FC236}">
                <a16:creationId xmlns:a16="http://schemas.microsoft.com/office/drawing/2014/main" id="{9E0CEB44-5F13-4398-A937-CBC533385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5407" name="Oval 47">
            <a:extLst>
              <a:ext uri="{FF2B5EF4-FFF2-40B4-BE49-F238E27FC236}">
                <a16:creationId xmlns:a16="http://schemas.microsoft.com/office/drawing/2014/main" id="{B0BB3BEB-8F08-4AC4-B461-E0D1C1CFE5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408" name="Oval 48">
            <a:extLst>
              <a:ext uri="{FF2B5EF4-FFF2-40B4-BE49-F238E27FC236}">
                <a16:creationId xmlns:a16="http://schemas.microsoft.com/office/drawing/2014/main" id="{CAC05FF6-4085-4156-A293-84FFF40B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9681" name="AutoShape 49">
            <a:extLst>
              <a:ext uri="{FF2B5EF4-FFF2-40B4-BE49-F238E27FC236}">
                <a16:creationId xmlns:a16="http://schemas.microsoft.com/office/drawing/2014/main" id="{DA64C4F8-A001-45CF-904B-D42A3CA710F8}"/>
              </a:ext>
            </a:extLst>
          </p:cNvPr>
          <p:cNvCxnSpPr>
            <a:cxnSpLocks noChangeShapeType="1"/>
            <a:stCxn id="15407" idx="6"/>
            <a:endCxn id="15408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10" name="Text Box 50">
            <a:extLst>
              <a:ext uri="{FF2B5EF4-FFF2-40B4-BE49-F238E27FC236}">
                <a16:creationId xmlns:a16="http://schemas.microsoft.com/office/drawing/2014/main" id="{FD7BBC7D-A7A1-4568-B30C-A0C0675EE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15411" name="Oval 51">
            <a:extLst>
              <a:ext uri="{FF2B5EF4-FFF2-40B4-BE49-F238E27FC236}">
                <a16:creationId xmlns:a16="http://schemas.microsoft.com/office/drawing/2014/main" id="{B4DBE3D3-0A95-4A6D-9301-C61CBFE397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412" name="Oval 52">
            <a:extLst>
              <a:ext uri="{FF2B5EF4-FFF2-40B4-BE49-F238E27FC236}">
                <a16:creationId xmlns:a16="http://schemas.microsoft.com/office/drawing/2014/main" id="{0C127F20-6DD8-4653-B579-AC0EA1C51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9685" name="AutoShape 53">
            <a:extLst>
              <a:ext uri="{FF2B5EF4-FFF2-40B4-BE49-F238E27FC236}">
                <a16:creationId xmlns:a16="http://schemas.microsoft.com/office/drawing/2014/main" id="{6475608E-4B20-479A-93E9-240716B62D65}"/>
              </a:ext>
            </a:extLst>
          </p:cNvPr>
          <p:cNvCxnSpPr>
            <a:cxnSpLocks noChangeShapeType="1"/>
            <a:stCxn id="15411" idx="6"/>
            <a:endCxn id="15412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14" name="Text Box 54">
            <a:extLst>
              <a:ext uri="{FF2B5EF4-FFF2-40B4-BE49-F238E27FC236}">
                <a16:creationId xmlns:a16="http://schemas.microsoft.com/office/drawing/2014/main" id="{392D4455-EB8E-487E-A797-A5EE51FC9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5415" name="Oval 55">
            <a:extLst>
              <a:ext uri="{FF2B5EF4-FFF2-40B4-BE49-F238E27FC236}">
                <a16:creationId xmlns:a16="http://schemas.microsoft.com/office/drawing/2014/main" id="{0D20CDD0-E3AF-4A2C-81FB-FDE2396AC5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416" name="Oval 56">
            <a:extLst>
              <a:ext uri="{FF2B5EF4-FFF2-40B4-BE49-F238E27FC236}">
                <a16:creationId xmlns:a16="http://schemas.microsoft.com/office/drawing/2014/main" id="{07A54067-A47E-45BC-83E6-1DB585619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9689" name="AutoShape 57">
            <a:extLst>
              <a:ext uri="{FF2B5EF4-FFF2-40B4-BE49-F238E27FC236}">
                <a16:creationId xmlns:a16="http://schemas.microsoft.com/office/drawing/2014/main" id="{63AD24E6-A322-440E-9E70-15AFFEF30B3E}"/>
              </a:ext>
            </a:extLst>
          </p:cNvPr>
          <p:cNvCxnSpPr>
            <a:cxnSpLocks noChangeShapeType="1"/>
            <a:stCxn id="15415" idx="6"/>
            <a:endCxn id="15416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18" name="Text Box 58">
            <a:extLst>
              <a:ext uri="{FF2B5EF4-FFF2-40B4-BE49-F238E27FC236}">
                <a16:creationId xmlns:a16="http://schemas.microsoft.com/office/drawing/2014/main" id="{3513F049-49C4-457D-A35C-CD0DEB52A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15419" name="Oval 59">
            <a:extLst>
              <a:ext uri="{FF2B5EF4-FFF2-40B4-BE49-F238E27FC236}">
                <a16:creationId xmlns:a16="http://schemas.microsoft.com/office/drawing/2014/main" id="{3837177C-CD0C-4053-A861-4DEB002EBD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420" name="Oval 60">
            <a:extLst>
              <a:ext uri="{FF2B5EF4-FFF2-40B4-BE49-F238E27FC236}">
                <a16:creationId xmlns:a16="http://schemas.microsoft.com/office/drawing/2014/main" id="{02F9A3D9-1A98-4E80-B55F-01CA2EE0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9693" name="AutoShape 61">
            <a:extLst>
              <a:ext uri="{FF2B5EF4-FFF2-40B4-BE49-F238E27FC236}">
                <a16:creationId xmlns:a16="http://schemas.microsoft.com/office/drawing/2014/main" id="{1F14D66B-4F29-424F-94B8-4ED4399FAD1C}"/>
              </a:ext>
            </a:extLst>
          </p:cNvPr>
          <p:cNvCxnSpPr>
            <a:cxnSpLocks noChangeShapeType="1"/>
            <a:stCxn id="15419" idx="6"/>
            <a:endCxn id="15420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22" name="Text Box 62">
            <a:extLst>
              <a:ext uri="{FF2B5EF4-FFF2-40B4-BE49-F238E27FC236}">
                <a16:creationId xmlns:a16="http://schemas.microsoft.com/office/drawing/2014/main" id="{53C3B23C-B9D5-4F72-BFF2-7104C081F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5423" name="Oval 63">
            <a:extLst>
              <a:ext uri="{FF2B5EF4-FFF2-40B4-BE49-F238E27FC236}">
                <a16:creationId xmlns:a16="http://schemas.microsoft.com/office/drawing/2014/main" id="{9F1AE6BB-411C-4804-8EA9-957BD66391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424" name="Oval 64">
            <a:extLst>
              <a:ext uri="{FF2B5EF4-FFF2-40B4-BE49-F238E27FC236}">
                <a16:creationId xmlns:a16="http://schemas.microsoft.com/office/drawing/2014/main" id="{82CB75C8-6A3A-4E2F-94E0-CFF721C7D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9697" name="AutoShape 65">
            <a:extLst>
              <a:ext uri="{FF2B5EF4-FFF2-40B4-BE49-F238E27FC236}">
                <a16:creationId xmlns:a16="http://schemas.microsoft.com/office/drawing/2014/main" id="{EA23C7EB-B40E-47FC-B497-C860D3790F5E}"/>
              </a:ext>
            </a:extLst>
          </p:cNvPr>
          <p:cNvCxnSpPr>
            <a:cxnSpLocks noChangeShapeType="1"/>
            <a:stCxn id="15423" idx="6"/>
            <a:endCxn id="15424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26" name="Text Box 66">
            <a:extLst>
              <a:ext uri="{FF2B5EF4-FFF2-40B4-BE49-F238E27FC236}">
                <a16:creationId xmlns:a16="http://schemas.microsoft.com/office/drawing/2014/main" id="{824D3AFA-6EA2-4DB6-9405-B03C5E31E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5427" name="Oval 67">
            <a:extLst>
              <a:ext uri="{FF2B5EF4-FFF2-40B4-BE49-F238E27FC236}">
                <a16:creationId xmlns:a16="http://schemas.microsoft.com/office/drawing/2014/main" id="{222FA368-5F50-455A-B775-49E7DE2EA0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428" name="Oval 68">
            <a:extLst>
              <a:ext uri="{FF2B5EF4-FFF2-40B4-BE49-F238E27FC236}">
                <a16:creationId xmlns:a16="http://schemas.microsoft.com/office/drawing/2014/main" id="{63004983-EC6E-4639-B591-00ECE3BE1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9701" name="AutoShape 69">
            <a:extLst>
              <a:ext uri="{FF2B5EF4-FFF2-40B4-BE49-F238E27FC236}">
                <a16:creationId xmlns:a16="http://schemas.microsoft.com/office/drawing/2014/main" id="{7A5C3AFF-E6B0-452F-9B4B-98872E4BF079}"/>
              </a:ext>
            </a:extLst>
          </p:cNvPr>
          <p:cNvCxnSpPr>
            <a:cxnSpLocks noChangeShapeType="1"/>
            <a:stCxn id="15427" idx="6"/>
            <a:endCxn id="15428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30" name="Text Box 70">
            <a:extLst>
              <a:ext uri="{FF2B5EF4-FFF2-40B4-BE49-F238E27FC236}">
                <a16:creationId xmlns:a16="http://schemas.microsoft.com/office/drawing/2014/main" id="{16519B48-AFB2-4F7C-A321-D79A5598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5431" name="Rectangle 71">
            <a:extLst>
              <a:ext uri="{FF2B5EF4-FFF2-40B4-BE49-F238E27FC236}">
                <a16:creationId xmlns:a16="http://schemas.microsoft.com/office/drawing/2014/main" id="{F843E6B5-F8A9-4363-AAAB-A2A280FA1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432" name="Oval 72">
            <a:extLst>
              <a:ext uri="{FF2B5EF4-FFF2-40B4-BE49-F238E27FC236}">
                <a16:creationId xmlns:a16="http://schemas.microsoft.com/office/drawing/2014/main" id="{A7B2A2CC-8A2C-47F0-B689-961E422BF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433" name="Oval 73">
            <a:extLst>
              <a:ext uri="{FF2B5EF4-FFF2-40B4-BE49-F238E27FC236}">
                <a16:creationId xmlns:a16="http://schemas.microsoft.com/office/drawing/2014/main" id="{69EC57B3-FB02-44CB-99F3-A814253D4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434" name="Oval 74">
            <a:extLst>
              <a:ext uri="{FF2B5EF4-FFF2-40B4-BE49-F238E27FC236}">
                <a16:creationId xmlns:a16="http://schemas.microsoft.com/office/drawing/2014/main" id="{FC005592-1086-463C-A41A-7D291E81E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9707" name="AutoShape 75">
            <a:extLst>
              <a:ext uri="{FF2B5EF4-FFF2-40B4-BE49-F238E27FC236}">
                <a16:creationId xmlns:a16="http://schemas.microsoft.com/office/drawing/2014/main" id="{790CB053-99C8-45E6-A36E-0C5572692D6A}"/>
              </a:ext>
            </a:extLst>
          </p:cNvPr>
          <p:cNvCxnSpPr>
            <a:cxnSpLocks noChangeShapeType="1"/>
            <a:stCxn id="15392" idx="6"/>
            <a:endCxn id="15432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08" name="AutoShape 76">
            <a:extLst>
              <a:ext uri="{FF2B5EF4-FFF2-40B4-BE49-F238E27FC236}">
                <a16:creationId xmlns:a16="http://schemas.microsoft.com/office/drawing/2014/main" id="{E3086302-9AB7-40C9-92A9-B30ECFB318AA}"/>
              </a:ext>
            </a:extLst>
          </p:cNvPr>
          <p:cNvCxnSpPr>
            <a:cxnSpLocks noChangeShapeType="1"/>
            <a:stCxn id="15392" idx="2"/>
            <a:endCxn id="15433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09" name="AutoShape 77">
            <a:extLst>
              <a:ext uri="{FF2B5EF4-FFF2-40B4-BE49-F238E27FC236}">
                <a16:creationId xmlns:a16="http://schemas.microsoft.com/office/drawing/2014/main" id="{F8FB7149-16EF-4895-9E0A-AEA34A3515B7}"/>
              </a:ext>
            </a:extLst>
          </p:cNvPr>
          <p:cNvCxnSpPr>
            <a:cxnSpLocks noChangeShapeType="1"/>
            <a:stCxn id="15391" idx="1"/>
            <a:endCxn id="15434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10" name="AutoShape 78">
            <a:extLst>
              <a:ext uri="{FF2B5EF4-FFF2-40B4-BE49-F238E27FC236}">
                <a16:creationId xmlns:a16="http://schemas.microsoft.com/office/drawing/2014/main" id="{37E65B5C-21A6-4A63-9588-D72DAF935C20}"/>
              </a:ext>
            </a:extLst>
          </p:cNvPr>
          <p:cNvCxnSpPr>
            <a:cxnSpLocks noChangeShapeType="1"/>
            <a:stCxn id="15432" idx="1"/>
            <a:endCxn id="15394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11" name="AutoShape 79">
            <a:extLst>
              <a:ext uri="{FF2B5EF4-FFF2-40B4-BE49-F238E27FC236}">
                <a16:creationId xmlns:a16="http://schemas.microsoft.com/office/drawing/2014/main" id="{176781D9-A685-48EE-96F4-1506DDE4EC35}"/>
              </a:ext>
            </a:extLst>
          </p:cNvPr>
          <p:cNvCxnSpPr>
            <a:cxnSpLocks noChangeShapeType="1"/>
            <a:stCxn id="15393" idx="4"/>
            <a:endCxn id="1543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12" name="AutoShape 80">
            <a:extLst>
              <a:ext uri="{FF2B5EF4-FFF2-40B4-BE49-F238E27FC236}">
                <a16:creationId xmlns:a16="http://schemas.microsoft.com/office/drawing/2014/main" id="{85F4F2FC-9E5D-462F-982F-5D1E1808D396}"/>
              </a:ext>
            </a:extLst>
          </p:cNvPr>
          <p:cNvCxnSpPr>
            <a:cxnSpLocks noChangeShapeType="1"/>
            <a:stCxn id="15434" idx="7"/>
            <a:endCxn id="15386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1" name="Text Box 81">
            <a:extLst>
              <a:ext uri="{FF2B5EF4-FFF2-40B4-BE49-F238E27FC236}">
                <a16:creationId xmlns:a16="http://schemas.microsoft.com/office/drawing/2014/main" id="{EEC10D19-FC09-419C-97DB-687C14595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5442" name="Text Box 82">
            <a:extLst>
              <a:ext uri="{FF2B5EF4-FFF2-40B4-BE49-F238E27FC236}">
                <a16:creationId xmlns:a16="http://schemas.microsoft.com/office/drawing/2014/main" id="{17B17CD4-7C6D-4446-9CDC-F160E7C8A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5443" name="Text Box 83">
            <a:extLst>
              <a:ext uri="{FF2B5EF4-FFF2-40B4-BE49-F238E27FC236}">
                <a16:creationId xmlns:a16="http://schemas.microsoft.com/office/drawing/2014/main" id="{E15FEEF3-70EE-4711-9AFE-BCE2412C0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5444" name="Text Box 84">
            <a:extLst>
              <a:ext uri="{FF2B5EF4-FFF2-40B4-BE49-F238E27FC236}">
                <a16:creationId xmlns:a16="http://schemas.microsoft.com/office/drawing/2014/main" id="{2C7F84FE-63C9-4DB9-BE99-B3135EDB5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5445" name="Text Box 85">
            <a:extLst>
              <a:ext uri="{FF2B5EF4-FFF2-40B4-BE49-F238E27FC236}">
                <a16:creationId xmlns:a16="http://schemas.microsoft.com/office/drawing/2014/main" id="{C25F75E9-BCC2-439B-A8CB-68181613F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5446" name="Text Box 86">
            <a:extLst>
              <a:ext uri="{FF2B5EF4-FFF2-40B4-BE49-F238E27FC236}">
                <a16:creationId xmlns:a16="http://schemas.microsoft.com/office/drawing/2014/main" id="{220E6AA2-FC3E-4414-A3C9-96F9E2D6D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5447" name="Text Box 87">
            <a:extLst>
              <a:ext uri="{FF2B5EF4-FFF2-40B4-BE49-F238E27FC236}">
                <a16:creationId xmlns:a16="http://schemas.microsoft.com/office/drawing/2014/main" id="{D5E257BF-7C64-4859-BDA2-97D1980E1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5448" name="Text Box 88">
            <a:extLst>
              <a:ext uri="{FF2B5EF4-FFF2-40B4-BE49-F238E27FC236}">
                <a16:creationId xmlns:a16="http://schemas.microsoft.com/office/drawing/2014/main" id="{4A42E7EE-2580-4E11-8E1A-6EC16ECB4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5449" name="Text Box 89">
            <a:extLst>
              <a:ext uri="{FF2B5EF4-FFF2-40B4-BE49-F238E27FC236}">
                <a16:creationId xmlns:a16="http://schemas.microsoft.com/office/drawing/2014/main" id="{34900FC9-D7D9-46E7-8BEE-8C58D2233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5450" name="Text Box 90">
            <a:extLst>
              <a:ext uri="{FF2B5EF4-FFF2-40B4-BE49-F238E27FC236}">
                <a16:creationId xmlns:a16="http://schemas.microsoft.com/office/drawing/2014/main" id="{D34CC4EA-47C2-4EEA-AEF7-ADF3E4970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5451" name="Text Box 91">
            <a:extLst>
              <a:ext uri="{FF2B5EF4-FFF2-40B4-BE49-F238E27FC236}">
                <a16:creationId xmlns:a16="http://schemas.microsoft.com/office/drawing/2014/main" id="{FBAD74DC-3837-4761-A043-1C3FEF4D7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5452" name="Text Box 92">
            <a:extLst>
              <a:ext uri="{FF2B5EF4-FFF2-40B4-BE49-F238E27FC236}">
                <a16:creationId xmlns:a16="http://schemas.microsoft.com/office/drawing/2014/main" id="{10C7E783-8096-4CDB-8719-3CB076391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15453" name="Text Box 93">
            <a:extLst>
              <a:ext uri="{FF2B5EF4-FFF2-40B4-BE49-F238E27FC236}">
                <a16:creationId xmlns:a16="http://schemas.microsoft.com/office/drawing/2014/main" id="{33744956-B9A9-4A4D-A39E-4737D22F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5454" name="Text Box 94">
            <a:extLst>
              <a:ext uri="{FF2B5EF4-FFF2-40B4-BE49-F238E27FC236}">
                <a16:creationId xmlns:a16="http://schemas.microsoft.com/office/drawing/2014/main" id="{34549090-FB86-4F0F-BFDA-49A71B455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5455" name="Text Box 95">
            <a:extLst>
              <a:ext uri="{FF2B5EF4-FFF2-40B4-BE49-F238E27FC236}">
                <a16:creationId xmlns:a16="http://schemas.microsoft.com/office/drawing/2014/main" id="{198886DB-B013-4236-B1B0-F22AF4B1E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15456" name="Text Box 96">
            <a:extLst>
              <a:ext uri="{FF2B5EF4-FFF2-40B4-BE49-F238E27FC236}">
                <a16:creationId xmlns:a16="http://schemas.microsoft.com/office/drawing/2014/main" id="{688F7B31-9C05-41B3-9858-325D0DB7A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5457" name="Text Box 97">
            <a:extLst>
              <a:ext uri="{FF2B5EF4-FFF2-40B4-BE49-F238E27FC236}">
                <a16:creationId xmlns:a16="http://schemas.microsoft.com/office/drawing/2014/main" id="{D3811B82-1D05-46A1-B1A2-010B4B18E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5458" name="Text Box 98">
            <a:extLst>
              <a:ext uri="{FF2B5EF4-FFF2-40B4-BE49-F238E27FC236}">
                <a16:creationId xmlns:a16="http://schemas.microsoft.com/office/drawing/2014/main" id="{BF6616A8-D974-4069-BDBD-71265AA60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5459" name="Text Box 99">
            <a:extLst>
              <a:ext uri="{FF2B5EF4-FFF2-40B4-BE49-F238E27FC236}">
                <a16:creationId xmlns:a16="http://schemas.microsoft.com/office/drawing/2014/main" id="{0EF5C38F-EC27-45DD-A4F0-606D48C4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5460" name="Text Box 100">
            <a:extLst>
              <a:ext uri="{FF2B5EF4-FFF2-40B4-BE49-F238E27FC236}">
                <a16:creationId xmlns:a16="http://schemas.microsoft.com/office/drawing/2014/main" id="{D1D32E51-4043-4B07-AF90-765B8F24B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5461" name="Text Box 101">
            <a:extLst>
              <a:ext uri="{FF2B5EF4-FFF2-40B4-BE49-F238E27FC236}">
                <a16:creationId xmlns:a16="http://schemas.microsoft.com/office/drawing/2014/main" id="{ED0ADC35-D306-48BA-A68E-E9BE84C7B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5462" name="Text Box 102">
            <a:extLst>
              <a:ext uri="{FF2B5EF4-FFF2-40B4-BE49-F238E27FC236}">
                <a16:creationId xmlns:a16="http://schemas.microsoft.com/office/drawing/2014/main" id="{25CE053B-CAA2-497F-ABC8-1B8B18488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5463" name="Text Box 103">
            <a:extLst>
              <a:ext uri="{FF2B5EF4-FFF2-40B4-BE49-F238E27FC236}">
                <a16:creationId xmlns:a16="http://schemas.microsoft.com/office/drawing/2014/main" id="{B2DE045B-D50A-4F5F-94C9-550F0CA35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5464" name="Text Box 104">
            <a:extLst>
              <a:ext uri="{FF2B5EF4-FFF2-40B4-BE49-F238E27FC236}">
                <a16:creationId xmlns:a16="http://schemas.microsoft.com/office/drawing/2014/main" id="{5AA1CE26-E144-4C1D-9C1F-AC9C52A31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5465" name="Text Box 105">
            <a:extLst>
              <a:ext uri="{FF2B5EF4-FFF2-40B4-BE49-F238E27FC236}">
                <a16:creationId xmlns:a16="http://schemas.microsoft.com/office/drawing/2014/main" id="{72BE2561-B917-4241-A6B9-95C6CFA40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5466" name="Text Box 106">
            <a:extLst>
              <a:ext uri="{FF2B5EF4-FFF2-40B4-BE49-F238E27FC236}">
                <a16:creationId xmlns:a16="http://schemas.microsoft.com/office/drawing/2014/main" id="{3E469026-A730-465F-BE7D-398225084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5467" name="Text Box 107">
            <a:extLst>
              <a:ext uri="{FF2B5EF4-FFF2-40B4-BE49-F238E27FC236}">
                <a16:creationId xmlns:a16="http://schemas.microsoft.com/office/drawing/2014/main" id="{21DAFE9D-2941-4091-91DD-F4DCD152A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5468" name="Text Box 108">
            <a:extLst>
              <a:ext uri="{FF2B5EF4-FFF2-40B4-BE49-F238E27FC236}">
                <a16:creationId xmlns:a16="http://schemas.microsoft.com/office/drawing/2014/main" id="{D6331F8A-5EDD-4D26-ADA4-CF1094A8B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5469" name="Text Box 109">
            <a:extLst>
              <a:ext uri="{FF2B5EF4-FFF2-40B4-BE49-F238E27FC236}">
                <a16:creationId xmlns:a16="http://schemas.microsoft.com/office/drawing/2014/main" id="{329395EA-07CA-499C-B104-29DBD9F4F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5470" name="Text Box 110">
            <a:extLst>
              <a:ext uri="{FF2B5EF4-FFF2-40B4-BE49-F238E27FC236}">
                <a16:creationId xmlns:a16="http://schemas.microsoft.com/office/drawing/2014/main" id="{E72D9871-ED6C-4432-AD74-B64EFC007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5471" name="Text Box 111">
            <a:extLst>
              <a:ext uri="{FF2B5EF4-FFF2-40B4-BE49-F238E27FC236}">
                <a16:creationId xmlns:a16="http://schemas.microsoft.com/office/drawing/2014/main" id="{63AA0961-DA2D-4B72-85A4-05E12BABF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5472" name="Text Box 112">
            <a:extLst>
              <a:ext uri="{FF2B5EF4-FFF2-40B4-BE49-F238E27FC236}">
                <a16:creationId xmlns:a16="http://schemas.microsoft.com/office/drawing/2014/main" id="{91BFE13E-C528-4C86-B732-3C601758A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5473" name="Text Box 113">
            <a:extLst>
              <a:ext uri="{FF2B5EF4-FFF2-40B4-BE49-F238E27FC236}">
                <a16:creationId xmlns:a16="http://schemas.microsoft.com/office/drawing/2014/main" id="{7E576FF1-96D4-4EF3-B42B-4059167FE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5474" name="Text Box 114">
            <a:extLst>
              <a:ext uri="{FF2B5EF4-FFF2-40B4-BE49-F238E27FC236}">
                <a16:creationId xmlns:a16="http://schemas.microsoft.com/office/drawing/2014/main" id="{A653DACE-C9D3-4E39-8195-885B674CE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5475" name="Text Box 115">
            <a:extLst>
              <a:ext uri="{FF2B5EF4-FFF2-40B4-BE49-F238E27FC236}">
                <a16:creationId xmlns:a16="http://schemas.microsoft.com/office/drawing/2014/main" id="{1793171C-E46E-4AA0-B563-32DE64798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5476" name="Text Box 116">
            <a:extLst>
              <a:ext uri="{FF2B5EF4-FFF2-40B4-BE49-F238E27FC236}">
                <a16:creationId xmlns:a16="http://schemas.microsoft.com/office/drawing/2014/main" id="{0EF4D62B-E9D5-4968-9FBC-F1A7788BC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5477" name="Text Box 117">
            <a:extLst>
              <a:ext uri="{FF2B5EF4-FFF2-40B4-BE49-F238E27FC236}">
                <a16:creationId xmlns:a16="http://schemas.microsoft.com/office/drawing/2014/main" id="{2A630FAB-9586-4D26-9B15-E9AF75DC1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5478" name="Text Box 118">
            <a:extLst>
              <a:ext uri="{FF2B5EF4-FFF2-40B4-BE49-F238E27FC236}">
                <a16:creationId xmlns:a16="http://schemas.microsoft.com/office/drawing/2014/main" id="{01AAA498-D862-476B-B552-5DFF47C79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5479" name="Text Box 119">
            <a:extLst>
              <a:ext uri="{FF2B5EF4-FFF2-40B4-BE49-F238E27FC236}">
                <a16:creationId xmlns:a16="http://schemas.microsoft.com/office/drawing/2014/main" id="{218ED3D6-3964-42FC-AE1E-D9BD5B9DE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5480" name="Text Box 120">
            <a:extLst>
              <a:ext uri="{FF2B5EF4-FFF2-40B4-BE49-F238E27FC236}">
                <a16:creationId xmlns:a16="http://schemas.microsoft.com/office/drawing/2014/main" id="{9D5C43BC-1F5F-4BCD-92D6-BDBD20DE6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5481" name="Text Box 121">
            <a:extLst>
              <a:ext uri="{FF2B5EF4-FFF2-40B4-BE49-F238E27FC236}">
                <a16:creationId xmlns:a16="http://schemas.microsoft.com/office/drawing/2014/main" id="{18B46120-9447-4566-A663-AD0690BB2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5482" name="Text Box 122">
            <a:extLst>
              <a:ext uri="{FF2B5EF4-FFF2-40B4-BE49-F238E27FC236}">
                <a16:creationId xmlns:a16="http://schemas.microsoft.com/office/drawing/2014/main" id="{C38222A2-9238-4DF0-B81F-9361890EA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5483" name="Text Box 123">
            <a:extLst>
              <a:ext uri="{FF2B5EF4-FFF2-40B4-BE49-F238E27FC236}">
                <a16:creationId xmlns:a16="http://schemas.microsoft.com/office/drawing/2014/main" id="{542787F4-DDE4-4430-B466-FB6BC239A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5484" name="Text Box 124">
            <a:extLst>
              <a:ext uri="{FF2B5EF4-FFF2-40B4-BE49-F238E27FC236}">
                <a16:creationId xmlns:a16="http://schemas.microsoft.com/office/drawing/2014/main" id="{AD25F01A-A86D-4C10-92E0-8889D6B74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5485" name="Text Box 125">
            <a:extLst>
              <a:ext uri="{FF2B5EF4-FFF2-40B4-BE49-F238E27FC236}">
                <a16:creationId xmlns:a16="http://schemas.microsoft.com/office/drawing/2014/main" id="{9D6B2F44-1763-4BCD-AC99-113A7EDA4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5486" name="Text Box 126">
            <a:extLst>
              <a:ext uri="{FF2B5EF4-FFF2-40B4-BE49-F238E27FC236}">
                <a16:creationId xmlns:a16="http://schemas.microsoft.com/office/drawing/2014/main" id="{41F4BD1F-7402-4FA9-8652-AA7CB7E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5487" name="Text Box 127">
            <a:extLst>
              <a:ext uri="{FF2B5EF4-FFF2-40B4-BE49-F238E27FC236}">
                <a16:creationId xmlns:a16="http://schemas.microsoft.com/office/drawing/2014/main" id="{10C58C6D-F0E8-4409-BC3F-08A47B1F5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5488" name="Text Box 128">
            <a:extLst>
              <a:ext uri="{FF2B5EF4-FFF2-40B4-BE49-F238E27FC236}">
                <a16:creationId xmlns:a16="http://schemas.microsoft.com/office/drawing/2014/main" id="{2837C188-EEE3-4653-A9C8-B5B877FAE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5489" name="Text Box 129">
            <a:extLst>
              <a:ext uri="{FF2B5EF4-FFF2-40B4-BE49-F238E27FC236}">
                <a16:creationId xmlns:a16="http://schemas.microsoft.com/office/drawing/2014/main" id="{83CFC9E1-AE66-42BD-BE5A-0DF60C01E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5490" name="Text Box 130">
            <a:extLst>
              <a:ext uri="{FF2B5EF4-FFF2-40B4-BE49-F238E27FC236}">
                <a16:creationId xmlns:a16="http://schemas.microsoft.com/office/drawing/2014/main" id="{BBCB7413-355D-4B83-B514-15F721B09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5491" name="Text Box 131">
            <a:extLst>
              <a:ext uri="{FF2B5EF4-FFF2-40B4-BE49-F238E27FC236}">
                <a16:creationId xmlns:a16="http://schemas.microsoft.com/office/drawing/2014/main" id="{985ECD37-31E0-4639-A773-2CECCF6CD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cxnSp>
        <p:nvCxnSpPr>
          <p:cNvPr id="69764" name="AutoShape 132">
            <a:extLst>
              <a:ext uri="{FF2B5EF4-FFF2-40B4-BE49-F238E27FC236}">
                <a16:creationId xmlns:a16="http://schemas.microsoft.com/office/drawing/2014/main" id="{1F24E21C-2258-43FE-926D-14056058E08A}"/>
              </a:ext>
            </a:extLst>
          </p:cNvPr>
          <p:cNvCxnSpPr>
            <a:cxnSpLocks noChangeShapeType="1"/>
            <a:stCxn id="15391" idx="4"/>
            <a:endCxn id="1543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93" name="Oval 133">
            <a:extLst>
              <a:ext uri="{FF2B5EF4-FFF2-40B4-BE49-F238E27FC236}">
                <a16:creationId xmlns:a16="http://schemas.microsoft.com/office/drawing/2014/main" id="{225DECB6-6D2D-4F4C-B60A-A3E5CB7F1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494" name="Oval 134">
            <a:extLst>
              <a:ext uri="{FF2B5EF4-FFF2-40B4-BE49-F238E27FC236}">
                <a16:creationId xmlns:a16="http://schemas.microsoft.com/office/drawing/2014/main" id="{343114F0-DEA8-4844-97CF-EA1C53D5D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9767" name="AutoShape 135">
            <a:extLst>
              <a:ext uri="{FF2B5EF4-FFF2-40B4-BE49-F238E27FC236}">
                <a16:creationId xmlns:a16="http://schemas.microsoft.com/office/drawing/2014/main" id="{83F07353-4E91-41EA-A464-CF8BE0CEA08D}"/>
              </a:ext>
            </a:extLst>
          </p:cNvPr>
          <p:cNvCxnSpPr>
            <a:cxnSpLocks noChangeShapeType="1"/>
            <a:stCxn id="15493" idx="6"/>
            <a:endCxn id="15494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96" name="Text Box 136">
            <a:extLst>
              <a:ext uri="{FF2B5EF4-FFF2-40B4-BE49-F238E27FC236}">
                <a16:creationId xmlns:a16="http://schemas.microsoft.com/office/drawing/2014/main" id="{F7400E1B-848C-46DB-8DD5-4A21B13F7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5497" name="Text Box 137">
            <a:extLst>
              <a:ext uri="{FF2B5EF4-FFF2-40B4-BE49-F238E27FC236}">
                <a16:creationId xmlns:a16="http://schemas.microsoft.com/office/drawing/2014/main" id="{0DED4640-CD85-4AE4-98E2-0EEF21AFE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5498" name="Text Box 138">
            <a:extLst>
              <a:ext uri="{FF2B5EF4-FFF2-40B4-BE49-F238E27FC236}">
                <a16:creationId xmlns:a16="http://schemas.microsoft.com/office/drawing/2014/main" id="{C8502210-955B-47DC-A9B8-EB6460CF6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5499" name="Oval 139">
            <a:extLst>
              <a:ext uri="{FF2B5EF4-FFF2-40B4-BE49-F238E27FC236}">
                <a16:creationId xmlns:a16="http://schemas.microsoft.com/office/drawing/2014/main" id="{BC3AEBDA-E4BF-4318-BB44-A13AE98DCE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500" name="Oval 140">
            <a:extLst>
              <a:ext uri="{FF2B5EF4-FFF2-40B4-BE49-F238E27FC236}">
                <a16:creationId xmlns:a16="http://schemas.microsoft.com/office/drawing/2014/main" id="{F4765C40-E780-4EE1-9550-BCDF5B121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9773" name="AutoShape 141">
            <a:extLst>
              <a:ext uri="{FF2B5EF4-FFF2-40B4-BE49-F238E27FC236}">
                <a16:creationId xmlns:a16="http://schemas.microsoft.com/office/drawing/2014/main" id="{EA54CCF4-40FF-498E-9F47-91659DD033FC}"/>
              </a:ext>
            </a:extLst>
          </p:cNvPr>
          <p:cNvCxnSpPr>
            <a:cxnSpLocks noChangeShapeType="1"/>
            <a:stCxn id="15499" idx="6"/>
            <a:endCxn id="15500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502" name="Text Box 142">
            <a:extLst>
              <a:ext uri="{FF2B5EF4-FFF2-40B4-BE49-F238E27FC236}">
                <a16:creationId xmlns:a16="http://schemas.microsoft.com/office/drawing/2014/main" id="{80130655-4C65-4B52-BEF1-24DC7052E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5503" name="Text Box 143">
            <a:extLst>
              <a:ext uri="{FF2B5EF4-FFF2-40B4-BE49-F238E27FC236}">
                <a16:creationId xmlns:a16="http://schemas.microsoft.com/office/drawing/2014/main" id="{4B319758-455C-4ED8-8110-C55A8E89B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5504" name="Text Box 144">
            <a:extLst>
              <a:ext uri="{FF2B5EF4-FFF2-40B4-BE49-F238E27FC236}">
                <a16:creationId xmlns:a16="http://schemas.microsoft.com/office/drawing/2014/main" id="{62444C95-09DE-4C68-9B95-D35879161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5505" name="Oval 145">
            <a:extLst>
              <a:ext uri="{FF2B5EF4-FFF2-40B4-BE49-F238E27FC236}">
                <a16:creationId xmlns:a16="http://schemas.microsoft.com/office/drawing/2014/main" id="{BAC642AF-A808-496F-B28D-6E02A71F5E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5506" name="Oval 146">
            <a:extLst>
              <a:ext uri="{FF2B5EF4-FFF2-40B4-BE49-F238E27FC236}">
                <a16:creationId xmlns:a16="http://schemas.microsoft.com/office/drawing/2014/main" id="{B6E77379-98B2-450A-901E-B374C2D21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69779" name="AutoShape 147">
            <a:extLst>
              <a:ext uri="{FF2B5EF4-FFF2-40B4-BE49-F238E27FC236}">
                <a16:creationId xmlns:a16="http://schemas.microsoft.com/office/drawing/2014/main" id="{4C91222D-269B-40B1-A67C-1AEA95C4483D}"/>
              </a:ext>
            </a:extLst>
          </p:cNvPr>
          <p:cNvCxnSpPr>
            <a:cxnSpLocks noChangeShapeType="1"/>
            <a:stCxn id="15505" idx="6"/>
            <a:endCxn id="15506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508" name="Text Box 148">
            <a:extLst>
              <a:ext uri="{FF2B5EF4-FFF2-40B4-BE49-F238E27FC236}">
                <a16:creationId xmlns:a16="http://schemas.microsoft.com/office/drawing/2014/main" id="{A7D246B3-CF72-4376-85C3-57A18CE78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5509" name="Text Box 149">
            <a:extLst>
              <a:ext uri="{FF2B5EF4-FFF2-40B4-BE49-F238E27FC236}">
                <a16:creationId xmlns:a16="http://schemas.microsoft.com/office/drawing/2014/main" id="{D50E10CA-DC17-4B0F-8142-9BB5EE35E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5510" name="Text Box 150">
            <a:extLst>
              <a:ext uri="{FF2B5EF4-FFF2-40B4-BE49-F238E27FC236}">
                <a16:creationId xmlns:a16="http://schemas.microsoft.com/office/drawing/2014/main" id="{589B8FF1-E477-4B62-8888-8AF862928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5511" name="Text Box 151">
            <a:extLst>
              <a:ext uri="{FF2B5EF4-FFF2-40B4-BE49-F238E27FC236}">
                <a16:creationId xmlns:a16="http://schemas.microsoft.com/office/drawing/2014/main" id="{FE687614-FD06-4B09-B78B-7C867FAE0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Add Edge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2">
            <a:extLst>
              <a:ext uri="{FF2B5EF4-FFF2-40B4-BE49-F238E27FC236}">
                <a16:creationId xmlns:a16="http://schemas.microsoft.com/office/drawing/2014/main" id="{327A1C91-211E-4C62-9A04-08CD25EAF0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387" name="Oval 3">
            <a:extLst>
              <a:ext uri="{FF2B5EF4-FFF2-40B4-BE49-F238E27FC236}">
                <a16:creationId xmlns:a16="http://schemas.microsoft.com/office/drawing/2014/main" id="{FC67F1B5-0E0D-4A3D-B79E-2DE86FA17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0660" name="AutoShape 4">
            <a:extLst>
              <a:ext uri="{FF2B5EF4-FFF2-40B4-BE49-F238E27FC236}">
                <a16:creationId xmlns:a16="http://schemas.microsoft.com/office/drawing/2014/main" id="{6E7CE86A-B1DB-413A-976F-D669A64667A1}"/>
              </a:ext>
            </a:extLst>
          </p:cNvPr>
          <p:cNvCxnSpPr>
            <a:cxnSpLocks noChangeShapeType="1"/>
            <a:stCxn id="16386" idx="6"/>
            <a:endCxn id="16387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9" name="Text Box 5">
            <a:extLst>
              <a:ext uri="{FF2B5EF4-FFF2-40B4-BE49-F238E27FC236}">
                <a16:creationId xmlns:a16="http://schemas.microsoft.com/office/drawing/2014/main" id="{D3892047-1D84-41D1-ADFB-BC12FFD03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816AB66B-3006-4D6D-AE8E-93FD441C20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391" name="Oval 7">
            <a:extLst>
              <a:ext uri="{FF2B5EF4-FFF2-40B4-BE49-F238E27FC236}">
                <a16:creationId xmlns:a16="http://schemas.microsoft.com/office/drawing/2014/main" id="{4AAD8D2A-7B0E-4016-96BD-B4D5EA899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0664" name="AutoShape 8">
            <a:extLst>
              <a:ext uri="{FF2B5EF4-FFF2-40B4-BE49-F238E27FC236}">
                <a16:creationId xmlns:a16="http://schemas.microsoft.com/office/drawing/2014/main" id="{A3C62F13-C270-457C-B40B-062ED355833F}"/>
              </a:ext>
            </a:extLst>
          </p:cNvPr>
          <p:cNvCxnSpPr>
            <a:cxnSpLocks noChangeShapeType="1"/>
            <a:stCxn id="16390" idx="6"/>
            <a:endCxn id="16391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3" name="Text Box 9">
            <a:extLst>
              <a:ext uri="{FF2B5EF4-FFF2-40B4-BE49-F238E27FC236}">
                <a16:creationId xmlns:a16="http://schemas.microsoft.com/office/drawing/2014/main" id="{27057291-76C6-4F2F-929A-26E0BA53F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6394" name="Oval 10">
            <a:extLst>
              <a:ext uri="{FF2B5EF4-FFF2-40B4-BE49-F238E27FC236}">
                <a16:creationId xmlns:a16="http://schemas.microsoft.com/office/drawing/2014/main" id="{39D321FF-B409-4A3C-A97E-D76A6BA85B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395" name="Oval 11">
            <a:extLst>
              <a:ext uri="{FF2B5EF4-FFF2-40B4-BE49-F238E27FC236}">
                <a16:creationId xmlns:a16="http://schemas.microsoft.com/office/drawing/2014/main" id="{34E262D0-97B2-4CAF-AC12-0FECD2EEB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0668" name="AutoShape 12">
            <a:extLst>
              <a:ext uri="{FF2B5EF4-FFF2-40B4-BE49-F238E27FC236}">
                <a16:creationId xmlns:a16="http://schemas.microsoft.com/office/drawing/2014/main" id="{3A4E5D44-EF0C-4680-AC40-9BD99670974C}"/>
              </a:ext>
            </a:extLst>
          </p:cNvPr>
          <p:cNvCxnSpPr>
            <a:cxnSpLocks noChangeShapeType="1"/>
            <a:stCxn id="16394" idx="6"/>
            <a:endCxn id="16395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7" name="Text Box 13">
            <a:extLst>
              <a:ext uri="{FF2B5EF4-FFF2-40B4-BE49-F238E27FC236}">
                <a16:creationId xmlns:a16="http://schemas.microsoft.com/office/drawing/2014/main" id="{21BF06E0-FE7C-4D31-BDC1-333BDF4FB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6398" name="Oval 14">
            <a:extLst>
              <a:ext uri="{FF2B5EF4-FFF2-40B4-BE49-F238E27FC236}">
                <a16:creationId xmlns:a16="http://schemas.microsoft.com/office/drawing/2014/main" id="{72F87466-6A32-415C-A71B-D6B1B734CA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399" name="Oval 15">
            <a:extLst>
              <a:ext uri="{FF2B5EF4-FFF2-40B4-BE49-F238E27FC236}">
                <a16:creationId xmlns:a16="http://schemas.microsoft.com/office/drawing/2014/main" id="{966F5F8B-9923-4043-B9BD-B3107AC71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0672" name="AutoShape 16">
            <a:extLst>
              <a:ext uri="{FF2B5EF4-FFF2-40B4-BE49-F238E27FC236}">
                <a16:creationId xmlns:a16="http://schemas.microsoft.com/office/drawing/2014/main" id="{3C6CE3A8-00F9-4548-98E0-C7E00FD284C9}"/>
              </a:ext>
            </a:extLst>
          </p:cNvPr>
          <p:cNvCxnSpPr>
            <a:cxnSpLocks noChangeShapeType="1"/>
            <a:stCxn id="16398" idx="6"/>
            <a:endCxn id="16399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1" name="Text Box 17">
            <a:extLst>
              <a:ext uri="{FF2B5EF4-FFF2-40B4-BE49-F238E27FC236}">
                <a16:creationId xmlns:a16="http://schemas.microsoft.com/office/drawing/2014/main" id="{9617D87C-14DC-40FB-AD05-43920CE70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6402" name="Oval 18">
            <a:extLst>
              <a:ext uri="{FF2B5EF4-FFF2-40B4-BE49-F238E27FC236}">
                <a16:creationId xmlns:a16="http://schemas.microsoft.com/office/drawing/2014/main" id="{5E77278C-3184-4B8F-A9E7-F6D163AAEC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403" name="Oval 19">
            <a:extLst>
              <a:ext uri="{FF2B5EF4-FFF2-40B4-BE49-F238E27FC236}">
                <a16:creationId xmlns:a16="http://schemas.microsoft.com/office/drawing/2014/main" id="{369E3D11-8A52-46FC-ACFE-0D477DFD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0676" name="AutoShape 20">
            <a:extLst>
              <a:ext uri="{FF2B5EF4-FFF2-40B4-BE49-F238E27FC236}">
                <a16:creationId xmlns:a16="http://schemas.microsoft.com/office/drawing/2014/main" id="{CC3D7538-A3EF-4B94-934E-027AA78D967C}"/>
              </a:ext>
            </a:extLst>
          </p:cNvPr>
          <p:cNvCxnSpPr>
            <a:cxnSpLocks noChangeShapeType="1"/>
            <a:stCxn id="16402" idx="6"/>
            <a:endCxn id="16403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5" name="Text Box 21">
            <a:extLst>
              <a:ext uri="{FF2B5EF4-FFF2-40B4-BE49-F238E27FC236}">
                <a16:creationId xmlns:a16="http://schemas.microsoft.com/office/drawing/2014/main" id="{E39310FC-2F72-4D71-9999-95EE33428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6406" name="Oval 22">
            <a:extLst>
              <a:ext uri="{FF2B5EF4-FFF2-40B4-BE49-F238E27FC236}">
                <a16:creationId xmlns:a16="http://schemas.microsoft.com/office/drawing/2014/main" id="{87DB584E-D047-4EAE-86E3-3D61A1914E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407" name="Oval 23">
            <a:extLst>
              <a:ext uri="{FF2B5EF4-FFF2-40B4-BE49-F238E27FC236}">
                <a16:creationId xmlns:a16="http://schemas.microsoft.com/office/drawing/2014/main" id="{2418029C-9B43-43B8-8F77-BBD30F665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0680" name="AutoShape 24">
            <a:extLst>
              <a:ext uri="{FF2B5EF4-FFF2-40B4-BE49-F238E27FC236}">
                <a16:creationId xmlns:a16="http://schemas.microsoft.com/office/drawing/2014/main" id="{A6299065-6E45-453C-844B-EDF08789E0F2}"/>
              </a:ext>
            </a:extLst>
          </p:cNvPr>
          <p:cNvCxnSpPr>
            <a:cxnSpLocks noChangeShapeType="1"/>
            <a:stCxn id="16406" idx="6"/>
            <a:endCxn id="16407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9" name="Text Box 25">
            <a:extLst>
              <a:ext uri="{FF2B5EF4-FFF2-40B4-BE49-F238E27FC236}">
                <a16:creationId xmlns:a16="http://schemas.microsoft.com/office/drawing/2014/main" id="{ACF108CC-B5FE-417B-95F3-DCF3E4915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6410" name="Oval 26">
            <a:extLst>
              <a:ext uri="{FF2B5EF4-FFF2-40B4-BE49-F238E27FC236}">
                <a16:creationId xmlns:a16="http://schemas.microsoft.com/office/drawing/2014/main" id="{04FE8158-0BD3-46C9-9481-3BF96D38F1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411" name="Oval 27">
            <a:extLst>
              <a:ext uri="{FF2B5EF4-FFF2-40B4-BE49-F238E27FC236}">
                <a16:creationId xmlns:a16="http://schemas.microsoft.com/office/drawing/2014/main" id="{32DA6F35-E50A-48B1-A039-9FE11B065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0684" name="AutoShape 28">
            <a:extLst>
              <a:ext uri="{FF2B5EF4-FFF2-40B4-BE49-F238E27FC236}">
                <a16:creationId xmlns:a16="http://schemas.microsoft.com/office/drawing/2014/main" id="{7F812094-0558-4E4C-817E-70B36EB3C59E}"/>
              </a:ext>
            </a:extLst>
          </p:cNvPr>
          <p:cNvCxnSpPr>
            <a:cxnSpLocks noChangeShapeType="1"/>
            <a:stCxn id="16410" idx="6"/>
            <a:endCxn id="1641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3" name="Text Box 29">
            <a:extLst>
              <a:ext uri="{FF2B5EF4-FFF2-40B4-BE49-F238E27FC236}">
                <a16:creationId xmlns:a16="http://schemas.microsoft.com/office/drawing/2014/main" id="{29FBA9FE-0F7D-4221-8C12-23F6526BC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6414" name="Oval 30">
            <a:extLst>
              <a:ext uri="{FF2B5EF4-FFF2-40B4-BE49-F238E27FC236}">
                <a16:creationId xmlns:a16="http://schemas.microsoft.com/office/drawing/2014/main" id="{8A101C51-C10B-4518-88C6-F8B7F8A9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415" name="Oval 31">
            <a:extLst>
              <a:ext uri="{FF2B5EF4-FFF2-40B4-BE49-F238E27FC236}">
                <a16:creationId xmlns:a16="http://schemas.microsoft.com/office/drawing/2014/main" id="{A2CCF6C7-EEE2-4145-AFC3-A103C615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416" name="Oval 32">
            <a:extLst>
              <a:ext uri="{FF2B5EF4-FFF2-40B4-BE49-F238E27FC236}">
                <a16:creationId xmlns:a16="http://schemas.microsoft.com/office/drawing/2014/main" id="{7A878460-1F77-49A8-8344-72DFD7974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417" name="Oval 33">
            <a:extLst>
              <a:ext uri="{FF2B5EF4-FFF2-40B4-BE49-F238E27FC236}">
                <a16:creationId xmlns:a16="http://schemas.microsoft.com/office/drawing/2014/main" id="{0704A91F-C866-455D-8EEC-9E153416E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418" name="Oval 34">
            <a:extLst>
              <a:ext uri="{FF2B5EF4-FFF2-40B4-BE49-F238E27FC236}">
                <a16:creationId xmlns:a16="http://schemas.microsoft.com/office/drawing/2014/main" id="{28339264-7F18-4793-A4FD-320678854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0691" name="AutoShape 35">
            <a:extLst>
              <a:ext uri="{FF2B5EF4-FFF2-40B4-BE49-F238E27FC236}">
                <a16:creationId xmlns:a16="http://schemas.microsoft.com/office/drawing/2014/main" id="{B179816F-CCD5-4099-88F3-A941B99743ED}"/>
              </a:ext>
            </a:extLst>
          </p:cNvPr>
          <p:cNvCxnSpPr>
            <a:cxnSpLocks noChangeShapeType="1"/>
            <a:stCxn id="16410" idx="3"/>
            <a:endCxn id="16415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2" name="AutoShape 36">
            <a:extLst>
              <a:ext uri="{FF2B5EF4-FFF2-40B4-BE49-F238E27FC236}">
                <a16:creationId xmlns:a16="http://schemas.microsoft.com/office/drawing/2014/main" id="{7132DFB3-A48F-46BC-AB34-0CBCC15A5C83}"/>
              </a:ext>
            </a:extLst>
          </p:cNvPr>
          <p:cNvCxnSpPr>
            <a:cxnSpLocks noChangeShapeType="1"/>
            <a:stCxn id="16415" idx="5"/>
            <a:endCxn id="16416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3" name="AutoShape 37">
            <a:extLst>
              <a:ext uri="{FF2B5EF4-FFF2-40B4-BE49-F238E27FC236}">
                <a16:creationId xmlns:a16="http://schemas.microsoft.com/office/drawing/2014/main" id="{A921E0F9-40EE-45AE-943D-78D85DB9BAC5}"/>
              </a:ext>
            </a:extLst>
          </p:cNvPr>
          <p:cNvCxnSpPr>
            <a:cxnSpLocks noChangeShapeType="1"/>
            <a:stCxn id="16416" idx="7"/>
            <a:endCxn id="16418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4" name="AutoShape 38">
            <a:extLst>
              <a:ext uri="{FF2B5EF4-FFF2-40B4-BE49-F238E27FC236}">
                <a16:creationId xmlns:a16="http://schemas.microsoft.com/office/drawing/2014/main" id="{D8330821-A6DD-4FDA-9794-6B115CAA470C}"/>
              </a:ext>
            </a:extLst>
          </p:cNvPr>
          <p:cNvCxnSpPr>
            <a:cxnSpLocks noChangeShapeType="1"/>
            <a:stCxn id="16417" idx="3"/>
            <a:endCxn id="16418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5" name="AutoShape 39">
            <a:extLst>
              <a:ext uri="{FF2B5EF4-FFF2-40B4-BE49-F238E27FC236}">
                <a16:creationId xmlns:a16="http://schemas.microsoft.com/office/drawing/2014/main" id="{5459F1ED-26DA-4856-BC4F-F170C6F609AA}"/>
              </a:ext>
            </a:extLst>
          </p:cNvPr>
          <p:cNvCxnSpPr>
            <a:cxnSpLocks noChangeShapeType="1"/>
            <a:stCxn id="16414" idx="4"/>
            <a:endCxn id="1641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6" name="AutoShape 40">
            <a:extLst>
              <a:ext uri="{FF2B5EF4-FFF2-40B4-BE49-F238E27FC236}">
                <a16:creationId xmlns:a16="http://schemas.microsoft.com/office/drawing/2014/main" id="{F51F3AA2-D1B3-4027-9D15-5DE3E7EC9C75}"/>
              </a:ext>
            </a:extLst>
          </p:cNvPr>
          <p:cNvCxnSpPr>
            <a:cxnSpLocks noChangeShapeType="1"/>
            <a:stCxn id="16410" idx="4"/>
            <a:endCxn id="1641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7" name="AutoShape 41">
            <a:extLst>
              <a:ext uri="{FF2B5EF4-FFF2-40B4-BE49-F238E27FC236}">
                <a16:creationId xmlns:a16="http://schemas.microsoft.com/office/drawing/2014/main" id="{7B5DAEB2-FD13-4827-988F-8EA1036B0A9A}"/>
              </a:ext>
            </a:extLst>
          </p:cNvPr>
          <p:cNvCxnSpPr>
            <a:cxnSpLocks noChangeShapeType="1"/>
            <a:stCxn id="16411" idx="3"/>
            <a:endCxn id="16414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8" name="AutoShape 42">
            <a:extLst>
              <a:ext uri="{FF2B5EF4-FFF2-40B4-BE49-F238E27FC236}">
                <a16:creationId xmlns:a16="http://schemas.microsoft.com/office/drawing/2014/main" id="{B4CB3AE4-7F7D-43B8-B6EC-B17EDFDA9164}"/>
              </a:ext>
            </a:extLst>
          </p:cNvPr>
          <p:cNvCxnSpPr>
            <a:cxnSpLocks noChangeShapeType="1"/>
            <a:stCxn id="16411" idx="4"/>
            <a:endCxn id="1641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27" name="Oval 43">
            <a:extLst>
              <a:ext uri="{FF2B5EF4-FFF2-40B4-BE49-F238E27FC236}">
                <a16:creationId xmlns:a16="http://schemas.microsoft.com/office/drawing/2014/main" id="{A555D137-06A1-4D4B-8DCA-44C1FFBADA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428" name="Oval 44">
            <a:extLst>
              <a:ext uri="{FF2B5EF4-FFF2-40B4-BE49-F238E27FC236}">
                <a16:creationId xmlns:a16="http://schemas.microsoft.com/office/drawing/2014/main" id="{B32BF1FB-3580-429B-8542-F711F92F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0701" name="AutoShape 45">
            <a:extLst>
              <a:ext uri="{FF2B5EF4-FFF2-40B4-BE49-F238E27FC236}">
                <a16:creationId xmlns:a16="http://schemas.microsoft.com/office/drawing/2014/main" id="{A0C2BFB6-0F27-4CE0-A822-987103DAF270}"/>
              </a:ext>
            </a:extLst>
          </p:cNvPr>
          <p:cNvCxnSpPr>
            <a:cxnSpLocks noChangeShapeType="1"/>
            <a:stCxn id="16427" idx="6"/>
            <a:endCxn id="16428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30" name="Text Box 46">
            <a:extLst>
              <a:ext uri="{FF2B5EF4-FFF2-40B4-BE49-F238E27FC236}">
                <a16:creationId xmlns:a16="http://schemas.microsoft.com/office/drawing/2014/main" id="{D1016657-2A9F-41D5-BA10-9C5A568F9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6431" name="Oval 47">
            <a:extLst>
              <a:ext uri="{FF2B5EF4-FFF2-40B4-BE49-F238E27FC236}">
                <a16:creationId xmlns:a16="http://schemas.microsoft.com/office/drawing/2014/main" id="{234BD6A8-5E71-40BF-AEE6-61739AA14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432" name="Oval 48">
            <a:extLst>
              <a:ext uri="{FF2B5EF4-FFF2-40B4-BE49-F238E27FC236}">
                <a16:creationId xmlns:a16="http://schemas.microsoft.com/office/drawing/2014/main" id="{5B8DB7A2-43E6-411E-9272-E25BDA19F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0705" name="AutoShape 49">
            <a:extLst>
              <a:ext uri="{FF2B5EF4-FFF2-40B4-BE49-F238E27FC236}">
                <a16:creationId xmlns:a16="http://schemas.microsoft.com/office/drawing/2014/main" id="{CF12A43C-D5E2-46D7-800C-BEABE978CE56}"/>
              </a:ext>
            </a:extLst>
          </p:cNvPr>
          <p:cNvCxnSpPr>
            <a:cxnSpLocks noChangeShapeType="1"/>
            <a:stCxn id="16431" idx="6"/>
            <a:endCxn id="16432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34" name="Text Box 50">
            <a:extLst>
              <a:ext uri="{FF2B5EF4-FFF2-40B4-BE49-F238E27FC236}">
                <a16:creationId xmlns:a16="http://schemas.microsoft.com/office/drawing/2014/main" id="{E22A54AA-0BEF-44D5-A3C7-0B9B889B9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16435" name="Oval 51">
            <a:extLst>
              <a:ext uri="{FF2B5EF4-FFF2-40B4-BE49-F238E27FC236}">
                <a16:creationId xmlns:a16="http://schemas.microsoft.com/office/drawing/2014/main" id="{BAA8B295-238A-4507-89F3-051DCEA280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436" name="Oval 52">
            <a:extLst>
              <a:ext uri="{FF2B5EF4-FFF2-40B4-BE49-F238E27FC236}">
                <a16:creationId xmlns:a16="http://schemas.microsoft.com/office/drawing/2014/main" id="{C02CE1B5-9883-4514-913F-A1445BF4F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0709" name="AutoShape 53">
            <a:extLst>
              <a:ext uri="{FF2B5EF4-FFF2-40B4-BE49-F238E27FC236}">
                <a16:creationId xmlns:a16="http://schemas.microsoft.com/office/drawing/2014/main" id="{534D553C-75FC-46F1-B393-E74DBD762E2C}"/>
              </a:ext>
            </a:extLst>
          </p:cNvPr>
          <p:cNvCxnSpPr>
            <a:cxnSpLocks noChangeShapeType="1"/>
            <a:stCxn id="16435" idx="6"/>
            <a:endCxn id="16436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38" name="Text Box 54">
            <a:extLst>
              <a:ext uri="{FF2B5EF4-FFF2-40B4-BE49-F238E27FC236}">
                <a16:creationId xmlns:a16="http://schemas.microsoft.com/office/drawing/2014/main" id="{691CC94D-36A1-41F0-9C94-9DB5B2645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6439" name="Oval 55">
            <a:extLst>
              <a:ext uri="{FF2B5EF4-FFF2-40B4-BE49-F238E27FC236}">
                <a16:creationId xmlns:a16="http://schemas.microsoft.com/office/drawing/2014/main" id="{4091BAB8-DABA-410F-90AC-4EAF140689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440" name="Oval 56">
            <a:extLst>
              <a:ext uri="{FF2B5EF4-FFF2-40B4-BE49-F238E27FC236}">
                <a16:creationId xmlns:a16="http://schemas.microsoft.com/office/drawing/2014/main" id="{7D69C36B-B882-4792-8082-D242E0485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0713" name="AutoShape 57">
            <a:extLst>
              <a:ext uri="{FF2B5EF4-FFF2-40B4-BE49-F238E27FC236}">
                <a16:creationId xmlns:a16="http://schemas.microsoft.com/office/drawing/2014/main" id="{F59EE1F2-3A32-47CE-B3EC-3F48836AAC75}"/>
              </a:ext>
            </a:extLst>
          </p:cNvPr>
          <p:cNvCxnSpPr>
            <a:cxnSpLocks noChangeShapeType="1"/>
            <a:stCxn id="16439" idx="6"/>
            <a:endCxn id="16440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42" name="Text Box 58">
            <a:extLst>
              <a:ext uri="{FF2B5EF4-FFF2-40B4-BE49-F238E27FC236}">
                <a16:creationId xmlns:a16="http://schemas.microsoft.com/office/drawing/2014/main" id="{0A8358DC-1AD5-4312-9536-D51AEC995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16443" name="Oval 59">
            <a:extLst>
              <a:ext uri="{FF2B5EF4-FFF2-40B4-BE49-F238E27FC236}">
                <a16:creationId xmlns:a16="http://schemas.microsoft.com/office/drawing/2014/main" id="{06FEFB03-D695-4BF2-BEFD-D31C5E6B05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444" name="Oval 60">
            <a:extLst>
              <a:ext uri="{FF2B5EF4-FFF2-40B4-BE49-F238E27FC236}">
                <a16:creationId xmlns:a16="http://schemas.microsoft.com/office/drawing/2014/main" id="{9B6F277E-8301-4F37-83B5-0AE6939D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0717" name="AutoShape 61">
            <a:extLst>
              <a:ext uri="{FF2B5EF4-FFF2-40B4-BE49-F238E27FC236}">
                <a16:creationId xmlns:a16="http://schemas.microsoft.com/office/drawing/2014/main" id="{79C8CB7C-1827-417C-8A8A-88640C011450}"/>
              </a:ext>
            </a:extLst>
          </p:cNvPr>
          <p:cNvCxnSpPr>
            <a:cxnSpLocks noChangeShapeType="1"/>
            <a:stCxn id="16443" idx="6"/>
            <a:endCxn id="16444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46" name="Text Box 62">
            <a:extLst>
              <a:ext uri="{FF2B5EF4-FFF2-40B4-BE49-F238E27FC236}">
                <a16:creationId xmlns:a16="http://schemas.microsoft.com/office/drawing/2014/main" id="{88D1DFC6-F4CC-4667-83F0-EFB9A6C44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6447" name="Oval 63">
            <a:extLst>
              <a:ext uri="{FF2B5EF4-FFF2-40B4-BE49-F238E27FC236}">
                <a16:creationId xmlns:a16="http://schemas.microsoft.com/office/drawing/2014/main" id="{1E3B9E31-2C60-4120-B5A2-9B540207DB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448" name="Oval 64">
            <a:extLst>
              <a:ext uri="{FF2B5EF4-FFF2-40B4-BE49-F238E27FC236}">
                <a16:creationId xmlns:a16="http://schemas.microsoft.com/office/drawing/2014/main" id="{74B4CAAD-BB04-46DC-8BEB-265554AAC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0721" name="AutoShape 65">
            <a:extLst>
              <a:ext uri="{FF2B5EF4-FFF2-40B4-BE49-F238E27FC236}">
                <a16:creationId xmlns:a16="http://schemas.microsoft.com/office/drawing/2014/main" id="{D198F838-9CCC-4EB8-8883-B9C750294A7D}"/>
              </a:ext>
            </a:extLst>
          </p:cNvPr>
          <p:cNvCxnSpPr>
            <a:cxnSpLocks noChangeShapeType="1"/>
            <a:stCxn id="16447" idx="6"/>
            <a:endCxn id="16448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50" name="Text Box 66">
            <a:extLst>
              <a:ext uri="{FF2B5EF4-FFF2-40B4-BE49-F238E27FC236}">
                <a16:creationId xmlns:a16="http://schemas.microsoft.com/office/drawing/2014/main" id="{DD4170B5-19B8-4310-84A7-87DD08BB2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6451" name="Oval 67">
            <a:extLst>
              <a:ext uri="{FF2B5EF4-FFF2-40B4-BE49-F238E27FC236}">
                <a16:creationId xmlns:a16="http://schemas.microsoft.com/office/drawing/2014/main" id="{3218662A-75A7-4658-8AFF-4B61F1C4F7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452" name="Oval 68">
            <a:extLst>
              <a:ext uri="{FF2B5EF4-FFF2-40B4-BE49-F238E27FC236}">
                <a16:creationId xmlns:a16="http://schemas.microsoft.com/office/drawing/2014/main" id="{31D2EDE9-7803-4E56-AB0A-FE2D8A116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0725" name="AutoShape 69">
            <a:extLst>
              <a:ext uri="{FF2B5EF4-FFF2-40B4-BE49-F238E27FC236}">
                <a16:creationId xmlns:a16="http://schemas.microsoft.com/office/drawing/2014/main" id="{516761DA-B584-47CE-A6D9-309849687A67}"/>
              </a:ext>
            </a:extLst>
          </p:cNvPr>
          <p:cNvCxnSpPr>
            <a:cxnSpLocks noChangeShapeType="1"/>
            <a:stCxn id="16451" idx="6"/>
            <a:endCxn id="16452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54" name="Text Box 70">
            <a:extLst>
              <a:ext uri="{FF2B5EF4-FFF2-40B4-BE49-F238E27FC236}">
                <a16:creationId xmlns:a16="http://schemas.microsoft.com/office/drawing/2014/main" id="{6DC4B29F-CB79-4024-9DA3-30B7DF4ED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6455" name="Rectangle 71">
            <a:extLst>
              <a:ext uri="{FF2B5EF4-FFF2-40B4-BE49-F238E27FC236}">
                <a16:creationId xmlns:a16="http://schemas.microsoft.com/office/drawing/2014/main" id="{C0986E4D-B99A-4228-A954-D489AC0A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456" name="Oval 72">
            <a:extLst>
              <a:ext uri="{FF2B5EF4-FFF2-40B4-BE49-F238E27FC236}">
                <a16:creationId xmlns:a16="http://schemas.microsoft.com/office/drawing/2014/main" id="{D5231303-65A0-4D3A-B50F-6343E9922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457" name="Oval 73">
            <a:extLst>
              <a:ext uri="{FF2B5EF4-FFF2-40B4-BE49-F238E27FC236}">
                <a16:creationId xmlns:a16="http://schemas.microsoft.com/office/drawing/2014/main" id="{5232ED42-1D29-4B18-BABF-A86FC6DBA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458" name="Oval 74">
            <a:extLst>
              <a:ext uri="{FF2B5EF4-FFF2-40B4-BE49-F238E27FC236}">
                <a16:creationId xmlns:a16="http://schemas.microsoft.com/office/drawing/2014/main" id="{B32BB99C-6789-42DC-BE25-50BA5DA1C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0731" name="AutoShape 75">
            <a:extLst>
              <a:ext uri="{FF2B5EF4-FFF2-40B4-BE49-F238E27FC236}">
                <a16:creationId xmlns:a16="http://schemas.microsoft.com/office/drawing/2014/main" id="{204EF4FE-1BB3-40FC-8A6A-AEB6B5D32AE8}"/>
              </a:ext>
            </a:extLst>
          </p:cNvPr>
          <p:cNvCxnSpPr>
            <a:cxnSpLocks noChangeShapeType="1"/>
            <a:stCxn id="16416" idx="6"/>
            <a:endCxn id="1645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732" name="AutoShape 76">
            <a:extLst>
              <a:ext uri="{FF2B5EF4-FFF2-40B4-BE49-F238E27FC236}">
                <a16:creationId xmlns:a16="http://schemas.microsoft.com/office/drawing/2014/main" id="{3F0E78A4-F6D6-4E5F-BF48-C400E79A8A01}"/>
              </a:ext>
            </a:extLst>
          </p:cNvPr>
          <p:cNvCxnSpPr>
            <a:cxnSpLocks noChangeShapeType="1"/>
            <a:stCxn id="16416" idx="2"/>
            <a:endCxn id="1645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733" name="AutoShape 77">
            <a:extLst>
              <a:ext uri="{FF2B5EF4-FFF2-40B4-BE49-F238E27FC236}">
                <a16:creationId xmlns:a16="http://schemas.microsoft.com/office/drawing/2014/main" id="{26832085-3E9D-40CA-92D4-C43F5E44A18B}"/>
              </a:ext>
            </a:extLst>
          </p:cNvPr>
          <p:cNvCxnSpPr>
            <a:cxnSpLocks noChangeShapeType="1"/>
            <a:stCxn id="16415" idx="1"/>
            <a:endCxn id="1645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734" name="AutoShape 78">
            <a:extLst>
              <a:ext uri="{FF2B5EF4-FFF2-40B4-BE49-F238E27FC236}">
                <a16:creationId xmlns:a16="http://schemas.microsoft.com/office/drawing/2014/main" id="{A3C63880-5F53-4728-9A25-C35154411EA6}"/>
              </a:ext>
            </a:extLst>
          </p:cNvPr>
          <p:cNvCxnSpPr>
            <a:cxnSpLocks noChangeShapeType="1"/>
            <a:stCxn id="16456" idx="1"/>
            <a:endCxn id="16418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735" name="AutoShape 79">
            <a:extLst>
              <a:ext uri="{FF2B5EF4-FFF2-40B4-BE49-F238E27FC236}">
                <a16:creationId xmlns:a16="http://schemas.microsoft.com/office/drawing/2014/main" id="{FFFB9132-2CCC-4D33-A00F-B4B3B9D90571}"/>
              </a:ext>
            </a:extLst>
          </p:cNvPr>
          <p:cNvCxnSpPr>
            <a:cxnSpLocks noChangeShapeType="1"/>
            <a:stCxn id="16417" idx="4"/>
            <a:endCxn id="1645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736" name="AutoShape 80">
            <a:extLst>
              <a:ext uri="{FF2B5EF4-FFF2-40B4-BE49-F238E27FC236}">
                <a16:creationId xmlns:a16="http://schemas.microsoft.com/office/drawing/2014/main" id="{F8790DE2-B25D-4930-B3E1-7B77B0CBDE30}"/>
              </a:ext>
            </a:extLst>
          </p:cNvPr>
          <p:cNvCxnSpPr>
            <a:cxnSpLocks noChangeShapeType="1"/>
            <a:stCxn id="16458" idx="7"/>
            <a:endCxn id="16410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65" name="Text Box 81">
            <a:extLst>
              <a:ext uri="{FF2B5EF4-FFF2-40B4-BE49-F238E27FC236}">
                <a16:creationId xmlns:a16="http://schemas.microsoft.com/office/drawing/2014/main" id="{09B3398D-AF68-40B2-BCC6-0CF109BC2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6466" name="Text Box 82">
            <a:extLst>
              <a:ext uri="{FF2B5EF4-FFF2-40B4-BE49-F238E27FC236}">
                <a16:creationId xmlns:a16="http://schemas.microsoft.com/office/drawing/2014/main" id="{5EB5F000-E4C3-4808-AB0B-9732C9692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6467" name="Text Box 83">
            <a:extLst>
              <a:ext uri="{FF2B5EF4-FFF2-40B4-BE49-F238E27FC236}">
                <a16:creationId xmlns:a16="http://schemas.microsoft.com/office/drawing/2014/main" id="{D502A0D1-2176-4A89-8CF4-D529012C4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6468" name="Text Box 84">
            <a:extLst>
              <a:ext uri="{FF2B5EF4-FFF2-40B4-BE49-F238E27FC236}">
                <a16:creationId xmlns:a16="http://schemas.microsoft.com/office/drawing/2014/main" id="{08F0DD1F-34B0-4CB8-8FD9-AD54EBF8C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6469" name="Text Box 85">
            <a:extLst>
              <a:ext uri="{FF2B5EF4-FFF2-40B4-BE49-F238E27FC236}">
                <a16:creationId xmlns:a16="http://schemas.microsoft.com/office/drawing/2014/main" id="{FFDFDE7B-E2D4-45EE-9A73-D6CEC6FF7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6470" name="Text Box 86">
            <a:extLst>
              <a:ext uri="{FF2B5EF4-FFF2-40B4-BE49-F238E27FC236}">
                <a16:creationId xmlns:a16="http://schemas.microsoft.com/office/drawing/2014/main" id="{F1A8EBD3-F250-45E1-9C3E-B629FA2F9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6471" name="Text Box 87">
            <a:extLst>
              <a:ext uri="{FF2B5EF4-FFF2-40B4-BE49-F238E27FC236}">
                <a16:creationId xmlns:a16="http://schemas.microsoft.com/office/drawing/2014/main" id="{B0D6DF55-C00C-49A8-86BD-E721A0B65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6472" name="Text Box 88">
            <a:extLst>
              <a:ext uri="{FF2B5EF4-FFF2-40B4-BE49-F238E27FC236}">
                <a16:creationId xmlns:a16="http://schemas.microsoft.com/office/drawing/2014/main" id="{105AEDC0-CEF8-487C-8E01-109ADDEDC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6473" name="Text Box 89">
            <a:extLst>
              <a:ext uri="{FF2B5EF4-FFF2-40B4-BE49-F238E27FC236}">
                <a16:creationId xmlns:a16="http://schemas.microsoft.com/office/drawing/2014/main" id="{3983D877-2DC2-4A0B-B3DF-0350AB86C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6474" name="Text Box 90">
            <a:extLst>
              <a:ext uri="{FF2B5EF4-FFF2-40B4-BE49-F238E27FC236}">
                <a16:creationId xmlns:a16="http://schemas.microsoft.com/office/drawing/2014/main" id="{BDB8E178-12CE-460F-8EFB-770471FDC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6475" name="Text Box 91">
            <a:extLst>
              <a:ext uri="{FF2B5EF4-FFF2-40B4-BE49-F238E27FC236}">
                <a16:creationId xmlns:a16="http://schemas.microsoft.com/office/drawing/2014/main" id="{E5EB4019-5D3B-4CED-8460-BE788928A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6476" name="Text Box 92">
            <a:extLst>
              <a:ext uri="{FF2B5EF4-FFF2-40B4-BE49-F238E27FC236}">
                <a16:creationId xmlns:a16="http://schemas.microsoft.com/office/drawing/2014/main" id="{EE661343-ACD5-4FEA-B2D2-3502D7CA0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16477" name="Text Box 93">
            <a:extLst>
              <a:ext uri="{FF2B5EF4-FFF2-40B4-BE49-F238E27FC236}">
                <a16:creationId xmlns:a16="http://schemas.microsoft.com/office/drawing/2014/main" id="{D72BA10B-1816-45AB-BD69-C53CC719C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6478" name="Text Box 94">
            <a:extLst>
              <a:ext uri="{FF2B5EF4-FFF2-40B4-BE49-F238E27FC236}">
                <a16:creationId xmlns:a16="http://schemas.microsoft.com/office/drawing/2014/main" id="{8EDC4DDD-5778-4EA8-BD21-3CE417D6C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6479" name="Text Box 95">
            <a:extLst>
              <a:ext uri="{FF2B5EF4-FFF2-40B4-BE49-F238E27FC236}">
                <a16:creationId xmlns:a16="http://schemas.microsoft.com/office/drawing/2014/main" id="{0E89FB1B-37B6-4802-A05D-8580C1C39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16480" name="Text Box 96">
            <a:extLst>
              <a:ext uri="{FF2B5EF4-FFF2-40B4-BE49-F238E27FC236}">
                <a16:creationId xmlns:a16="http://schemas.microsoft.com/office/drawing/2014/main" id="{4594E687-822C-4D5E-9F1F-6213916D6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6481" name="Text Box 97">
            <a:extLst>
              <a:ext uri="{FF2B5EF4-FFF2-40B4-BE49-F238E27FC236}">
                <a16:creationId xmlns:a16="http://schemas.microsoft.com/office/drawing/2014/main" id="{2A18AAF3-4D09-4CA1-BE17-DDB93E945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6482" name="Text Box 98">
            <a:extLst>
              <a:ext uri="{FF2B5EF4-FFF2-40B4-BE49-F238E27FC236}">
                <a16:creationId xmlns:a16="http://schemas.microsoft.com/office/drawing/2014/main" id="{DB27A1E5-FF46-4CBF-83C8-166B88797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6483" name="Text Box 99">
            <a:extLst>
              <a:ext uri="{FF2B5EF4-FFF2-40B4-BE49-F238E27FC236}">
                <a16:creationId xmlns:a16="http://schemas.microsoft.com/office/drawing/2014/main" id="{E6FCDA70-88A4-4727-AEDA-A40DF2073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6484" name="Text Box 100">
            <a:extLst>
              <a:ext uri="{FF2B5EF4-FFF2-40B4-BE49-F238E27FC236}">
                <a16:creationId xmlns:a16="http://schemas.microsoft.com/office/drawing/2014/main" id="{0B758B64-90F5-49B1-A3DB-B7C3D7999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6485" name="Text Box 101">
            <a:extLst>
              <a:ext uri="{FF2B5EF4-FFF2-40B4-BE49-F238E27FC236}">
                <a16:creationId xmlns:a16="http://schemas.microsoft.com/office/drawing/2014/main" id="{7D10E67A-203F-4092-8A68-14E248A71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6486" name="Text Box 102">
            <a:extLst>
              <a:ext uri="{FF2B5EF4-FFF2-40B4-BE49-F238E27FC236}">
                <a16:creationId xmlns:a16="http://schemas.microsoft.com/office/drawing/2014/main" id="{DABE1712-01EE-4417-98B0-4D435AAE0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6487" name="Text Box 103">
            <a:extLst>
              <a:ext uri="{FF2B5EF4-FFF2-40B4-BE49-F238E27FC236}">
                <a16:creationId xmlns:a16="http://schemas.microsoft.com/office/drawing/2014/main" id="{5371E5A0-7CA5-4064-B7F8-C560CFA6F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6488" name="Text Box 104">
            <a:extLst>
              <a:ext uri="{FF2B5EF4-FFF2-40B4-BE49-F238E27FC236}">
                <a16:creationId xmlns:a16="http://schemas.microsoft.com/office/drawing/2014/main" id="{FD128DB1-CC2D-4EC7-8773-C83BA0B7A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6489" name="Text Box 105">
            <a:extLst>
              <a:ext uri="{FF2B5EF4-FFF2-40B4-BE49-F238E27FC236}">
                <a16:creationId xmlns:a16="http://schemas.microsoft.com/office/drawing/2014/main" id="{72393081-FB24-4382-9C94-EF0DC134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6490" name="Text Box 106">
            <a:extLst>
              <a:ext uri="{FF2B5EF4-FFF2-40B4-BE49-F238E27FC236}">
                <a16:creationId xmlns:a16="http://schemas.microsoft.com/office/drawing/2014/main" id="{6AFA0AB7-2B7F-4001-A23D-D58AA78A3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6491" name="Text Box 107">
            <a:extLst>
              <a:ext uri="{FF2B5EF4-FFF2-40B4-BE49-F238E27FC236}">
                <a16:creationId xmlns:a16="http://schemas.microsoft.com/office/drawing/2014/main" id="{BF46824F-17F1-4827-8574-3CAAB5A5D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6492" name="Text Box 108">
            <a:extLst>
              <a:ext uri="{FF2B5EF4-FFF2-40B4-BE49-F238E27FC236}">
                <a16:creationId xmlns:a16="http://schemas.microsoft.com/office/drawing/2014/main" id="{00BCA553-548C-4689-B23B-5D23845AD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6493" name="Text Box 109">
            <a:extLst>
              <a:ext uri="{FF2B5EF4-FFF2-40B4-BE49-F238E27FC236}">
                <a16:creationId xmlns:a16="http://schemas.microsoft.com/office/drawing/2014/main" id="{7FD97F4D-4A41-435B-96DA-2F2CEE49D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6494" name="Text Box 110">
            <a:extLst>
              <a:ext uri="{FF2B5EF4-FFF2-40B4-BE49-F238E27FC236}">
                <a16:creationId xmlns:a16="http://schemas.microsoft.com/office/drawing/2014/main" id="{D4627D95-A7E6-4F6B-895C-AB8F2BA95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6495" name="Text Box 111">
            <a:extLst>
              <a:ext uri="{FF2B5EF4-FFF2-40B4-BE49-F238E27FC236}">
                <a16:creationId xmlns:a16="http://schemas.microsoft.com/office/drawing/2014/main" id="{9938FEBE-855D-442A-A640-D4369D261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6496" name="Text Box 112">
            <a:extLst>
              <a:ext uri="{FF2B5EF4-FFF2-40B4-BE49-F238E27FC236}">
                <a16:creationId xmlns:a16="http://schemas.microsoft.com/office/drawing/2014/main" id="{152B33C0-6410-4613-ABF2-357314CBD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6497" name="Text Box 113">
            <a:extLst>
              <a:ext uri="{FF2B5EF4-FFF2-40B4-BE49-F238E27FC236}">
                <a16:creationId xmlns:a16="http://schemas.microsoft.com/office/drawing/2014/main" id="{BAE8E149-0D2E-4343-ABF5-B4F29C5F0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6498" name="Text Box 114">
            <a:extLst>
              <a:ext uri="{FF2B5EF4-FFF2-40B4-BE49-F238E27FC236}">
                <a16:creationId xmlns:a16="http://schemas.microsoft.com/office/drawing/2014/main" id="{B32C79C8-8A51-442E-BD1D-3DE0654E6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6499" name="Text Box 115">
            <a:extLst>
              <a:ext uri="{FF2B5EF4-FFF2-40B4-BE49-F238E27FC236}">
                <a16:creationId xmlns:a16="http://schemas.microsoft.com/office/drawing/2014/main" id="{01A9342E-2487-4634-90B5-6CC82F54F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6500" name="Text Box 116">
            <a:extLst>
              <a:ext uri="{FF2B5EF4-FFF2-40B4-BE49-F238E27FC236}">
                <a16:creationId xmlns:a16="http://schemas.microsoft.com/office/drawing/2014/main" id="{1DFAC822-001E-4014-8B42-27985B2C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6501" name="Text Box 117">
            <a:extLst>
              <a:ext uri="{FF2B5EF4-FFF2-40B4-BE49-F238E27FC236}">
                <a16:creationId xmlns:a16="http://schemas.microsoft.com/office/drawing/2014/main" id="{2BD9A512-04B0-4229-8A14-190296FC4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6502" name="Text Box 118">
            <a:extLst>
              <a:ext uri="{FF2B5EF4-FFF2-40B4-BE49-F238E27FC236}">
                <a16:creationId xmlns:a16="http://schemas.microsoft.com/office/drawing/2014/main" id="{098111E3-3BE5-4214-9427-75C5BF59C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6503" name="Text Box 119">
            <a:extLst>
              <a:ext uri="{FF2B5EF4-FFF2-40B4-BE49-F238E27FC236}">
                <a16:creationId xmlns:a16="http://schemas.microsoft.com/office/drawing/2014/main" id="{1F82E57F-3C1F-4CD1-9952-6D0A4574E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6504" name="Text Box 120">
            <a:extLst>
              <a:ext uri="{FF2B5EF4-FFF2-40B4-BE49-F238E27FC236}">
                <a16:creationId xmlns:a16="http://schemas.microsoft.com/office/drawing/2014/main" id="{1D69367E-E9CD-4862-9CD4-FD652A3A4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6505" name="Text Box 121">
            <a:extLst>
              <a:ext uri="{FF2B5EF4-FFF2-40B4-BE49-F238E27FC236}">
                <a16:creationId xmlns:a16="http://schemas.microsoft.com/office/drawing/2014/main" id="{39EF19AC-BD12-4D1C-ADC0-3260ED42E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6506" name="Text Box 122">
            <a:extLst>
              <a:ext uri="{FF2B5EF4-FFF2-40B4-BE49-F238E27FC236}">
                <a16:creationId xmlns:a16="http://schemas.microsoft.com/office/drawing/2014/main" id="{D6C375C0-3F22-453F-AD64-DE1C3C75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6507" name="Text Box 123">
            <a:extLst>
              <a:ext uri="{FF2B5EF4-FFF2-40B4-BE49-F238E27FC236}">
                <a16:creationId xmlns:a16="http://schemas.microsoft.com/office/drawing/2014/main" id="{9F9FAF9B-D9B8-4FB6-96A1-4C363F04E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6508" name="Text Box 124">
            <a:extLst>
              <a:ext uri="{FF2B5EF4-FFF2-40B4-BE49-F238E27FC236}">
                <a16:creationId xmlns:a16="http://schemas.microsoft.com/office/drawing/2014/main" id="{E2469E17-102D-4C39-A771-18E344E8A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6509" name="Text Box 125">
            <a:extLst>
              <a:ext uri="{FF2B5EF4-FFF2-40B4-BE49-F238E27FC236}">
                <a16:creationId xmlns:a16="http://schemas.microsoft.com/office/drawing/2014/main" id="{215C7243-E8AB-4D53-82F5-CDD635E95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6510" name="Text Box 126">
            <a:extLst>
              <a:ext uri="{FF2B5EF4-FFF2-40B4-BE49-F238E27FC236}">
                <a16:creationId xmlns:a16="http://schemas.microsoft.com/office/drawing/2014/main" id="{CCD482E6-D12D-4804-A8DB-CC1648ABA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6511" name="Text Box 127">
            <a:extLst>
              <a:ext uri="{FF2B5EF4-FFF2-40B4-BE49-F238E27FC236}">
                <a16:creationId xmlns:a16="http://schemas.microsoft.com/office/drawing/2014/main" id="{BE360887-5242-46F2-8918-0744969BF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6512" name="Text Box 128">
            <a:extLst>
              <a:ext uri="{FF2B5EF4-FFF2-40B4-BE49-F238E27FC236}">
                <a16:creationId xmlns:a16="http://schemas.microsoft.com/office/drawing/2014/main" id="{11974B72-B617-4B51-8ED6-06C8106D4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6513" name="Text Box 129">
            <a:extLst>
              <a:ext uri="{FF2B5EF4-FFF2-40B4-BE49-F238E27FC236}">
                <a16:creationId xmlns:a16="http://schemas.microsoft.com/office/drawing/2014/main" id="{6235B52B-B459-45BA-90F7-968C8FD82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6514" name="Text Box 130">
            <a:extLst>
              <a:ext uri="{FF2B5EF4-FFF2-40B4-BE49-F238E27FC236}">
                <a16:creationId xmlns:a16="http://schemas.microsoft.com/office/drawing/2014/main" id="{C4383A73-27BA-4534-AA2E-BAED30C38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6515" name="Text Box 131">
            <a:extLst>
              <a:ext uri="{FF2B5EF4-FFF2-40B4-BE49-F238E27FC236}">
                <a16:creationId xmlns:a16="http://schemas.microsoft.com/office/drawing/2014/main" id="{8FFAC055-A996-45B7-A387-715C16379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cxnSp>
        <p:nvCxnSpPr>
          <p:cNvPr id="70788" name="AutoShape 132">
            <a:extLst>
              <a:ext uri="{FF2B5EF4-FFF2-40B4-BE49-F238E27FC236}">
                <a16:creationId xmlns:a16="http://schemas.microsoft.com/office/drawing/2014/main" id="{9D5CB718-43EA-4617-B30B-E71C97D442CA}"/>
              </a:ext>
            </a:extLst>
          </p:cNvPr>
          <p:cNvCxnSpPr>
            <a:cxnSpLocks noChangeShapeType="1"/>
            <a:stCxn id="16415" idx="4"/>
            <a:endCxn id="1645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17" name="Oval 133">
            <a:extLst>
              <a:ext uri="{FF2B5EF4-FFF2-40B4-BE49-F238E27FC236}">
                <a16:creationId xmlns:a16="http://schemas.microsoft.com/office/drawing/2014/main" id="{B68D674A-D16A-4D28-AB26-A673EE8EA8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518" name="Oval 134">
            <a:extLst>
              <a:ext uri="{FF2B5EF4-FFF2-40B4-BE49-F238E27FC236}">
                <a16:creationId xmlns:a16="http://schemas.microsoft.com/office/drawing/2014/main" id="{81D5E51C-7490-49AF-BCB0-D19A35B8C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0791" name="AutoShape 135">
            <a:extLst>
              <a:ext uri="{FF2B5EF4-FFF2-40B4-BE49-F238E27FC236}">
                <a16:creationId xmlns:a16="http://schemas.microsoft.com/office/drawing/2014/main" id="{D2E5343E-B1D5-4A35-9649-A27C80E97AE7}"/>
              </a:ext>
            </a:extLst>
          </p:cNvPr>
          <p:cNvCxnSpPr>
            <a:cxnSpLocks noChangeShapeType="1"/>
            <a:stCxn id="16517" idx="6"/>
            <a:endCxn id="16518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20" name="Text Box 136">
            <a:extLst>
              <a:ext uri="{FF2B5EF4-FFF2-40B4-BE49-F238E27FC236}">
                <a16:creationId xmlns:a16="http://schemas.microsoft.com/office/drawing/2014/main" id="{38290DCD-2AB6-4CE2-A238-F3BCD5CFE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6521" name="Text Box 137">
            <a:extLst>
              <a:ext uri="{FF2B5EF4-FFF2-40B4-BE49-F238E27FC236}">
                <a16:creationId xmlns:a16="http://schemas.microsoft.com/office/drawing/2014/main" id="{85C21680-D50E-4ED9-920C-9A980AC62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6522" name="Text Box 138">
            <a:extLst>
              <a:ext uri="{FF2B5EF4-FFF2-40B4-BE49-F238E27FC236}">
                <a16:creationId xmlns:a16="http://schemas.microsoft.com/office/drawing/2014/main" id="{A335037F-2780-4ED2-BB2E-41FF79350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6523" name="Oval 139">
            <a:extLst>
              <a:ext uri="{FF2B5EF4-FFF2-40B4-BE49-F238E27FC236}">
                <a16:creationId xmlns:a16="http://schemas.microsoft.com/office/drawing/2014/main" id="{3592B968-82A6-4100-ABA5-4012B68EDB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524" name="Oval 140">
            <a:extLst>
              <a:ext uri="{FF2B5EF4-FFF2-40B4-BE49-F238E27FC236}">
                <a16:creationId xmlns:a16="http://schemas.microsoft.com/office/drawing/2014/main" id="{D42ECFA4-37BE-492E-A86A-C69D210DF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0797" name="AutoShape 141">
            <a:extLst>
              <a:ext uri="{FF2B5EF4-FFF2-40B4-BE49-F238E27FC236}">
                <a16:creationId xmlns:a16="http://schemas.microsoft.com/office/drawing/2014/main" id="{1F237868-7BAF-4578-966F-D398EE1CDED7}"/>
              </a:ext>
            </a:extLst>
          </p:cNvPr>
          <p:cNvCxnSpPr>
            <a:cxnSpLocks noChangeShapeType="1"/>
            <a:stCxn id="16523" idx="6"/>
            <a:endCxn id="16524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26" name="Text Box 142">
            <a:extLst>
              <a:ext uri="{FF2B5EF4-FFF2-40B4-BE49-F238E27FC236}">
                <a16:creationId xmlns:a16="http://schemas.microsoft.com/office/drawing/2014/main" id="{276486FF-10C4-48BD-86DF-CF61B7C48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6527" name="Text Box 143">
            <a:extLst>
              <a:ext uri="{FF2B5EF4-FFF2-40B4-BE49-F238E27FC236}">
                <a16:creationId xmlns:a16="http://schemas.microsoft.com/office/drawing/2014/main" id="{D1A6A5F3-76AA-468B-9153-D3B85D1F4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6528" name="Text Box 144">
            <a:extLst>
              <a:ext uri="{FF2B5EF4-FFF2-40B4-BE49-F238E27FC236}">
                <a16:creationId xmlns:a16="http://schemas.microsoft.com/office/drawing/2014/main" id="{2506B4BA-2A8B-4878-A77C-88F973015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6529" name="Oval 145">
            <a:extLst>
              <a:ext uri="{FF2B5EF4-FFF2-40B4-BE49-F238E27FC236}">
                <a16:creationId xmlns:a16="http://schemas.microsoft.com/office/drawing/2014/main" id="{1C08BF7A-D51E-4462-B4AF-00927FFD1F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6530" name="Oval 146">
            <a:extLst>
              <a:ext uri="{FF2B5EF4-FFF2-40B4-BE49-F238E27FC236}">
                <a16:creationId xmlns:a16="http://schemas.microsoft.com/office/drawing/2014/main" id="{0D44A44E-E03E-4392-9651-04FA6B78B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0803" name="AutoShape 147">
            <a:extLst>
              <a:ext uri="{FF2B5EF4-FFF2-40B4-BE49-F238E27FC236}">
                <a16:creationId xmlns:a16="http://schemas.microsoft.com/office/drawing/2014/main" id="{BE8C97C3-4AAE-4835-9996-BFA3C1E1A684}"/>
              </a:ext>
            </a:extLst>
          </p:cNvPr>
          <p:cNvCxnSpPr>
            <a:cxnSpLocks noChangeShapeType="1"/>
            <a:stCxn id="16529" idx="6"/>
            <a:endCxn id="16530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32" name="Text Box 148">
            <a:extLst>
              <a:ext uri="{FF2B5EF4-FFF2-40B4-BE49-F238E27FC236}">
                <a16:creationId xmlns:a16="http://schemas.microsoft.com/office/drawing/2014/main" id="{7B5CFA80-8BE7-4BCE-91BE-01CB25C95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6533" name="Text Box 149">
            <a:extLst>
              <a:ext uri="{FF2B5EF4-FFF2-40B4-BE49-F238E27FC236}">
                <a16:creationId xmlns:a16="http://schemas.microsoft.com/office/drawing/2014/main" id="{6F28FAF8-205E-43A8-8D97-D3F022E88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6534" name="Text Box 150">
            <a:extLst>
              <a:ext uri="{FF2B5EF4-FFF2-40B4-BE49-F238E27FC236}">
                <a16:creationId xmlns:a16="http://schemas.microsoft.com/office/drawing/2014/main" id="{1C7E753C-A2DD-4974-BED7-C9C58F34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6535" name="Text Box 151">
            <a:extLst>
              <a:ext uri="{FF2B5EF4-FFF2-40B4-BE49-F238E27FC236}">
                <a16:creationId xmlns:a16="http://schemas.microsoft.com/office/drawing/2014/main" id="{505B9B96-1F7D-4328-83B2-8409C71D1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Add Edge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>
            <a:extLst>
              <a:ext uri="{FF2B5EF4-FFF2-40B4-BE49-F238E27FC236}">
                <a16:creationId xmlns:a16="http://schemas.microsoft.com/office/drawing/2014/main" id="{4655FDF0-F81D-4251-99D7-329579462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411" name="Oval 3">
            <a:extLst>
              <a:ext uri="{FF2B5EF4-FFF2-40B4-BE49-F238E27FC236}">
                <a16:creationId xmlns:a16="http://schemas.microsoft.com/office/drawing/2014/main" id="{E3A44A9B-05A3-4D5D-BDB4-227B6B097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1684" name="AutoShape 4">
            <a:extLst>
              <a:ext uri="{FF2B5EF4-FFF2-40B4-BE49-F238E27FC236}">
                <a16:creationId xmlns:a16="http://schemas.microsoft.com/office/drawing/2014/main" id="{2A431E6E-E008-4227-B36A-E725D1E4E04F}"/>
              </a:ext>
            </a:extLst>
          </p:cNvPr>
          <p:cNvCxnSpPr>
            <a:cxnSpLocks noChangeShapeType="1"/>
            <a:stCxn id="17410" idx="6"/>
            <a:endCxn id="17411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3" name="Text Box 5">
            <a:extLst>
              <a:ext uri="{FF2B5EF4-FFF2-40B4-BE49-F238E27FC236}">
                <a16:creationId xmlns:a16="http://schemas.microsoft.com/office/drawing/2014/main" id="{E74D0033-90CC-47FA-949E-97B7193EE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7414" name="Oval 6">
            <a:extLst>
              <a:ext uri="{FF2B5EF4-FFF2-40B4-BE49-F238E27FC236}">
                <a16:creationId xmlns:a16="http://schemas.microsoft.com/office/drawing/2014/main" id="{5831F361-77CF-44EE-810E-A2C7C28090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415" name="Oval 7">
            <a:extLst>
              <a:ext uri="{FF2B5EF4-FFF2-40B4-BE49-F238E27FC236}">
                <a16:creationId xmlns:a16="http://schemas.microsoft.com/office/drawing/2014/main" id="{5F0D6A55-7F3D-4D24-B163-50C2E2AF1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1688" name="AutoShape 8">
            <a:extLst>
              <a:ext uri="{FF2B5EF4-FFF2-40B4-BE49-F238E27FC236}">
                <a16:creationId xmlns:a16="http://schemas.microsoft.com/office/drawing/2014/main" id="{666CDE46-A943-48A2-94FC-CD76B3E0BB9D}"/>
              </a:ext>
            </a:extLst>
          </p:cNvPr>
          <p:cNvCxnSpPr>
            <a:cxnSpLocks noChangeShapeType="1"/>
            <a:stCxn id="17414" idx="6"/>
            <a:endCxn id="17415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7" name="Text Box 9">
            <a:extLst>
              <a:ext uri="{FF2B5EF4-FFF2-40B4-BE49-F238E27FC236}">
                <a16:creationId xmlns:a16="http://schemas.microsoft.com/office/drawing/2014/main" id="{533C94E3-DEF0-4582-A80D-43478ADDB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7418" name="Oval 10">
            <a:extLst>
              <a:ext uri="{FF2B5EF4-FFF2-40B4-BE49-F238E27FC236}">
                <a16:creationId xmlns:a16="http://schemas.microsoft.com/office/drawing/2014/main" id="{7ADA984E-3B62-47BA-8931-29B7591562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419" name="Oval 11">
            <a:extLst>
              <a:ext uri="{FF2B5EF4-FFF2-40B4-BE49-F238E27FC236}">
                <a16:creationId xmlns:a16="http://schemas.microsoft.com/office/drawing/2014/main" id="{D9A085B7-5DBE-417D-8AD4-1029D521E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1692" name="AutoShape 12">
            <a:extLst>
              <a:ext uri="{FF2B5EF4-FFF2-40B4-BE49-F238E27FC236}">
                <a16:creationId xmlns:a16="http://schemas.microsoft.com/office/drawing/2014/main" id="{81B1FD23-CD59-4E36-A4C0-821239C3782B}"/>
              </a:ext>
            </a:extLst>
          </p:cNvPr>
          <p:cNvCxnSpPr>
            <a:cxnSpLocks noChangeShapeType="1"/>
            <a:stCxn id="17418" idx="6"/>
            <a:endCxn id="17419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1" name="Text Box 13">
            <a:extLst>
              <a:ext uri="{FF2B5EF4-FFF2-40B4-BE49-F238E27FC236}">
                <a16:creationId xmlns:a16="http://schemas.microsoft.com/office/drawing/2014/main" id="{1988B8FD-86A2-42CD-B5A7-D7C55641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7422" name="Oval 14">
            <a:extLst>
              <a:ext uri="{FF2B5EF4-FFF2-40B4-BE49-F238E27FC236}">
                <a16:creationId xmlns:a16="http://schemas.microsoft.com/office/drawing/2014/main" id="{48D70B6B-0567-45C4-864E-15B2495A16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423" name="Oval 15">
            <a:extLst>
              <a:ext uri="{FF2B5EF4-FFF2-40B4-BE49-F238E27FC236}">
                <a16:creationId xmlns:a16="http://schemas.microsoft.com/office/drawing/2014/main" id="{AE2D2964-5040-4238-AFB7-E42441960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1696" name="AutoShape 16">
            <a:extLst>
              <a:ext uri="{FF2B5EF4-FFF2-40B4-BE49-F238E27FC236}">
                <a16:creationId xmlns:a16="http://schemas.microsoft.com/office/drawing/2014/main" id="{67747997-773F-4307-A6D5-DA5C64BEA48D}"/>
              </a:ext>
            </a:extLst>
          </p:cNvPr>
          <p:cNvCxnSpPr>
            <a:cxnSpLocks noChangeShapeType="1"/>
            <a:stCxn id="17422" idx="6"/>
            <a:endCxn id="17423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5" name="Text Box 17">
            <a:extLst>
              <a:ext uri="{FF2B5EF4-FFF2-40B4-BE49-F238E27FC236}">
                <a16:creationId xmlns:a16="http://schemas.microsoft.com/office/drawing/2014/main" id="{9EFBF6FC-7FC6-4AD4-B2DE-150009558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7426" name="Oval 18">
            <a:extLst>
              <a:ext uri="{FF2B5EF4-FFF2-40B4-BE49-F238E27FC236}">
                <a16:creationId xmlns:a16="http://schemas.microsoft.com/office/drawing/2014/main" id="{FFBA34C6-70B9-47C5-B097-E957ECBA62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427" name="Oval 19">
            <a:extLst>
              <a:ext uri="{FF2B5EF4-FFF2-40B4-BE49-F238E27FC236}">
                <a16:creationId xmlns:a16="http://schemas.microsoft.com/office/drawing/2014/main" id="{3C45C24C-B246-4483-890A-87A7D9FA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1700" name="AutoShape 20">
            <a:extLst>
              <a:ext uri="{FF2B5EF4-FFF2-40B4-BE49-F238E27FC236}">
                <a16:creationId xmlns:a16="http://schemas.microsoft.com/office/drawing/2014/main" id="{BE8E1DE7-C256-4E66-9B10-39B39DD913DD}"/>
              </a:ext>
            </a:extLst>
          </p:cNvPr>
          <p:cNvCxnSpPr>
            <a:cxnSpLocks noChangeShapeType="1"/>
            <a:stCxn id="17426" idx="6"/>
            <a:endCxn id="17427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9" name="Text Box 21">
            <a:extLst>
              <a:ext uri="{FF2B5EF4-FFF2-40B4-BE49-F238E27FC236}">
                <a16:creationId xmlns:a16="http://schemas.microsoft.com/office/drawing/2014/main" id="{01400098-82CB-4D72-B650-7913ABF06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7430" name="Oval 22">
            <a:extLst>
              <a:ext uri="{FF2B5EF4-FFF2-40B4-BE49-F238E27FC236}">
                <a16:creationId xmlns:a16="http://schemas.microsoft.com/office/drawing/2014/main" id="{4854B7F5-CD05-4055-9401-467AEA0F4B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431" name="Oval 23">
            <a:extLst>
              <a:ext uri="{FF2B5EF4-FFF2-40B4-BE49-F238E27FC236}">
                <a16:creationId xmlns:a16="http://schemas.microsoft.com/office/drawing/2014/main" id="{80DC9D9D-5578-4108-9320-EEEB76ACB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1704" name="AutoShape 24">
            <a:extLst>
              <a:ext uri="{FF2B5EF4-FFF2-40B4-BE49-F238E27FC236}">
                <a16:creationId xmlns:a16="http://schemas.microsoft.com/office/drawing/2014/main" id="{FB241125-C8B2-449E-AE56-F9FBB3004483}"/>
              </a:ext>
            </a:extLst>
          </p:cNvPr>
          <p:cNvCxnSpPr>
            <a:cxnSpLocks noChangeShapeType="1"/>
            <a:stCxn id="17430" idx="6"/>
            <a:endCxn id="17431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3" name="Text Box 25">
            <a:extLst>
              <a:ext uri="{FF2B5EF4-FFF2-40B4-BE49-F238E27FC236}">
                <a16:creationId xmlns:a16="http://schemas.microsoft.com/office/drawing/2014/main" id="{14DD3385-F438-4D2B-B916-122300B36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7434" name="Oval 26">
            <a:extLst>
              <a:ext uri="{FF2B5EF4-FFF2-40B4-BE49-F238E27FC236}">
                <a16:creationId xmlns:a16="http://schemas.microsoft.com/office/drawing/2014/main" id="{E19D4C78-CB3A-4C94-9D5F-54FF9F7D45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435" name="Oval 27">
            <a:extLst>
              <a:ext uri="{FF2B5EF4-FFF2-40B4-BE49-F238E27FC236}">
                <a16:creationId xmlns:a16="http://schemas.microsoft.com/office/drawing/2014/main" id="{ADAE04D1-1DD9-420B-958A-EF2BCB2C6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1708" name="AutoShape 28">
            <a:extLst>
              <a:ext uri="{FF2B5EF4-FFF2-40B4-BE49-F238E27FC236}">
                <a16:creationId xmlns:a16="http://schemas.microsoft.com/office/drawing/2014/main" id="{E4E38CCD-FBB6-493C-A40E-82E0BBCEE878}"/>
              </a:ext>
            </a:extLst>
          </p:cNvPr>
          <p:cNvCxnSpPr>
            <a:cxnSpLocks noChangeShapeType="1"/>
            <a:stCxn id="17434" idx="6"/>
            <a:endCxn id="1743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7" name="Text Box 29">
            <a:extLst>
              <a:ext uri="{FF2B5EF4-FFF2-40B4-BE49-F238E27FC236}">
                <a16:creationId xmlns:a16="http://schemas.microsoft.com/office/drawing/2014/main" id="{60AA3F34-CF87-4D16-A343-97550C135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7438" name="Oval 30">
            <a:extLst>
              <a:ext uri="{FF2B5EF4-FFF2-40B4-BE49-F238E27FC236}">
                <a16:creationId xmlns:a16="http://schemas.microsoft.com/office/drawing/2014/main" id="{A47A3A71-6D4F-4E70-BD75-42C28889C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439" name="Oval 31">
            <a:extLst>
              <a:ext uri="{FF2B5EF4-FFF2-40B4-BE49-F238E27FC236}">
                <a16:creationId xmlns:a16="http://schemas.microsoft.com/office/drawing/2014/main" id="{0E485B34-9DA0-4DB0-832C-FC46DA5E8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440" name="Oval 32">
            <a:extLst>
              <a:ext uri="{FF2B5EF4-FFF2-40B4-BE49-F238E27FC236}">
                <a16:creationId xmlns:a16="http://schemas.microsoft.com/office/drawing/2014/main" id="{E4777C04-EE63-46E1-9A8D-3319ADB48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441" name="Oval 33">
            <a:extLst>
              <a:ext uri="{FF2B5EF4-FFF2-40B4-BE49-F238E27FC236}">
                <a16:creationId xmlns:a16="http://schemas.microsoft.com/office/drawing/2014/main" id="{53C340F8-2BD8-45CB-B5D2-C5798BBC0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442" name="Oval 34">
            <a:extLst>
              <a:ext uri="{FF2B5EF4-FFF2-40B4-BE49-F238E27FC236}">
                <a16:creationId xmlns:a16="http://schemas.microsoft.com/office/drawing/2014/main" id="{A17C01C1-7625-472A-8473-06963A1B7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1715" name="AutoShape 35">
            <a:extLst>
              <a:ext uri="{FF2B5EF4-FFF2-40B4-BE49-F238E27FC236}">
                <a16:creationId xmlns:a16="http://schemas.microsoft.com/office/drawing/2014/main" id="{EF79ED57-6540-453F-8B1E-D561E0EC610D}"/>
              </a:ext>
            </a:extLst>
          </p:cNvPr>
          <p:cNvCxnSpPr>
            <a:cxnSpLocks noChangeShapeType="1"/>
            <a:stCxn id="17434" idx="3"/>
            <a:endCxn id="17439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6" name="AutoShape 36">
            <a:extLst>
              <a:ext uri="{FF2B5EF4-FFF2-40B4-BE49-F238E27FC236}">
                <a16:creationId xmlns:a16="http://schemas.microsoft.com/office/drawing/2014/main" id="{2D30B4BE-0AB5-42F5-B33E-AF1DBCC4BC59}"/>
              </a:ext>
            </a:extLst>
          </p:cNvPr>
          <p:cNvCxnSpPr>
            <a:cxnSpLocks noChangeShapeType="1"/>
            <a:stCxn id="17439" idx="5"/>
            <a:endCxn id="17440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7" name="AutoShape 37">
            <a:extLst>
              <a:ext uri="{FF2B5EF4-FFF2-40B4-BE49-F238E27FC236}">
                <a16:creationId xmlns:a16="http://schemas.microsoft.com/office/drawing/2014/main" id="{E5AC700B-35B4-49B9-BE5B-DA711CEBE5BB}"/>
              </a:ext>
            </a:extLst>
          </p:cNvPr>
          <p:cNvCxnSpPr>
            <a:cxnSpLocks noChangeShapeType="1"/>
            <a:stCxn id="17440" idx="7"/>
            <a:endCxn id="17442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8" name="AutoShape 38">
            <a:extLst>
              <a:ext uri="{FF2B5EF4-FFF2-40B4-BE49-F238E27FC236}">
                <a16:creationId xmlns:a16="http://schemas.microsoft.com/office/drawing/2014/main" id="{C9E98736-3269-4F43-9884-CB59A55765D1}"/>
              </a:ext>
            </a:extLst>
          </p:cNvPr>
          <p:cNvCxnSpPr>
            <a:cxnSpLocks noChangeShapeType="1"/>
            <a:stCxn id="17441" idx="3"/>
            <a:endCxn id="17442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9" name="AutoShape 39">
            <a:extLst>
              <a:ext uri="{FF2B5EF4-FFF2-40B4-BE49-F238E27FC236}">
                <a16:creationId xmlns:a16="http://schemas.microsoft.com/office/drawing/2014/main" id="{2B753DF2-3630-4363-9FE8-47E6986C18CF}"/>
              </a:ext>
            </a:extLst>
          </p:cNvPr>
          <p:cNvCxnSpPr>
            <a:cxnSpLocks noChangeShapeType="1"/>
            <a:stCxn id="17438" idx="4"/>
            <a:endCxn id="1744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0" name="AutoShape 40">
            <a:extLst>
              <a:ext uri="{FF2B5EF4-FFF2-40B4-BE49-F238E27FC236}">
                <a16:creationId xmlns:a16="http://schemas.microsoft.com/office/drawing/2014/main" id="{06770EB3-4976-44DE-98F2-AEF37FFF83DA}"/>
              </a:ext>
            </a:extLst>
          </p:cNvPr>
          <p:cNvCxnSpPr>
            <a:cxnSpLocks noChangeShapeType="1"/>
            <a:stCxn id="17434" idx="4"/>
            <a:endCxn id="1744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1" name="AutoShape 41">
            <a:extLst>
              <a:ext uri="{FF2B5EF4-FFF2-40B4-BE49-F238E27FC236}">
                <a16:creationId xmlns:a16="http://schemas.microsoft.com/office/drawing/2014/main" id="{5FEC0360-FF1F-4E12-A18C-FBD2D243D2BF}"/>
              </a:ext>
            </a:extLst>
          </p:cNvPr>
          <p:cNvCxnSpPr>
            <a:cxnSpLocks noChangeShapeType="1"/>
            <a:stCxn id="17435" idx="3"/>
            <a:endCxn id="1743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2" name="AutoShape 42">
            <a:extLst>
              <a:ext uri="{FF2B5EF4-FFF2-40B4-BE49-F238E27FC236}">
                <a16:creationId xmlns:a16="http://schemas.microsoft.com/office/drawing/2014/main" id="{F972E9B6-6B3C-41B8-97D7-B628A944C2E7}"/>
              </a:ext>
            </a:extLst>
          </p:cNvPr>
          <p:cNvCxnSpPr>
            <a:cxnSpLocks noChangeShapeType="1"/>
            <a:stCxn id="17435" idx="4"/>
            <a:endCxn id="1744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51" name="Oval 43">
            <a:extLst>
              <a:ext uri="{FF2B5EF4-FFF2-40B4-BE49-F238E27FC236}">
                <a16:creationId xmlns:a16="http://schemas.microsoft.com/office/drawing/2014/main" id="{C631C480-798C-4748-831E-8D0C625B29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452" name="Oval 44">
            <a:extLst>
              <a:ext uri="{FF2B5EF4-FFF2-40B4-BE49-F238E27FC236}">
                <a16:creationId xmlns:a16="http://schemas.microsoft.com/office/drawing/2014/main" id="{B475D2D6-07B7-43DC-802F-B2C5BB894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1725" name="AutoShape 45">
            <a:extLst>
              <a:ext uri="{FF2B5EF4-FFF2-40B4-BE49-F238E27FC236}">
                <a16:creationId xmlns:a16="http://schemas.microsoft.com/office/drawing/2014/main" id="{F639EBF1-C0A4-4CE6-9377-8DAD0C108948}"/>
              </a:ext>
            </a:extLst>
          </p:cNvPr>
          <p:cNvCxnSpPr>
            <a:cxnSpLocks noChangeShapeType="1"/>
            <a:stCxn id="17451" idx="6"/>
            <a:endCxn id="17452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54" name="Text Box 46">
            <a:extLst>
              <a:ext uri="{FF2B5EF4-FFF2-40B4-BE49-F238E27FC236}">
                <a16:creationId xmlns:a16="http://schemas.microsoft.com/office/drawing/2014/main" id="{EAF03D67-B35E-48FE-9FED-9F356B067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7455" name="Oval 47">
            <a:extLst>
              <a:ext uri="{FF2B5EF4-FFF2-40B4-BE49-F238E27FC236}">
                <a16:creationId xmlns:a16="http://schemas.microsoft.com/office/drawing/2014/main" id="{AC0EBA22-1FD0-4FA2-90D2-7DC4082D6C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456" name="Oval 48">
            <a:extLst>
              <a:ext uri="{FF2B5EF4-FFF2-40B4-BE49-F238E27FC236}">
                <a16:creationId xmlns:a16="http://schemas.microsoft.com/office/drawing/2014/main" id="{5B86ADE3-7065-4C6F-BA9D-570798B34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1729" name="AutoShape 49">
            <a:extLst>
              <a:ext uri="{FF2B5EF4-FFF2-40B4-BE49-F238E27FC236}">
                <a16:creationId xmlns:a16="http://schemas.microsoft.com/office/drawing/2014/main" id="{778ADA82-0CF2-45C0-9E04-D831BF09FE7A}"/>
              </a:ext>
            </a:extLst>
          </p:cNvPr>
          <p:cNvCxnSpPr>
            <a:cxnSpLocks noChangeShapeType="1"/>
            <a:stCxn id="17455" idx="6"/>
            <a:endCxn id="17456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58" name="Text Box 50">
            <a:extLst>
              <a:ext uri="{FF2B5EF4-FFF2-40B4-BE49-F238E27FC236}">
                <a16:creationId xmlns:a16="http://schemas.microsoft.com/office/drawing/2014/main" id="{9844CE2E-F4E6-4761-AEC7-87A2720F2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17459" name="Oval 51">
            <a:extLst>
              <a:ext uri="{FF2B5EF4-FFF2-40B4-BE49-F238E27FC236}">
                <a16:creationId xmlns:a16="http://schemas.microsoft.com/office/drawing/2014/main" id="{DE05AEC5-6D20-4F0A-BA59-E3C2A6C89B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460" name="Oval 52">
            <a:extLst>
              <a:ext uri="{FF2B5EF4-FFF2-40B4-BE49-F238E27FC236}">
                <a16:creationId xmlns:a16="http://schemas.microsoft.com/office/drawing/2014/main" id="{7D04825B-D187-43CA-A2E9-31EDBDD9F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1733" name="AutoShape 53">
            <a:extLst>
              <a:ext uri="{FF2B5EF4-FFF2-40B4-BE49-F238E27FC236}">
                <a16:creationId xmlns:a16="http://schemas.microsoft.com/office/drawing/2014/main" id="{E4C86BC0-CEDB-4C5E-84DD-2AD46E5CD356}"/>
              </a:ext>
            </a:extLst>
          </p:cNvPr>
          <p:cNvCxnSpPr>
            <a:cxnSpLocks noChangeShapeType="1"/>
            <a:stCxn id="17459" idx="6"/>
            <a:endCxn id="17460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62" name="Text Box 54">
            <a:extLst>
              <a:ext uri="{FF2B5EF4-FFF2-40B4-BE49-F238E27FC236}">
                <a16:creationId xmlns:a16="http://schemas.microsoft.com/office/drawing/2014/main" id="{46B017E0-7AB1-44A4-860B-670DD6A33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7463" name="Oval 55">
            <a:extLst>
              <a:ext uri="{FF2B5EF4-FFF2-40B4-BE49-F238E27FC236}">
                <a16:creationId xmlns:a16="http://schemas.microsoft.com/office/drawing/2014/main" id="{ABFDF678-91F8-4945-A041-FE345112D2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464" name="Oval 56">
            <a:extLst>
              <a:ext uri="{FF2B5EF4-FFF2-40B4-BE49-F238E27FC236}">
                <a16:creationId xmlns:a16="http://schemas.microsoft.com/office/drawing/2014/main" id="{69589D1B-A8D2-4F21-A9F3-BD7D9D7F1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1737" name="AutoShape 57">
            <a:extLst>
              <a:ext uri="{FF2B5EF4-FFF2-40B4-BE49-F238E27FC236}">
                <a16:creationId xmlns:a16="http://schemas.microsoft.com/office/drawing/2014/main" id="{FEB6FDE2-739C-4B4E-B4B1-1496FD4E3F13}"/>
              </a:ext>
            </a:extLst>
          </p:cNvPr>
          <p:cNvCxnSpPr>
            <a:cxnSpLocks noChangeShapeType="1"/>
            <a:stCxn id="17463" idx="6"/>
            <a:endCxn id="17464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66" name="Text Box 58">
            <a:extLst>
              <a:ext uri="{FF2B5EF4-FFF2-40B4-BE49-F238E27FC236}">
                <a16:creationId xmlns:a16="http://schemas.microsoft.com/office/drawing/2014/main" id="{171F0338-002A-4873-8321-86BF4FEA7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17467" name="Oval 59">
            <a:extLst>
              <a:ext uri="{FF2B5EF4-FFF2-40B4-BE49-F238E27FC236}">
                <a16:creationId xmlns:a16="http://schemas.microsoft.com/office/drawing/2014/main" id="{77F219E6-C57E-4B0F-A4B4-5448B13091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468" name="Oval 60">
            <a:extLst>
              <a:ext uri="{FF2B5EF4-FFF2-40B4-BE49-F238E27FC236}">
                <a16:creationId xmlns:a16="http://schemas.microsoft.com/office/drawing/2014/main" id="{0AB567B0-5C51-4778-8E49-076DE5583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1741" name="AutoShape 61">
            <a:extLst>
              <a:ext uri="{FF2B5EF4-FFF2-40B4-BE49-F238E27FC236}">
                <a16:creationId xmlns:a16="http://schemas.microsoft.com/office/drawing/2014/main" id="{08DA3F42-80F4-4F19-96E7-2381D77C39F1}"/>
              </a:ext>
            </a:extLst>
          </p:cNvPr>
          <p:cNvCxnSpPr>
            <a:cxnSpLocks noChangeShapeType="1"/>
            <a:stCxn id="17467" idx="6"/>
            <a:endCxn id="17468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0" name="Text Box 62">
            <a:extLst>
              <a:ext uri="{FF2B5EF4-FFF2-40B4-BE49-F238E27FC236}">
                <a16:creationId xmlns:a16="http://schemas.microsoft.com/office/drawing/2014/main" id="{41F7170C-08C5-4213-84FC-B10C64C07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7471" name="Oval 63">
            <a:extLst>
              <a:ext uri="{FF2B5EF4-FFF2-40B4-BE49-F238E27FC236}">
                <a16:creationId xmlns:a16="http://schemas.microsoft.com/office/drawing/2014/main" id="{CDDB0646-EB96-4149-9884-8E4AC81EBD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472" name="Oval 64">
            <a:extLst>
              <a:ext uri="{FF2B5EF4-FFF2-40B4-BE49-F238E27FC236}">
                <a16:creationId xmlns:a16="http://schemas.microsoft.com/office/drawing/2014/main" id="{9300F804-6A54-4A17-9B54-4CC1C6DB8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1745" name="AutoShape 65">
            <a:extLst>
              <a:ext uri="{FF2B5EF4-FFF2-40B4-BE49-F238E27FC236}">
                <a16:creationId xmlns:a16="http://schemas.microsoft.com/office/drawing/2014/main" id="{CCCAF6BF-C7D8-477E-B993-9DC4C0CF9606}"/>
              </a:ext>
            </a:extLst>
          </p:cNvPr>
          <p:cNvCxnSpPr>
            <a:cxnSpLocks noChangeShapeType="1"/>
            <a:stCxn id="17471" idx="6"/>
            <a:endCxn id="17472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4" name="Text Box 66">
            <a:extLst>
              <a:ext uri="{FF2B5EF4-FFF2-40B4-BE49-F238E27FC236}">
                <a16:creationId xmlns:a16="http://schemas.microsoft.com/office/drawing/2014/main" id="{D85B6BA8-546A-43FE-A8EB-DD3C8B57F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7475" name="Oval 67">
            <a:extLst>
              <a:ext uri="{FF2B5EF4-FFF2-40B4-BE49-F238E27FC236}">
                <a16:creationId xmlns:a16="http://schemas.microsoft.com/office/drawing/2014/main" id="{CE12C9AE-4C69-4953-BD27-454B2052DA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476" name="Oval 68">
            <a:extLst>
              <a:ext uri="{FF2B5EF4-FFF2-40B4-BE49-F238E27FC236}">
                <a16:creationId xmlns:a16="http://schemas.microsoft.com/office/drawing/2014/main" id="{1B1D648E-F176-4E9F-A927-12731BEDA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1749" name="AutoShape 69">
            <a:extLst>
              <a:ext uri="{FF2B5EF4-FFF2-40B4-BE49-F238E27FC236}">
                <a16:creationId xmlns:a16="http://schemas.microsoft.com/office/drawing/2014/main" id="{96B3683A-BAEC-4F5E-9E59-71BE35B3DFCB}"/>
              </a:ext>
            </a:extLst>
          </p:cNvPr>
          <p:cNvCxnSpPr>
            <a:cxnSpLocks noChangeShapeType="1"/>
            <a:stCxn id="17475" idx="6"/>
            <a:endCxn id="17476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8" name="Text Box 70">
            <a:extLst>
              <a:ext uri="{FF2B5EF4-FFF2-40B4-BE49-F238E27FC236}">
                <a16:creationId xmlns:a16="http://schemas.microsoft.com/office/drawing/2014/main" id="{E917F5F7-95F5-4FD1-969C-1FBE047F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7479" name="Rectangle 71">
            <a:extLst>
              <a:ext uri="{FF2B5EF4-FFF2-40B4-BE49-F238E27FC236}">
                <a16:creationId xmlns:a16="http://schemas.microsoft.com/office/drawing/2014/main" id="{FAA8C480-DB16-4603-B20E-4DF935809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480" name="Oval 72">
            <a:extLst>
              <a:ext uri="{FF2B5EF4-FFF2-40B4-BE49-F238E27FC236}">
                <a16:creationId xmlns:a16="http://schemas.microsoft.com/office/drawing/2014/main" id="{D3754917-EB56-4D91-9E1F-D870759DF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481" name="Oval 73">
            <a:extLst>
              <a:ext uri="{FF2B5EF4-FFF2-40B4-BE49-F238E27FC236}">
                <a16:creationId xmlns:a16="http://schemas.microsoft.com/office/drawing/2014/main" id="{E5EC91B3-E873-4D44-9A03-D347EE4D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482" name="Oval 74">
            <a:extLst>
              <a:ext uri="{FF2B5EF4-FFF2-40B4-BE49-F238E27FC236}">
                <a16:creationId xmlns:a16="http://schemas.microsoft.com/office/drawing/2014/main" id="{50ACC76C-4DDE-46A7-A7AF-FF88958D1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1755" name="AutoShape 75">
            <a:extLst>
              <a:ext uri="{FF2B5EF4-FFF2-40B4-BE49-F238E27FC236}">
                <a16:creationId xmlns:a16="http://schemas.microsoft.com/office/drawing/2014/main" id="{8E59E477-948E-41AA-9BA5-C7637D28F432}"/>
              </a:ext>
            </a:extLst>
          </p:cNvPr>
          <p:cNvCxnSpPr>
            <a:cxnSpLocks noChangeShapeType="1"/>
            <a:stCxn id="17440" idx="6"/>
            <a:endCxn id="17480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6" name="AutoShape 76">
            <a:extLst>
              <a:ext uri="{FF2B5EF4-FFF2-40B4-BE49-F238E27FC236}">
                <a16:creationId xmlns:a16="http://schemas.microsoft.com/office/drawing/2014/main" id="{42C8C887-4BD2-4C64-A5C7-3086C2E23952}"/>
              </a:ext>
            </a:extLst>
          </p:cNvPr>
          <p:cNvCxnSpPr>
            <a:cxnSpLocks noChangeShapeType="1"/>
            <a:stCxn id="17440" idx="2"/>
            <a:endCxn id="17481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7" name="AutoShape 77">
            <a:extLst>
              <a:ext uri="{FF2B5EF4-FFF2-40B4-BE49-F238E27FC236}">
                <a16:creationId xmlns:a16="http://schemas.microsoft.com/office/drawing/2014/main" id="{FBE26669-8E33-4118-A3BB-863F9DFC93EC}"/>
              </a:ext>
            </a:extLst>
          </p:cNvPr>
          <p:cNvCxnSpPr>
            <a:cxnSpLocks noChangeShapeType="1"/>
            <a:stCxn id="17439" idx="1"/>
            <a:endCxn id="17482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8" name="AutoShape 78">
            <a:extLst>
              <a:ext uri="{FF2B5EF4-FFF2-40B4-BE49-F238E27FC236}">
                <a16:creationId xmlns:a16="http://schemas.microsoft.com/office/drawing/2014/main" id="{6CE7922D-0353-4486-B5E5-4ACECCDE27C9}"/>
              </a:ext>
            </a:extLst>
          </p:cNvPr>
          <p:cNvCxnSpPr>
            <a:cxnSpLocks noChangeShapeType="1"/>
            <a:stCxn id="17480" idx="1"/>
            <a:endCxn id="1744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9" name="AutoShape 79">
            <a:extLst>
              <a:ext uri="{FF2B5EF4-FFF2-40B4-BE49-F238E27FC236}">
                <a16:creationId xmlns:a16="http://schemas.microsoft.com/office/drawing/2014/main" id="{2C4E7186-73C8-4E1F-9DCD-D1C460861332}"/>
              </a:ext>
            </a:extLst>
          </p:cNvPr>
          <p:cNvCxnSpPr>
            <a:cxnSpLocks noChangeShapeType="1"/>
            <a:stCxn id="17441" idx="4"/>
            <a:endCxn id="1748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0" name="AutoShape 80">
            <a:extLst>
              <a:ext uri="{FF2B5EF4-FFF2-40B4-BE49-F238E27FC236}">
                <a16:creationId xmlns:a16="http://schemas.microsoft.com/office/drawing/2014/main" id="{608B2B60-25C4-4E26-BC86-51ABD2CE5566}"/>
              </a:ext>
            </a:extLst>
          </p:cNvPr>
          <p:cNvCxnSpPr>
            <a:cxnSpLocks noChangeShapeType="1"/>
            <a:stCxn id="17482" idx="7"/>
            <a:endCxn id="1743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89" name="Text Box 81">
            <a:extLst>
              <a:ext uri="{FF2B5EF4-FFF2-40B4-BE49-F238E27FC236}">
                <a16:creationId xmlns:a16="http://schemas.microsoft.com/office/drawing/2014/main" id="{F08C0C01-2CA0-431F-80CD-AA5491A27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7490" name="Text Box 82">
            <a:extLst>
              <a:ext uri="{FF2B5EF4-FFF2-40B4-BE49-F238E27FC236}">
                <a16:creationId xmlns:a16="http://schemas.microsoft.com/office/drawing/2014/main" id="{FC193574-C46A-49B9-A91E-C79F5FB63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7491" name="Text Box 83">
            <a:extLst>
              <a:ext uri="{FF2B5EF4-FFF2-40B4-BE49-F238E27FC236}">
                <a16:creationId xmlns:a16="http://schemas.microsoft.com/office/drawing/2014/main" id="{06FB27D1-CE63-437E-A4B2-3A39A0E2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7492" name="Text Box 84">
            <a:extLst>
              <a:ext uri="{FF2B5EF4-FFF2-40B4-BE49-F238E27FC236}">
                <a16:creationId xmlns:a16="http://schemas.microsoft.com/office/drawing/2014/main" id="{7EB5077B-A377-4DD0-8DAE-617ED6AE3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7493" name="Text Box 85">
            <a:extLst>
              <a:ext uri="{FF2B5EF4-FFF2-40B4-BE49-F238E27FC236}">
                <a16:creationId xmlns:a16="http://schemas.microsoft.com/office/drawing/2014/main" id="{C4CCEA03-D263-4EAE-81C1-DE21AA6DA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7494" name="Text Box 86">
            <a:extLst>
              <a:ext uri="{FF2B5EF4-FFF2-40B4-BE49-F238E27FC236}">
                <a16:creationId xmlns:a16="http://schemas.microsoft.com/office/drawing/2014/main" id="{4D1BFD5A-4A23-4661-AE35-E6FE97B79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7495" name="Text Box 87">
            <a:extLst>
              <a:ext uri="{FF2B5EF4-FFF2-40B4-BE49-F238E27FC236}">
                <a16:creationId xmlns:a16="http://schemas.microsoft.com/office/drawing/2014/main" id="{DEEDB725-6702-4389-BC15-28EA08C40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7496" name="Text Box 88">
            <a:extLst>
              <a:ext uri="{FF2B5EF4-FFF2-40B4-BE49-F238E27FC236}">
                <a16:creationId xmlns:a16="http://schemas.microsoft.com/office/drawing/2014/main" id="{64700585-F12E-4542-8AB4-004322FB9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7497" name="Text Box 89">
            <a:extLst>
              <a:ext uri="{FF2B5EF4-FFF2-40B4-BE49-F238E27FC236}">
                <a16:creationId xmlns:a16="http://schemas.microsoft.com/office/drawing/2014/main" id="{68D31943-BFBB-4556-BFBA-61FD56FEA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7498" name="Text Box 90">
            <a:extLst>
              <a:ext uri="{FF2B5EF4-FFF2-40B4-BE49-F238E27FC236}">
                <a16:creationId xmlns:a16="http://schemas.microsoft.com/office/drawing/2014/main" id="{974E6913-EB87-47F9-B8AA-B753C1785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7499" name="Text Box 91">
            <a:extLst>
              <a:ext uri="{FF2B5EF4-FFF2-40B4-BE49-F238E27FC236}">
                <a16:creationId xmlns:a16="http://schemas.microsoft.com/office/drawing/2014/main" id="{63EB115C-9904-4399-B874-F317DD5C4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7500" name="Text Box 92">
            <a:extLst>
              <a:ext uri="{FF2B5EF4-FFF2-40B4-BE49-F238E27FC236}">
                <a16:creationId xmlns:a16="http://schemas.microsoft.com/office/drawing/2014/main" id="{8521CAB9-B748-4637-A2BA-58A8C7211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17501" name="Text Box 93">
            <a:extLst>
              <a:ext uri="{FF2B5EF4-FFF2-40B4-BE49-F238E27FC236}">
                <a16:creationId xmlns:a16="http://schemas.microsoft.com/office/drawing/2014/main" id="{C8C0BA7F-1851-43AE-A00F-BA210FDDC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7502" name="Text Box 94">
            <a:extLst>
              <a:ext uri="{FF2B5EF4-FFF2-40B4-BE49-F238E27FC236}">
                <a16:creationId xmlns:a16="http://schemas.microsoft.com/office/drawing/2014/main" id="{C9B44960-BF8F-432D-9B72-6AEDB18CB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7503" name="Text Box 95">
            <a:extLst>
              <a:ext uri="{FF2B5EF4-FFF2-40B4-BE49-F238E27FC236}">
                <a16:creationId xmlns:a16="http://schemas.microsoft.com/office/drawing/2014/main" id="{1300C768-8C4C-4B86-B028-C66763754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17504" name="Text Box 96">
            <a:extLst>
              <a:ext uri="{FF2B5EF4-FFF2-40B4-BE49-F238E27FC236}">
                <a16:creationId xmlns:a16="http://schemas.microsoft.com/office/drawing/2014/main" id="{EF9BD008-5182-4CEB-878A-3D23CD786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7505" name="Text Box 97">
            <a:extLst>
              <a:ext uri="{FF2B5EF4-FFF2-40B4-BE49-F238E27FC236}">
                <a16:creationId xmlns:a16="http://schemas.microsoft.com/office/drawing/2014/main" id="{137A7B65-1B11-4401-8D36-41CF23DAD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7506" name="Text Box 98">
            <a:extLst>
              <a:ext uri="{FF2B5EF4-FFF2-40B4-BE49-F238E27FC236}">
                <a16:creationId xmlns:a16="http://schemas.microsoft.com/office/drawing/2014/main" id="{2C51D870-D6C8-4242-B2BF-28AE1FF6D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7507" name="Text Box 99">
            <a:extLst>
              <a:ext uri="{FF2B5EF4-FFF2-40B4-BE49-F238E27FC236}">
                <a16:creationId xmlns:a16="http://schemas.microsoft.com/office/drawing/2014/main" id="{3A005E71-C208-4B97-B499-58AE7F2CF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7508" name="Text Box 100">
            <a:extLst>
              <a:ext uri="{FF2B5EF4-FFF2-40B4-BE49-F238E27FC236}">
                <a16:creationId xmlns:a16="http://schemas.microsoft.com/office/drawing/2014/main" id="{08AD6815-FA43-4E6D-935F-3BC8055AB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7509" name="Text Box 101">
            <a:extLst>
              <a:ext uri="{FF2B5EF4-FFF2-40B4-BE49-F238E27FC236}">
                <a16:creationId xmlns:a16="http://schemas.microsoft.com/office/drawing/2014/main" id="{48B41166-8E4C-49BD-906E-4EF1F2923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7510" name="Text Box 102">
            <a:extLst>
              <a:ext uri="{FF2B5EF4-FFF2-40B4-BE49-F238E27FC236}">
                <a16:creationId xmlns:a16="http://schemas.microsoft.com/office/drawing/2014/main" id="{CC6C61BB-FF4F-4D06-BC33-05E0620C6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7511" name="Text Box 103">
            <a:extLst>
              <a:ext uri="{FF2B5EF4-FFF2-40B4-BE49-F238E27FC236}">
                <a16:creationId xmlns:a16="http://schemas.microsoft.com/office/drawing/2014/main" id="{4FB8DBCD-F36B-45B7-B222-2DC2A36F6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7512" name="Text Box 104">
            <a:extLst>
              <a:ext uri="{FF2B5EF4-FFF2-40B4-BE49-F238E27FC236}">
                <a16:creationId xmlns:a16="http://schemas.microsoft.com/office/drawing/2014/main" id="{D987037F-BFEE-447A-84E1-30B077121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7513" name="Text Box 105">
            <a:extLst>
              <a:ext uri="{FF2B5EF4-FFF2-40B4-BE49-F238E27FC236}">
                <a16:creationId xmlns:a16="http://schemas.microsoft.com/office/drawing/2014/main" id="{FE2E0859-B5E0-4510-B0B1-BC89148F1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7514" name="Text Box 106">
            <a:extLst>
              <a:ext uri="{FF2B5EF4-FFF2-40B4-BE49-F238E27FC236}">
                <a16:creationId xmlns:a16="http://schemas.microsoft.com/office/drawing/2014/main" id="{70B23922-D96B-425D-8251-A45310DAB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7515" name="Text Box 107">
            <a:extLst>
              <a:ext uri="{FF2B5EF4-FFF2-40B4-BE49-F238E27FC236}">
                <a16:creationId xmlns:a16="http://schemas.microsoft.com/office/drawing/2014/main" id="{D1F24ED2-AA74-4100-A44E-B0341EBCE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7516" name="Text Box 108">
            <a:extLst>
              <a:ext uri="{FF2B5EF4-FFF2-40B4-BE49-F238E27FC236}">
                <a16:creationId xmlns:a16="http://schemas.microsoft.com/office/drawing/2014/main" id="{9AE5F81F-7969-4E09-BEF4-3D180396F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7517" name="Text Box 109">
            <a:extLst>
              <a:ext uri="{FF2B5EF4-FFF2-40B4-BE49-F238E27FC236}">
                <a16:creationId xmlns:a16="http://schemas.microsoft.com/office/drawing/2014/main" id="{F6383F6B-57DD-4FB0-998B-E6BB2F587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7518" name="Text Box 110">
            <a:extLst>
              <a:ext uri="{FF2B5EF4-FFF2-40B4-BE49-F238E27FC236}">
                <a16:creationId xmlns:a16="http://schemas.microsoft.com/office/drawing/2014/main" id="{7E80B25C-F3C7-4ACD-BBF5-7540FFF8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7519" name="Text Box 111">
            <a:extLst>
              <a:ext uri="{FF2B5EF4-FFF2-40B4-BE49-F238E27FC236}">
                <a16:creationId xmlns:a16="http://schemas.microsoft.com/office/drawing/2014/main" id="{744A8334-1A11-4809-A938-E1C9BF559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7520" name="Text Box 112">
            <a:extLst>
              <a:ext uri="{FF2B5EF4-FFF2-40B4-BE49-F238E27FC236}">
                <a16:creationId xmlns:a16="http://schemas.microsoft.com/office/drawing/2014/main" id="{0DF1EAAF-E205-4221-B8E0-605473BCF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7521" name="Text Box 113">
            <a:extLst>
              <a:ext uri="{FF2B5EF4-FFF2-40B4-BE49-F238E27FC236}">
                <a16:creationId xmlns:a16="http://schemas.microsoft.com/office/drawing/2014/main" id="{49186AD3-7580-4295-92C3-0AC918FD3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7522" name="Text Box 114">
            <a:extLst>
              <a:ext uri="{FF2B5EF4-FFF2-40B4-BE49-F238E27FC236}">
                <a16:creationId xmlns:a16="http://schemas.microsoft.com/office/drawing/2014/main" id="{A1A41BB6-50F0-4976-B181-7559EA779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7523" name="Text Box 115">
            <a:extLst>
              <a:ext uri="{FF2B5EF4-FFF2-40B4-BE49-F238E27FC236}">
                <a16:creationId xmlns:a16="http://schemas.microsoft.com/office/drawing/2014/main" id="{229D41FF-DD93-4473-840F-133422E17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7524" name="Text Box 116">
            <a:extLst>
              <a:ext uri="{FF2B5EF4-FFF2-40B4-BE49-F238E27FC236}">
                <a16:creationId xmlns:a16="http://schemas.microsoft.com/office/drawing/2014/main" id="{42470C12-F3D3-4C87-8143-7FA0B250D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7525" name="Text Box 117">
            <a:extLst>
              <a:ext uri="{FF2B5EF4-FFF2-40B4-BE49-F238E27FC236}">
                <a16:creationId xmlns:a16="http://schemas.microsoft.com/office/drawing/2014/main" id="{DC00BC32-4373-4A14-B3BB-8406DA969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7526" name="Text Box 118">
            <a:extLst>
              <a:ext uri="{FF2B5EF4-FFF2-40B4-BE49-F238E27FC236}">
                <a16:creationId xmlns:a16="http://schemas.microsoft.com/office/drawing/2014/main" id="{FD0A04A5-5787-47F0-96F5-61C7EBA05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7527" name="Text Box 119">
            <a:extLst>
              <a:ext uri="{FF2B5EF4-FFF2-40B4-BE49-F238E27FC236}">
                <a16:creationId xmlns:a16="http://schemas.microsoft.com/office/drawing/2014/main" id="{1EB6EE51-8AB8-4F4B-8B0E-BB48F17A9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7528" name="Text Box 120">
            <a:extLst>
              <a:ext uri="{FF2B5EF4-FFF2-40B4-BE49-F238E27FC236}">
                <a16:creationId xmlns:a16="http://schemas.microsoft.com/office/drawing/2014/main" id="{647A4C99-E8D6-44ED-AE00-0FD053825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7529" name="Text Box 121">
            <a:extLst>
              <a:ext uri="{FF2B5EF4-FFF2-40B4-BE49-F238E27FC236}">
                <a16:creationId xmlns:a16="http://schemas.microsoft.com/office/drawing/2014/main" id="{674638EC-E85B-44E6-82A1-2CCFF220C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7530" name="Text Box 122">
            <a:extLst>
              <a:ext uri="{FF2B5EF4-FFF2-40B4-BE49-F238E27FC236}">
                <a16:creationId xmlns:a16="http://schemas.microsoft.com/office/drawing/2014/main" id="{3BBEAD0B-138E-4700-A21B-0FE489FA3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7531" name="Text Box 123">
            <a:extLst>
              <a:ext uri="{FF2B5EF4-FFF2-40B4-BE49-F238E27FC236}">
                <a16:creationId xmlns:a16="http://schemas.microsoft.com/office/drawing/2014/main" id="{7D6D8C50-8928-474C-B947-CC5C75F94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7532" name="Text Box 124">
            <a:extLst>
              <a:ext uri="{FF2B5EF4-FFF2-40B4-BE49-F238E27FC236}">
                <a16:creationId xmlns:a16="http://schemas.microsoft.com/office/drawing/2014/main" id="{6972FBCD-08D8-48C3-9B8C-291339CEE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7533" name="Text Box 125">
            <a:extLst>
              <a:ext uri="{FF2B5EF4-FFF2-40B4-BE49-F238E27FC236}">
                <a16:creationId xmlns:a16="http://schemas.microsoft.com/office/drawing/2014/main" id="{408F4C8E-04ED-4343-B9F3-C3279548E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7534" name="Text Box 126">
            <a:extLst>
              <a:ext uri="{FF2B5EF4-FFF2-40B4-BE49-F238E27FC236}">
                <a16:creationId xmlns:a16="http://schemas.microsoft.com/office/drawing/2014/main" id="{5F238809-987E-4D89-8AB6-817953114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7535" name="Text Box 127">
            <a:extLst>
              <a:ext uri="{FF2B5EF4-FFF2-40B4-BE49-F238E27FC236}">
                <a16:creationId xmlns:a16="http://schemas.microsoft.com/office/drawing/2014/main" id="{1B0DC971-CEC6-4758-BDE9-52409B269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7536" name="Text Box 128">
            <a:extLst>
              <a:ext uri="{FF2B5EF4-FFF2-40B4-BE49-F238E27FC236}">
                <a16:creationId xmlns:a16="http://schemas.microsoft.com/office/drawing/2014/main" id="{8A5779C6-A1BE-462E-AAC7-A68694BCD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7537" name="Text Box 129">
            <a:extLst>
              <a:ext uri="{FF2B5EF4-FFF2-40B4-BE49-F238E27FC236}">
                <a16:creationId xmlns:a16="http://schemas.microsoft.com/office/drawing/2014/main" id="{69529C74-4D1F-4786-887D-817B6AB11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7538" name="Text Box 130">
            <a:extLst>
              <a:ext uri="{FF2B5EF4-FFF2-40B4-BE49-F238E27FC236}">
                <a16:creationId xmlns:a16="http://schemas.microsoft.com/office/drawing/2014/main" id="{B90145F5-C2CC-4570-946C-B484DBA1D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7539" name="Text Box 131">
            <a:extLst>
              <a:ext uri="{FF2B5EF4-FFF2-40B4-BE49-F238E27FC236}">
                <a16:creationId xmlns:a16="http://schemas.microsoft.com/office/drawing/2014/main" id="{AC92A5E3-9BA7-42DD-AB8A-D298692AD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cxnSp>
        <p:nvCxnSpPr>
          <p:cNvPr id="71812" name="AutoShape 132">
            <a:extLst>
              <a:ext uri="{FF2B5EF4-FFF2-40B4-BE49-F238E27FC236}">
                <a16:creationId xmlns:a16="http://schemas.microsoft.com/office/drawing/2014/main" id="{1CFC5DA9-B2D2-42FD-A616-4B4603BCCFE4}"/>
              </a:ext>
            </a:extLst>
          </p:cNvPr>
          <p:cNvCxnSpPr>
            <a:cxnSpLocks noChangeShapeType="1"/>
            <a:stCxn id="17439" idx="4"/>
            <a:endCxn id="1748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41" name="Oval 133">
            <a:extLst>
              <a:ext uri="{FF2B5EF4-FFF2-40B4-BE49-F238E27FC236}">
                <a16:creationId xmlns:a16="http://schemas.microsoft.com/office/drawing/2014/main" id="{BAF091F1-DC9B-4ED1-AB1A-6FBFA427F3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542" name="Oval 134">
            <a:extLst>
              <a:ext uri="{FF2B5EF4-FFF2-40B4-BE49-F238E27FC236}">
                <a16:creationId xmlns:a16="http://schemas.microsoft.com/office/drawing/2014/main" id="{D338D892-9AB3-4BF4-81AC-B7D104A50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1815" name="AutoShape 135">
            <a:extLst>
              <a:ext uri="{FF2B5EF4-FFF2-40B4-BE49-F238E27FC236}">
                <a16:creationId xmlns:a16="http://schemas.microsoft.com/office/drawing/2014/main" id="{865D0415-FC8E-49D6-95BD-6C1D4D1E7FDE}"/>
              </a:ext>
            </a:extLst>
          </p:cNvPr>
          <p:cNvCxnSpPr>
            <a:cxnSpLocks noChangeShapeType="1"/>
            <a:stCxn id="17541" idx="6"/>
            <a:endCxn id="17542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44" name="Text Box 136">
            <a:extLst>
              <a:ext uri="{FF2B5EF4-FFF2-40B4-BE49-F238E27FC236}">
                <a16:creationId xmlns:a16="http://schemas.microsoft.com/office/drawing/2014/main" id="{C653B291-4C60-46B2-A2DC-E01DF19F4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7545" name="Text Box 137">
            <a:extLst>
              <a:ext uri="{FF2B5EF4-FFF2-40B4-BE49-F238E27FC236}">
                <a16:creationId xmlns:a16="http://schemas.microsoft.com/office/drawing/2014/main" id="{EE8221E4-B896-47ED-86D5-B24704E44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7546" name="Text Box 138">
            <a:extLst>
              <a:ext uri="{FF2B5EF4-FFF2-40B4-BE49-F238E27FC236}">
                <a16:creationId xmlns:a16="http://schemas.microsoft.com/office/drawing/2014/main" id="{475F614F-4C39-4596-8EC5-5B7EBECE4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7547" name="Oval 139">
            <a:extLst>
              <a:ext uri="{FF2B5EF4-FFF2-40B4-BE49-F238E27FC236}">
                <a16:creationId xmlns:a16="http://schemas.microsoft.com/office/drawing/2014/main" id="{A5DE01C4-06AC-47FA-BE51-A82BF06EE2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548" name="Oval 140">
            <a:extLst>
              <a:ext uri="{FF2B5EF4-FFF2-40B4-BE49-F238E27FC236}">
                <a16:creationId xmlns:a16="http://schemas.microsoft.com/office/drawing/2014/main" id="{513D777D-682D-4C97-A2C6-046F871B9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1821" name="AutoShape 141">
            <a:extLst>
              <a:ext uri="{FF2B5EF4-FFF2-40B4-BE49-F238E27FC236}">
                <a16:creationId xmlns:a16="http://schemas.microsoft.com/office/drawing/2014/main" id="{5DEFC8E3-3C9F-4A78-959C-8365112CB804}"/>
              </a:ext>
            </a:extLst>
          </p:cNvPr>
          <p:cNvCxnSpPr>
            <a:cxnSpLocks noChangeShapeType="1"/>
            <a:stCxn id="17547" idx="6"/>
            <a:endCxn id="17548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50" name="Text Box 142">
            <a:extLst>
              <a:ext uri="{FF2B5EF4-FFF2-40B4-BE49-F238E27FC236}">
                <a16:creationId xmlns:a16="http://schemas.microsoft.com/office/drawing/2014/main" id="{41CBE1CD-8286-4D63-A0EA-9A252493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7551" name="Text Box 143">
            <a:extLst>
              <a:ext uri="{FF2B5EF4-FFF2-40B4-BE49-F238E27FC236}">
                <a16:creationId xmlns:a16="http://schemas.microsoft.com/office/drawing/2014/main" id="{BE7BEB0D-F70B-4FB0-B716-FD6D008A2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7552" name="Text Box 144">
            <a:extLst>
              <a:ext uri="{FF2B5EF4-FFF2-40B4-BE49-F238E27FC236}">
                <a16:creationId xmlns:a16="http://schemas.microsoft.com/office/drawing/2014/main" id="{7FD7E300-3145-41F1-B668-1B1DB0F5C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7553" name="Oval 145">
            <a:extLst>
              <a:ext uri="{FF2B5EF4-FFF2-40B4-BE49-F238E27FC236}">
                <a16:creationId xmlns:a16="http://schemas.microsoft.com/office/drawing/2014/main" id="{BC91724D-13AA-45E5-B479-F69364CA86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7554" name="Oval 146">
            <a:extLst>
              <a:ext uri="{FF2B5EF4-FFF2-40B4-BE49-F238E27FC236}">
                <a16:creationId xmlns:a16="http://schemas.microsoft.com/office/drawing/2014/main" id="{84DE86D0-B5D6-41E6-8A83-D2A280642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1827" name="AutoShape 147">
            <a:extLst>
              <a:ext uri="{FF2B5EF4-FFF2-40B4-BE49-F238E27FC236}">
                <a16:creationId xmlns:a16="http://schemas.microsoft.com/office/drawing/2014/main" id="{5F6059AA-5E6C-430E-A254-5505427138E9}"/>
              </a:ext>
            </a:extLst>
          </p:cNvPr>
          <p:cNvCxnSpPr>
            <a:cxnSpLocks noChangeShapeType="1"/>
            <a:stCxn id="17553" idx="6"/>
            <a:endCxn id="17554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56" name="Text Box 148">
            <a:extLst>
              <a:ext uri="{FF2B5EF4-FFF2-40B4-BE49-F238E27FC236}">
                <a16:creationId xmlns:a16="http://schemas.microsoft.com/office/drawing/2014/main" id="{4A3DE5A7-2FE8-460B-8059-5CF88861A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7557" name="Text Box 149">
            <a:extLst>
              <a:ext uri="{FF2B5EF4-FFF2-40B4-BE49-F238E27FC236}">
                <a16:creationId xmlns:a16="http://schemas.microsoft.com/office/drawing/2014/main" id="{9CA123CF-9046-4A1B-8DFA-B50A6DE5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7558" name="Text Box 150">
            <a:extLst>
              <a:ext uri="{FF2B5EF4-FFF2-40B4-BE49-F238E27FC236}">
                <a16:creationId xmlns:a16="http://schemas.microsoft.com/office/drawing/2014/main" id="{A221CB24-DCA9-4ECF-981F-89877155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7559" name="Text Box 151">
            <a:extLst>
              <a:ext uri="{FF2B5EF4-FFF2-40B4-BE49-F238E27FC236}">
                <a16:creationId xmlns:a16="http://schemas.microsoft.com/office/drawing/2014/main" id="{81732258-FC26-4C5A-A072-FF30151D0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Add Edge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>
            <a:extLst>
              <a:ext uri="{FF2B5EF4-FFF2-40B4-BE49-F238E27FC236}">
                <a16:creationId xmlns:a16="http://schemas.microsoft.com/office/drawing/2014/main" id="{C5BB145D-F97A-48F2-949B-F451B82CCE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435" name="Oval 3">
            <a:extLst>
              <a:ext uri="{FF2B5EF4-FFF2-40B4-BE49-F238E27FC236}">
                <a16:creationId xmlns:a16="http://schemas.microsoft.com/office/drawing/2014/main" id="{DD30528E-3891-4CA8-9681-71479D607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2708" name="AutoShape 4">
            <a:extLst>
              <a:ext uri="{FF2B5EF4-FFF2-40B4-BE49-F238E27FC236}">
                <a16:creationId xmlns:a16="http://schemas.microsoft.com/office/drawing/2014/main" id="{89182BB3-2972-475A-8F90-75C8B8731A3A}"/>
              </a:ext>
            </a:extLst>
          </p:cNvPr>
          <p:cNvCxnSpPr>
            <a:cxnSpLocks noChangeShapeType="1"/>
            <a:stCxn id="18434" idx="6"/>
            <a:endCxn id="18435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7" name="Text Box 5">
            <a:extLst>
              <a:ext uri="{FF2B5EF4-FFF2-40B4-BE49-F238E27FC236}">
                <a16:creationId xmlns:a16="http://schemas.microsoft.com/office/drawing/2014/main" id="{30B66C44-325A-4339-8D3D-7B7EF38BC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8438" name="Oval 6">
            <a:extLst>
              <a:ext uri="{FF2B5EF4-FFF2-40B4-BE49-F238E27FC236}">
                <a16:creationId xmlns:a16="http://schemas.microsoft.com/office/drawing/2014/main" id="{2CE71C62-7870-495B-ADF4-B303A23020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439" name="Oval 7">
            <a:extLst>
              <a:ext uri="{FF2B5EF4-FFF2-40B4-BE49-F238E27FC236}">
                <a16:creationId xmlns:a16="http://schemas.microsoft.com/office/drawing/2014/main" id="{417C8550-25A9-4ECF-AA26-9A8C2EAC5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2712" name="AutoShape 8">
            <a:extLst>
              <a:ext uri="{FF2B5EF4-FFF2-40B4-BE49-F238E27FC236}">
                <a16:creationId xmlns:a16="http://schemas.microsoft.com/office/drawing/2014/main" id="{AF6497D9-D58F-43DC-A85E-44B085B4CD68}"/>
              </a:ext>
            </a:extLst>
          </p:cNvPr>
          <p:cNvCxnSpPr>
            <a:cxnSpLocks noChangeShapeType="1"/>
            <a:stCxn id="18438" idx="6"/>
            <a:endCxn id="18439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Text Box 9">
            <a:extLst>
              <a:ext uri="{FF2B5EF4-FFF2-40B4-BE49-F238E27FC236}">
                <a16:creationId xmlns:a16="http://schemas.microsoft.com/office/drawing/2014/main" id="{39D38C47-E452-4330-8A2F-C734AE115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8442" name="Oval 10">
            <a:extLst>
              <a:ext uri="{FF2B5EF4-FFF2-40B4-BE49-F238E27FC236}">
                <a16:creationId xmlns:a16="http://schemas.microsoft.com/office/drawing/2014/main" id="{DCF9B6C8-1A69-463B-95B6-11566403F9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443" name="Oval 11">
            <a:extLst>
              <a:ext uri="{FF2B5EF4-FFF2-40B4-BE49-F238E27FC236}">
                <a16:creationId xmlns:a16="http://schemas.microsoft.com/office/drawing/2014/main" id="{B55250C1-F34A-4A4A-9209-685D7FB81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2716" name="AutoShape 12">
            <a:extLst>
              <a:ext uri="{FF2B5EF4-FFF2-40B4-BE49-F238E27FC236}">
                <a16:creationId xmlns:a16="http://schemas.microsoft.com/office/drawing/2014/main" id="{CFB76A60-3170-48F4-A60B-A7BA867D3C6D}"/>
              </a:ext>
            </a:extLst>
          </p:cNvPr>
          <p:cNvCxnSpPr>
            <a:cxnSpLocks noChangeShapeType="1"/>
            <a:stCxn id="18442" idx="6"/>
            <a:endCxn id="18443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5" name="Text Box 13">
            <a:extLst>
              <a:ext uri="{FF2B5EF4-FFF2-40B4-BE49-F238E27FC236}">
                <a16:creationId xmlns:a16="http://schemas.microsoft.com/office/drawing/2014/main" id="{FA7FF0F1-61C0-4C06-91DB-6E70626A9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8446" name="Oval 14">
            <a:extLst>
              <a:ext uri="{FF2B5EF4-FFF2-40B4-BE49-F238E27FC236}">
                <a16:creationId xmlns:a16="http://schemas.microsoft.com/office/drawing/2014/main" id="{A1A5989B-506A-415C-A433-B9A24BEF32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447" name="Oval 15">
            <a:extLst>
              <a:ext uri="{FF2B5EF4-FFF2-40B4-BE49-F238E27FC236}">
                <a16:creationId xmlns:a16="http://schemas.microsoft.com/office/drawing/2014/main" id="{22A1468F-352A-4AC1-A44D-6443F4CBA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2720" name="AutoShape 16">
            <a:extLst>
              <a:ext uri="{FF2B5EF4-FFF2-40B4-BE49-F238E27FC236}">
                <a16:creationId xmlns:a16="http://schemas.microsoft.com/office/drawing/2014/main" id="{5E1A7862-86D3-47DB-AF20-AADA64ED9F6F}"/>
              </a:ext>
            </a:extLst>
          </p:cNvPr>
          <p:cNvCxnSpPr>
            <a:cxnSpLocks noChangeShapeType="1"/>
            <a:stCxn id="18446" idx="6"/>
            <a:endCxn id="18447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9" name="Text Box 17">
            <a:extLst>
              <a:ext uri="{FF2B5EF4-FFF2-40B4-BE49-F238E27FC236}">
                <a16:creationId xmlns:a16="http://schemas.microsoft.com/office/drawing/2014/main" id="{EB4F23DD-A12A-457E-A76D-A9305AA4D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8450" name="Oval 18">
            <a:extLst>
              <a:ext uri="{FF2B5EF4-FFF2-40B4-BE49-F238E27FC236}">
                <a16:creationId xmlns:a16="http://schemas.microsoft.com/office/drawing/2014/main" id="{CAB61FEC-2E4B-404B-A9E6-E45D014443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451" name="Oval 19">
            <a:extLst>
              <a:ext uri="{FF2B5EF4-FFF2-40B4-BE49-F238E27FC236}">
                <a16:creationId xmlns:a16="http://schemas.microsoft.com/office/drawing/2014/main" id="{35B8D533-4C0B-4159-93BB-33BBC3400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2724" name="AutoShape 20">
            <a:extLst>
              <a:ext uri="{FF2B5EF4-FFF2-40B4-BE49-F238E27FC236}">
                <a16:creationId xmlns:a16="http://schemas.microsoft.com/office/drawing/2014/main" id="{4B554E87-6AE8-4CC5-B4AB-1FEE75C53EB3}"/>
              </a:ext>
            </a:extLst>
          </p:cNvPr>
          <p:cNvCxnSpPr>
            <a:cxnSpLocks noChangeShapeType="1"/>
            <a:stCxn id="18450" idx="6"/>
            <a:endCxn id="18451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3" name="Text Box 21">
            <a:extLst>
              <a:ext uri="{FF2B5EF4-FFF2-40B4-BE49-F238E27FC236}">
                <a16:creationId xmlns:a16="http://schemas.microsoft.com/office/drawing/2014/main" id="{C5D5C336-09AD-4B72-9FD6-15504EA82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8454" name="Oval 22">
            <a:extLst>
              <a:ext uri="{FF2B5EF4-FFF2-40B4-BE49-F238E27FC236}">
                <a16:creationId xmlns:a16="http://schemas.microsoft.com/office/drawing/2014/main" id="{02BAC575-9E0C-4989-B2D3-79B816FDCC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455" name="Oval 23">
            <a:extLst>
              <a:ext uri="{FF2B5EF4-FFF2-40B4-BE49-F238E27FC236}">
                <a16:creationId xmlns:a16="http://schemas.microsoft.com/office/drawing/2014/main" id="{FA4ED124-6596-4C1E-A949-6792F56C0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2728" name="AutoShape 24">
            <a:extLst>
              <a:ext uri="{FF2B5EF4-FFF2-40B4-BE49-F238E27FC236}">
                <a16:creationId xmlns:a16="http://schemas.microsoft.com/office/drawing/2014/main" id="{ED74E06E-0EA9-4B5E-8C5D-29ED9A6597C3}"/>
              </a:ext>
            </a:extLst>
          </p:cNvPr>
          <p:cNvCxnSpPr>
            <a:cxnSpLocks noChangeShapeType="1"/>
            <a:stCxn id="18454" idx="6"/>
            <a:endCxn id="18455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7" name="Text Box 25">
            <a:extLst>
              <a:ext uri="{FF2B5EF4-FFF2-40B4-BE49-F238E27FC236}">
                <a16:creationId xmlns:a16="http://schemas.microsoft.com/office/drawing/2014/main" id="{99CF7A7A-5FC1-4EFD-A7FF-C3B5239E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8458" name="Oval 26">
            <a:extLst>
              <a:ext uri="{FF2B5EF4-FFF2-40B4-BE49-F238E27FC236}">
                <a16:creationId xmlns:a16="http://schemas.microsoft.com/office/drawing/2014/main" id="{CE20E90E-D9C1-4A27-95D5-B0F2C21A0F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459" name="Oval 27">
            <a:extLst>
              <a:ext uri="{FF2B5EF4-FFF2-40B4-BE49-F238E27FC236}">
                <a16:creationId xmlns:a16="http://schemas.microsoft.com/office/drawing/2014/main" id="{3787E2EF-195F-42E6-A016-29845B620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2732" name="AutoShape 28">
            <a:extLst>
              <a:ext uri="{FF2B5EF4-FFF2-40B4-BE49-F238E27FC236}">
                <a16:creationId xmlns:a16="http://schemas.microsoft.com/office/drawing/2014/main" id="{F5B5A89B-5039-4DBC-BBF7-1A9F6FA36E6D}"/>
              </a:ext>
            </a:extLst>
          </p:cNvPr>
          <p:cNvCxnSpPr>
            <a:cxnSpLocks noChangeShapeType="1"/>
            <a:stCxn id="18458" idx="6"/>
            <a:endCxn id="1845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1" name="Text Box 29">
            <a:extLst>
              <a:ext uri="{FF2B5EF4-FFF2-40B4-BE49-F238E27FC236}">
                <a16:creationId xmlns:a16="http://schemas.microsoft.com/office/drawing/2014/main" id="{C0B2AC5C-8A66-470B-9B6F-E8BB783E3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8462" name="Oval 30">
            <a:extLst>
              <a:ext uri="{FF2B5EF4-FFF2-40B4-BE49-F238E27FC236}">
                <a16:creationId xmlns:a16="http://schemas.microsoft.com/office/drawing/2014/main" id="{FEFE171B-3C27-447E-B4B1-4DF41471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463" name="Oval 31">
            <a:extLst>
              <a:ext uri="{FF2B5EF4-FFF2-40B4-BE49-F238E27FC236}">
                <a16:creationId xmlns:a16="http://schemas.microsoft.com/office/drawing/2014/main" id="{1D855378-0B5C-4338-8BE8-6356994CB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464" name="Oval 32">
            <a:extLst>
              <a:ext uri="{FF2B5EF4-FFF2-40B4-BE49-F238E27FC236}">
                <a16:creationId xmlns:a16="http://schemas.microsoft.com/office/drawing/2014/main" id="{BAB752D4-08D7-4D97-A2D6-74E586A6E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465" name="Oval 33">
            <a:extLst>
              <a:ext uri="{FF2B5EF4-FFF2-40B4-BE49-F238E27FC236}">
                <a16:creationId xmlns:a16="http://schemas.microsoft.com/office/drawing/2014/main" id="{8153C5B6-E939-49F4-885D-DFB6DCFFB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466" name="Oval 34">
            <a:extLst>
              <a:ext uri="{FF2B5EF4-FFF2-40B4-BE49-F238E27FC236}">
                <a16:creationId xmlns:a16="http://schemas.microsoft.com/office/drawing/2014/main" id="{A5EE09FA-EE57-473E-A442-B343E82BD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2739" name="AutoShape 35">
            <a:extLst>
              <a:ext uri="{FF2B5EF4-FFF2-40B4-BE49-F238E27FC236}">
                <a16:creationId xmlns:a16="http://schemas.microsoft.com/office/drawing/2014/main" id="{76F5EA7A-7D44-4375-BF50-15E050C51173}"/>
              </a:ext>
            </a:extLst>
          </p:cNvPr>
          <p:cNvCxnSpPr>
            <a:cxnSpLocks noChangeShapeType="1"/>
            <a:stCxn id="18458" idx="3"/>
            <a:endCxn id="18463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40" name="AutoShape 36">
            <a:extLst>
              <a:ext uri="{FF2B5EF4-FFF2-40B4-BE49-F238E27FC236}">
                <a16:creationId xmlns:a16="http://schemas.microsoft.com/office/drawing/2014/main" id="{C58F5F48-98E9-419E-9497-B0C90B0AFFB1}"/>
              </a:ext>
            </a:extLst>
          </p:cNvPr>
          <p:cNvCxnSpPr>
            <a:cxnSpLocks noChangeShapeType="1"/>
            <a:stCxn id="18463" idx="5"/>
            <a:endCxn id="18464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41" name="AutoShape 37">
            <a:extLst>
              <a:ext uri="{FF2B5EF4-FFF2-40B4-BE49-F238E27FC236}">
                <a16:creationId xmlns:a16="http://schemas.microsoft.com/office/drawing/2014/main" id="{18A4CA31-2A3F-42A2-9F62-1BE8387B8788}"/>
              </a:ext>
            </a:extLst>
          </p:cNvPr>
          <p:cNvCxnSpPr>
            <a:cxnSpLocks noChangeShapeType="1"/>
            <a:stCxn id="18464" idx="7"/>
            <a:endCxn id="18466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42" name="AutoShape 38">
            <a:extLst>
              <a:ext uri="{FF2B5EF4-FFF2-40B4-BE49-F238E27FC236}">
                <a16:creationId xmlns:a16="http://schemas.microsoft.com/office/drawing/2014/main" id="{5AA964E9-4CA1-4D6F-8D50-38EB07FAFF03}"/>
              </a:ext>
            </a:extLst>
          </p:cNvPr>
          <p:cNvCxnSpPr>
            <a:cxnSpLocks noChangeShapeType="1"/>
            <a:stCxn id="18465" idx="3"/>
            <a:endCxn id="18466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43" name="AutoShape 39">
            <a:extLst>
              <a:ext uri="{FF2B5EF4-FFF2-40B4-BE49-F238E27FC236}">
                <a16:creationId xmlns:a16="http://schemas.microsoft.com/office/drawing/2014/main" id="{AE360B3F-4AF4-46A6-837A-F521C0ADF4CF}"/>
              </a:ext>
            </a:extLst>
          </p:cNvPr>
          <p:cNvCxnSpPr>
            <a:cxnSpLocks noChangeShapeType="1"/>
            <a:stCxn id="18462" idx="4"/>
            <a:endCxn id="1846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44" name="AutoShape 40">
            <a:extLst>
              <a:ext uri="{FF2B5EF4-FFF2-40B4-BE49-F238E27FC236}">
                <a16:creationId xmlns:a16="http://schemas.microsoft.com/office/drawing/2014/main" id="{CCE86772-D2DD-4D34-A978-08321240A595}"/>
              </a:ext>
            </a:extLst>
          </p:cNvPr>
          <p:cNvCxnSpPr>
            <a:cxnSpLocks noChangeShapeType="1"/>
            <a:stCxn id="18458" idx="4"/>
            <a:endCxn id="1846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45" name="AutoShape 41">
            <a:extLst>
              <a:ext uri="{FF2B5EF4-FFF2-40B4-BE49-F238E27FC236}">
                <a16:creationId xmlns:a16="http://schemas.microsoft.com/office/drawing/2014/main" id="{C1CBA726-3897-4CBF-A512-FA8B256D73E3}"/>
              </a:ext>
            </a:extLst>
          </p:cNvPr>
          <p:cNvCxnSpPr>
            <a:cxnSpLocks noChangeShapeType="1"/>
            <a:stCxn id="18459" idx="3"/>
            <a:endCxn id="18462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46" name="AutoShape 42">
            <a:extLst>
              <a:ext uri="{FF2B5EF4-FFF2-40B4-BE49-F238E27FC236}">
                <a16:creationId xmlns:a16="http://schemas.microsoft.com/office/drawing/2014/main" id="{60355181-43B0-4752-BA45-3F740A61FA68}"/>
              </a:ext>
            </a:extLst>
          </p:cNvPr>
          <p:cNvCxnSpPr>
            <a:cxnSpLocks noChangeShapeType="1"/>
            <a:stCxn id="18459" idx="4"/>
            <a:endCxn id="1846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5" name="Oval 43">
            <a:extLst>
              <a:ext uri="{FF2B5EF4-FFF2-40B4-BE49-F238E27FC236}">
                <a16:creationId xmlns:a16="http://schemas.microsoft.com/office/drawing/2014/main" id="{4AF75930-7AF8-482B-88A3-F47A4A7250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476" name="Oval 44">
            <a:extLst>
              <a:ext uri="{FF2B5EF4-FFF2-40B4-BE49-F238E27FC236}">
                <a16:creationId xmlns:a16="http://schemas.microsoft.com/office/drawing/2014/main" id="{C4C445D0-2155-4D41-82EC-80BC1CD4A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2749" name="AutoShape 45">
            <a:extLst>
              <a:ext uri="{FF2B5EF4-FFF2-40B4-BE49-F238E27FC236}">
                <a16:creationId xmlns:a16="http://schemas.microsoft.com/office/drawing/2014/main" id="{A3CA2071-A05C-41EC-BA38-47FAC87C830F}"/>
              </a:ext>
            </a:extLst>
          </p:cNvPr>
          <p:cNvCxnSpPr>
            <a:cxnSpLocks noChangeShapeType="1"/>
            <a:stCxn id="18475" idx="6"/>
            <a:endCxn id="18476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8" name="Text Box 46">
            <a:extLst>
              <a:ext uri="{FF2B5EF4-FFF2-40B4-BE49-F238E27FC236}">
                <a16:creationId xmlns:a16="http://schemas.microsoft.com/office/drawing/2014/main" id="{EC1A3615-3948-48D7-8EE0-B740464E4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8479" name="Oval 47">
            <a:extLst>
              <a:ext uri="{FF2B5EF4-FFF2-40B4-BE49-F238E27FC236}">
                <a16:creationId xmlns:a16="http://schemas.microsoft.com/office/drawing/2014/main" id="{A2078F71-149A-4584-9AC5-D186A0B9D0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480" name="Oval 48">
            <a:extLst>
              <a:ext uri="{FF2B5EF4-FFF2-40B4-BE49-F238E27FC236}">
                <a16:creationId xmlns:a16="http://schemas.microsoft.com/office/drawing/2014/main" id="{A3BA1C84-F39C-47E7-994A-CFDBC7C24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2753" name="AutoShape 49">
            <a:extLst>
              <a:ext uri="{FF2B5EF4-FFF2-40B4-BE49-F238E27FC236}">
                <a16:creationId xmlns:a16="http://schemas.microsoft.com/office/drawing/2014/main" id="{39EEB21A-2F21-4EF5-B5D6-B45EE9336CE2}"/>
              </a:ext>
            </a:extLst>
          </p:cNvPr>
          <p:cNvCxnSpPr>
            <a:cxnSpLocks noChangeShapeType="1"/>
            <a:stCxn id="18479" idx="6"/>
            <a:endCxn id="18480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82" name="Text Box 50">
            <a:extLst>
              <a:ext uri="{FF2B5EF4-FFF2-40B4-BE49-F238E27FC236}">
                <a16:creationId xmlns:a16="http://schemas.microsoft.com/office/drawing/2014/main" id="{A49810FB-B2A2-40CD-85F3-4D2D90EA2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18483" name="Oval 51">
            <a:extLst>
              <a:ext uri="{FF2B5EF4-FFF2-40B4-BE49-F238E27FC236}">
                <a16:creationId xmlns:a16="http://schemas.microsoft.com/office/drawing/2014/main" id="{A885EF9D-9BD3-4A4D-962B-50F6D79D30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484" name="Oval 52">
            <a:extLst>
              <a:ext uri="{FF2B5EF4-FFF2-40B4-BE49-F238E27FC236}">
                <a16:creationId xmlns:a16="http://schemas.microsoft.com/office/drawing/2014/main" id="{4AC19609-FAA8-41C2-A182-7F281D8D4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2757" name="AutoShape 53">
            <a:extLst>
              <a:ext uri="{FF2B5EF4-FFF2-40B4-BE49-F238E27FC236}">
                <a16:creationId xmlns:a16="http://schemas.microsoft.com/office/drawing/2014/main" id="{969000E7-5410-4BCA-A915-5C36C4BEEE55}"/>
              </a:ext>
            </a:extLst>
          </p:cNvPr>
          <p:cNvCxnSpPr>
            <a:cxnSpLocks noChangeShapeType="1"/>
            <a:stCxn id="18483" idx="6"/>
            <a:endCxn id="18484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86" name="Text Box 54">
            <a:extLst>
              <a:ext uri="{FF2B5EF4-FFF2-40B4-BE49-F238E27FC236}">
                <a16:creationId xmlns:a16="http://schemas.microsoft.com/office/drawing/2014/main" id="{131E030A-21C6-49E0-93A6-DD3589C63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8487" name="Oval 55">
            <a:extLst>
              <a:ext uri="{FF2B5EF4-FFF2-40B4-BE49-F238E27FC236}">
                <a16:creationId xmlns:a16="http://schemas.microsoft.com/office/drawing/2014/main" id="{17723857-4637-45EB-BED9-50C3F55377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488" name="Oval 56">
            <a:extLst>
              <a:ext uri="{FF2B5EF4-FFF2-40B4-BE49-F238E27FC236}">
                <a16:creationId xmlns:a16="http://schemas.microsoft.com/office/drawing/2014/main" id="{ADA7408D-20EF-4B78-A7F3-A8643CE27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2761" name="AutoShape 57">
            <a:extLst>
              <a:ext uri="{FF2B5EF4-FFF2-40B4-BE49-F238E27FC236}">
                <a16:creationId xmlns:a16="http://schemas.microsoft.com/office/drawing/2014/main" id="{6670DFBE-5A13-49E6-9A0F-56B4A886A08C}"/>
              </a:ext>
            </a:extLst>
          </p:cNvPr>
          <p:cNvCxnSpPr>
            <a:cxnSpLocks noChangeShapeType="1"/>
            <a:stCxn id="18487" idx="6"/>
            <a:endCxn id="18488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0" name="Text Box 58">
            <a:extLst>
              <a:ext uri="{FF2B5EF4-FFF2-40B4-BE49-F238E27FC236}">
                <a16:creationId xmlns:a16="http://schemas.microsoft.com/office/drawing/2014/main" id="{1A07F675-8F5F-4DE6-989B-27E5A75AB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18491" name="Oval 59">
            <a:extLst>
              <a:ext uri="{FF2B5EF4-FFF2-40B4-BE49-F238E27FC236}">
                <a16:creationId xmlns:a16="http://schemas.microsoft.com/office/drawing/2014/main" id="{4ED51158-BB6B-4E50-8DD9-A5F5CB8FB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492" name="Oval 60">
            <a:extLst>
              <a:ext uri="{FF2B5EF4-FFF2-40B4-BE49-F238E27FC236}">
                <a16:creationId xmlns:a16="http://schemas.microsoft.com/office/drawing/2014/main" id="{B31EE310-AAA3-412E-98F9-99E6D96A3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2765" name="AutoShape 61">
            <a:extLst>
              <a:ext uri="{FF2B5EF4-FFF2-40B4-BE49-F238E27FC236}">
                <a16:creationId xmlns:a16="http://schemas.microsoft.com/office/drawing/2014/main" id="{D6A6F618-EF21-4A71-95D4-095DABDA254D}"/>
              </a:ext>
            </a:extLst>
          </p:cNvPr>
          <p:cNvCxnSpPr>
            <a:cxnSpLocks noChangeShapeType="1"/>
            <a:stCxn id="18491" idx="6"/>
            <a:endCxn id="18492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4" name="Text Box 62">
            <a:extLst>
              <a:ext uri="{FF2B5EF4-FFF2-40B4-BE49-F238E27FC236}">
                <a16:creationId xmlns:a16="http://schemas.microsoft.com/office/drawing/2014/main" id="{2CF94AFD-5491-470A-B602-33CC8DD91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8495" name="Oval 63">
            <a:extLst>
              <a:ext uri="{FF2B5EF4-FFF2-40B4-BE49-F238E27FC236}">
                <a16:creationId xmlns:a16="http://schemas.microsoft.com/office/drawing/2014/main" id="{966D8891-7FD7-4F20-B58E-8D466BD6DF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496" name="Oval 64">
            <a:extLst>
              <a:ext uri="{FF2B5EF4-FFF2-40B4-BE49-F238E27FC236}">
                <a16:creationId xmlns:a16="http://schemas.microsoft.com/office/drawing/2014/main" id="{7963CF71-C506-45DC-A567-07C317274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2769" name="AutoShape 65">
            <a:extLst>
              <a:ext uri="{FF2B5EF4-FFF2-40B4-BE49-F238E27FC236}">
                <a16:creationId xmlns:a16="http://schemas.microsoft.com/office/drawing/2014/main" id="{BBCED890-6004-4B15-8094-1B2624440B67}"/>
              </a:ext>
            </a:extLst>
          </p:cNvPr>
          <p:cNvCxnSpPr>
            <a:cxnSpLocks noChangeShapeType="1"/>
            <a:stCxn id="18495" idx="6"/>
            <a:endCxn id="18496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8" name="Text Box 66">
            <a:extLst>
              <a:ext uri="{FF2B5EF4-FFF2-40B4-BE49-F238E27FC236}">
                <a16:creationId xmlns:a16="http://schemas.microsoft.com/office/drawing/2014/main" id="{4CAADC77-4EB8-446E-9D87-C40C10F01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8499" name="Oval 67">
            <a:extLst>
              <a:ext uri="{FF2B5EF4-FFF2-40B4-BE49-F238E27FC236}">
                <a16:creationId xmlns:a16="http://schemas.microsoft.com/office/drawing/2014/main" id="{DC00E5C3-8AF1-4D67-BD67-BED35BB70F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500" name="Oval 68">
            <a:extLst>
              <a:ext uri="{FF2B5EF4-FFF2-40B4-BE49-F238E27FC236}">
                <a16:creationId xmlns:a16="http://schemas.microsoft.com/office/drawing/2014/main" id="{ACD42612-9A36-41C9-B089-A87316069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2773" name="AutoShape 69">
            <a:extLst>
              <a:ext uri="{FF2B5EF4-FFF2-40B4-BE49-F238E27FC236}">
                <a16:creationId xmlns:a16="http://schemas.microsoft.com/office/drawing/2014/main" id="{D4A79E63-81DC-4A50-95DB-E81C9122523B}"/>
              </a:ext>
            </a:extLst>
          </p:cNvPr>
          <p:cNvCxnSpPr>
            <a:cxnSpLocks noChangeShapeType="1"/>
            <a:stCxn id="18499" idx="6"/>
            <a:endCxn id="18500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02" name="Text Box 70">
            <a:extLst>
              <a:ext uri="{FF2B5EF4-FFF2-40B4-BE49-F238E27FC236}">
                <a16:creationId xmlns:a16="http://schemas.microsoft.com/office/drawing/2014/main" id="{85EB6F5D-5A75-491E-9F2C-6C1DA7807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8503" name="Rectangle 71">
            <a:extLst>
              <a:ext uri="{FF2B5EF4-FFF2-40B4-BE49-F238E27FC236}">
                <a16:creationId xmlns:a16="http://schemas.microsoft.com/office/drawing/2014/main" id="{D20BF8BB-710B-48C5-8B47-678737815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504" name="Oval 72">
            <a:extLst>
              <a:ext uri="{FF2B5EF4-FFF2-40B4-BE49-F238E27FC236}">
                <a16:creationId xmlns:a16="http://schemas.microsoft.com/office/drawing/2014/main" id="{C78E6E99-D638-46F7-8120-9A44D259E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505" name="Oval 73">
            <a:extLst>
              <a:ext uri="{FF2B5EF4-FFF2-40B4-BE49-F238E27FC236}">
                <a16:creationId xmlns:a16="http://schemas.microsoft.com/office/drawing/2014/main" id="{BF95B9BD-E5AD-4616-A1DE-C3C8E70A6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506" name="Oval 74">
            <a:extLst>
              <a:ext uri="{FF2B5EF4-FFF2-40B4-BE49-F238E27FC236}">
                <a16:creationId xmlns:a16="http://schemas.microsoft.com/office/drawing/2014/main" id="{F1B220AB-C30D-412E-BE78-FF5D041C4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2779" name="AutoShape 75">
            <a:extLst>
              <a:ext uri="{FF2B5EF4-FFF2-40B4-BE49-F238E27FC236}">
                <a16:creationId xmlns:a16="http://schemas.microsoft.com/office/drawing/2014/main" id="{C5AE51F1-8727-485E-A720-033C7B3C48E5}"/>
              </a:ext>
            </a:extLst>
          </p:cNvPr>
          <p:cNvCxnSpPr>
            <a:cxnSpLocks noChangeShapeType="1"/>
            <a:stCxn id="18464" idx="6"/>
            <a:endCxn id="18504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80" name="AutoShape 76">
            <a:extLst>
              <a:ext uri="{FF2B5EF4-FFF2-40B4-BE49-F238E27FC236}">
                <a16:creationId xmlns:a16="http://schemas.microsoft.com/office/drawing/2014/main" id="{0A7BDCAC-8F6E-4653-881D-926D4F22F7CF}"/>
              </a:ext>
            </a:extLst>
          </p:cNvPr>
          <p:cNvCxnSpPr>
            <a:cxnSpLocks noChangeShapeType="1"/>
            <a:stCxn id="18464" idx="2"/>
            <a:endCxn id="18505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81" name="AutoShape 77">
            <a:extLst>
              <a:ext uri="{FF2B5EF4-FFF2-40B4-BE49-F238E27FC236}">
                <a16:creationId xmlns:a16="http://schemas.microsoft.com/office/drawing/2014/main" id="{D06A4BA4-DB69-479E-A8FC-9F3CFA08CEB5}"/>
              </a:ext>
            </a:extLst>
          </p:cNvPr>
          <p:cNvCxnSpPr>
            <a:cxnSpLocks noChangeShapeType="1"/>
            <a:stCxn id="18463" idx="1"/>
            <a:endCxn id="18506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82" name="AutoShape 78">
            <a:extLst>
              <a:ext uri="{FF2B5EF4-FFF2-40B4-BE49-F238E27FC236}">
                <a16:creationId xmlns:a16="http://schemas.microsoft.com/office/drawing/2014/main" id="{ACFFD4C6-6560-4689-9BDA-E4939356A8F1}"/>
              </a:ext>
            </a:extLst>
          </p:cNvPr>
          <p:cNvCxnSpPr>
            <a:cxnSpLocks noChangeShapeType="1"/>
            <a:stCxn id="18504" idx="1"/>
            <a:endCxn id="18466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83" name="AutoShape 79">
            <a:extLst>
              <a:ext uri="{FF2B5EF4-FFF2-40B4-BE49-F238E27FC236}">
                <a16:creationId xmlns:a16="http://schemas.microsoft.com/office/drawing/2014/main" id="{60A3F646-EE17-4D75-B587-8D70501E0F50}"/>
              </a:ext>
            </a:extLst>
          </p:cNvPr>
          <p:cNvCxnSpPr>
            <a:cxnSpLocks noChangeShapeType="1"/>
            <a:stCxn id="18465" idx="4"/>
            <a:endCxn id="1850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84" name="AutoShape 80">
            <a:extLst>
              <a:ext uri="{FF2B5EF4-FFF2-40B4-BE49-F238E27FC236}">
                <a16:creationId xmlns:a16="http://schemas.microsoft.com/office/drawing/2014/main" id="{0D1818B0-3568-4841-9CF9-05E1A2479DD0}"/>
              </a:ext>
            </a:extLst>
          </p:cNvPr>
          <p:cNvCxnSpPr>
            <a:cxnSpLocks noChangeShapeType="1"/>
            <a:stCxn id="18506" idx="7"/>
            <a:endCxn id="18458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13" name="Text Box 81">
            <a:extLst>
              <a:ext uri="{FF2B5EF4-FFF2-40B4-BE49-F238E27FC236}">
                <a16:creationId xmlns:a16="http://schemas.microsoft.com/office/drawing/2014/main" id="{A4224673-9228-4EBA-81AF-30DF49D61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8514" name="Text Box 82">
            <a:extLst>
              <a:ext uri="{FF2B5EF4-FFF2-40B4-BE49-F238E27FC236}">
                <a16:creationId xmlns:a16="http://schemas.microsoft.com/office/drawing/2014/main" id="{39F62A68-6A17-41A8-9F49-F61FE017D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8515" name="Text Box 83">
            <a:extLst>
              <a:ext uri="{FF2B5EF4-FFF2-40B4-BE49-F238E27FC236}">
                <a16:creationId xmlns:a16="http://schemas.microsoft.com/office/drawing/2014/main" id="{D8B5F5D8-940E-4765-9681-C096A88C2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8516" name="Text Box 84">
            <a:extLst>
              <a:ext uri="{FF2B5EF4-FFF2-40B4-BE49-F238E27FC236}">
                <a16:creationId xmlns:a16="http://schemas.microsoft.com/office/drawing/2014/main" id="{A698C850-BAFB-4B8E-AED5-11CC00268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8517" name="Text Box 85">
            <a:extLst>
              <a:ext uri="{FF2B5EF4-FFF2-40B4-BE49-F238E27FC236}">
                <a16:creationId xmlns:a16="http://schemas.microsoft.com/office/drawing/2014/main" id="{F66C3C70-544A-4B35-99FB-B5A5AC936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8518" name="Text Box 86">
            <a:extLst>
              <a:ext uri="{FF2B5EF4-FFF2-40B4-BE49-F238E27FC236}">
                <a16:creationId xmlns:a16="http://schemas.microsoft.com/office/drawing/2014/main" id="{E5BBB0DC-F765-4230-A998-B67D1289C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8519" name="Text Box 87">
            <a:extLst>
              <a:ext uri="{FF2B5EF4-FFF2-40B4-BE49-F238E27FC236}">
                <a16:creationId xmlns:a16="http://schemas.microsoft.com/office/drawing/2014/main" id="{41D79FDA-0A79-44F4-8C50-864CD5FBB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8520" name="Text Box 88">
            <a:extLst>
              <a:ext uri="{FF2B5EF4-FFF2-40B4-BE49-F238E27FC236}">
                <a16:creationId xmlns:a16="http://schemas.microsoft.com/office/drawing/2014/main" id="{81BF76A3-CE48-46FF-9F14-CEEC56ADE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8521" name="Text Box 89">
            <a:extLst>
              <a:ext uri="{FF2B5EF4-FFF2-40B4-BE49-F238E27FC236}">
                <a16:creationId xmlns:a16="http://schemas.microsoft.com/office/drawing/2014/main" id="{8F502DC8-CEA7-4890-85F4-0E6E41EBD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8522" name="Text Box 90">
            <a:extLst>
              <a:ext uri="{FF2B5EF4-FFF2-40B4-BE49-F238E27FC236}">
                <a16:creationId xmlns:a16="http://schemas.microsoft.com/office/drawing/2014/main" id="{5ABE7AB4-264C-4A45-A1CF-210657ADD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8523" name="Text Box 91">
            <a:extLst>
              <a:ext uri="{FF2B5EF4-FFF2-40B4-BE49-F238E27FC236}">
                <a16:creationId xmlns:a16="http://schemas.microsoft.com/office/drawing/2014/main" id="{6B1857B5-2000-4C6F-914D-69BA52BDA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8524" name="Text Box 92">
            <a:extLst>
              <a:ext uri="{FF2B5EF4-FFF2-40B4-BE49-F238E27FC236}">
                <a16:creationId xmlns:a16="http://schemas.microsoft.com/office/drawing/2014/main" id="{4BD97744-6AA8-4630-8C6A-6D68BB57F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18525" name="Text Box 93">
            <a:extLst>
              <a:ext uri="{FF2B5EF4-FFF2-40B4-BE49-F238E27FC236}">
                <a16:creationId xmlns:a16="http://schemas.microsoft.com/office/drawing/2014/main" id="{81472E16-B940-4FCF-99ED-F82FF05A2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8526" name="Text Box 94">
            <a:extLst>
              <a:ext uri="{FF2B5EF4-FFF2-40B4-BE49-F238E27FC236}">
                <a16:creationId xmlns:a16="http://schemas.microsoft.com/office/drawing/2014/main" id="{C49A7E43-96DA-4DC8-85A8-6A2382D62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8527" name="Text Box 95">
            <a:extLst>
              <a:ext uri="{FF2B5EF4-FFF2-40B4-BE49-F238E27FC236}">
                <a16:creationId xmlns:a16="http://schemas.microsoft.com/office/drawing/2014/main" id="{5AC3D4AB-E26F-4D32-B509-F9B6061BC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18528" name="Text Box 96">
            <a:extLst>
              <a:ext uri="{FF2B5EF4-FFF2-40B4-BE49-F238E27FC236}">
                <a16:creationId xmlns:a16="http://schemas.microsoft.com/office/drawing/2014/main" id="{E6384E62-0931-4BE6-AF37-0DCDCDF1A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8529" name="Text Box 97">
            <a:extLst>
              <a:ext uri="{FF2B5EF4-FFF2-40B4-BE49-F238E27FC236}">
                <a16:creationId xmlns:a16="http://schemas.microsoft.com/office/drawing/2014/main" id="{79A6A131-EEFB-40D2-8A21-38EE44A2A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8530" name="Text Box 98">
            <a:extLst>
              <a:ext uri="{FF2B5EF4-FFF2-40B4-BE49-F238E27FC236}">
                <a16:creationId xmlns:a16="http://schemas.microsoft.com/office/drawing/2014/main" id="{9375559A-070C-4923-A7E3-D9FD1C9D3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8531" name="Text Box 99">
            <a:extLst>
              <a:ext uri="{FF2B5EF4-FFF2-40B4-BE49-F238E27FC236}">
                <a16:creationId xmlns:a16="http://schemas.microsoft.com/office/drawing/2014/main" id="{53F2FEEF-BDBB-46F5-B7E6-B2860D0B5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8532" name="Text Box 100">
            <a:extLst>
              <a:ext uri="{FF2B5EF4-FFF2-40B4-BE49-F238E27FC236}">
                <a16:creationId xmlns:a16="http://schemas.microsoft.com/office/drawing/2014/main" id="{678727A2-90D3-4116-AE6E-438F67BD6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8533" name="Text Box 101">
            <a:extLst>
              <a:ext uri="{FF2B5EF4-FFF2-40B4-BE49-F238E27FC236}">
                <a16:creationId xmlns:a16="http://schemas.microsoft.com/office/drawing/2014/main" id="{7B393F9B-7A87-4DAF-84C7-860A450DE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8534" name="Text Box 102">
            <a:extLst>
              <a:ext uri="{FF2B5EF4-FFF2-40B4-BE49-F238E27FC236}">
                <a16:creationId xmlns:a16="http://schemas.microsoft.com/office/drawing/2014/main" id="{2A90B03F-84BC-4224-A32F-F77CC023C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8535" name="Text Box 103">
            <a:extLst>
              <a:ext uri="{FF2B5EF4-FFF2-40B4-BE49-F238E27FC236}">
                <a16:creationId xmlns:a16="http://schemas.microsoft.com/office/drawing/2014/main" id="{6DED7EF8-2250-48D7-B683-08169E285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8536" name="Text Box 104">
            <a:extLst>
              <a:ext uri="{FF2B5EF4-FFF2-40B4-BE49-F238E27FC236}">
                <a16:creationId xmlns:a16="http://schemas.microsoft.com/office/drawing/2014/main" id="{FE7A6D94-4FBC-4C8C-96CB-00A6B33D1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8537" name="Text Box 105">
            <a:extLst>
              <a:ext uri="{FF2B5EF4-FFF2-40B4-BE49-F238E27FC236}">
                <a16:creationId xmlns:a16="http://schemas.microsoft.com/office/drawing/2014/main" id="{6B3E8D25-C43C-422E-8BE0-D0F7EB0DC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8538" name="Text Box 106">
            <a:extLst>
              <a:ext uri="{FF2B5EF4-FFF2-40B4-BE49-F238E27FC236}">
                <a16:creationId xmlns:a16="http://schemas.microsoft.com/office/drawing/2014/main" id="{99F99EF6-2059-482A-B0F0-7AB6769B5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8539" name="Text Box 107">
            <a:extLst>
              <a:ext uri="{FF2B5EF4-FFF2-40B4-BE49-F238E27FC236}">
                <a16:creationId xmlns:a16="http://schemas.microsoft.com/office/drawing/2014/main" id="{79801EA8-28CD-4226-B622-FBB2986B0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8540" name="Text Box 108">
            <a:extLst>
              <a:ext uri="{FF2B5EF4-FFF2-40B4-BE49-F238E27FC236}">
                <a16:creationId xmlns:a16="http://schemas.microsoft.com/office/drawing/2014/main" id="{047EC61A-D1A4-47E2-81EF-5F51E7729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8541" name="Text Box 109">
            <a:extLst>
              <a:ext uri="{FF2B5EF4-FFF2-40B4-BE49-F238E27FC236}">
                <a16:creationId xmlns:a16="http://schemas.microsoft.com/office/drawing/2014/main" id="{924A956C-B422-48E5-A7FA-2B743B561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8542" name="Text Box 110">
            <a:extLst>
              <a:ext uri="{FF2B5EF4-FFF2-40B4-BE49-F238E27FC236}">
                <a16:creationId xmlns:a16="http://schemas.microsoft.com/office/drawing/2014/main" id="{AE4B26F0-EF93-438E-BB7C-B12D9A16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8543" name="Text Box 111">
            <a:extLst>
              <a:ext uri="{FF2B5EF4-FFF2-40B4-BE49-F238E27FC236}">
                <a16:creationId xmlns:a16="http://schemas.microsoft.com/office/drawing/2014/main" id="{6E97852E-1F4A-421D-8F5B-A1C1BFE8E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8544" name="Text Box 112">
            <a:extLst>
              <a:ext uri="{FF2B5EF4-FFF2-40B4-BE49-F238E27FC236}">
                <a16:creationId xmlns:a16="http://schemas.microsoft.com/office/drawing/2014/main" id="{CC4A84EC-0CAD-442D-8069-221DFC5CC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8545" name="Text Box 113">
            <a:extLst>
              <a:ext uri="{FF2B5EF4-FFF2-40B4-BE49-F238E27FC236}">
                <a16:creationId xmlns:a16="http://schemas.microsoft.com/office/drawing/2014/main" id="{02E604C2-CFCD-4B01-B837-D1AA5BD67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8546" name="Text Box 114">
            <a:extLst>
              <a:ext uri="{FF2B5EF4-FFF2-40B4-BE49-F238E27FC236}">
                <a16:creationId xmlns:a16="http://schemas.microsoft.com/office/drawing/2014/main" id="{3EC9F1C9-C170-4EA8-ABD8-AA5319A8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8547" name="Text Box 115">
            <a:extLst>
              <a:ext uri="{FF2B5EF4-FFF2-40B4-BE49-F238E27FC236}">
                <a16:creationId xmlns:a16="http://schemas.microsoft.com/office/drawing/2014/main" id="{6FA60CB0-595F-4E5E-B897-877C311CF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8548" name="Text Box 116">
            <a:extLst>
              <a:ext uri="{FF2B5EF4-FFF2-40B4-BE49-F238E27FC236}">
                <a16:creationId xmlns:a16="http://schemas.microsoft.com/office/drawing/2014/main" id="{F33DBBE0-DFE2-448A-AF07-B1D8C070A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8549" name="Text Box 117">
            <a:extLst>
              <a:ext uri="{FF2B5EF4-FFF2-40B4-BE49-F238E27FC236}">
                <a16:creationId xmlns:a16="http://schemas.microsoft.com/office/drawing/2014/main" id="{7507CF4C-F9FD-499E-B09E-B5617A34B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8550" name="Text Box 118">
            <a:extLst>
              <a:ext uri="{FF2B5EF4-FFF2-40B4-BE49-F238E27FC236}">
                <a16:creationId xmlns:a16="http://schemas.microsoft.com/office/drawing/2014/main" id="{29C9611F-2569-4221-8D2F-9EFCCD521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8551" name="Text Box 119">
            <a:extLst>
              <a:ext uri="{FF2B5EF4-FFF2-40B4-BE49-F238E27FC236}">
                <a16:creationId xmlns:a16="http://schemas.microsoft.com/office/drawing/2014/main" id="{5AB791EF-02D3-4DB0-8CAC-145707A99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8552" name="Text Box 120">
            <a:extLst>
              <a:ext uri="{FF2B5EF4-FFF2-40B4-BE49-F238E27FC236}">
                <a16:creationId xmlns:a16="http://schemas.microsoft.com/office/drawing/2014/main" id="{04FE0CC1-BDDE-431A-B6AF-D84B4FFE5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8553" name="Text Box 121">
            <a:extLst>
              <a:ext uri="{FF2B5EF4-FFF2-40B4-BE49-F238E27FC236}">
                <a16:creationId xmlns:a16="http://schemas.microsoft.com/office/drawing/2014/main" id="{A51425B4-6F52-416F-8462-EF69332EE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8554" name="Text Box 122">
            <a:extLst>
              <a:ext uri="{FF2B5EF4-FFF2-40B4-BE49-F238E27FC236}">
                <a16:creationId xmlns:a16="http://schemas.microsoft.com/office/drawing/2014/main" id="{9900FEB2-1368-43CC-87A8-CE16DC0F4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8555" name="Text Box 123">
            <a:extLst>
              <a:ext uri="{FF2B5EF4-FFF2-40B4-BE49-F238E27FC236}">
                <a16:creationId xmlns:a16="http://schemas.microsoft.com/office/drawing/2014/main" id="{9C419BCD-D38B-4139-816E-2FAC22409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8556" name="Text Box 124">
            <a:extLst>
              <a:ext uri="{FF2B5EF4-FFF2-40B4-BE49-F238E27FC236}">
                <a16:creationId xmlns:a16="http://schemas.microsoft.com/office/drawing/2014/main" id="{B7AE3877-EBF3-4D65-B5FD-C90BA162C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8557" name="Text Box 125">
            <a:extLst>
              <a:ext uri="{FF2B5EF4-FFF2-40B4-BE49-F238E27FC236}">
                <a16:creationId xmlns:a16="http://schemas.microsoft.com/office/drawing/2014/main" id="{B325C9BF-79FF-48C2-B8E3-B926B2208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8558" name="Text Box 126">
            <a:extLst>
              <a:ext uri="{FF2B5EF4-FFF2-40B4-BE49-F238E27FC236}">
                <a16:creationId xmlns:a16="http://schemas.microsoft.com/office/drawing/2014/main" id="{683B1CA9-04ED-4C9D-A986-7CFB4FFE1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8559" name="Text Box 127">
            <a:extLst>
              <a:ext uri="{FF2B5EF4-FFF2-40B4-BE49-F238E27FC236}">
                <a16:creationId xmlns:a16="http://schemas.microsoft.com/office/drawing/2014/main" id="{42B4D56A-DEAC-4134-9872-C4B5D53A3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8560" name="Text Box 128">
            <a:extLst>
              <a:ext uri="{FF2B5EF4-FFF2-40B4-BE49-F238E27FC236}">
                <a16:creationId xmlns:a16="http://schemas.microsoft.com/office/drawing/2014/main" id="{286197B3-0CE6-4863-8466-2F7E6DE66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8561" name="Text Box 129">
            <a:extLst>
              <a:ext uri="{FF2B5EF4-FFF2-40B4-BE49-F238E27FC236}">
                <a16:creationId xmlns:a16="http://schemas.microsoft.com/office/drawing/2014/main" id="{85812DD8-CD15-44D1-AA1F-284B39E16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8562" name="Text Box 130">
            <a:extLst>
              <a:ext uri="{FF2B5EF4-FFF2-40B4-BE49-F238E27FC236}">
                <a16:creationId xmlns:a16="http://schemas.microsoft.com/office/drawing/2014/main" id="{C8F6C7B6-C856-4036-840D-D9F9B1B76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8563" name="Text Box 131">
            <a:extLst>
              <a:ext uri="{FF2B5EF4-FFF2-40B4-BE49-F238E27FC236}">
                <a16:creationId xmlns:a16="http://schemas.microsoft.com/office/drawing/2014/main" id="{FEC651C0-C0EA-4C6B-9DBB-8BC3C1B28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cxnSp>
        <p:nvCxnSpPr>
          <p:cNvPr id="72836" name="AutoShape 132">
            <a:extLst>
              <a:ext uri="{FF2B5EF4-FFF2-40B4-BE49-F238E27FC236}">
                <a16:creationId xmlns:a16="http://schemas.microsoft.com/office/drawing/2014/main" id="{5844EF36-5895-408A-9974-DB4601526CCB}"/>
              </a:ext>
            </a:extLst>
          </p:cNvPr>
          <p:cNvCxnSpPr>
            <a:cxnSpLocks noChangeShapeType="1"/>
            <a:stCxn id="18463" idx="4"/>
            <a:endCxn id="1850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65" name="Oval 133">
            <a:extLst>
              <a:ext uri="{FF2B5EF4-FFF2-40B4-BE49-F238E27FC236}">
                <a16:creationId xmlns:a16="http://schemas.microsoft.com/office/drawing/2014/main" id="{DEEC2BAD-76C8-4079-8CF2-4929B4B9F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566" name="Oval 134">
            <a:extLst>
              <a:ext uri="{FF2B5EF4-FFF2-40B4-BE49-F238E27FC236}">
                <a16:creationId xmlns:a16="http://schemas.microsoft.com/office/drawing/2014/main" id="{FB4C7392-B90E-4F89-88EA-65EEA5145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2839" name="AutoShape 135">
            <a:extLst>
              <a:ext uri="{FF2B5EF4-FFF2-40B4-BE49-F238E27FC236}">
                <a16:creationId xmlns:a16="http://schemas.microsoft.com/office/drawing/2014/main" id="{B3088199-ADF8-4D7B-8A42-A08861522DDE}"/>
              </a:ext>
            </a:extLst>
          </p:cNvPr>
          <p:cNvCxnSpPr>
            <a:cxnSpLocks noChangeShapeType="1"/>
            <a:stCxn id="18565" idx="6"/>
            <a:endCxn id="18566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68" name="Text Box 136">
            <a:extLst>
              <a:ext uri="{FF2B5EF4-FFF2-40B4-BE49-F238E27FC236}">
                <a16:creationId xmlns:a16="http://schemas.microsoft.com/office/drawing/2014/main" id="{40D1531C-EA81-4AB4-B544-8DBE14684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8569" name="Text Box 137">
            <a:extLst>
              <a:ext uri="{FF2B5EF4-FFF2-40B4-BE49-F238E27FC236}">
                <a16:creationId xmlns:a16="http://schemas.microsoft.com/office/drawing/2014/main" id="{8C37C878-AF5A-4553-A7D7-3A0A0C7C5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8570" name="Text Box 138">
            <a:extLst>
              <a:ext uri="{FF2B5EF4-FFF2-40B4-BE49-F238E27FC236}">
                <a16:creationId xmlns:a16="http://schemas.microsoft.com/office/drawing/2014/main" id="{504C4476-C53F-40CE-9634-57FC0C06A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8571" name="Oval 139">
            <a:extLst>
              <a:ext uri="{FF2B5EF4-FFF2-40B4-BE49-F238E27FC236}">
                <a16:creationId xmlns:a16="http://schemas.microsoft.com/office/drawing/2014/main" id="{F9AA3924-4BFD-4DC0-BDE4-ADAC50D858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572" name="Oval 140">
            <a:extLst>
              <a:ext uri="{FF2B5EF4-FFF2-40B4-BE49-F238E27FC236}">
                <a16:creationId xmlns:a16="http://schemas.microsoft.com/office/drawing/2014/main" id="{7B8FFB9C-9C4F-42F9-AC86-354FCF3B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2845" name="AutoShape 141">
            <a:extLst>
              <a:ext uri="{FF2B5EF4-FFF2-40B4-BE49-F238E27FC236}">
                <a16:creationId xmlns:a16="http://schemas.microsoft.com/office/drawing/2014/main" id="{28A619AE-793A-4C9F-A677-5FD9BF50C49F}"/>
              </a:ext>
            </a:extLst>
          </p:cNvPr>
          <p:cNvCxnSpPr>
            <a:cxnSpLocks noChangeShapeType="1"/>
            <a:stCxn id="18571" idx="6"/>
            <a:endCxn id="18572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74" name="Text Box 142">
            <a:extLst>
              <a:ext uri="{FF2B5EF4-FFF2-40B4-BE49-F238E27FC236}">
                <a16:creationId xmlns:a16="http://schemas.microsoft.com/office/drawing/2014/main" id="{BC4D3FD8-8E4F-412B-BA60-1664CC952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8575" name="Text Box 143">
            <a:extLst>
              <a:ext uri="{FF2B5EF4-FFF2-40B4-BE49-F238E27FC236}">
                <a16:creationId xmlns:a16="http://schemas.microsoft.com/office/drawing/2014/main" id="{9B7A9073-5A3D-4F12-B549-3F3398EF5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8576" name="Text Box 144">
            <a:extLst>
              <a:ext uri="{FF2B5EF4-FFF2-40B4-BE49-F238E27FC236}">
                <a16:creationId xmlns:a16="http://schemas.microsoft.com/office/drawing/2014/main" id="{9E485B6B-5396-4CDA-A6AF-6443B5452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8577" name="Oval 145">
            <a:extLst>
              <a:ext uri="{FF2B5EF4-FFF2-40B4-BE49-F238E27FC236}">
                <a16:creationId xmlns:a16="http://schemas.microsoft.com/office/drawing/2014/main" id="{BB017EC2-A446-458B-80E4-C557E3946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8578" name="Oval 146">
            <a:extLst>
              <a:ext uri="{FF2B5EF4-FFF2-40B4-BE49-F238E27FC236}">
                <a16:creationId xmlns:a16="http://schemas.microsoft.com/office/drawing/2014/main" id="{BB6948E1-7396-4B80-8606-0278EC4E6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2851" name="AutoShape 147">
            <a:extLst>
              <a:ext uri="{FF2B5EF4-FFF2-40B4-BE49-F238E27FC236}">
                <a16:creationId xmlns:a16="http://schemas.microsoft.com/office/drawing/2014/main" id="{192831CD-37CC-46B1-91CA-7E115FA4111C}"/>
              </a:ext>
            </a:extLst>
          </p:cNvPr>
          <p:cNvCxnSpPr>
            <a:cxnSpLocks noChangeShapeType="1"/>
            <a:stCxn id="18577" idx="6"/>
            <a:endCxn id="18578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80" name="Text Box 148">
            <a:extLst>
              <a:ext uri="{FF2B5EF4-FFF2-40B4-BE49-F238E27FC236}">
                <a16:creationId xmlns:a16="http://schemas.microsoft.com/office/drawing/2014/main" id="{EEC1633A-A7AB-4BF5-8F45-4654E3714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8581" name="Text Box 149">
            <a:extLst>
              <a:ext uri="{FF2B5EF4-FFF2-40B4-BE49-F238E27FC236}">
                <a16:creationId xmlns:a16="http://schemas.microsoft.com/office/drawing/2014/main" id="{CD4F13D8-7DE9-4381-9E89-4E9A954D4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8582" name="Text Box 150">
            <a:extLst>
              <a:ext uri="{FF2B5EF4-FFF2-40B4-BE49-F238E27FC236}">
                <a16:creationId xmlns:a16="http://schemas.microsoft.com/office/drawing/2014/main" id="{A64A63AE-A850-433E-B955-BD0870749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8583" name="Text Box 151">
            <a:extLst>
              <a:ext uri="{FF2B5EF4-FFF2-40B4-BE49-F238E27FC236}">
                <a16:creationId xmlns:a16="http://schemas.microsoft.com/office/drawing/2014/main" id="{5EA7DC6D-5842-4F5C-B1C1-E9CF147CE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Cycle</a:t>
            </a:r>
          </a:p>
          <a:p>
            <a:pPr algn="ctr">
              <a:defRPr/>
            </a:pPr>
            <a:r>
              <a:rPr lang="en-US">
                <a:latin typeface="Arial" charset="0"/>
              </a:rPr>
              <a:t>Don’t Add Edge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2">
            <a:extLst>
              <a:ext uri="{FF2B5EF4-FFF2-40B4-BE49-F238E27FC236}">
                <a16:creationId xmlns:a16="http://schemas.microsoft.com/office/drawing/2014/main" id="{1B90985C-D990-4145-B2F8-DDF2015C83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459" name="Oval 3">
            <a:extLst>
              <a:ext uri="{FF2B5EF4-FFF2-40B4-BE49-F238E27FC236}">
                <a16:creationId xmlns:a16="http://schemas.microsoft.com/office/drawing/2014/main" id="{D6DB81ED-461B-4260-AE9E-B6DF9E5F7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3732" name="AutoShape 4">
            <a:extLst>
              <a:ext uri="{FF2B5EF4-FFF2-40B4-BE49-F238E27FC236}">
                <a16:creationId xmlns:a16="http://schemas.microsoft.com/office/drawing/2014/main" id="{FFCF570F-52C7-4537-AF9E-09858C3024D1}"/>
              </a:ext>
            </a:extLst>
          </p:cNvPr>
          <p:cNvCxnSpPr>
            <a:cxnSpLocks noChangeShapeType="1"/>
            <a:stCxn id="19458" idx="6"/>
            <a:endCxn id="19459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1" name="Text Box 5">
            <a:extLst>
              <a:ext uri="{FF2B5EF4-FFF2-40B4-BE49-F238E27FC236}">
                <a16:creationId xmlns:a16="http://schemas.microsoft.com/office/drawing/2014/main" id="{772B9C99-1E0E-4A11-8A5E-189C50F61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9462" name="Oval 6">
            <a:extLst>
              <a:ext uri="{FF2B5EF4-FFF2-40B4-BE49-F238E27FC236}">
                <a16:creationId xmlns:a16="http://schemas.microsoft.com/office/drawing/2014/main" id="{3E32D286-E482-48ED-947D-18917C2809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463" name="Oval 7">
            <a:extLst>
              <a:ext uri="{FF2B5EF4-FFF2-40B4-BE49-F238E27FC236}">
                <a16:creationId xmlns:a16="http://schemas.microsoft.com/office/drawing/2014/main" id="{27C2A0D5-535D-4300-A223-965F6CA3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3736" name="AutoShape 8">
            <a:extLst>
              <a:ext uri="{FF2B5EF4-FFF2-40B4-BE49-F238E27FC236}">
                <a16:creationId xmlns:a16="http://schemas.microsoft.com/office/drawing/2014/main" id="{76279D49-2FFC-446D-9E99-69723F22F5AD}"/>
              </a:ext>
            </a:extLst>
          </p:cNvPr>
          <p:cNvCxnSpPr>
            <a:cxnSpLocks noChangeShapeType="1"/>
            <a:stCxn id="19462" idx="6"/>
            <a:endCxn id="19463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5" name="Text Box 9">
            <a:extLst>
              <a:ext uri="{FF2B5EF4-FFF2-40B4-BE49-F238E27FC236}">
                <a16:creationId xmlns:a16="http://schemas.microsoft.com/office/drawing/2014/main" id="{BD633FF0-ADA5-4884-80E0-DE4277737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9466" name="Oval 10">
            <a:extLst>
              <a:ext uri="{FF2B5EF4-FFF2-40B4-BE49-F238E27FC236}">
                <a16:creationId xmlns:a16="http://schemas.microsoft.com/office/drawing/2014/main" id="{3B81F665-9B3B-45CC-960A-C97902F4B5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467" name="Oval 11">
            <a:extLst>
              <a:ext uri="{FF2B5EF4-FFF2-40B4-BE49-F238E27FC236}">
                <a16:creationId xmlns:a16="http://schemas.microsoft.com/office/drawing/2014/main" id="{8D90A083-6B72-41CB-804C-06D2DCBED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3740" name="AutoShape 12">
            <a:extLst>
              <a:ext uri="{FF2B5EF4-FFF2-40B4-BE49-F238E27FC236}">
                <a16:creationId xmlns:a16="http://schemas.microsoft.com/office/drawing/2014/main" id="{6A0191B3-0513-47CA-9FBD-9B922F0BAB7E}"/>
              </a:ext>
            </a:extLst>
          </p:cNvPr>
          <p:cNvCxnSpPr>
            <a:cxnSpLocks noChangeShapeType="1"/>
            <a:stCxn id="19466" idx="6"/>
            <a:endCxn id="19467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9" name="Text Box 13">
            <a:extLst>
              <a:ext uri="{FF2B5EF4-FFF2-40B4-BE49-F238E27FC236}">
                <a16:creationId xmlns:a16="http://schemas.microsoft.com/office/drawing/2014/main" id="{14D2C74A-5B17-4E65-B05A-D03B56822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9470" name="Oval 14">
            <a:extLst>
              <a:ext uri="{FF2B5EF4-FFF2-40B4-BE49-F238E27FC236}">
                <a16:creationId xmlns:a16="http://schemas.microsoft.com/office/drawing/2014/main" id="{B44215C6-D2CB-4DDB-94CF-ECC0B37CAD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471" name="Oval 15">
            <a:extLst>
              <a:ext uri="{FF2B5EF4-FFF2-40B4-BE49-F238E27FC236}">
                <a16:creationId xmlns:a16="http://schemas.microsoft.com/office/drawing/2014/main" id="{138F49CD-3A53-4BD7-A6F5-CF9887404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3744" name="AutoShape 16">
            <a:extLst>
              <a:ext uri="{FF2B5EF4-FFF2-40B4-BE49-F238E27FC236}">
                <a16:creationId xmlns:a16="http://schemas.microsoft.com/office/drawing/2014/main" id="{834B145B-0BED-44FC-AB53-534CD5AE4B39}"/>
              </a:ext>
            </a:extLst>
          </p:cNvPr>
          <p:cNvCxnSpPr>
            <a:cxnSpLocks noChangeShapeType="1"/>
            <a:stCxn id="19470" idx="6"/>
            <a:endCxn id="19471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3" name="Text Box 17">
            <a:extLst>
              <a:ext uri="{FF2B5EF4-FFF2-40B4-BE49-F238E27FC236}">
                <a16:creationId xmlns:a16="http://schemas.microsoft.com/office/drawing/2014/main" id="{B6D1CE5C-D73B-4D9B-BEEA-13E8A9022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9474" name="Oval 18">
            <a:extLst>
              <a:ext uri="{FF2B5EF4-FFF2-40B4-BE49-F238E27FC236}">
                <a16:creationId xmlns:a16="http://schemas.microsoft.com/office/drawing/2014/main" id="{1E15B748-B3D1-4D38-8F3A-11CAE8EC1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475" name="Oval 19">
            <a:extLst>
              <a:ext uri="{FF2B5EF4-FFF2-40B4-BE49-F238E27FC236}">
                <a16:creationId xmlns:a16="http://schemas.microsoft.com/office/drawing/2014/main" id="{72BEC7ED-C09F-4319-A320-80ECDCC45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3748" name="AutoShape 20">
            <a:extLst>
              <a:ext uri="{FF2B5EF4-FFF2-40B4-BE49-F238E27FC236}">
                <a16:creationId xmlns:a16="http://schemas.microsoft.com/office/drawing/2014/main" id="{C9429F4D-496A-4294-99C1-D01D30CAAD2B}"/>
              </a:ext>
            </a:extLst>
          </p:cNvPr>
          <p:cNvCxnSpPr>
            <a:cxnSpLocks noChangeShapeType="1"/>
            <a:stCxn id="19474" idx="6"/>
            <a:endCxn id="19475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7" name="Text Box 21">
            <a:extLst>
              <a:ext uri="{FF2B5EF4-FFF2-40B4-BE49-F238E27FC236}">
                <a16:creationId xmlns:a16="http://schemas.microsoft.com/office/drawing/2014/main" id="{5E46D449-200E-44D1-8656-232C6ED63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9478" name="Oval 22">
            <a:extLst>
              <a:ext uri="{FF2B5EF4-FFF2-40B4-BE49-F238E27FC236}">
                <a16:creationId xmlns:a16="http://schemas.microsoft.com/office/drawing/2014/main" id="{D82379CB-EEBB-4788-97B4-89C10B3257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479" name="Oval 23">
            <a:extLst>
              <a:ext uri="{FF2B5EF4-FFF2-40B4-BE49-F238E27FC236}">
                <a16:creationId xmlns:a16="http://schemas.microsoft.com/office/drawing/2014/main" id="{A33668F9-7E15-4BC3-8E68-8B7FCBA55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3752" name="AutoShape 24">
            <a:extLst>
              <a:ext uri="{FF2B5EF4-FFF2-40B4-BE49-F238E27FC236}">
                <a16:creationId xmlns:a16="http://schemas.microsoft.com/office/drawing/2014/main" id="{DE3E2B48-7652-4067-AE08-64F014921AE9}"/>
              </a:ext>
            </a:extLst>
          </p:cNvPr>
          <p:cNvCxnSpPr>
            <a:cxnSpLocks noChangeShapeType="1"/>
            <a:stCxn id="19478" idx="6"/>
            <a:endCxn id="19479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1" name="Text Box 25">
            <a:extLst>
              <a:ext uri="{FF2B5EF4-FFF2-40B4-BE49-F238E27FC236}">
                <a16:creationId xmlns:a16="http://schemas.microsoft.com/office/drawing/2014/main" id="{6950283A-7AA4-41F0-BCB5-C299029F6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9482" name="Oval 26">
            <a:extLst>
              <a:ext uri="{FF2B5EF4-FFF2-40B4-BE49-F238E27FC236}">
                <a16:creationId xmlns:a16="http://schemas.microsoft.com/office/drawing/2014/main" id="{C68CFD19-49A2-4614-AD81-3668CBFA99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483" name="Oval 27">
            <a:extLst>
              <a:ext uri="{FF2B5EF4-FFF2-40B4-BE49-F238E27FC236}">
                <a16:creationId xmlns:a16="http://schemas.microsoft.com/office/drawing/2014/main" id="{87708EED-770C-4970-8FB2-9B48AC79C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3756" name="AutoShape 28">
            <a:extLst>
              <a:ext uri="{FF2B5EF4-FFF2-40B4-BE49-F238E27FC236}">
                <a16:creationId xmlns:a16="http://schemas.microsoft.com/office/drawing/2014/main" id="{E76FB3E8-69A8-4CAF-9500-00A74B4A229A}"/>
              </a:ext>
            </a:extLst>
          </p:cNvPr>
          <p:cNvCxnSpPr>
            <a:cxnSpLocks noChangeShapeType="1"/>
            <a:stCxn id="19482" idx="6"/>
            <a:endCxn id="1948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5" name="Text Box 29">
            <a:extLst>
              <a:ext uri="{FF2B5EF4-FFF2-40B4-BE49-F238E27FC236}">
                <a16:creationId xmlns:a16="http://schemas.microsoft.com/office/drawing/2014/main" id="{FCC54645-2979-417C-87C2-A8DE289B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9486" name="Oval 30">
            <a:extLst>
              <a:ext uri="{FF2B5EF4-FFF2-40B4-BE49-F238E27FC236}">
                <a16:creationId xmlns:a16="http://schemas.microsoft.com/office/drawing/2014/main" id="{A9D43068-0D28-4CB9-9C0D-6B0290BDD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487" name="Oval 31">
            <a:extLst>
              <a:ext uri="{FF2B5EF4-FFF2-40B4-BE49-F238E27FC236}">
                <a16:creationId xmlns:a16="http://schemas.microsoft.com/office/drawing/2014/main" id="{3DFFBDDC-C655-4D79-B7B4-62BF991D8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488" name="Oval 32">
            <a:extLst>
              <a:ext uri="{FF2B5EF4-FFF2-40B4-BE49-F238E27FC236}">
                <a16:creationId xmlns:a16="http://schemas.microsoft.com/office/drawing/2014/main" id="{2CD97A0C-4AF3-4D24-9699-E46745838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489" name="Oval 33">
            <a:extLst>
              <a:ext uri="{FF2B5EF4-FFF2-40B4-BE49-F238E27FC236}">
                <a16:creationId xmlns:a16="http://schemas.microsoft.com/office/drawing/2014/main" id="{6F42F648-DF23-423B-9D02-82615D34D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490" name="Oval 34">
            <a:extLst>
              <a:ext uri="{FF2B5EF4-FFF2-40B4-BE49-F238E27FC236}">
                <a16:creationId xmlns:a16="http://schemas.microsoft.com/office/drawing/2014/main" id="{E02EFC89-6B4F-49C6-93E9-D7F52D972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3763" name="AutoShape 35">
            <a:extLst>
              <a:ext uri="{FF2B5EF4-FFF2-40B4-BE49-F238E27FC236}">
                <a16:creationId xmlns:a16="http://schemas.microsoft.com/office/drawing/2014/main" id="{7046A9BF-AAFE-48C4-AA91-F3CE8D1C05D0}"/>
              </a:ext>
            </a:extLst>
          </p:cNvPr>
          <p:cNvCxnSpPr>
            <a:cxnSpLocks noChangeShapeType="1"/>
            <a:stCxn id="19482" idx="3"/>
            <a:endCxn id="19487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64" name="AutoShape 36">
            <a:extLst>
              <a:ext uri="{FF2B5EF4-FFF2-40B4-BE49-F238E27FC236}">
                <a16:creationId xmlns:a16="http://schemas.microsoft.com/office/drawing/2014/main" id="{9A55AA4B-E8C7-45FC-9D0D-6F74587F0A6E}"/>
              </a:ext>
            </a:extLst>
          </p:cNvPr>
          <p:cNvCxnSpPr>
            <a:cxnSpLocks noChangeShapeType="1"/>
            <a:stCxn id="19487" idx="5"/>
            <a:endCxn id="19488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65" name="AutoShape 37">
            <a:extLst>
              <a:ext uri="{FF2B5EF4-FFF2-40B4-BE49-F238E27FC236}">
                <a16:creationId xmlns:a16="http://schemas.microsoft.com/office/drawing/2014/main" id="{4A95BDE4-CB24-4E99-B580-16A4DD4717E3}"/>
              </a:ext>
            </a:extLst>
          </p:cNvPr>
          <p:cNvCxnSpPr>
            <a:cxnSpLocks noChangeShapeType="1"/>
            <a:stCxn id="19488" idx="7"/>
            <a:endCxn id="19490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66" name="AutoShape 38">
            <a:extLst>
              <a:ext uri="{FF2B5EF4-FFF2-40B4-BE49-F238E27FC236}">
                <a16:creationId xmlns:a16="http://schemas.microsoft.com/office/drawing/2014/main" id="{CC98CB33-4E37-47A6-8BC3-E506384CA5EC}"/>
              </a:ext>
            </a:extLst>
          </p:cNvPr>
          <p:cNvCxnSpPr>
            <a:cxnSpLocks noChangeShapeType="1"/>
            <a:stCxn id="19489" idx="3"/>
            <a:endCxn id="19490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67" name="AutoShape 39">
            <a:extLst>
              <a:ext uri="{FF2B5EF4-FFF2-40B4-BE49-F238E27FC236}">
                <a16:creationId xmlns:a16="http://schemas.microsoft.com/office/drawing/2014/main" id="{3844537E-1392-4058-835C-4316CB011B27}"/>
              </a:ext>
            </a:extLst>
          </p:cNvPr>
          <p:cNvCxnSpPr>
            <a:cxnSpLocks noChangeShapeType="1"/>
            <a:stCxn id="19486" idx="4"/>
            <a:endCxn id="1949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68" name="AutoShape 40">
            <a:extLst>
              <a:ext uri="{FF2B5EF4-FFF2-40B4-BE49-F238E27FC236}">
                <a16:creationId xmlns:a16="http://schemas.microsoft.com/office/drawing/2014/main" id="{21F9F9F7-837D-4118-84CA-7C0CCAEDF08D}"/>
              </a:ext>
            </a:extLst>
          </p:cNvPr>
          <p:cNvCxnSpPr>
            <a:cxnSpLocks noChangeShapeType="1"/>
            <a:stCxn id="19482" idx="4"/>
            <a:endCxn id="1948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69" name="AutoShape 41">
            <a:extLst>
              <a:ext uri="{FF2B5EF4-FFF2-40B4-BE49-F238E27FC236}">
                <a16:creationId xmlns:a16="http://schemas.microsoft.com/office/drawing/2014/main" id="{60F6C527-E89A-4FD9-A2DE-5640FADC6A35}"/>
              </a:ext>
            </a:extLst>
          </p:cNvPr>
          <p:cNvCxnSpPr>
            <a:cxnSpLocks noChangeShapeType="1"/>
            <a:stCxn id="19483" idx="3"/>
            <a:endCxn id="19486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70" name="AutoShape 42">
            <a:extLst>
              <a:ext uri="{FF2B5EF4-FFF2-40B4-BE49-F238E27FC236}">
                <a16:creationId xmlns:a16="http://schemas.microsoft.com/office/drawing/2014/main" id="{E084037F-06E5-4D5D-8450-C3F5F9E0AEFF}"/>
              </a:ext>
            </a:extLst>
          </p:cNvPr>
          <p:cNvCxnSpPr>
            <a:cxnSpLocks noChangeShapeType="1"/>
            <a:stCxn id="19483" idx="4"/>
            <a:endCxn id="1948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9" name="Oval 43">
            <a:extLst>
              <a:ext uri="{FF2B5EF4-FFF2-40B4-BE49-F238E27FC236}">
                <a16:creationId xmlns:a16="http://schemas.microsoft.com/office/drawing/2014/main" id="{9229AC72-1D46-49AE-8A08-58365A4C55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500" name="Oval 44">
            <a:extLst>
              <a:ext uri="{FF2B5EF4-FFF2-40B4-BE49-F238E27FC236}">
                <a16:creationId xmlns:a16="http://schemas.microsoft.com/office/drawing/2014/main" id="{DE386B3D-89AF-4758-949A-00893BBBC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3773" name="AutoShape 45">
            <a:extLst>
              <a:ext uri="{FF2B5EF4-FFF2-40B4-BE49-F238E27FC236}">
                <a16:creationId xmlns:a16="http://schemas.microsoft.com/office/drawing/2014/main" id="{E4F14169-FED9-4C66-9321-7C054695C0ED}"/>
              </a:ext>
            </a:extLst>
          </p:cNvPr>
          <p:cNvCxnSpPr>
            <a:cxnSpLocks noChangeShapeType="1"/>
            <a:stCxn id="19499" idx="6"/>
            <a:endCxn id="19500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2" name="Text Box 46">
            <a:extLst>
              <a:ext uri="{FF2B5EF4-FFF2-40B4-BE49-F238E27FC236}">
                <a16:creationId xmlns:a16="http://schemas.microsoft.com/office/drawing/2014/main" id="{4824BBD8-BF6F-4F5D-919E-629A4DEAC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9503" name="Oval 47">
            <a:extLst>
              <a:ext uri="{FF2B5EF4-FFF2-40B4-BE49-F238E27FC236}">
                <a16:creationId xmlns:a16="http://schemas.microsoft.com/office/drawing/2014/main" id="{71467A7F-7F0C-4A38-B8A7-CE887E6D77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504" name="Oval 48">
            <a:extLst>
              <a:ext uri="{FF2B5EF4-FFF2-40B4-BE49-F238E27FC236}">
                <a16:creationId xmlns:a16="http://schemas.microsoft.com/office/drawing/2014/main" id="{E278D77A-BDC9-4FF5-8746-608B67A9B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3777" name="AutoShape 49">
            <a:extLst>
              <a:ext uri="{FF2B5EF4-FFF2-40B4-BE49-F238E27FC236}">
                <a16:creationId xmlns:a16="http://schemas.microsoft.com/office/drawing/2014/main" id="{3C7C9F6D-B151-4878-B19E-308F837009DC}"/>
              </a:ext>
            </a:extLst>
          </p:cNvPr>
          <p:cNvCxnSpPr>
            <a:cxnSpLocks noChangeShapeType="1"/>
            <a:stCxn id="19503" idx="6"/>
            <a:endCxn id="19504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6" name="Text Box 50">
            <a:extLst>
              <a:ext uri="{FF2B5EF4-FFF2-40B4-BE49-F238E27FC236}">
                <a16:creationId xmlns:a16="http://schemas.microsoft.com/office/drawing/2014/main" id="{BE0C9B77-F4A0-4AB1-9836-CA640F9D5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19507" name="Oval 51">
            <a:extLst>
              <a:ext uri="{FF2B5EF4-FFF2-40B4-BE49-F238E27FC236}">
                <a16:creationId xmlns:a16="http://schemas.microsoft.com/office/drawing/2014/main" id="{4657E349-0266-4147-A4D6-7F4386F9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508" name="Oval 52">
            <a:extLst>
              <a:ext uri="{FF2B5EF4-FFF2-40B4-BE49-F238E27FC236}">
                <a16:creationId xmlns:a16="http://schemas.microsoft.com/office/drawing/2014/main" id="{E05A95DD-0675-4B9B-A235-E28E1A6DF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3781" name="AutoShape 53">
            <a:extLst>
              <a:ext uri="{FF2B5EF4-FFF2-40B4-BE49-F238E27FC236}">
                <a16:creationId xmlns:a16="http://schemas.microsoft.com/office/drawing/2014/main" id="{F4DF6997-CC86-49B3-A14A-25D994536B13}"/>
              </a:ext>
            </a:extLst>
          </p:cNvPr>
          <p:cNvCxnSpPr>
            <a:cxnSpLocks noChangeShapeType="1"/>
            <a:stCxn id="19507" idx="6"/>
            <a:endCxn id="19508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0" name="Text Box 54">
            <a:extLst>
              <a:ext uri="{FF2B5EF4-FFF2-40B4-BE49-F238E27FC236}">
                <a16:creationId xmlns:a16="http://schemas.microsoft.com/office/drawing/2014/main" id="{72339D87-7249-4B02-B1F9-C1F694246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9511" name="Oval 55">
            <a:extLst>
              <a:ext uri="{FF2B5EF4-FFF2-40B4-BE49-F238E27FC236}">
                <a16:creationId xmlns:a16="http://schemas.microsoft.com/office/drawing/2014/main" id="{5C05B463-53C0-41E9-9E7E-E22BDFFF24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512" name="Oval 56">
            <a:extLst>
              <a:ext uri="{FF2B5EF4-FFF2-40B4-BE49-F238E27FC236}">
                <a16:creationId xmlns:a16="http://schemas.microsoft.com/office/drawing/2014/main" id="{431F1832-9509-4635-804E-85959E623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3785" name="AutoShape 57">
            <a:extLst>
              <a:ext uri="{FF2B5EF4-FFF2-40B4-BE49-F238E27FC236}">
                <a16:creationId xmlns:a16="http://schemas.microsoft.com/office/drawing/2014/main" id="{749B507E-FF3E-4BB3-B8A5-322001D77D68}"/>
              </a:ext>
            </a:extLst>
          </p:cNvPr>
          <p:cNvCxnSpPr>
            <a:cxnSpLocks noChangeShapeType="1"/>
            <a:stCxn id="19511" idx="6"/>
            <a:endCxn id="19512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4" name="Text Box 58">
            <a:extLst>
              <a:ext uri="{FF2B5EF4-FFF2-40B4-BE49-F238E27FC236}">
                <a16:creationId xmlns:a16="http://schemas.microsoft.com/office/drawing/2014/main" id="{4380B395-5A26-4E73-85CD-260124D15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19515" name="Oval 59">
            <a:extLst>
              <a:ext uri="{FF2B5EF4-FFF2-40B4-BE49-F238E27FC236}">
                <a16:creationId xmlns:a16="http://schemas.microsoft.com/office/drawing/2014/main" id="{32642937-6124-4219-8E8B-99A2663263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516" name="Oval 60">
            <a:extLst>
              <a:ext uri="{FF2B5EF4-FFF2-40B4-BE49-F238E27FC236}">
                <a16:creationId xmlns:a16="http://schemas.microsoft.com/office/drawing/2014/main" id="{F73ADDC6-8BA1-437A-AD79-CB2743FC6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3789" name="AutoShape 61">
            <a:extLst>
              <a:ext uri="{FF2B5EF4-FFF2-40B4-BE49-F238E27FC236}">
                <a16:creationId xmlns:a16="http://schemas.microsoft.com/office/drawing/2014/main" id="{0E461BA6-F80D-4DBC-9A76-7089F8C37091}"/>
              </a:ext>
            </a:extLst>
          </p:cNvPr>
          <p:cNvCxnSpPr>
            <a:cxnSpLocks noChangeShapeType="1"/>
            <a:stCxn id="19515" idx="6"/>
            <a:endCxn id="19516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8" name="Text Box 62">
            <a:extLst>
              <a:ext uri="{FF2B5EF4-FFF2-40B4-BE49-F238E27FC236}">
                <a16:creationId xmlns:a16="http://schemas.microsoft.com/office/drawing/2014/main" id="{7194071C-9D43-44B9-B17D-88F462578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9519" name="Oval 63">
            <a:extLst>
              <a:ext uri="{FF2B5EF4-FFF2-40B4-BE49-F238E27FC236}">
                <a16:creationId xmlns:a16="http://schemas.microsoft.com/office/drawing/2014/main" id="{5F35378A-DCAF-4CAE-82B6-D3BFA4B97C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520" name="Oval 64">
            <a:extLst>
              <a:ext uri="{FF2B5EF4-FFF2-40B4-BE49-F238E27FC236}">
                <a16:creationId xmlns:a16="http://schemas.microsoft.com/office/drawing/2014/main" id="{B80BC2C5-76AA-4700-BE17-F1212C219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3793" name="AutoShape 65">
            <a:extLst>
              <a:ext uri="{FF2B5EF4-FFF2-40B4-BE49-F238E27FC236}">
                <a16:creationId xmlns:a16="http://schemas.microsoft.com/office/drawing/2014/main" id="{E2A65749-BB5B-4A6C-98C9-899A895B2B62}"/>
              </a:ext>
            </a:extLst>
          </p:cNvPr>
          <p:cNvCxnSpPr>
            <a:cxnSpLocks noChangeShapeType="1"/>
            <a:stCxn id="19519" idx="6"/>
            <a:endCxn id="19520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2" name="Text Box 66">
            <a:extLst>
              <a:ext uri="{FF2B5EF4-FFF2-40B4-BE49-F238E27FC236}">
                <a16:creationId xmlns:a16="http://schemas.microsoft.com/office/drawing/2014/main" id="{64FFFB7C-524C-4437-B7CB-10C1EC5F3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9523" name="Oval 67">
            <a:extLst>
              <a:ext uri="{FF2B5EF4-FFF2-40B4-BE49-F238E27FC236}">
                <a16:creationId xmlns:a16="http://schemas.microsoft.com/office/drawing/2014/main" id="{53BE826D-A6E1-4DEA-95A5-5C82D8A6B5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524" name="Oval 68">
            <a:extLst>
              <a:ext uri="{FF2B5EF4-FFF2-40B4-BE49-F238E27FC236}">
                <a16:creationId xmlns:a16="http://schemas.microsoft.com/office/drawing/2014/main" id="{3BB42EA1-4A1E-4EBF-8705-CC7693794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3797" name="AutoShape 69">
            <a:extLst>
              <a:ext uri="{FF2B5EF4-FFF2-40B4-BE49-F238E27FC236}">
                <a16:creationId xmlns:a16="http://schemas.microsoft.com/office/drawing/2014/main" id="{9D0BA8F8-4A84-4378-A926-CD39895B87CA}"/>
              </a:ext>
            </a:extLst>
          </p:cNvPr>
          <p:cNvCxnSpPr>
            <a:cxnSpLocks noChangeShapeType="1"/>
            <a:stCxn id="19523" idx="6"/>
            <a:endCxn id="19524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6" name="Text Box 70">
            <a:extLst>
              <a:ext uri="{FF2B5EF4-FFF2-40B4-BE49-F238E27FC236}">
                <a16:creationId xmlns:a16="http://schemas.microsoft.com/office/drawing/2014/main" id="{A9EEA037-6E49-4D3E-96B1-8DF044058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9527" name="Rectangle 71">
            <a:extLst>
              <a:ext uri="{FF2B5EF4-FFF2-40B4-BE49-F238E27FC236}">
                <a16:creationId xmlns:a16="http://schemas.microsoft.com/office/drawing/2014/main" id="{60AA506D-4ECD-41FD-88DF-C04AD38B4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528" name="Oval 72">
            <a:extLst>
              <a:ext uri="{FF2B5EF4-FFF2-40B4-BE49-F238E27FC236}">
                <a16:creationId xmlns:a16="http://schemas.microsoft.com/office/drawing/2014/main" id="{5CBAFD60-F995-4F69-8A7C-57216BEC2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529" name="Oval 73">
            <a:extLst>
              <a:ext uri="{FF2B5EF4-FFF2-40B4-BE49-F238E27FC236}">
                <a16:creationId xmlns:a16="http://schemas.microsoft.com/office/drawing/2014/main" id="{7BD08B92-D6E0-4E62-A738-64229E180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530" name="Oval 74">
            <a:extLst>
              <a:ext uri="{FF2B5EF4-FFF2-40B4-BE49-F238E27FC236}">
                <a16:creationId xmlns:a16="http://schemas.microsoft.com/office/drawing/2014/main" id="{A23C2544-7858-41C7-8F98-BF21FF162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3803" name="AutoShape 75">
            <a:extLst>
              <a:ext uri="{FF2B5EF4-FFF2-40B4-BE49-F238E27FC236}">
                <a16:creationId xmlns:a16="http://schemas.microsoft.com/office/drawing/2014/main" id="{FC905F6A-07C2-4DB6-BD5C-C2B2A8E9B7F1}"/>
              </a:ext>
            </a:extLst>
          </p:cNvPr>
          <p:cNvCxnSpPr>
            <a:cxnSpLocks noChangeShapeType="1"/>
            <a:stCxn id="19488" idx="6"/>
            <a:endCxn id="19528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804" name="AutoShape 76">
            <a:extLst>
              <a:ext uri="{FF2B5EF4-FFF2-40B4-BE49-F238E27FC236}">
                <a16:creationId xmlns:a16="http://schemas.microsoft.com/office/drawing/2014/main" id="{25D4606E-6BAD-4407-A8B9-A9A91CB342A5}"/>
              </a:ext>
            </a:extLst>
          </p:cNvPr>
          <p:cNvCxnSpPr>
            <a:cxnSpLocks noChangeShapeType="1"/>
            <a:stCxn id="19488" idx="2"/>
            <a:endCxn id="19529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805" name="AutoShape 77">
            <a:extLst>
              <a:ext uri="{FF2B5EF4-FFF2-40B4-BE49-F238E27FC236}">
                <a16:creationId xmlns:a16="http://schemas.microsoft.com/office/drawing/2014/main" id="{48864543-C9E3-4A03-8F5E-AA3EB7DCAFAA}"/>
              </a:ext>
            </a:extLst>
          </p:cNvPr>
          <p:cNvCxnSpPr>
            <a:cxnSpLocks noChangeShapeType="1"/>
            <a:stCxn id="19487" idx="1"/>
            <a:endCxn id="19530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806" name="AutoShape 78">
            <a:extLst>
              <a:ext uri="{FF2B5EF4-FFF2-40B4-BE49-F238E27FC236}">
                <a16:creationId xmlns:a16="http://schemas.microsoft.com/office/drawing/2014/main" id="{38266B44-1493-4B0F-B18A-7FE9A6F99648}"/>
              </a:ext>
            </a:extLst>
          </p:cNvPr>
          <p:cNvCxnSpPr>
            <a:cxnSpLocks noChangeShapeType="1"/>
            <a:stCxn id="19528" idx="1"/>
            <a:endCxn id="19490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807" name="AutoShape 79">
            <a:extLst>
              <a:ext uri="{FF2B5EF4-FFF2-40B4-BE49-F238E27FC236}">
                <a16:creationId xmlns:a16="http://schemas.microsoft.com/office/drawing/2014/main" id="{372D4D56-984A-402B-8B3A-8162919646FC}"/>
              </a:ext>
            </a:extLst>
          </p:cNvPr>
          <p:cNvCxnSpPr>
            <a:cxnSpLocks noChangeShapeType="1"/>
            <a:stCxn id="19489" idx="4"/>
            <a:endCxn id="1952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808" name="AutoShape 80">
            <a:extLst>
              <a:ext uri="{FF2B5EF4-FFF2-40B4-BE49-F238E27FC236}">
                <a16:creationId xmlns:a16="http://schemas.microsoft.com/office/drawing/2014/main" id="{1ADDEB16-A404-458D-8E87-2126F01134D8}"/>
              </a:ext>
            </a:extLst>
          </p:cNvPr>
          <p:cNvCxnSpPr>
            <a:cxnSpLocks noChangeShapeType="1"/>
            <a:stCxn id="19530" idx="7"/>
            <a:endCxn id="19482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37" name="Text Box 81">
            <a:extLst>
              <a:ext uri="{FF2B5EF4-FFF2-40B4-BE49-F238E27FC236}">
                <a16:creationId xmlns:a16="http://schemas.microsoft.com/office/drawing/2014/main" id="{B5D02A30-5C91-43F7-868E-FE7E09E71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9538" name="Text Box 82">
            <a:extLst>
              <a:ext uri="{FF2B5EF4-FFF2-40B4-BE49-F238E27FC236}">
                <a16:creationId xmlns:a16="http://schemas.microsoft.com/office/drawing/2014/main" id="{7A4D5514-B016-4E0F-9B55-1FCE597F5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9539" name="Text Box 83">
            <a:extLst>
              <a:ext uri="{FF2B5EF4-FFF2-40B4-BE49-F238E27FC236}">
                <a16:creationId xmlns:a16="http://schemas.microsoft.com/office/drawing/2014/main" id="{06E7CC84-E842-4C58-9D32-3549488D6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9540" name="Text Box 84">
            <a:extLst>
              <a:ext uri="{FF2B5EF4-FFF2-40B4-BE49-F238E27FC236}">
                <a16:creationId xmlns:a16="http://schemas.microsoft.com/office/drawing/2014/main" id="{44360C3A-EE91-4DB7-892D-303476F9E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9541" name="Text Box 85">
            <a:extLst>
              <a:ext uri="{FF2B5EF4-FFF2-40B4-BE49-F238E27FC236}">
                <a16:creationId xmlns:a16="http://schemas.microsoft.com/office/drawing/2014/main" id="{63F81F60-D0D8-4767-8AA8-CEDAFA091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9542" name="Text Box 86">
            <a:extLst>
              <a:ext uri="{FF2B5EF4-FFF2-40B4-BE49-F238E27FC236}">
                <a16:creationId xmlns:a16="http://schemas.microsoft.com/office/drawing/2014/main" id="{4ADCB0A3-E00E-4075-85DD-4BD2FEBA4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9543" name="Text Box 87">
            <a:extLst>
              <a:ext uri="{FF2B5EF4-FFF2-40B4-BE49-F238E27FC236}">
                <a16:creationId xmlns:a16="http://schemas.microsoft.com/office/drawing/2014/main" id="{0E95AF83-3933-4E72-A8CB-966D70E9B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9544" name="Text Box 88">
            <a:extLst>
              <a:ext uri="{FF2B5EF4-FFF2-40B4-BE49-F238E27FC236}">
                <a16:creationId xmlns:a16="http://schemas.microsoft.com/office/drawing/2014/main" id="{D201F8E5-8170-4217-8A19-BCFC04FBB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19545" name="Text Box 89">
            <a:extLst>
              <a:ext uri="{FF2B5EF4-FFF2-40B4-BE49-F238E27FC236}">
                <a16:creationId xmlns:a16="http://schemas.microsoft.com/office/drawing/2014/main" id="{2E457ADA-2E7F-40B7-A2DC-C7EC01D8C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9546" name="Text Box 90">
            <a:extLst>
              <a:ext uri="{FF2B5EF4-FFF2-40B4-BE49-F238E27FC236}">
                <a16:creationId xmlns:a16="http://schemas.microsoft.com/office/drawing/2014/main" id="{F5AD8BE6-3AC8-4DD1-BE37-EC2507150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9547" name="Text Box 91">
            <a:extLst>
              <a:ext uri="{FF2B5EF4-FFF2-40B4-BE49-F238E27FC236}">
                <a16:creationId xmlns:a16="http://schemas.microsoft.com/office/drawing/2014/main" id="{710E4533-1214-4144-90E1-EFA4A0208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19548" name="Text Box 92">
            <a:extLst>
              <a:ext uri="{FF2B5EF4-FFF2-40B4-BE49-F238E27FC236}">
                <a16:creationId xmlns:a16="http://schemas.microsoft.com/office/drawing/2014/main" id="{94948AD9-0FB5-4123-AF57-9E5E30A5A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19549" name="Text Box 93">
            <a:extLst>
              <a:ext uri="{FF2B5EF4-FFF2-40B4-BE49-F238E27FC236}">
                <a16:creationId xmlns:a16="http://schemas.microsoft.com/office/drawing/2014/main" id="{1B90701F-7DAB-422D-8C8F-DA994EDD4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9550" name="Text Box 94">
            <a:extLst>
              <a:ext uri="{FF2B5EF4-FFF2-40B4-BE49-F238E27FC236}">
                <a16:creationId xmlns:a16="http://schemas.microsoft.com/office/drawing/2014/main" id="{15745B98-86BA-4DC1-BC5A-5F1820B83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9551" name="Text Box 95">
            <a:extLst>
              <a:ext uri="{FF2B5EF4-FFF2-40B4-BE49-F238E27FC236}">
                <a16:creationId xmlns:a16="http://schemas.microsoft.com/office/drawing/2014/main" id="{4839EC12-6FB4-4910-9138-7C8B90676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19552" name="Text Box 96">
            <a:extLst>
              <a:ext uri="{FF2B5EF4-FFF2-40B4-BE49-F238E27FC236}">
                <a16:creationId xmlns:a16="http://schemas.microsoft.com/office/drawing/2014/main" id="{D8871103-7346-41A2-B21C-8058DD7B9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9553" name="Text Box 97">
            <a:extLst>
              <a:ext uri="{FF2B5EF4-FFF2-40B4-BE49-F238E27FC236}">
                <a16:creationId xmlns:a16="http://schemas.microsoft.com/office/drawing/2014/main" id="{6FCCBBEF-5574-4AE9-BED8-C49FB7F08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9554" name="Text Box 98">
            <a:extLst>
              <a:ext uri="{FF2B5EF4-FFF2-40B4-BE49-F238E27FC236}">
                <a16:creationId xmlns:a16="http://schemas.microsoft.com/office/drawing/2014/main" id="{04F212E5-6F2F-4049-ADF2-9766FA619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9555" name="Text Box 99">
            <a:extLst>
              <a:ext uri="{FF2B5EF4-FFF2-40B4-BE49-F238E27FC236}">
                <a16:creationId xmlns:a16="http://schemas.microsoft.com/office/drawing/2014/main" id="{4F00C7CC-EBF3-4EA9-89CE-7F7E20B54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9556" name="Text Box 100">
            <a:extLst>
              <a:ext uri="{FF2B5EF4-FFF2-40B4-BE49-F238E27FC236}">
                <a16:creationId xmlns:a16="http://schemas.microsoft.com/office/drawing/2014/main" id="{2069D65F-8D5C-4D5B-AEDE-07B39A957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9557" name="Text Box 101">
            <a:extLst>
              <a:ext uri="{FF2B5EF4-FFF2-40B4-BE49-F238E27FC236}">
                <a16:creationId xmlns:a16="http://schemas.microsoft.com/office/drawing/2014/main" id="{9842ED84-DADA-4635-913C-FE1CE969F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9558" name="Text Box 102">
            <a:extLst>
              <a:ext uri="{FF2B5EF4-FFF2-40B4-BE49-F238E27FC236}">
                <a16:creationId xmlns:a16="http://schemas.microsoft.com/office/drawing/2014/main" id="{55358CB6-B230-4049-A44A-DED4EF03F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9559" name="Text Box 103">
            <a:extLst>
              <a:ext uri="{FF2B5EF4-FFF2-40B4-BE49-F238E27FC236}">
                <a16:creationId xmlns:a16="http://schemas.microsoft.com/office/drawing/2014/main" id="{74876CD9-5DBF-4B69-ADA6-C9001B298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9560" name="Text Box 104">
            <a:extLst>
              <a:ext uri="{FF2B5EF4-FFF2-40B4-BE49-F238E27FC236}">
                <a16:creationId xmlns:a16="http://schemas.microsoft.com/office/drawing/2014/main" id="{4C2FE4A8-D5C4-4EC1-A102-92935EE63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9561" name="Text Box 105">
            <a:extLst>
              <a:ext uri="{FF2B5EF4-FFF2-40B4-BE49-F238E27FC236}">
                <a16:creationId xmlns:a16="http://schemas.microsoft.com/office/drawing/2014/main" id="{0386F80D-7BA9-481D-8594-64419EBAC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9562" name="Text Box 106">
            <a:extLst>
              <a:ext uri="{FF2B5EF4-FFF2-40B4-BE49-F238E27FC236}">
                <a16:creationId xmlns:a16="http://schemas.microsoft.com/office/drawing/2014/main" id="{D8F383B2-DC84-47E6-B67B-5743D3260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9563" name="Text Box 107">
            <a:extLst>
              <a:ext uri="{FF2B5EF4-FFF2-40B4-BE49-F238E27FC236}">
                <a16:creationId xmlns:a16="http://schemas.microsoft.com/office/drawing/2014/main" id="{302CE8F2-5103-4823-94C5-B2881393A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9564" name="Text Box 108">
            <a:extLst>
              <a:ext uri="{FF2B5EF4-FFF2-40B4-BE49-F238E27FC236}">
                <a16:creationId xmlns:a16="http://schemas.microsoft.com/office/drawing/2014/main" id="{EC22A0B0-8FA5-4D47-935C-D381FD7EC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9565" name="Text Box 109">
            <a:extLst>
              <a:ext uri="{FF2B5EF4-FFF2-40B4-BE49-F238E27FC236}">
                <a16:creationId xmlns:a16="http://schemas.microsoft.com/office/drawing/2014/main" id="{43E49376-E885-499F-8BC3-A77416F53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9566" name="Text Box 110">
            <a:extLst>
              <a:ext uri="{FF2B5EF4-FFF2-40B4-BE49-F238E27FC236}">
                <a16:creationId xmlns:a16="http://schemas.microsoft.com/office/drawing/2014/main" id="{DB485EAF-52C7-4060-B91F-8806A6E1E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9567" name="Text Box 111">
            <a:extLst>
              <a:ext uri="{FF2B5EF4-FFF2-40B4-BE49-F238E27FC236}">
                <a16:creationId xmlns:a16="http://schemas.microsoft.com/office/drawing/2014/main" id="{91A9BEDB-61A9-4A9A-A093-AC3249A21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9568" name="Text Box 112">
            <a:extLst>
              <a:ext uri="{FF2B5EF4-FFF2-40B4-BE49-F238E27FC236}">
                <a16:creationId xmlns:a16="http://schemas.microsoft.com/office/drawing/2014/main" id="{25D651C6-D5DB-4110-A9A3-21B899A6A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9569" name="Text Box 113">
            <a:extLst>
              <a:ext uri="{FF2B5EF4-FFF2-40B4-BE49-F238E27FC236}">
                <a16:creationId xmlns:a16="http://schemas.microsoft.com/office/drawing/2014/main" id="{EE794D25-2C93-48A8-A4D8-E42050DF2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9570" name="Text Box 114">
            <a:extLst>
              <a:ext uri="{FF2B5EF4-FFF2-40B4-BE49-F238E27FC236}">
                <a16:creationId xmlns:a16="http://schemas.microsoft.com/office/drawing/2014/main" id="{4FEABA48-0646-4492-8980-5C42C9296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9571" name="Text Box 115">
            <a:extLst>
              <a:ext uri="{FF2B5EF4-FFF2-40B4-BE49-F238E27FC236}">
                <a16:creationId xmlns:a16="http://schemas.microsoft.com/office/drawing/2014/main" id="{BBDFAAAB-BE00-4245-B2F4-A03CC8336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9572" name="Text Box 116">
            <a:extLst>
              <a:ext uri="{FF2B5EF4-FFF2-40B4-BE49-F238E27FC236}">
                <a16:creationId xmlns:a16="http://schemas.microsoft.com/office/drawing/2014/main" id="{06E524BE-531D-453B-8766-C5C0BBBCD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9573" name="Text Box 117">
            <a:extLst>
              <a:ext uri="{FF2B5EF4-FFF2-40B4-BE49-F238E27FC236}">
                <a16:creationId xmlns:a16="http://schemas.microsoft.com/office/drawing/2014/main" id="{1C376C99-9DE7-48CF-8F2D-665AEF687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9574" name="Text Box 118">
            <a:extLst>
              <a:ext uri="{FF2B5EF4-FFF2-40B4-BE49-F238E27FC236}">
                <a16:creationId xmlns:a16="http://schemas.microsoft.com/office/drawing/2014/main" id="{585C1152-ADFD-45ED-A4C7-F55077465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19575" name="Text Box 119">
            <a:extLst>
              <a:ext uri="{FF2B5EF4-FFF2-40B4-BE49-F238E27FC236}">
                <a16:creationId xmlns:a16="http://schemas.microsoft.com/office/drawing/2014/main" id="{42B54384-7616-4A0B-A22B-EAAF62BCA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9576" name="Text Box 120">
            <a:extLst>
              <a:ext uri="{FF2B5EF4-FFF2-40B4-BE49-F238E27FC236}">
                <a16:creationId xmlns:a16="http://schemas.microsoft.com/office/drawing/2014/main" id="{71FAB551-A4C7-4A30-B117-EEC063411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9577" name="Text Box 121">
            <a:extLst>
              <a:ext uri="{FF2B5EF4-FFF2-40B4-BE49-F238E27FC236}">
                <a16:creationId xmlns:a16="http://schemas.microsoft.com/office/drawing/2014/main" id="{2355B265-DF44-4517-8EA5-0B7B11EC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19578" name="Text Box 122">
            <a:extLst>
              <a:ext uri="{FF2B5EF4-FFF2-40B4-BE49-F238E27FC236}">
                <a16:creationId xmlns:a16="http://schemas.microsoft.com/office/drawing/2014/main" id="{F080EB28-DFF5-47C8-854D-65784FEA5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9579" name="Text Box 123">
            <a:extLst>
              <a:ext uri="{FF2B5EF4-FFF2-40B4-BE49-F238E27FC236}">
                <a16:creationId xmlns:a16="http://schemas.microsoft.com/office/drawing/2014/main" id="{8F92BE4E-459D-4BD7-8492-B77574DC9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9580" name="Text Box 124">
            <a:extLst>
              <a:ext uri="{FF2B5EF4-FFF2-40B4-BE49-F238E27FC236}">
                <a16:creationId xmlns:a16="http://schemas.microsoft.com/office/drawing/2014/main" id="{F3C92915-FDB2-4D5D-BA53-823E074A0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9581" name="Text Box 125">
            <a:extLst>
              <a:ext uri="{FF2B5EF4-FFF2-40B4-BE49-F238E27FC236}">
                <a16:creationId xmlns:a16="http://schemas.microsoft.com/office/drawing/2014/main" id="{38E00A80-ED0E-4D91-BDD5-90AB7F42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19582" name="Text Box 126">
            <a:extLst>
              <a:ext uri="{FF2B5EF4-FFF2-40B4-BE49-F238E27FC236}">
                <a16:creationId xmlns:a16="http://schemas.microsoft.com/office/drawing/2014/main" id="{A76C7D53-6D46-4BFB-B633-84A2751A7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19583" name="Text Box 127">
            <a:extLst>
              <a:ext uri="{FF2B5EF4-FFF2-40B4-BE49-F238E27FC236}">
                <a16:creationId xmlns:a16="http://schemas.microsoft.com/office/drawing/2014/main" id="{3389C215-6A55-465A-ABB7-94702D5CC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9584" name="Text Box 128">
            <a:extLst>
              <a:ext uri="{FF2B5EF4-FFF2-40B4-BE49-F238E27FC236}">
                <a16:creationId xmlns:a16="http://schemas.microsoft.com/office/drawing/2014/main" id="{B937AD5A-BCEB-4958-A89B-85D18DEC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19585" name="Text Box 129">
            <a:extLst>
              <a:ext uri="{FF2B5EF4-FFF2-40B4-BE49-F238E27FC236}">
                <a16:creationId xmlns:a16="http://schemas.microsoft.com/office/drawing/2014/main" id="{EC851701-133A-4A07-A115-57338047B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9586" name="Text Box 130">
            <a:extLst>
              <a:ext uri="{FF2B5EF4-FFF2-40B4-BE49-F238E27FC236}">
                <a16:creationId xmlns:a16="http://schemas.microsoft.com/office/drawing/2014/main" id="{0878FC0B-F304-4408-9F39-5CB1C145F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19587" name="Text Box 131">
            <a:extLst>
              <a:ext uri="{FF2B5EF4-FFF2-40B4-BE49-F238E27FC236}">
                <a16:creationId xmlns:a16="http://schemas.microsoft.com/office/drawing/2014/main" id="{1ECE94A5-6969-4B1A-B919-5DA56E3D2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cxnSp>
        <p:nvCxnSpPr>
          <p:cNvPr id="73860" name="AutoShape 132">
            <a:extLst>
              <a:ext uri="{FF2B5EF4-FFF2-40B4-BE49-F238E27FC236}">
                <a16:creationId xmlns:a16="http://schemas.microsoft.com/office/drawing/2014/main" id="{0B415739-6C5A-44E5-9932-C31B34EF434A}"/>
              </a:ext>
            </a:extLst>
          </p:cNvPr>
          <p:cNvCxnSpPr>
            <a:cxnSpLocks noChangeShapeType="1"/>
            <a:stCxn id="19487" idx="4"/>
            <a:endCxn id="1952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89" name="Oval 133">
            <a:extLst>
              <a:ext uri="{FF2B5EF4-FFF2-40B4-BE49-F238E27FC236}">
                <a16:creationId xmlns:a16="http://schemas.microsoft.com/office/drawing/2014/main" id="{AA4AFAD5-FB25-4F21-B6E9-445A4C94AA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590" name="Oval 134">
            <a:extLst>
              <a:ext uri="{FF2B5EF4-FFF2-40B4-BE49-F238E27FC236}">
                <a16:creationId xmlns:a16="http://schemas.microsoft.com/office/drawing/2014/main" id="{C2D5D12B-5ACD-4D22-9B7D-72D1D5E5B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3863" name="AutoShape 135">
            <a:extLst>
              <a:ext uri="{FF2B5EF4-FFF2-40B4-BE49-F238E27FC236}">
                <a16:creationId xmlns:a16="http://schemas.microsoft.com/office/drawing/2014/main" id="{8022BF92-6209-40E5-8A1B-CD4D24AB279E}"/>
              </a:ext>
            </a:extLst>
          </p:cNvPr>
          <p:cNvCxnSpPr>
            <a:cxnSpLocks noChangeShapeType="1"/>
            <a:stCxn id="19589" idx="6"/>
            <a:endCxn id="19590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92" name="Text Box 136">
            <a:extLst>
              <a:ext uri="{FF2B5EF4-FFF2-40B4-BE49-F238E27FC236}">
                <a16:creationId xmlns:a16="http://schemas.microsoft.com/office/drawing/2014/main" id="{29708FF5-05D9-4678-BDA9-8A99DA35F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9593" name="Text Box 137">
            <a:extLst>
              <a:ext uri="{FF2B5EF4-FFF2-40B4-BE49-F238E27FC236}">
                <a16:creationId xmlns:a16="http://schemas.microsoft.com/office/drawing/2014/main" id="{796D1813-0993-4BFF-A7F3-579C27A49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9594" name="Text Box 138">
            <a:extLst>
              <a:ext uri="{FF2B5EF4-FFF2-40B4-BE49-F238E27FC236}">
                <a16:creationId xmlns:a16="http://schemas.microsoft.com/office/drawing/2014/main" id="{47EC1206-8127-4539-A716-9A5BCF2DC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19595" name="Oval 139">
            <a:extLst>
              <a:ext uri="{FF2B5EF4-FFF2-40B4-BE49-F238E27FC236}">
                <a16:creationId xmlns:a16="http://schemas.microsoft.com/office/drawing/2014/main" id="{7646D154-8098-4697-ABD3-BA2F81D873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596" name="Oval 140">
            <a:extLst>
              <a:ext uri="{FF2B5EF4-FFF2-40B4-BE49-F238E27FC236}">
                <a16:creationId xmlns:a16="http://schemas.microsoft.com/office/drawing/2014/main" id="{0BAE044F-11BC-4E8D-A227-5C8E10E65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3869" name="AutoShape 141">
            <a:extLst>
              <a:ext uri="{FF2B5EF4-FFF2-40B4-BE49-F238E27FC236}">
                <a16:creationId xmlns:a16="http://schemas.microsoft.com/office/drawing/2014/main" id="{8BBB6D2B-9FAA-492B-8096-1FE08247041B}"/>
              </a:ext>
            </a:extLst>
          </p:cNvPr>
          <p:cNvCxnSpPr>
            <a:cxnSpLocks noChangeShapeType="1"/>
            <a:stCxn id="19595" idx="6"/>
            <a:endCxn id="19596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98" name="Text Box 142">
            <a:extLst>
              <a:ext uri="{FF2B5EF4-FFF2-40B4-BE49-F238E27FC236}">
                <a16:creationId xmlns:a16="http://schemas.microsoft.com/office/drawing/2014/main" id="{340990A4-E413-4924-84EC-043E50ABE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9599" name="Text Box 143">
            <a:extLst>
              <a:ext uri="{FF2B5EF4-FFF2-40B4-BE49-F238E27FC236}">
                <a16:creationId xmlns:a16="http://schemas.microsoft.com/office/drawing/2014/main" id="{59981E34-BFBB-428C-9E8C-72F066B3D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9600" name="Text Box 144">
            <a:extLst>
              <a:ext uri="{FF2B5EF4-FFF2-40B4-BE49-F238E27FC236}">
                <a16:creationId xmlns:a16="http://schemas.microsoft.com/office/drawing/2014/main" id="{48009564-0245-471C-9DC0-567137683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19601" name="Oval 145">
            <a:extLst>
              <a:ext uri="{FF2B5EF4-FFF2-40B4-BE49-F238E27FC236}">
                <a16:creationId xmlns:a16="http://schemas.microsoft.com/office/drawing/2014/main" id="{5D2BAAAE-CB43-41B5-A13B-3DD0BADCCD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19602" name="Oval 146">
            <a:extLst>
              <a:ext uri="{FF2B5EF4-FFF2-40B4-BE49-F238E27FC236}">
                <a16:creationId xmlns:a16="http://schemas.microsoft.com/office/drawing/2014/main" id="{499CB313-837F-4408-93B7-9A2706BDD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3875" name="AutoShape 147">
            <a:extLst>
              <a:ext uri="{FF2B5EF4-FFF2-40B4-BE49-F238E27FC236}">
                <a16:creationId xmlns:a16="http://schemas.microsoft.com/office/drawing/2014/main" id="{F2B14F9A-1FEF-4AE7-AE9A-D0F6B2CD5282}"/>
              </a:ext>
            </a:extLst>
          </p:cNvPr>
          <p:cNvCxnSpPr>
            <a:cxnSpLocks noChangeShapeType="1"/>
            <a:stCxn id="19601" idx="6"/>
            <a:endCxn id="19602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604" name="Text Box 148">
            <a:extLst>
              <a:ext uri="{FF2B5EF4-FFF2-40B4-BE49-F238E27FC236}">
                <a16:creationId xmlns:a16="http://schemas.microsoft.com/office/drawing/2014/main" id="{CE03919C-8D7C-41D6-B01E-A28E4922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19605" name="Text Box 149">
            <a:extLst>
              <a:ext uri="{FF2B5EF4-FFF2-40B4-BE49-F238E27FC236}">
                <a16:creationId xmlns:a16="http://schemas.microsoft.com/office/drawing/2014/main" id="{11D86092-9E45-407F-AFBC-67E81F79B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19606" name="Text Box 150">
            <a:extLst>
              <a:ext uri="{FF2B5EF4-FFF2-40B4-BE49-F238E27FC236}">
                <a16:creationId xmlns:a16="http://schemas.microsoft.com/office/drawing/2014/main" id="{8DA47F34-09F7-461C-B32B-44D0CD4C8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19607" name="Text Box 151">
            <a:extLst>
              <a:ext uri="{FF2B5EF4-FFF2-40B4-BE49-F238E27FC236}">
                <a16:creationId xmlns:a16="http://schemas.microsoft.com/office/drawing/2014/main" id="{F1B22CD9-6392-42C8-85D1-7BAB0A467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Add Edge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6">
            <a:extLst>
              <a:ext uri="{FF2B5EF4-FFF2-40B4-BE49-F238E27FC236}">
                <a16:creationId xmlns:a16="http://schemas.microsoft.com/office/drawing/2014/main" id="{B995FB5D-34DC-4902-B0C5-8ABC1A06EB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0483" name="Oval 27">
            <a:extLst>
              <a:ext uri="{FF2B5EF4-FFF2-40B4-BE49-F238E27FC236}">
                <a16:creationId xmlns:a16="http://schemas.microsoft.com/office/drawing/2014/main" id="{1A0E873E-34A1-465E-931E-F7162B8B3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4756" name="AutoShape 28">
            <a:extLst>
              <a:ext uri="{FF2B5EF4-FFF2-40B4-BE49-F238E27FC236}">
                <a16:creationId xmlns:a16="http://schemas.microsoft.com/office/drawing/2014/main" id="{39B157C9-2EAD-4627-8886-D377D63C2B65}"/>
              </a:ext>
            </a:extLst>
          </p:cNvPr>
          <p:cNvCxnSpPr>
            <a:cxnSpLocks noChangeShapeType="1"/>
            <a:stCxn id="20482" idx="6"/>
            <a:endCxn id="2048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5" name="Text Box 29">
            <a:extLst>
              <a:ext uri="{FF2B5EF4-FFF2-40B4-BE49-F238E27FC236}">
                <a16:creationId xmlns:a16="http://schemas.microsoft.com/office/drawing/2014/main" id="{8FA8C686-5A48-47C8-B833-FF6B52DEA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0486" name="Oval 30">
            <a:extLst>
              <a:ext uri="{FF2B5EF4-FFF2-40B4-BE49-F238E27FC236}">
                <a16:creationId xmlns:a16="http://schemas.microsoft.com/office/drawing/2014/main" id="{C73C1C07-F572-4AC1-AA40-6AB81F45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0487" name="Oval 31">
            <a:extLst>
              <a:ext uri="{FF2B5EF4-FFF2-40B4-BE49-F238E27FC236}">
                <a16:creationId xmlns:a16="http://schemas.microsoft.com/office/drawing/2014/main" id="{619EE0BD-320E-42A7-BBFE-B1920A6DF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0488" name="Oval 32">
            <a:extLst>
              <a:ext uri="{FF2B5EF4-FFF2-40B4-BE49-F238E27FC236}">
                <a16:creationId xmlns:a16="http://schemas.microsoft.com/office/drawing/2014/main" id="{4E0D7DD6-1128-4BBA-ADCD-902ADEC56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0489" name="Oval 33">
            <a:extLst>
              <a:ext uri="{FF2B5EF4-FFF2-40B4-BE49-F238E27FC236}">
                <a16:creationId xmlns:a16="http://schemas.microsoft.com/office/drawing/2014/main" id="{0476B858-B7B0-4C09-8FD2-D3FA138DE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0490" name="Oval 34">
            <a:extLst>
              <a:ext uri="{FF2B5EF4-FFF2-40B4-BE49-F238E27FC236}">
                <a16:creationId xmlns:a16="http://schemas.microsoft.com/office/drawing/2014/main" id="{4F324E9A-D940-4414-9AFF-B00DFE15B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4763" name="AutoShape 39">
            <a:extLst>
              <a:ext uri="{FF2B5EF4-FFF2-40B4-BE49-F238E27FC236}">
                <a16:creationId xmlns:a16="http://schemas.microsoft.com/office/drawing/2014/main" id="{552B6C8E-3E5E-42A9-AE4E-C88A80B39B15}"/>
              </a:ext>
            </a:extLst>
          </p:cNvPr>
          <p:cNvCxnSpPr>
            <a:cxnSpLocks noChangeShapeType="1"/>
            <a:stCxn id="20486" idx="4"/>
            <a:endCxn id="2049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4" name="AutoShape 41">
            <a:extLst>
              <a:ext uri="{FF2B5EF4-FFF2-40B4-BE49-F238E27FC236}">
                <a16:creationId xmlns:a16="http://schemas.microsoft.com/office/drawing/2014/main" id="{931A9495-4FCE-4298-8AAB-066B45059F3D}"/>
              </a:ext>
            </a:extLst>
          </p:cNvPr>
          <p:cNvCxnSpPr>
            <a:cxnSpLocks noChangeShapeType="1"/>
            <a:stCxn id="20483" idx="3"/>
            <a:endCxn id="20486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5" name="AutoShape 42">
            <a:extLst>
              <a:ext uri="{FF2B5EF4-FFF2-40B4-BE49-F238E27FC236}">
                <a16:creationId xmlns:a16="http://schemas.microsoft.com/office/drawing/2014/main" id="{2AF76879-B69B-4EA0-AD10-91AF33B82614}"/>
              </a:ext>
            </a:extLst>
          </p:cNvPr>
          <p:cNvCxnSpPr>
            <a:cxnSpLocks noChangeShapeType="1"/>
            <a:stCxn id="20483" idx="4"/>
            <a:endCxn id="2048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4" name="Rectangle 71">
            <a:extLst>
              <a:ext uri="{FF2B5EF4-FFF2-40B4-BE49-F238E27FC236}">
                <a16:creationId xmlns:a16="http://schemas.microsoft.com/office/drawing/2014/main" id="{7BB70E70-F1A3-430E-9901-03E6BD3F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0495" name="Oval 72">
            <a:extLst>
              <a:ext uri="{FF2B5EF4-FFF2-40B4-BE49-F238E27FC236}">
                <a16:creationId xmlns:a16="http://schemas.microsoft.com/office/drawing/2014/main" id="{181007B5-3BE4-4BE9-9F66-FEF3BA035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0496" name="Oval 73">
            <a:extLst>
              <a:ext uri="{FF2B5EF4-FFF2-40B4-BE49-F238E27FC236}">
                <a16:creationId xmlns:a16="http://schemas.microsoft.com/office/drawing/2014/main" id="{7DF4ED00-723D-4324-874C-1928524A0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0497" name="Oval 74">
            <a:extLst>
              <a:ext uri="{FF2B5EF4-FFF2-40B4-BE49-F238E27FC236}">
                <a16:creationId xmlns:a16="http://schemas.microsoft.com/office/drawing/2014/main" id="{0D4AB82E-9F3B-4547-8443-81DA66244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4770" name="AutoShape 75">
            <a:extLst>
              <a:ext uri="{FF2B5EF4-FFF2-40B4-BE49-F238E27FC236}">
                <a16:creationId xmlns:a16="http://schemas.microsoft.com/office/drawing/2014/main" id="{2DFCC2D6-C773-4A89-ADE3-2D3837EBAB11}"/>
              </a:ext>
            </a:extLst>
          </p:cNvPr>
          <p:cNvCxnSpPr>
            <a:cxnSpLocks noChangeShapeType="1"/>
            <a:stCxn id="20488" idx="6"/>
            <a:endCxn id="20495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1" name="AutoShape 76">
            <a:extLst>
              <a:ext uri="{FF2B5EF4-FFF2-40B4-BE49-F238E27FC236}">
                <a16:creationId xmlns:a16="http://schemas.microsoft.com/office/drawing/2014/main" id="{1D087ECA-AAB9-49A7-9E22-DEEDB2EC4818}"/>
              </a:ext>
            </a:extLst>
          </p:cNvPr>
          <p:cNvCxnSpPr>
            <a:cxnSpLocks noChangeShapeType="1"/>
            <a:stCxn id="20488" idx="2"/>
            <a:endCxn id="20496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2" name="AutoShape 77">
            <a:extLst>
              <a:ext uri="{FF2B5EF4-FFF2-40B4-BE49-F238E27FC236}">
                <a16:creationId xmlns:a16="http://schemas.microsoft.com/office/drawing/2014/main" id="{DF2C05EB-5C29-4524-A11F-356B88DF9279}"/>
              </a:ext>
            </a:extLst>
          </p:cNvPr>
          <p:cNvCxnSpPr>
            <a:cxnSpLocks noChangeShapeType="1"/>
            <a:stCxn id="20487" idx="1"/>
            <a:endCxn id="20497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3" name="AutoShape 78">
            <a:extLst>
              <a:ext uri="{FF2B5EF4-FFF2-40B4-BE49-F238E27FC236}">
                <a16:creationId xmlns:a16="http://schemas.microsoft.com/office/drawing/2014/main" id="{3358C973-6FC1-4413-964C-37AA34D6E06E}"/>
              </a:ext>
            </a:extLst>
          </p:cNvPr>
          <p:cNvCxnSpPr>
            <a:cxnSpLocks noChangeShapeType="1"/>
            <a:stCxn id="20495" idx="1"/>
            <a:endCxn id="20490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4" name="AutoShape 80">
            <a:extLst>
              <a:ext uri="{FF2B5EF4-FFF2-40B4-BE49-F238E27FC236}">
                <a16:creationId xmlns:a16="http://schemas.microsoft.com/office/drawing/2014/main" id="{35336651-6EA4-4986-AFD7-4911C67BC0AE}"/>
              </a:ext>
            </a:extLst>
          </p:cNvPr>
          <p:cNvCxnSpPr>
            <a:cxnSpLocks noChangeShapeType="1"/>
            <a:stCxn id="20497" idx="7"/>
            <a:endCxn id="20482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3" name="Text Box 81">
            <a:extLst>
              <a:ext uri="{FF2B5EF4-FFF2-40B4-BE49-F238E27FC236}">
                <a16:creationId xmlns:a16="http://schemas.microsoft.com/office/drawing/2014/main" id="{6B8C0C94-3B02-47C8-8722-76EB4F4AA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20504" name="Text Box 82">
            <a:extLst>
              <a:ext uri="{FF2B5EF4-FFF2-40B4-BE49-F238E27FC236}">
                <a16:creationId xmlns:a16="http://schemas.microsoft.com/office/drawing/2014/main" id="{8491CB6A-5AE0-47F7-BC21-EFDAFCACB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20505" name="Text Box 84">
            <a:extLst>
              <a:ext uri="{FF2B5EF4-FFF2-40B4-BE49-F238E27FC236}">
                <a16:creationId xmlns:a16="http://schemas.microsoft.com/office/drawing/2014/main" id="{8DF55945-0C56-45E5-8FE3-6B64F0E40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20506" name="Text Box 85">
            <a:extLst>
              <a:ext uri="{FF2B5EF4-FFF2-40B4-BE49-F238E27FC236}">
                <a16:creationId xmlns:a16="http://schemas.microsoft.com/office/drawing/2014/main" id="{FE7FEB76-7086-4F6B-A95D-C71A03DC2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20507" name="Text Box 86">
            <a:extLst>
              <a:ext uri="{FF2B5EF4-FFF2-40B4-BE49-F238E27FC236}">
                <a16:creationId xmlns:a16="http://schemas.microsoft.com/office/drawing/2014/main" id="{4268DB00-30F5-4C1E-9784-F3E0D092E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20508" name="Text Box 88">
            <a:extLst>
              <a:ext uri="{FF2B5EF4-FFF2-40B4-BE49-F238E27FC236}">
                <a16:creationId xmlns:a16="http://schemas.microsoft.com/office/drawing/2014/main" id="{BFFB8F89-7057-453D-B377-067D942BE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20509" name="Text Box 90">
            <a:extLst>
              <a:ext uri="{FF2B5EF4-FFF2-40B4-BE49-F238E27FC236}">
                <a16:creationId xmlns:a16="http://schemas.microsoft.com/office/drawing/2014/main" id="{7EBEDC89-0BDB-4604-8FF6-05B19521C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20510" name="Text Box 93">
            <a:extLst>
              <a:ext uri="{FF2B5EF4-FFF2-40B4-BE49-F238E27FC236}">
                <a16:creationId xmlns:a16="http://schemas.microsoft.com/office/drawing/2014/main" id="{49A2EB0D-CC3B-4BE3-914F-34765937F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0511" name="Text Box 96">
            <a:extLst>
              <a:ext uri="{FF2B5EF4-FFF2-40B4-BE49-F238E27FC236}">
                <a16:creationId xmlns:a16="http://schemas.microsoft.com/office/drawing/2014/main" id="{DBC2DA90-C051-407D-A50E-7E0B16358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20512" name="Text Box 97">
            <a:extLst>
              <a:ext uri="{FF2B5EF4-FFF2-40B4-BE49-F238E27FC236}">
                <a16:creationId xmlns:a16="http://schemas.microsoft.com/office/drawing/2014/main" id="{7B01A3E7-ADDF-44EF-9A5D-6406573E1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20513" name="Text Box 98">
            <a:extLst>
              <a:ext uri="{FF2B5EF4-FFF2-40B4-BE49-F238E27FC236}">
                <a16:creationId xmlns:a16="http://schemas.microsoft.com/office/drawing/2014/main" id="{D13BD5F7-9413-4AEE-87B1-0224AC0F4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20514" name="Text Box 99">
            <a:extLst>
              <a:ext uri="{FF2B5EF4-FFF2-40B4-BE49-F238E27FC236}">
                <a16:creationId xmlns:a16="http://schemas.microsoft.com/office/drawing/2014/main" id="{6CB0D392-1B5A-45C3-A65E-98703982A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20515" name="Text Box 100">
            <a:extLst>
              <a:ext uri="{FF2B5EF4-FFF2-40B4-BE49-F238E27FC236}">
                <a16:creationId xmlns:a16="http://schemas.microsoft.com/office/drawing/2014/main" id="{7DFD95AA-FB82-41C6-A2F6-634A689CA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20516" name="Text Box 101">
            <a:extLst>
              <a:ext uri="{FF2B5EF4-FFF2-40B4-BE49-F238E27FC236}">
                <a16:creationId xmlns:a16="http://schemas.microsoft.com/office/drawing/2014/main" id="{699F630C-39AD-4216-B302-F03083C43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20517" name="Text Box 102">
            <a:extLst>
              <a:ext uri="{FF2B5EF4-FFF2-40B4-BE49-F238E27FC236}">
                <a16:creationId xmlns:a16="http://schemas.microsoft.com/office/drawing/2014/main" id="{A753B2FC-EB77-4859-81F2-5C07E31D6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0518" name="Text Box 103">
            <a:extLst>
              <a:ext uri="{FF2B5EF4-FFF2-40B4-BE49-F238E27FC236}">
                <a16:creationId xmlns:a16="http://schemas.microsoft.com/office/drawing/2014/main" id="{3E782EF8-53E5-4268-B9A5-F32366BA7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20519" name="Text Box 104">
            <a:extLst>
              <a:ext uri="{FF2B5EF4-FFF2-40B4-BE49-F238E27FC236}">
                <a16:creationId xmlns:a16="http://schemas.microsoft.com/office/drawing/2014/main" id="{BE9009A0-8A89-4FE0-BCCD-59392C1B2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20520" name="Text Box 105">
            <a:extLst>
              <a:ext uri="{FF2B5EF4-FFF2-40B4-BE49-F238E27FC236}">
                <a16:creationId xmlns:a16="http://schemas.microsoft.com/office/drawing/2014/main" id="{F9E9AF2E-699F-44A6-B657-76A0296FC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20521" name="Oval 151">
            <a:extLst>
              <a:ext uri="{FF2B5EF4-FFF2-40B4-BE49-F238E27FC236}">
                <a16:creationId xmlns:a16="http://schemas.microsoft.com/office/drawing/2014/main" id="{F593421F-37C3-4EFC-AB4E-51CB3EAE5A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0522" name="Oval 152">
            <a:extLst>
              <a:ext uri="{FF2B5EF4-FFF2-40B4-BE49-F238E27FC236}">
                <a16:creationId xmlns:a16="http://schemas.microsoft.com/office/drawing/2014/main" id="{50EEB5F0-5626-4263-B7CB-87CD7172F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4795" name="AutoShape 153">
            <a:extLst>
              <a:ext uri="{FF2B5EF4-FFF2-40B4-BE49-F238E27FC236}">
                <a16:creationId xmlns:a16="http://schemas.microsoft.com/office/drawing/2014/main" id="{A7D8A8A2-CDBA-4539-818D-28D674A98D17}"/>
              </a:ext>
            </a:extLst>
          </p:cNvPr>
          <p:cNvCxnSpPr>
            <a:cxnSpLocks noChangeShapeType="1"/>
            <a:stCxn id="20521" idx="6"/>
            <a:endCxn id="20522" idx="2"/>
          </p:cNvCxnSpPr>
          <p:nvPr/>
        </p:nvCxnSpPr>
        <p:spPr bwMode="auto">
          <a:xfrm>
            <a:off x="6934200" y="23622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4" name="Text Box 154">
            <a:extLst>
              <a:ext uri="{FF2B5EF4-FFF2-40B4-BE49-F238E27FC236}">
                <a16:creationId xmlns:a16="http://schemas.microsoft.com/office/drawing/2014/main" id="{CAA5E7FA-77F7-4D59-B1F1-8D8D05086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133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0525" name="Oval 155">
            <a:extLst>
              <a:ext uri="{FF2B5EF4-FFF2-40B4-BE49-F238E27FC236}">
                <a16:creationId xmlns:a16="http://schemas.microsoft.com/office/drawing/2014/main" id="{BC915F72-9192-4359-A90D-247AB7457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0526" name="Oval 156">
            <a:extLst>
              <a:ext uri="{FF2B5EF4-FFF2-40B4-BE49-F238E27FC236}">
                <a16:creationId xmlns:a16="http://schemas.microsoft.com/office/drawing/2014/main" id="{00F54AD4-EA47-4A1D-9ADA-17CDD2BAE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0527" name="Oval 157">
            <a:extLst>
              <a:ext uri="{FF2B5EF4-FFF2-40B4-BE49-F238E27FC236}">
                <a16:creationId xmlns:a16="http://schemas.microsoft.com/office/drawing/2014/main" id="{AE1D833F-23A2-43F0-A62E-D1D532F1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0528" name="Oval 158">
            <a:extLst>
              <a:ext uri="{FF2B5EF4-FFF2-40B4-BE49-F238E27FC236}">
                <a16:creationId xmlns:a16="http://schemas.microsoft.com/office/drawing/2014/main" id="{A553E491-3C64-4817-AE6B-7022E475A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0529" name="Oval 159">
            <a:extLst>
              <a:ext uri="{FF2B5EF4-FFF2-40B4-BE49-F238E27FC236}">
                <a16:creationId xmlns:a16="http://schemas.microsoft.com/office/drawing/2014/main" id="{1A14F89F-6B77-43E3-A07A-11924ED0B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4802" name="AutoShape 160">
            <a:extLst>
              <a:ext uri="{FF2B5EF4-FFF2-40B4-BE49-F238E27FC236}">
                <a16:creationId xmlns:a16="http://schemas.microsoft.com/office/drawing/2014/main" id="{740274E0-5DD2-4985-95FC-3FFD0A6EBE85}"/>
              </a:ext>
            </a:extLst>
          </p:cNvPr>
          <p:cNvCxnSpPr>
            <a:cxnSpLocks noChangeShapeType="1"/>
            <a:stCxn id="20521" idx="3"/>
            <a:endCxn id="20526" idx="7"/>
          </p:cNvCxnSpPr>
          <p:nvPr/>
        </p:nvCxnSpPr>
        <p:spPr bwMode="auto">
          <a:xfrm flipH="1">
            <a:off x="5876925" y="2524125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03" name="AutoShape 161">
            <a:extLst>
              <a:ext uri="{FF2B5EF4-FFF2-40B4-BE49-F238E27FC236}">
                <a16:creationId xmlns:a16="http://schemas.microsoft.com/office/drawing/2014/main" id="{3F9639A6-0B74-410B-8952-9FA053B35072}"/>
              </a:ext>
            </a:extLst>
          </p:cNvPr>
          <p:cNvCxnSpPr>
            <a:cxnSpLocks noChangeShapeType="1"/>
            <a:stCxn id="20526" idx="5"/>
            <a:endCxn id="20527" idx="1"/>
          </p:cNvCxnSpPr>
          <p:nvPr/>
        </p:nvCxnSpPr>
        <p:spPr bwMode="auto">
          <a:xfrm>
            <a:off x="5876925" y="4048125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04" name="AutoShape 162">
            <a:extLst>
              <a:ext uri="{FF2B5EF4-FFF2-40B4-BE49-F238E27FC236}">
                <a16:creationId xmlns:a16="http://schemas.microsoft.com/office/drawing/2014/main" id="{7C72BB2C-1860-4730-B39C-86749EDBADA0}"/>
              </a:ext>
            </a:extLst>
          </p:cNvPr>
          <p:cNvCxnSpPr>
            <a:cxnSpLocks noChangeShapeType="1"/>
            <a:stCxn id="20527" idx="7"/>
            <a:endCxn id="20529" idx="4"/>
          </p:cNvCxnSpPr>
          <p:nvPr/>
        </p:nvCxnSpPr>
        <p:spPr bwMode="auto">
          <a:xfrm flipV="1">
            <a:off x="7019925" y="45720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05" name="AutoShape 163">
            <a:extLst>
              <a:ext uri="{FF2B5EF4-FFF2-40B4-BE49-F238E27FC236}">
                <a16:creationId xmlns:a16="http://schemas.microsoft.com/office/drawing/2014/main" id="{50A94CB3-AEEB-4161-90DA-84850754E5C6}"/>
              </a:ext>
            </a:extLst>
          </p:cNvPr>
          <p:cNvCxnSpPr>
            <a:cxnSpLocks noChangeShapeType="1"/>
            <a:stCxn id="20528" idx="3"/>
            <a:endCxn id="20529" idx="7"/>
          </p:cNvCxnSpPr>
          <p:nvPr/>
        </p:nvCxnSpPr>
        <p:spPr bwMode="auto">
          <a:xfrm flipH="1">
            <a:off x="7629525" y="35147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06" name="AutoShape 164">
            <a:extLst>
              <a:ext uri="{FF2B5EF4-FFF2-40B4-BE49-F238E27FC236}">
                <a16:creationId xmlns:a16="http://schemas.microsoft.com/office/drawing/2014/main" id="{F4AB34CB-F10F-4B33-9A72-D4DA1BE2557B}"/>
              </a:ext>
            </a:extLst>
          </p:cNvPr>
          <p:cNvCxnSpPr>
            <a:cxnSpLocks noChangeShapeType="1"/>
            <a:stCxn id="20525" idx="4"/>
            <a:endCxn id="20529" idx="0"/>
          </p:cNvCxnSpPr>
          <p:nvPr/>
        </p:nvCxnSpPr>
        <p:spPr bwMode="auto">
          <a:xfrm>
            <a:off x="7467600" y="3505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07" name="AutoShape 165">
            <a:extLst>
              <a:ext uri="{FF2B5EF4-FFF2-40B4-BE49-F238E27FC236}">
                <a16:creationId xmlns:a16="http://schemas.microsoft.com/office/drawing/2014/main" id="{46C432FB-99FC-4AAD-8A22-713B7D57F487}"/>
              </a:ext>
            </a:extLst>
          </p:cNvPr>
          <p:cNvCxnSpPr>
            <a:cxnSpLocks noChangeShapeType="1"/>
            <a:stCxn id="20521" idx="4"/>
            <a:endCxn id="20527" idx="0"/>
          </p:cNvCxnSpPr>
          <p:nvPr/>
        </p:nvCxnSpPr>
        <p:spPr bwMode="auto">
          <a:xfrm>
            <a:off x="6705600" y="25908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08" name="AutoShape 166">
            <a:extLst>
              <a:ext uri="{FF2B5EF4-FFF2-40B4-BE49-F238E27FC236}">
                <a16:creationId xmlns:a16="http://schemas.microsoft.com/office/drawing/2014/main" id="{02702EA9-608D-490D-B790-1597F9B47183}"/>
              </a:ext>
            </a:extLst>
          </p:cNvPr>
          <p:cNvCxnSpPr>
            <a:cxnSpLocks noChangeShapeType="1"/>
            <a:stCxn id="20522" idx="3"/>
            <a:endCxn id="20525" idx="7"/>
          </p:cNvCxnSpPr>
          <p:nvPr/>
        </p:nvCxnSpPr>
        <p:spPr bwMode="auto">
          <a:xfrm flipH="1">
            <a:off x="7629525" y="25241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09" name="AutoShape 167">
            <a:extLst>
              <a:ext uri="{FF2B5EF4-FFF2-40B4-BE49-F238E27FC236}">
                <a16:creationId xmlns:a16="http://schemas.microsoft.com/office/drawing/2014/main" id="{E294ACF4-57F5-44BF-8D9A-43682BB00D57}"/>
              </a:ext>
            </a:extLst>
          </p:cNvPr>
          <p:cNvCxnSpPr>
            <a:cxnSpLocks noChangeShapeType="1"/>
            <a:stCxn id="20522" idx="4"/>
            <a:endCxn id="20528" idx="0"/>
          </p:cNvCxnSpPr>
          <p:nvPr/>
        </p:nvCxnSpPr>
        <p:spPr bwMode="auto">
          <a:xfrm flipH="1">
            <a:off x="8229600" y="25908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8" name="Oval 168">
            <a:extLst>
              <a:ext uri="{FF2B5EF4-FFF2-40B4-BE49-F238E27FC236}">
                <a16:creationId xmlns:a16="http://schemas.microsoft.com/office/drawing/2014/main" id="{80D47E15-63CF-48A4-8D65-272CD96EC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0539" name="Oval 169">
            <a:extLst>
              <a:ext uri="{FF2B5EF4-FFF2-40B4-BE49-F238E27FC236}">
                <a16:creationId xmlns:a16="http://schemas.microsoft.com/office/drawing/2014/main" id="{F10F8E5B-4EF5-49F0-B74A-554F8F870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0540" name="Oval 170">
            <a:extLst>
              <a:ext uri="{FF2B5EF4-FFF2-40B4-BE49-F238E27FC236}">
                <a16:creationId xmlns:a16="http://schemas.microsoft.com/office/drawing/2014/main" id="{B4387C1D-9FFA-46A5-8BB6-E8104BE7E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4813" name="AutoShape 171">
            <a:extLst>
              <a:ext uri="{FF2B5EF4-FFF2-40B4-BE49-F238E27FC236}">
                <a16:creationId xmlns:a16="http://schemas.microsoft.com/office/drawing/2014/main" id="{E44C51A7-13A6-4592-A30D-3679EEA67943}"/>
              </a:ext>
            </a:extLst>
          </p:cNvPr>
          <p:cNvCxnSpPr>
            <a:cxnSpLocks noChangeShapeType="1"/>
            <a:stCxn id="20527" idx="6"/>
            <a:endCxn id="20538" idx="3"/>
          </p:cNvCxnSpPr>
          <p:nvPr/>
        </p:nvCxnSpPr>
        <p:spPr bwMode="auto">
          <a:xfrm flipV="1">
            <a:off x="7086600" y="54959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4" name="AutoShape 172">
            <a:extLst>
              <a:ext uri="{FF2B5EF4-FFF2-40B4-BE49-F238E27FC236}">
                <a16:creationId xmlns:a16="http://schemas.microsoft.com/office/drawing/2014/main" id="{97AF0F52-7361-4A3B-830A-30380B31827D}"/>
              </a:ext>
            </a:extLst>
          </p:cNvPr>
          <p:cNvCxnSpPr>
            <a:cxnSpLocks noChangeShapeType="1"/>
            <a:stCxn id="20527" idx="2"/>
            <a:endCxn id="20539" idx="5"/>
          </p:cNvCxnSpPr>
          <p:nvPr/>
        </p:nvCxnSpPr>
        <p:spPr bwMode="auto">
          <a:xfrm flipH="1" flipV="1">
            <a:off x="6029325" y="57245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5" name="AutoShape 173">
            <a:extLst>
              <a:ext uri="{FF2B5EF4-FFF2-40B4-BE49-F238E27FC236}">
                <a16:creationId xmlns:a16="http://schemas.microsoft.com/office/drawing/2014/main" id="{C4B346F1-ED79-424C-92BE-FCD417C765B5}"/>
              </a:ext>
            </a:extLst>
          </p:cNvPr>
          <p:cNvCxnSpPr>
            <a:cxnSpLocks noChangeShapeType="1"/>
            <a:stCxn id="20526" idx="1"/>
            <a:endCxn id="20540" idx="5"/>
          </p:cNvCxnSpPr>
          <p:nvPr/>
        </p:nvCxnSpPr>
        <p:spPr bwMode="auto">
          <a:xfrm flipH="1" flipV="1">
            <a:off x="5267325" y="33623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6" name="AutoShape 174">
            <a:extLst>
              <a:ext uri="{FF2B5EF4-FFF2-40B4-BE49-F238E27FC236}">
                <a16:creationId xmlns:a16="http://schemas.microsoft.com/office/drawing/2014/main" id="{2B13DE24-5FC6-484D-94F7-CA495C51215C}"/>
              </a:ext>
            </a:extLst>
          </p:cNvPr>
          <p:cNvCxnSpPr>
            <a:cxnSpLocks noChangeShapeType="1"/>
            <a:stCxn id="20538" idx="1"/>
            <a:endCxn id="20529" idx="5"/>
          </p:cNvCxnSpPr>
          <p:nvPr/>
        </p:nvCxnSpPr>
        <p:spPr bwMode="auto">
          <a:xfrm flipH="1" flipV="1">
            <a:off x="7629525" y="45053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7" name="AutoShape 175">
            <a:extLst>
              <a:ext uri="{FF2B5EF4-FFF2-40B4-BE49-F238E27FC236}">
                <a16:creationId xmlns:a16="http://schemas.microsoft.com/office/drawing/2014/main" id="{EC442788-B87F-4AE8-827B-5FF2B06B5120}"/>
              </a:ext>
            </a:extLst>
          </p:cNvPr>
          <p:cNvCxnSpPr>
            <a:cxnSpLocks noChangeShapeType="1"/>
            <a:stCxn id="20528" idx="4"/>
            <a:endCxn id="20538" idx="0"/>
          </p:cNvCxnSpPr>
          <p:nvPr/>
        </p:nvCxnSpPr>
        <p:spPr bwMode="auto">
          <a:xfrm>
            <a:off x="8229600" y="35814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8" name="AutoShape 176">
            <a:extLst>
              <a:ext uri="{FF2B5EF4-FFF2-40B4-BE49-F238E27FC236}">
                <a16:creationId xmlns:a16="http://schemas.microsoft.com/office/drawing/2014/main" id="{B3B56216-38C5-468E-9B83-962B02C56BEA}"/>
              </a:ext>
            </a:extLst>
          </p:cNvPr>
          <p:cNvCxnSpPr>
            <a:cxnSpLocks noChangeShapeType="1"/>
            <a:stCxn id="20540" idx="7"/>
            <a:endCxn id="20521" idx="2"/>
          </p:cNvCxnSpPr>
          <p:nvPr/>
        </p:nvCxnSpPr>
        <p:spPr bwMode="auto">
          <a:xfrm flipV="1">
            <a:off x="5267325" y="23622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7" name="Text Box 177">
            <a:extLst>
              <a:ext uri="{FF2B5EF4-FFF2-40B4-BE49-F238E27FC236}">
                <a16:creationId xmlns:a16="http://schemas.microsoft.com/office/drawing/2014/main" id="{92469B30-2E54-4881-A039-359C706A0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276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20548" name="Text Box 178">
            <a:extLst>
              <a:ext uri="{FF2B5EF4-FFF2-40B4-BE49-F238E27FC236}">
                <a16:creationId xmlns:a16="http://schemas.microsoft.com/office/drawing/2014/main" id="{CDA6CAA6-7650-4EBE-8821-1D5E9E20E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20549" name="Text Box 179">
            <a:extLst>
              <a:ext uri="{FF2B5EF4-FFF2-40B4-BE49-F238E27FC236}">
                <a16:creationId xmlns:a16="http://schemas.microsoft.com/office/drawing/2014/main" id="{66687B43-A87E-426A-8BDA-03F0B30CF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733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20550" name="Text Box 180">
            <a:extLst>
              <a:ext uri="{FF2B5EF4-FFF2-40B4-BE49-F238E27FC236}">
                <a16:creationId xmlns:a16="http://schemas.microsoft.com/office/drawing/2014/main" id="{19F47306-866B-4611-A2D3-D1BB1428E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20551" name="Text Box 181">
            <a:extLst>
              <a:ext uri="{FF2B5EF4-FFF2-40B4-BE49-F238E27FC236}">
                <a16:creationId xmlns:a16="http://schemas.microsoft.com/office/drawing/2014/main" id="{1C0DA363-46A5-4A4B-9043-8B664997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667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20552" name="Text Box 182">
            <a:extLst>
              <a:ext uri="{FF2B5EF4-FFF2-40B4-BE49-F238E27FC236}">
                <a16:creationId xmlns:a16="http://schemas.microsoft.com/office/drawing/2014/main" id="{171DBB16-4687-4D84-A9B5-7AEA45519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572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20553" name="Text Box 183">
            <a:extLst>
              <a:ext uri="{FF2B5EF4-FFF2-40B4-BE49-F238E27FC236}">
                <a16:creationId xmlns:a16="http://schemas.microsoft.com/office/drawing/2014/main" id="{DF09737B-44F8-467F-8FAE-DE965FE7D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114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20554" name="Text Box 184">
            <a:extLst>
              <a:ext uri="{FF2B5EF4-FFF2-40B4-BE49-F238E27FC236}">
                <a16:creationId xmlns:a16="http://schemas.microsoft.com/office/drawing/2014/main" id="{AA9E1E4A-247B-4848-9CDB-3CD9E8AC1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20555" name="Text Box 185">
            <a:extLst>
              <a:ext uri="{FF2B5EF4-FFF2-40B4-BE49-F238E27FC236}">
                <a16:creationId xmlns:a16="http://schemas.microsoft.com/office/drawing/2014/main" id="{64517DB8-F2C9-4918-A673-A0156BDB4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953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0556" name="Text Box 186">
            <a:extLst>
              <a:ext uri="{FF2B5EF4-FFF2-40B4-BE49-F238E27FC236}">
                <a16:creationId xmlns:a16="http://schemas.microsoft.com/office/drawing/2014/main" id="{190B8748-0428-49D0-B1B8-E0F2A23A2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791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20557" name="Text Box 187">
            <a:extLst>
              <a:ext uri="{FF2B5EF4-FFF2-40B4-BE49-F238E27FC236}">
                <a16:creationId xmlns:a16="http://schemas.microsoft.com/office/drawing/2014/main" id="{D32F8F39-EACD-4C5D-8B3F-CB7B54677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20558" name="Text Box 188">
            <a:extLst>
              <a:ext uri="{FF2B5EF4-FFF2-40B4-BE49-F238E27FC236}">
                <a16:creationId xmlns:a16="http://schemas.microsoft.com/office/drawing/2014/main" id="{9FA1ADE1-8866-4A06-AAD5-1E3AD63CC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572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20559" name="Text Box 189">
            <a:extLst>
              <a:ext uri="{FF2B5EF4-FFF2-40B4-BE49-F238E27FC236}">
                <a16:creationId xmlns:a16="http://schemas.microsoft.com/office/drawing/2014/main" id="{483BE9A6-7A6E-402A-804A-9BA4832D4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438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0560" name="Text Box 190">
            <a:extLst>
              <a:ext uri="{FF2B5EF4-FFF2-40B4-BE49-F238E27FC236}">
                <a16:creationId xmlns:a16="http://schemas.microsoft.com/office/drawing/2014/main" id="{30E21978-F93D-4786-8185-8BC50482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048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0561" name="Text Box 191">
            <a:extLst>
              <a:ext uri="{FF2B5EF4-FFF2-40B4-BE49-F238E27FC236}">
                <a16:creationId xmlns:a16="http://schemas.microsoft.com/office/drawing/2014/main" id="{1E5141A0-0B57-4994-88F9-F73243B67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9624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20562" name="Text Box 192">
            <a:extLst>
              <a:ext uri="{FF2B5EF4-FFF2-40B4-BE49-F238E27FC236}">
                <a16:creationId xmlns:a16="http://schemas.microsoft.com/office/drawing/2014/main" id="{64350083-84F7-46D6-94E5-8C74F37F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048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20563" name="Text Box 193">
            <a:extLst>
              <a:ext uri="{FF2B5EF4-FFF2-40B4-BE49-F238E27FC236}">
                <a16:creationId xmlns:a16="http://schemas.microsoft.com/office/drawing/2014/main" id="{E719E525-9468-49AD-B764-3914D11A9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2098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20564" name="Text Box 194">
            <a:extLst>
              <a:ext uri="{FF2B5EF4-FFF2-40B4-BE49-F238E27FC236}">
                <a16:creationId xmlns:a16="http://schemas.microsoft.com/office/drawing/2014/main" id="{060BD0E8-F38E-47F8-9022-9F1C4F1BD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2098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20565" name="Text Box 195">
            <a:extLst>
              <a:ext uri="{FF2B5EF4-FFF2-40B4-BE49-F238E27FC236}">
                <a16:creationId xmlns:a16="http://schemas.microsoft.com/office/drawing/2014/main" id="{7B9D6F0C-A98E-4A3E-8714-A82CE04BE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733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20566" name="Text Box 196">
            <a:extLst>
              <a:ext uri="{FF2B5EF4-FFF2-40B4-BE49-F238E27FC236}">
                <a16:creationId xmlns:a16="http://schemas.microsoft.com/office/drawing/2014/main" id="{A2E662DB-6FCE-420E-A920-14B45D92A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1242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20567" name="Text Box 197">
            <a:extLst>
              <a:ext uri="{FF2B5EF4-FFF2-40B4-BE49-F238E27FC236}">
                <a16:creationId xmlns:a16="http://schemas.microsoft.com/office/drawing/2014/main" id="{883F568A-B415-4BA5-8C4E-4ECA60ADA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20568" name="Text Box 198">
            <a:extLst>
              <a:ext uri="{FF2B5EF4-FFF2-40B4-BE49-F238E27FC236}">
                <a16:creationId xmlns:a16="http://schemas.microsoft.com/office/drawing/2014/main" id="{FC93A8BB-4C52-422B-996D-C8BD02C5E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191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0569" name="Text Box 199">
            <a:extLst>
              <a:ext uri="{FF2B5EF4-FFF2-40B4-BE49-F238E27FC236}">
                <a16:creationId xmlns:a16="http://schemas.microsoft.com/office/drawing/2014/main" id="{49BA6818-AC38-4317-8234-0FE312679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102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20570" name="Text Box 200">
            <a:extLst>
              <a:ext uri="{FF2B5EF4-FFF2-40B4-BE49-F238E27FC236}">
                <a16:creationId xmlns:a16="http://schemas.microsoft.com/office/drawing/2014/main" id="{1F0B72A6-4BF4-4A9A-8803-515EA158E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1816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20571" name="Text Box 201">
            <a:extLst>
              <a:ext uri="{FF2B5EF4-FFF2-40B4-BE49-F238E27FC236}">
                <a16:creationId xmlns:a16="http://schemas.microsoft.com/office/drawing/2014/main" id="{67B14585-D34F-48C8-903B-9159A2BA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8674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74844" name="AutoShape 202">
            <a:extLst>
              <a:ext uri="{FF2B5EF4-FFF2-40B4-BE49-F238E27FC236}">
                <a16:creationId xmlns:a16="http://schemas.microsoft.com/office/drawing/2014/main" id="{D5E05F01-5E6E-487B-BEBE-684E537B173F}"/>
              </a:ext>
            </a:extLst>
          </p:cNvPr>
          <p:cNvCxnSpPr>
            <a:cxnSpLocks noChangeShapeType="1"/>
            <a:stCxn id="20526" idx="4"/>
            <a:endCxn id="20539" idx="0"/>
          </p:cNvCxnSpPr>
          <p:nvPr/>
        </p:nvCxnSpPr>
        <p:spPr bwMode="auto">
          <a:xfrm>
            <a:off x="5715000" y="41148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73" name="Text Box 203">
            <a:extLst>
              <a:ext uri="{FF2B5EF4-FFF2-40B4-BE49-F238E27FC236}">
                <a16:creationId xmlns:a16="http://schemas.microsoft.com/office/drawing/2014/main" id="{9D18E219-9849-486E-BD7B-A9EF2D20F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Minimum Spanning Tree</a:t>
            </a:r>
          </a:p>
        </p:txBody>
      </p:sp>
      <p:sp>
        <p:nvSpPr>
          <p:cNvPr id="20574" name="Text Box 204">
            <a:extLst>
              <a:ext uri="{FF2B5EF4-FFF2-40B4-BE49-F238E27FC236}">
                <a16:creationId xmlns:a16="http://schemas.microsoft.com/office/drawing/2014/main" id="{2D3CE151-94FE-424B-9248-1C73DBF45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Complete Graph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5">
            <a:extLst>
              <a:ext uri="{FF2B5EF4-FFF2-40B4-BE49-F238E27FC236}">
                <a16:creationId xmlns:a16="http://schemas.microsoft.com/office/drawing/2014/main" id="{373CFEF0-5179-4EA0-87AF-300AEB27F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Analysis of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Kruskal's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Algorithm</a:t>
            </a:r>
          </a:p>
        </p:txBody>
      </p:sp>
      <p:sp>
        <p:nvSpPr>
          <p:cNvPr id="21507" name="Rectangle 6">
            <a:extLst>
              <a:ext uri="{FF2B5EF4-FFF2-40B4-BE49-F238E27FC236}">
                <a16:creationId xmlns:a16="http://schemas.microsoft.com/office/drawing/2014/main" id="{8E431C28-2276-477F-9355-4783D27BC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21508" name="Text Box 11">
            <a:extLst>
              <a:ext uri="{FF2B5EF4-FFF2-40B4-BE49-F238E27FC236}">
                <a16:creationId xmlns:a16="http://schemas.microsoft.com/office/drawing/2014/main" id="{019FBDA9-5D50-4DB5-8369-0B8981CE0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6106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Running Time =  O(m log n)             (m = edges, n = nodes)</a:t>
            </a:r>
          </a:p>
          <a:p>
            <a:pPr>
              <a:defRPr/>
            </a:pPr>
            <a:endParaRPr lang="en-US" dirty="0">
              <a:latin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</a:rPr>
              <a:t>Testing if an edge creates a cycle can be slow.</a:t>
            </a:r>
          </a:p>
          <a:p>
            <a:pPr>
              <a:defRPr/>
            </a:pPr>
            <a:endParaRPr lang="en-US" dirty="0">
              <a:latin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</a:rPr>
              <a:t>It usually only has to check a small fraction of the edges, but in some cases (like if there was a vertex connected to the graph by only one edge and it was the longest edge) it would have to check all the edges.</a:t>
            </a:r>
          </a:p>
          <a:p>
            <a:pPr>
              <a:defRPr/>
            </a:pPr>
            <a:endParaRPr lang="en-US" dirty="0">
              <a:latin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</a:rPr>
              <a:t>This algorithm works best, of course, if the number of edges is kept to a minimum.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611CA94-6B37-4000-B913-FF906CE1B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</a:t>
            </a: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18D5AD2E-DA28-4212-9891-033D0DEE8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3225" y="1627188"/>
            <a:ext cx="8461375" cy="4008437"/>
          </a:xfrm>
        </p:spPr>
        <p:txBody>
          <a:bodyPr/>
          <a:lstStyle/>
          <a:p>
            <a:pPr>
              <a:defRPr/>
            </a:pPr>
            <a:r>
              <a:rPr lang="en-US"/>
              <a:t>Vertices are added to </a:t>
            </a:r>
            <a:r>
              <a:rPr lang="en-US" i="1"/>
              <a:t>front</a:t>
            </a:r>
            <a:r>
              <a:rPr lang="en-US"/>
              <a:t> of a linked list in the blackening order.</a:t>
            </a:r>
          </a:p>
          <a:p>
            <a:pPr>
              <a:defRPr/>
            </a:pPr>
            <a:r>
              <a:rPr lang="en-US"/>
              <a:t>Final result is shown below</a:t>
            </a:r>
          </a:p>
          <a:p>
            <a:pPr>
              <a:defRPr/>
            </a:pPr>
            <a:r>
              <a:rPr lang="en-US"/>
              <a:t>Note that all tree edges and non-tree edges point to the right </a:t>
            </a:r>
          </a:p>
        </p:txBody>
      </p:sp>
      <p:sp>
        <p:nvSpPr>
          <p:cNvPr id="395268" name="Oval 4">
            <a:extLst>
              <a:ext uri="{FF2B5EF4-FFF2-40B4-BE49-F238E27FC236}">
                <a16:creationId xmlns:a16="http://schemas.microsoft.com/office/drawing/2014/main" id="{CBD870CC-D38B-4AEA-A0F7-6675E906F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5487988"/>
            <a:ext cx="388937" cy="371475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</a:t>
            </a: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95269" name="Oval 5">
            <a:extLst>
              <a:ext uri="{FF2B5EF4-FFF2-40B4-BE49-F238E27FC236}">
                <a16:creationId xmlns:a16="http://schemas.microsoft.com/office/drawing/2014/main" id="{170277F2-F43B-459C-983D-0311CA299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9788" y="5465763"/>
            <a:ext cx="388937" cy="371475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</a:t>
            </a: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95270" name="Oval 6">
            <a:extLst>
              <a:ext uri="{FF2B5EF4-FFF2-40B4-BE49-F238E27FC236}">
                <a16:creationId xmlns:a16="http://schemas.microsoft.com/office/drawing/2014/main" id="{19F45032-22DE-406F-ADDD-58F850C70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5461000"/>
            <a:ext cx="388937" cy="371475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</a:t>
            </a: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95271" name="Oval 7">
            <a:extLst>
              <a:ext uri="{FF2B5EF4-FFF2-40B4-BE49-F238E27FC236}">
                <a16:creationId xmlns:a16="http://schemas.microsoft.com/office/drawing/2014/main" id="{A5E51F8D-201E-468F-9C51-746DED3B6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5487988"/>
            <a:ext cx="388937" cy="371475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</a:t>
            </a: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95272" name="Oval 8">
            <a:extLst>
              <a:ext uri="{FF2B5EF4-FFF2-40B4-BE49-F238E27FC236}">
                <a16:creationId xmlns:a16="http://schemas.microsoft.com/office/drawing/2014/main" id="{5ACC760E-CE1B-41CA-9501-EA9CB8721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5487988"/>
            <a:ext cx="388938" cy="371475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</a:t>
            </a: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95273" name="Oval 9">
            <a:extLst>
              <a:ext uri="{FF2B5EF4-FFF2-40B4-BE49-F238E27FC236}">
                <a16:creationId xmlns:a16="http://schemas.microsoft.com/office/drawing/2014/main" id="{02CAAD63-CD03-43F2-9A62-2C4E18BFA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738" y="5503863"/>
            <a:ext cx="388937" cy="371475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</a:t>
            </a: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95274" name="Oval 10">
            <a:extLst>
              <a:ext uri="{FF2B5EF4-FFF2-40B4-BE49-F238E27FC236}">
                <a16:creationId xmlns:a16="http://schemas.microsoft.com/office/drawing/2014/main" id="{5BD15DD9-F007-4831-89CB-9F171D94A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3" y="5470525"/>
            <a:ext cx="388937" cy="371475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G</a:t>
            </a: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95275" name="Text Box 11">
            <a:extLst>
              <a:ext uri="{FF2B5EF4-FFF2-40B4-BE49-F238E27FC236}">
                <a16:creationId xmlns:a16="http://schemas.microsoft.com/office/drawing/2014/main" id="{765983AB-0E47-4D9E-8E3E-F1F2550E9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5321300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95276" name="Text Box 12">
            <a:extLst>
              <a:ext uri="{FF2B5EF4-FFF2-40B4-BE49-F238E27FC236}">
                <a16:creationId xmlns:a16="http://schemas.microsoft.com/office/drawing/2014/main" id="{53952990-7751-4031-99E9-A8192E5A3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563" y="6181725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95277" name="Text Box 13">
            <a:extLst>
              <a:ext uri="{FF2B5EF4-FFF2-40B4-BE49-F238E27FC236}">
                <a16:creationId xmlns:a16="http://schemas.microsoft.com/office/drawing/2014/main" id="{5E8DAB18-2909-4C7C-8B6E-3B79F6A61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213" y="5356225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cxnSp>
        <p:nvCxnSpPr>
          <p:cNvPr id="23566" name="AutoShape 14">
            <a:extLst>
              <a:ext uri="{FF2B5EF4-FFF2-40B4-BE49-F238E27FC236}">
                <a16:creationId xmlns:a16="http://schemas.microsoft.com/office/drawing/2014/main" id="{CB606EC0-8862-476E-9A67-908867366595}"/>
              </a:ext>
            </a:extLst>
          </p:cNvPr>
          <p:cNvCxnSpPr>
            <a:cxnSpLocks noChangeShapeType="1"/>
            <a:stCxn id="395274" idx="6"/>
            <a:endCxn id="395272" idx="2"/>
          </p:cNvCxnSpPr>
          <p:nvPr/>
        </p:nvCxnSpPr>
        <p:spPr bwMode="auto">
          <a:xfrm>
            <a:off x="876300" y="5656263"/>
            <a:ext cx="831850" cy="17462"/>
          </a:xfrm>
          <a:prstGeom prst="curvedConnector3">
            <a:avLst>
              <a:gd name="adj1" fmla="val 50000"/>
            </a:avLst>
          </a:prstGeom>
          <a:noFill/>
          <a:ln w="50800">
            <a:solidFill>
              <a:srgbClr val="FFFF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5279" name="Text Box 15">
            <a:extLst>
              <a:ext uri="{FF2B5EF4-FFF2-40B4-BE49-F238E27FC236}">
                <a16:creationId xmlns:a16="http://schemas.microsoft.com/office/drawing/2014/main" id="{F20306F9-B679-46DD-93B9-B9C9C129E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8" y="5314950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cxnSp>
        <p:nvCxnSpPr>
          <p:cNvPr id="23568" name="AutoShape 16">
            <a:extLst>
              <a:ext uri="{FF2B5EF4-FFF2-40B4-BE49-F238E27FC236}">
                <a16:creationId xmlns:a16="http://schemas.microsoft.com/office/drawing/2014/main" id="{3ED01E29-967B-4C09-913C-DB63A380FF1C}"/>
              </a:ext>
            </a:extLst>
          </p:cNvPr>
          <p:cNvCxnSpPr>
            <a:cxnSpLocks noChangeShapeType="1"/>
            <a:stCxn id="395268" idx="6"/>
            <a:endCxn id="395273" idx="2"/>
          </p:cNvCxnSpPr>
          <p:nvPr/>
        </p:nvCxnSpPr>
        <p:spPr bwMode="auto">
          <a:xfrm>
            <a:off x="5124450" y="5673725"/>
            <a:ext cx="903288" cy="15875"/>
          </a:xfrm>
          <a:prstGeom prst="curvedConnector3">
            <a:avLst>
              <a:gd name="adj1" fmla="val 49912"/>
            </a:avLst>
          </a:prstGeom>
          <a:noFill/>
          <a:ln w="50800">
            <a:solidFill>
              <a:srgbClr val="FFFF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5281" name="Text Box 17">
            <a:extLst>
              <a:ext uri="{FF2B5EF4-FFF2-40B4-BE49-F238E27FC236}">
                <a16:creationId xmlns:a16="http://schemas.microsoft.com/office/drawing/2014/main" id="{907672B5-367A-4693-B737-FAB6FDE9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75" y="5308600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cxnSp>
        <p:nvCxnSpPr>
          <p:cNvPr id="23570" name="AutoShape 18">
            <a:extLst>
              <a:ext uri="{FF2B5EF4-FFF2-40B4-BE49-F238E27FC236}">
                <a16:creationId xmlns:a16="http://schemas.microsoft.com/office/drawing/2014/main" id="{C6843B8B-9CF9-47C7-94A5-84FDAE03C476}"/>
              </a:ext>
            </a:extLst>
          </p:cNvPr>
          <p:cNvCxnSpPr>
            <a:cxnSpLocks noChangeShapeType="1"/>
            <a:stCxn id="395269" idx="6"/>
            <a:endCxn id="395270" idx="2"/>
          </p:cNvCxnSpPr>
          <p:nvPr/>
        </p:nvCxnSpPr>
        <p:spPr bwMode="auto">
          <a:xfrm flipV="1">
            <a:off x="7578725" y="5646738"/>
            <a:ext cx="696913" cy="4762"/>
          </a:xfrm>
          <a:prstGeom prst="curvedConnector3">
            <a:avLst>
              <a:gd name="adj1" fmla="val 49884"/>
            </a:avLst>
          </a:prstGeom>
          <a:noFill/>
          <a:ln w="50800">
            <a:solidFill>
              <a:srgbClr val="FFFF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19">
            <a:extLst>
              <a:ext uri="{FF2B5EF4-FFF2-40B4-BE49-F238E27FC236}">
                <a16:creationId xmlns:a16="http://schemas.microsoft.com/office/drawing/2014/main" id="{7259C2BE-E5C5-43F5-BCBC-2D2499C3B4A2}"/>
              </a:ext>
            </a:extLst>
          </p:cNvPr>
          <p:cNvCxnSpPr>
            <a:cxnSpLocks noChangeShapeType="1"/>
            <a:stCxn id="395268" idx="4"/>
            <a:endCxn id="395269" idx="4"/>
          </p:cNvCxnSpPr>
          <p:nvPr/>
        </p:nvCxnSpPr>
        <p:spPr bwMode="auto">
          <a:xfrm rot="5400000" flipH="1" flipV="1">
            <a:off x="6146800" y="4621213"/>
            <a:ext cx="22225" cy="2454275"/>
          </a:xfrm>
          <a:prstGeom prst="curvedConnector3">
            <a:avLst>
              <a:gd name="adj1" fmla="val -1028569"/>
            </a:avLst>
          </a:prstGeom>
          <a:noFill/>
          <a:ln w="50800">
            <a:solidFill>
              <a:srgbClr val="FFFF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5284" name="Text Box 20">
            <a:extLst>
              <a:ext uri="{FF2B5EF4-FFF2-40B4-BE49-F238E27FC236}">
                <a16:creationId xmlns:a16="http://schemas.microsoft.com/office/drawing/2014/main" id="{F4F6DD68-55AF-4469-BA4F-0EB5ACD4F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550" y="5697538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cxnSp>
        <p:nvCxnSpPr>
          <p:cNvPr id="23573" name="AutoShape 21">
            <a:extLst>
              <a:ext uri="{FF2B5EF4-FFF2-40B4-BE49-F238E27FC236}">
                <a16:creationId xmlns:a16="http://schemas.microsoft.com/office/drawing/2014/main" id="{CEC968A1-0BB7-4740-8E82-A7D7A3E4BF9F}"/>
              </a:ext>
            </a:extLst>
          </p:cNvPr>
          <p:cNvCxnSpPr>
            <a:cxnSpLocks noChangeShapeType="1"/>
            <a:stCxn id="395272" idx="4"/>
            <a:endCxn id="395270" idx="4"/>
          </p:cNvCxnSpPr>
          <p:nvPr/>
        </p:nvCxnSpPr>
        <p:spPr bwMode="auto">
          <a:xfrm rot="5400000" flipH="1" flipV="1">
            <a:off x="5173663" y="2562225"/>
            <a:ext cx="26988" cy="6567487"/>
          </a:xfrm>
          <a:prstGeom prst="curvedConnector3">
            <a:avLst>
              <a:gd name="adj1" fmla="val -3105884"/>
            </a:avLst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5286" name="Text Box 22">
            <a:extLst>
              <a:ext uri="{FF2B5EF4-FFF2-40B4-BE49-F238E27FC236}">
                <a16:creationId xmlns:a16="http://schemas.microsoft.com/office/drawing/2014/main" id="{59DA4587-45BC-4490-B674-D070C25EC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5992813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cxnSp>
        <p:nvCxnSpPr>
          <p:cNvPr id="23575" name="AutoShape 23">
            <a:extLst>
              <a:ext uri="{FF2B5EF4-FFF2-40B4-BE49-F238E27FC236}">
                <a16:creationId xmlns:a16="http://schemas.microsoft.com/office/drawing/2014/main" id="{781DC6AB-E770-41E4-875A-803D5CEB73D9}"/>
              </a:ext>
            </a:extLst>
          </p:cNvPr>
          <p:cNvCxnSpPr>
            <a:cxnSpLocks noChangeShapeType="1"/>
            <a:stCxn id="395274" idx="0"/>
            <a:endCxn id="395271" idx="0"/>
          </p:cNvCxnSpPr>
          <p:nvPr/>
        </p:nvCxnSpPr>
        <p:spPr bwMode="auto">
          <a:xfrm rot="5400000" flipV="1">
            <a:off x="2007393" y="4145757"/>
            <a:ext cx="17463" cy="2667000"/>
          </a:xfrm>
          <a:prstGeom prst="curvedConnector3">
            <a:avLst>
              <a:gd name="adj1" fmla="val -1727273"/>
            </a:avLst>
          </a:prstGeom>
          <a:noFill/>
          <a:ln w="50800">
            <a:solidFill>
              <a:srgbClr val="FFFF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5288" name="Text Box 24">
            <a:extLst>
              <a:ext uri="{FF2B5EF4-FFF2-40B4-BE49-F238E27FC236}">
                <a16:creationId xmlns:a16="http://schemas.microsoft.com/office/drawing/2014/main" id="{7F336D3C-19FB-4F59-885D-A953501AB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650" y="4833938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cxnSp>
        <p:nvCxnSpPr>
          <p:cNvPr id="23577" name="AutoShape 25">
            <a:extLst>
              <a:ext uri="{FF2B5EF4-FFF2-40B4-BE49-F238E27FC236}">
                <a16:creationId xmlns:a16="http://schemas.microsoft.com/office/drawing/2014/main" id="{C1A8F0D1-2E32-4714-94C3-D65A200E7732}"/>
              </a:ext>
            </a:extLst>
          </p:cNvPr>
          <p:cNvCxnSpPr>
            <a:cxnSpLocks noChangeShapeType="1"/>
            <a:endCxn id="395268" idx="2"/>
          </p:cNvCxnSpPr>
          <p:nvPr/>
        </p:nvCxnSpPr>
        <p:spPr bwMode="auto">
          <a:xfrm flipV="1">
            <a:off x="3536950" y="5673725"/>
            <a:ext cx="1198563" cy="3175"/>
          </a:xfrm>
          <a:prstGeom prst="curvedConnector3">
            <a:avLst>
              <a:gd name="adj1" fmla="val 49935"/>
            </a:avLst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101CD664-08D3-454C-8004-202778C1269A}"/>
              </a:ext>
            </a:extLst>
          </p:cNvPr>
          <p:cNvCxnSpPr>
            <a:cxnSpLocks noChangeShapeType="1"/>
            <a:stCxn id="395268" idx="4"/>
            <a:endCxn id="395270" idx="4"/>
          </p:cNvCxnSpPr>
          <p:nvPr/>
        </p:nvCxnSpPr>
        <p:spPr bwMode="auto">
          <a:xfrm rot="5400000" flipH="1" flipV="1">
            <a:off x="6687344" y="4075906"/>
            <a:ext cx="26988" cy="3540125"/>
          </a:xfrm>
          <a:prstGeom prst="curvedConnector3">
            <a:avLst>
              <a:gd name="adj1" fmla="val -2100000"/>
            </a:avLst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9" name="AutoShape 27">
            <a:extLst>
              <a:ext uri="{FF2B5EF4-FFF2-40B4-BE49-F238E27FC236}">
                <a16:creationId xmlns:a16="http://schemas.microsoft.com/office/drawing/2014/main" id="{062CB349-3790-4B69-84C1-E77F5F658355}"/>
              </a:ext>
            </a:extLst>
          </p:cNvPr>
          <p:cNvCxnSpPr>
            <a:cxnSpLocks noChangeShapeType="1"/>
            <a:stCxn id="395271" idx="0"/>
            <a:endCxn id="395270" idx="7"/>
          </p:cNvCxnSpPr>
          <p:nvPr/>
        </p:nvCxnSpPr>
        <p:spPr bwMode="auto">
          <a:xfrm rot="5400000" flipV="1">
            <a:off x="5965031" y="2872582"/>
            <a:ext cx="26987" cy="5257800"/>
          </a:xfrm>
          <a:prstGeom prst="curvedConnector3">
            <a:avLst>
              <a:gd name="adj1" fmla="val -1605884"/>
            </a:avLst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5292" name="Text Box 28">
            <a:extLst>
              <a:ext uri="{FF2B5EF4-FFF2-40B4-BE49-F238E27FC236}">
                <a16:creationId xmlns:a16="http://schemas.microsoft.com/office/drawing/2014/main" id="{CCDF84F7-93DE-4128-9F43-BBA0DE974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4768850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cxnSp>
        <p:nvCxnSpPr>
          <p:cNvPr id="23581" name="AutoShape 29">
            <a:extLst>
              <a:ext uri="{FF2B5EF4-FFF2-40B4-BE49-F238E27FC236}">
                <a16:creationId xmlns:a16="http://schemas.microsoft.com/office/drawing/2014/main" id="{B19DD8D3-1196-4E2E-9DC2-20615BDAD57D}"/>
              </a:ext>
            </a:extLst>
          </p:cNvPr>
          <p:cNvCxnSpPr>
            <a:cxnSpLocks noChangeShapeType="1"/>
            <a:stCxn id="395273" idx="0"/>
            <a:endCxn id="395270" idx="0"/>
          </p:cNvCxnSpPr>
          <p:nvPr/>
        </p:nvCxnSpPr>
        <p:spPr bwMode="auto">
          <a:xfrm rot="-5400000">
            <a:off x="7325518" y="4358482"/>
            <a:ext cx="42863" cy="2247900"/>
          </a:xfrm>
          <a:prstGeom prst="curvedConnector3">
            <a:avLst>
              <a:gd name="adj1" fmla="val 633333"/>
            </a:avLst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5294" name="Text Box 30">
            <a:extLst>
              <a:ext uri="{FF2B5EF4-FFF2-40B4-BE49-F238E27FC236}">
                <a16:creationId xmlns:a16="http://schemas.microsoft.com/office/drawing/2014/main" id="{0BB6F6D7-0670-48AD-ACA6-3689C8E58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675" y="5218113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6B7D3F0F-F03B-4BE3-A023-0A3B3F6927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01A7C2B-311D-41DF-AB06-BCE0031304FC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5142DE96-9430-4396-A91D-91208F3D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ED29B9-B62A-42A6-8642-D9EEADCD7960}" type="slidenum">
              <a:rPr lang="en-US" altLang="en-US" sz="1400"/>
              <a:pPr/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E1FCC45B-DFD6-411E-AE87-D68825EB6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"/>
            <a:ext cx="533400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Prim's Algorithm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74AA62B-E0D3-4F07-A43D-48F8980E5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B7B7259F-778A-448D-B284-4D5242D2A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71663"/>
            <a:ext cx="86106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dirty="0">
                <a:latin typeface="Arial" charset="0"/>
              </a:rPr>
              <a:t>This algorithm starts with one node. It then, one by one, adds a node that is unconnected to the new graph, each time selecting the node whose connecting edge has the smallest weight out of the available nodes’ connecting edges.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E3E5AFCF-F56B-4100-8F0F-0BF7A508E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762000"/>
            <a:ext cx="8245475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The steps are: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   1. The new graph is constructed - with one node from the old graph.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   2. While new graph has fewer than n nodes,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         1. Find the node from the old graph with the smallest    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              connecting edge to the new graph,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         2. Add it to the new graph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Every step will have joined one node, so that at the end we will have one graph with all the nodes and it will be a minimum spanning tree of the original graph.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0400AF8C-41C2-4BD6-889A-4C54890D5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73113"/>
            <a:ext cx="8001000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>
                <a:latin typeface="Arial" charset="0"/>
              </a:rPr>
              <a:t>The algorithm starts with a tree consisting of a single vertex, and continuously increases its size one edge at a time, until it spans all vertices.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Char char="•"/>
              <a:defRPr/>
            </a:pPr>
            <a:r>
              <a:rPr lang="en-US" u="sng" dirty="0">
                <a:latin typeface="Arial" charset="0"/>
              </a:rPr>
              <a:t> Input:</a:t>
            </a:r>
            <a:r>
              <a:rPr lang="en-US" dirty="0">
                <a:latin typeface="Arial" charset="0"/>
              </a:rPr>
              <a:t> A non-empty connected weighted graph with vertices V and edges E.</a:t>
            </a:r>
          </a:p>
          <a:p>
            <a:pPr>
              <a:spcBef>
                <a:spcPct val="0"/>
              </a:spcBef>
              <a:buFontTx/>
              <a:buChar char="•"/>
              <a:defRPr/>
            </a:pPr>
            <a:r>
              <a:rPr lang="en-US" dirty="0">
                <a:latin typeface="Arial" charset="0"/>
              </a:rPr>
              <a:t> I</a:t>
            </a:r>
            <a:r>
              <a:rPr lang="en-US" u="sng" dirty="0">
                <a:latin typeface="Arial" charset="0"/>
              </a:rPr>
              <a:t>nitialize: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V</a:t>
            </a:r>
            <a:r>
              <a:rPr lang="en-US" baseline="-25000" dirty="0" err="1">
                <a:latin typeface="Arial" charset="0"/>
              </a:rPr>
              <a:t>new</a:t>
            </a:r>
            <a:r>
              <a:rPr lang="en-US" dirty="0">
                <a:latin typeface="Arial" charset="0"/>
              </a:rPr>
              <a:t> = {x}, where x is an arbitrary node (starting point) from V, </a:t>
            </a:r>
            <a:r>
              <a:rPr lang="en-US" dirty="0" err="1">
                <a:latin typeface="Arial" charset="0"/>
              </a:rPr>
              <a:t>E</a:t>
            </a:r>
            <a:r>
              <a:rPr lang="en-US" baseline="-25000" dirty="0" err="1">
                <a:latin typeface="Arial" charset="0"/>
              </a:rPr>
              <a:t>new</a:t>
            </a:r>
            <a:r>
              <a:rPr lang="en-US" dirty="0">
                <a:latin typeface="Arial" charset="0"/>
              </a:rPr>
              <a:t> = {}</a:t>
            </a:r>
          </a:p>
          <a:p>
            <a:pPr>
              <a:spcBef>
                <a:spcPct val="0"/>
              </a:spcBef>
              <a:buFontTx/>
              <a:buChar char="•"/>
              <a:defRPr/>
            </a:pPr>
            <a:r>
              <a:rPr lang="en-US" dirty="0">
                <a:latin typeface="Arial" charset="0"/>
              </a:rPr>
              <a:t> </a:t>
            </a:r>
            <a:r>
              <a:rPr lang="en-US" u="sng" dirty="0">
                <a:latin typeface="Arial" charset="0"/>
              </a:rPr>
              <a:t>Repeat</a:t>
            </a:r>
            <a:r>
              <a:rPr lang="en-US" dirty="0">
                <a:latin typeface="Arial" charset="0"/>
              </a:rPr>
              <a:t> until </a:t>
            </a:r>
            <a:r>
              <a:rPr lang="en-US" dirty="0" err="1">
                <a:latin typeface="Arial" charset="0"/>
              </a:rPr>
              <a:t>V</a:t>
            </a:r>
            <a:r>
              <a:rPr lang="en-US" baseline="-25000" dirty="0" err="1">
                <a:latin typeface="Arial" charset="0"/>
              </a:rPr>
              <a:t>new</a:t>
            </a:r>
            <a:r>
              <a:rPr lang="en-US" dirty="0">
                <a:latin typeface="Arial" charset="0"/>
              </a:rPr>
              <a:t> = V: </a:t>
            </a:r>
          </a:p>
          <a:p>
            <a:pPr marL="0" lvl="1">
              <a:spcBef>
                <a:spcPct val="0"/>
              </a:spcBef>
              <a:buFont typeface="Symbol" pitchFamily="18" charset="2"/>
              <a:buChar char=""/>
              <a:defRPr/>
            </a:pPr>
            <a:r>
              <a:rPr lang="en-US" dirty="0">
                <a:latin typeface="Arial" charset="0"/>
              </a:rPr>
              <a:t> </a:t>
            </a:r>
            <a:r>
              <a:rPr lang="en-US" u="sng" dirty="0">
                <a:latin typeface="Arial" charset="0"/>
              </a:rPr>
              <a:t>Choose</a:t>
            </a:r>
            <a:r>
              <a:rPr lang="en-US" dirty="0">
                <a:latin typeface="Arial" charset="0"/>
              </a:rPr>
              <a:t> an edge {u, v} with minimal weight such that u is in </a:t>
            </a:r>
            <a:r>
              <a:rPr lang="en-US" dirty="0" err="1">
                <a:latin typeface="Arial" charset="0"/>
              </a:rPr>
              <a:t>V</a:t>
            </a:r>
            <a:r>
              <a:rPr lang="en-US" baseline="-25000" dirty="0" err="1">
                <a:latin typeface="Arial" charset="0"/>
              </a:rPr>
              <a:t>new</a:t>
            </a:r>
            <a:r>
              <a:rPr lang="en-US" dirty="0">
                <a:latin typeface="Arial" charset="0"/>
              </a:rPr>
              <a:t> and v is not (if there are multiple edges with the same weight, any of them may be picked)</a:t>
            </a:r>
          </a:p>
          <a:p>
            <a:pPr marL="0" lvl="1">
              <a:spcBef>
                <a:spcPct val="0"/>
              </a:spcBef>
              <a:buFont typeface="Symbol" pitchFamily="18" charset="2"/>
              <a:buChar char=""/>
              <a:defRPr/>
            </a:pPr>
            <a:r>
              <a:rPr lang="en-US" dirty="0">
                <a:latin typeface="Arial" charset="0"/>
              </a:rPr>
              <a:t> </a:t>
            </a:r>
            <a:r>
              <a:rPr lang="en-US" u="sng" dirty="0">
                <a:latin typeface="Arial" charset="0"/>
              </a:rPr>
              <a:t>Add</a:t>
            </a:r>
            <a:r>
              <a:rPr lang="en-US" dirty="0">
                <a:latin typeface="Arial" charset="0"/>
              </a:rPr>
              <a:t> v to </a:t>
            </a:r>
            <a:r>
              <a:rPr lang="en-US" dirty="0" err="1">
                <a:latin typeface="Arial" charset="0"/>
              </a:rPr>
              <a:t>V</a:t>
            </a:r>
            <a:r>
              <a:rPr lang="en-US" baseline="-25000" dirty="0" err="1">
                <a:latin typeface="Arial" charset="0"/>
              </a:rPr>
              <a:t>new</a:t>
            </a:r>
            <a:r>
              <a:rPr lang="en-US" dirty="0">
                <a:latin typeface="Arial" charset="0"/>
              </a:rPr>
              <a:t>, and {u, v} to </a:t>
            </a:r>
            <a:r>
              <a:rPr lang="en-US" dirty="0" err="1">
                <a:latin typeface="Arial" charset="0"/>
              </a:rPr>
              <a:t>E</a:t>
            </a:r>
            <a:r>
              <a:rPr lang="en-US" baseline="-25000" dirty="0" err="1">
                <a:latin typeface="Arial" charset="0"/>
              </a:rPr>
              <a:t>new</a:t>
            </a:r>
            <a:endParaRPr lang="en-US" baseline="-25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Char char="•"/>
              <a:defRPr/>
            </a:pPr>
            <a:r>
              <a:rPr lang="en-US" dirty="0">
                <a:latin typeface="Arial" charset="0"/>
              </a:rPr>
              <a:t> </a:t>
            </a:r>
            <a:r>
              <a:rPr lang="en-US" u="sng" dirty="0">
                <a:latin typeface="Arial" charset="0"/>
              </a:rPr>
              <a:t>Output: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V</a:t>
            </a:r>
            <a:r>
              <a:rPr lang="en-US" baseline="-25000" dirty="0" err="1">
                <a:latin typeface="Arial" charset="0"/>
              </a:rPr>
              <a:t>new</a:t>
            </a:r>
            <a:r>
              <a:rPr lang="en-US" dirty="0">
                <a:latin typeface="Arial" charset="0"/>
              </a:rPr>
              <a:t> and </a:t>
            </a:r>
            <a:r>
              <a:rPr lang="en-US" dirty="0" err="1">
                <a:latin typeface="Arial" charset="0"/>
              </a:rPr>
              <a:t>E</a:t>
            </a:r>
            <a:r>
              <a:rPr lang="en-US" baseline="-25000" dirty="0" err="1">
                <a:latin typeface="Arial" charset="0"/>
              </a:rPr>
              <a:t>new</a:t>
            </a:r>
            <a:r>
              <a:rPr lang="en-US" dirty="0">
                <a:latin typeface="Arial" charset="0"/>
              </a:rPr>
              <a:t> describe a minimal spanning tree</a:t>
            </a:r>
          </a:p>
          <a:p>
            <a:pPr>
              <a:spcBef>
                <a:spcPct val="0"/>
              </a:spcBef>
              <a:defRPr/>
            </a:pPr>
            <a:endParaRPr lang="en-US" sz="1800" dirty="0"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2">
            <a:extLst>
              <a:ext uri="{FF2B5EF4-FFF2-40B4-BE49-F238E27FC236}">
                <a16:creationId xmlns:a16="http://schemas.microsoft.com/office/drawing/2014/main" id="{AF958282-F529-477A-AE2E-B9F87DD96C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4579" name="Oval 3">
            <a:extLst>
              <a:ext uri="{FF2B5EF4-FFF2-40B4-BE49-F238E27FC236}">
                <a16:creationId xmlns:a16="http://schemas.microsoft.com/office/drawing/2014/main" id="{552CEF2E-8A32-4618-8931-EFD2356E0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9876" name="AutoShape 4">
            <a:extLst>
              <a:ext uri="{FF2B5EF4-FFF2-40B4-BE49-F238E27FC236}">
                <a16:creationId xmlns:a16="http://schemas.microsoft.com/office/drawing/2014/main" id="{74BD5D97-A959-4E13-A5A9-484F6C46AEF7}"/>
              </a:ext>
            </a:extLst>
          </p:cNvPr>
          <p:cNvCxnSpPr>
            <a:cxnSpLocks noChangeShapeType="1"/>
            <a:stCxn id="24578" idx="6"/>
            <a:endCxn id="2457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1" name="Text Box 5">
            <a:extLst>
              <a:ext uri="{FF2B5EF4-FFF2-40B4-BE49-F238E27FC236}">
                <a16:creationId xmlns:a16="http://schemas.microsoft.com/office/drawing/2014/main" id="{C493E158-3E06-428C-A5FC-30F3EF19D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4582" name="Oval 6">
            <a:extLst>
              <a:ext uri="{FF2B5EF4-FFF2-40B4-BE49-F238E27FC236}">
                <a16:creationId xmlns:a16="http://schemas.microsoft.com/office/drawing/2014/main" id="{DAA4886D-4DC7-40E4-84FE-C6CE0BCAD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4583" name="Oval 7">
            <a:extLst>
              <a:ext uri="{FF2B5EF4-FFF2-40B4-BE49-F238E27FC236}">
                <a16:creationId xmlns:a16="http://schemas.microsoft.com/office/drawing/2014/main" id="{D8601ADC-BA58-4B31-A6C8-B0478C180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4584" name="Oval 8">
            <a:extLst>
              <a:ext uri="{FF2B5EF4-FFF2-40B4-BE49-F238E27FC236}">
                <a16:creationId xmlns:a16="http://schemas.microsoft.com/office/drawing/2014/main" id="{BE4A1E61-94BD-4F09-85C3-10D642F1E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4585" name="Oval 9">
            <a:extLst>
              <a:ext uri="{FF2B5EF4-FFF2-40B4-BE49-F238E27FC236}">
                <a16:creationId xmlns:a16="http://schemas.microsoft.com/office/drawing/2014/main" id="{8461D36F-7B46-4CC4-819E-966F54DE7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4586" name="Oval 10">
            <a:extLst>
              <a:ext uri="{FF2B5EF4-FFF2-40B4-BE49-F238E27FC236}">
                <a16:creationId xmlns:a16="http://schemas.microsoft.com/office/drawing/2014/main" id="{921C5816-FA63-4ED4-A384-8C9221F0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9883" name="AutoShape 11">
            <a:extLst>
              <a:ext uri="{FF2B5EF4-FFF2-40B4-BE49-F238E27FC236}">
                <a16:creationId xmlns:a16="http://schemas.microsoft.com/office/drawing/2014/main" id="{69E32CF9-F711-4995-953E-58A66A065919}"/>
              </a:ext>
            </a:extLst>
          </p:cNvPr>
          <p:cNvCxnSpPr>
            <a:cxnSpLocks noChangeShapeType="1"/>
            <a:stCxn id="24578" idx="3"/>
            <a:endCxn id="24583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4" name="AutoShape 12">
            <a:extLst>
              <a:ext uri="{FF2B5EF4-FFF2-40B4-BE49-F238E27FC236}">
                <a16:creationId xmlns:a16="http://schemas.microsoft.com/office/drawing/2014/main" id="{B958FAD3-1974-438B-BA21-9DBC2F14E542}"/>
              </a:ext>
            </a:extLst>
          </p:cNvPr>
          <p:cNvCxnSpPr>
            <a:cxnSpLocks noChangeShapeType="1"/>
            <a:stCxn id="24583" idx="5"/>
            <a:endCxn id="24584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AutoShape 13">
            <a:extLst>
              <a:ext uri="{FF2B5EF4-FFF2-40B4-BE49-F238E27FC236}">
                <a16:creationId xmlns:a16="http://schemas.microsoft.com/office/drawing/2014/main" id="{772C8933-F693-44D4-B13A-A0F98DEB3D8A}"/>
              </a:ext>
            </a:extLst>
          </p:cNvPr>
          <p:cNvCxnSpPr>
            <a:cxnSpLocks noChangeShapeType="1"/>
            <a:stCxn id="24584" idx="7"/>
            <a:endCxn id="24586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6" name="AutoShape 14">
            <a:extLst>
              <a:ext uri="{FF2B5EF4-FFF2-40B4-BE49-F238E27FC236}">
                <a16:creationId xmlns:a16="http://schemas.microsoft.com/office/drawing/2014/main" id="{0E50BE24-69B4-4684-B4AF-960BCF5EB799}"/>
              </a:ext>
            </a:extLst>
          </p:cNvPr>
          <p:cNvCxnSpPr>
            <a:cxnSpLocks noChangeShapeType="1"/>
            <a:stCxn id="24585" idx="3"/>
            <a:endCxn id="24586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7" name="AutoShape 15">
            <a:extLst>
              <a:ext uri="{FF2B5EF4-FFF2-40B4-BE49-F238E27FC236}">
                <a16:creationId xmlns:a16="http://schemas.microsoft.com/office/drawing/2014/main" id="{452E1730-4F90-4BB2-8EEF-AF5EB3E03737}"/>
              </a:ext>
            </a:extLst>
          </p:cNvPr>
          <p:cNvCxnSpPr>
            <a:cxnSpLocks noChangeShapeType="1"/>
            <a:stCxn id="24582" idx="4"/>
            <a:endCxn id="2458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8" name="AutoShape 16">
            <a:extLst>
              <a:ext uri="{FF2B5EF4-FFF2-40B4-BE49-F238E27FC236}">
                <a16:creationId xmlns:a16="http://schemas.microsoft.com/office/drawing/2014/main" id="{687F1693-05F9-4262-9831-19E2BBCE41D5}"/>
              </a:ext>
            </a:extLst>
          </p:cNvPr>
          <p:cNvCxnSpPr>
            <a:cxnSpLocks noChangeShapeType="1"/>
            <a:stCxn id="24578" idx="4"/>
            <a:endCxn id="2458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9" name="AutoShape 17">
            <a:extLst>
              <a:ext uri="{FF2B5EF4-FFF2-40B4-BE49-F238E27FC236}">
                <a16:creationId xmlns:a16="http://schemas.microsoft.com/office/drawing/2014/main" id="{11C3873C-3267-411F-9981-60168A0AF890}"/>
              </a:ext>
            </a:extLst>
          </p:cNvPr>
          <p:cNvCxnSpPr>
            <a:cxnSpLocks noChangeShapeType="1"/>
            <a:stCxn id="24579" idx="3"/>
            <a:endCxn id="24582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0" name="AutoShape 18">
            <a:extLst>
              <a:ext uri="{FF2B5EF4-FFF2-40B4-BE49-F238E27FC236}">
                <a16:creationId xmlns:a16="http://schemas.microsoft.com/office/drawing/2014/main" id="{ED008FC3-95AC-4C15-954A-9B073D0F30EF}"/>
              </a:ext>
            </a:extLst>
          </p:cNvPr>
          <p:cNvCxnSpPr>
            <a:cxnSpLocks noChangeShapeType="1"/>
            <a:stCxn id="24579" idx="4"/>
            <a:endCxn id="2458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5" name="Rectangle 19">
            <a:extLst>
              <a:ext uri="{FF2B5EF4-FFF2-40B4-BE49-F238E27FC236}">
                <a16:creationId xmlns:a16="http://schemas.microsoft.com/office/drawing/2014/main" id="{0479FC84-5AD4-4907-955E-96D903AEA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4596" name="Oval 20">
            <a:extLst>
              <a:ext uri="{FF2B5EF4-FFF2-40B4-BE49-F238E27FC236}">
                <a16:creationId xmlns:a16="http://schemas.microsoft.com/office/drawing/2014/main" id="{E8554FD6-EB5A-4183-AA7E-FC3472C61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4597" name="Oval 21">
            <a:extLst>
              <a:ext uri="{FF2B5EF4-FFF2-40B4-BE49-F238E27FC236}">
                <a16:creationId xmlns:a16="http://schemas.microsoft.com/office/drawing/2014/main" id="{46AE9629-4490-4B11-AE0A-691EAA04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4598" name="Oval 22">
            <a:extLst>
              <a:ext uri="{FF2B5EF4-FFF2-40B4-BE49-F238E27FC236}">
                <a16:creationId xmlns:a16="http://schemas.microsoft.com/office/drawing/2014/main" id="{E1C04DDE-6F82-43A9-AA9F-195E1A456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79895" name="AutoShape 23">
            <a:extLst>
              <a:ext uri="{FF2B5EF4-FFF2-40B4-BE49-F238E27FC236}">
                <a16:creationId xmlns:a16="http://schemas.microsoft.com/office/drawing/2014/main" id="{B0365B3B-8D49-45A4-8FD3-DB9052E6B3D8}"/>
              </a:ext>
            </a:extLst>
          </p:cNvPr>
          <p:cNvCxnSpPr>
            <a:cxnSpLocks noChangeShapeType="1"/>
            <a:stCxn id="24584" idx="6"/>
            <a:endCxn id="2459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6" name="AutoShape 24">
            <a:extLst>
              <a:ext uri="{FF2B5EF4-FFF2-40B4-BE49-F238E27FC236}">
                <a16:creationId xmlns:a16="http://schemas.microsoft.com/office/drawing/2014/main" id="{96326312-159E-410A-9DBC-B9C721E20EF7}"/>
              </a:ext>
            </a:extLst>
          </p:cNvPr>
          <p:cNvCxnSpPr>
            <a:cxnSpLocks noChangeShapeType="1"/>
            <a:stCxn id="24584" idx="2"/>
            <a:endCxn id="2459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7" name="AutoShape 25">
            <a:extLst>
              <a:ext uri="{FF2B5EF4-FFF2-40B4-BE49-F238E27FC236}">
                <a16:creationId xmlns:a16="http://schemas.microsoft.com/office/drawing/2014/main" id="{024E776D-13BC-43D1-AAE4-41D2D1E83646}"/>
              </a:ext>
            </a:extLst>
          </p:cNvPr>
          <p:cNvCxnSpPr>
            <a:cxnSpLocks noChangeShapeType="1"/>
            <a:stCxn id="24583" idx="1"/>
            <a:endCxn id="2459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8" name="AutoShape 26">
            <a:extLst>
              <a:ext uri="{FF2B5EF4-FFF2-40B4-BE49-F238E27FC236}">
                <a16:creationId xmlns:a16="http://schemas.microsoft.com/office/drawing/2014/main" id="{086CC0DB-8220-4190-A650-413FFC049403}"/>
              </a:ext>
            </a:extLst>
          </p:cNvPr>
          <p:cNvCxnSpPr>
            <a:cxnSpLocks noChangeShapeType="1"/>
            <a:stCxn id="24596" idx="1"/>
            <a:endCxn id="24586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9" name="AutoShape 27">
            <a:extLst>
              <a:ext uri="{FF2B5EF4-FFF2-40B4-BE49-F238E27FC236}">
                <a16:creationId xmlns:a16="http://schemas.microsoft.com/office/drawing/2014/main" id="{D48748A7-BA09-419F-B479-DC9E92B42A93}"/>
              </a:ext>
            </a:extLst>
          </p:cNvPr>
          <p:cNvCxnSpPr>
            <a:cxnSpLocks noChangeShapeType="1"/>
            <a:stCxn id="24585" idx="4"/>
            <a:endCxn id="2459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00" name="AutoShape 28">
            <a:extLst>
              <a:ext uri="{FF2B5EF4-FFF2-40B4-BE49-F238E27FC236}">
                <a16:creationId xmlns:a16="http://schemas.microsoft.com/office/drawing/2014/main" id="{82F0833E-72CE-4451-88E3-E1C00A507276}"/>
              </a:ext>
            </a:extLst>
          </p:cNvPr>
          <p:cNvCxnSpPr>
            <a:cxnSpLocks noChangeShapeType="1"/>
            <a:stCxn id="24598" idx="7"/>
            <a:endCxn id="24578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5" name="Text Box 29">
            <a:extLst>
              <a:ext uri="{FF2B5EF4-FFF2-40B4-BE49-F238E27FC236}">
                <a16:creationId xmlns:a16="http://schemas.microsoft.com/office/drawing/2014/main" id="{7D50B6F3-DA7D-45AD-BF74-12B29CB6E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24606" name="Text Box 30">
            <a:extLst>
              <a:ext uri="{FF2B5EF4-FFF2-40B4-BE49-F238E27FC236}">
                <a16:creationId xmlns:a16="http://schemas.microsoft.com/office/drawing/2014/main" id="{7A6C4AD4-4308-45DE-A7FE-D74247C29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24607" name="Text Box 31">
            <a:extLst>
              <a:ext uri="{FF2B5EF4-FFF2-40B4-BE49-F238E27FC236}">
                <a16:creationId xmlns:a16="http://schemas.microsoft.com/office/drawing/2014/main" id="{AA450ECE-2EC1-4FAD-A97A-933CDF80B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24608" name="Text Box 32">
            <a:extLst>
              <a:ext uri="{FF2B5EF4-FFF2-40B4-BE49-F238E27FC236}">
                <a16:creationId xmlns:a16="http://schemas.microsoft.com/office/drawing/2014/main" id="{68C2885C-22F3-46DB-9C47-F12C20953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24609" name="Text Box 33">
            <a:extLst>
              <a:ext uri="{FF2B5EF4-FFF2-40B4-BE49-F238E27FC236}">
                <a16:creationId xmlns:a16="http://schemas.microsoft.com/office/drawing/2014/main" id="{00486906-F2EF-4DA8-9508-ADAE6AFAF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24610" name="Text Box 34">
            <a:extLst>
              <a:ext uri="{FF2B5EF4-FFF2-40B4-BE49-F238E27FC236}">
                <a16:creationId xmlns:a16="http://schemas.microsoft.com/office/drawing/2014/main" id="{62AB0930-F210-4D0B-8ACA-4E6CF8F46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24611" name="Text Box 35">
            <a:extLst>
              <a:ext uri="{FF2B5EF4-FFF2-40B4-BE49-F238E27FC236}">
                <a16:creationId xmlns:a16="http://schemas.microsoft.com/office/drawing/2014/main" id="{10128E98-2D22-4D58-9858-EE390B838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24612" name="Text Box 36">
            <a:extLst>
              <a:ext uri="{FF2B5EF4-FFF2-40B4-BE49-F238E27FC236}">
                <a16:creationId xmlns:a16="http://schemas.microsoft.com/office/drawing/2014/main" id="{C4B59713-3FAE-448F-8E09-00745954C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24613" name="Text Box 37">
            <a:extLst>
              <a:ext uri="{FF2B5EF4-FFF2-40B4-BE49-F238E27FC236}">
                <a16:creationId xmlns:a16="http://schemas.microsoft.com/office/drawing/2014/main" id="{A8574793-9B76-4624-9DCF-36210F039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4614" name="Text Box 38">
            <a:extLst>
              <a:ext uri="{FF2B5EF4-FFF2-40B4-BE49-F238E27FC236}">
                <a16:creationId xmlns:a16="http://schemas.microsoft.com/office/drawing/2014/main" id="{F4BAA89C-A493-49BF-98A7-91EC43953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24615" name="Text Box 39">
            <a:extLst>
              <a:ext uri="{FF2B5EF4-FFF2-40B4-BE49-F238E27FC236}">
                <a16:creationId xmlns:a16="http://schemas.microsoft.com/office/drawing/2014/main" id="{E22A2C96-B341-4F00-BBFB-73F54195B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24616" name="Text Box 40">
            <a:extLst>
              <a:ext uri="{FF2B5EF4-FFF2-40B4-BE49-F238E27FC236}">
                <a16:creationId xmlns:a16="http://schemas.microsoft.com/office/drawing/2014/main" id="{3A0FF813-EDC3-4F92-B913-04E714F1F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24617" name="Text Box 41">
            <a:extLst>
              <a:ext uri="{FF2B5EF4-FFF2-40B4-BE49-F238E27FC236}">
                <a16:creationId xmlns:a16="http://schemas.microsoft.com/office/drawing/2014/main" id="{FD7E4501-08B4-4F92-B610-829DEDFE0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4618" name="Text Box 42">
            <a:extLst>
              <a:ext uri="{FF2B5EF4-FFF2-40B4-BE49-F238E27FC236}">
                <a16:creationId xmlns:a16="http://schemas.microsoft.com/office/drawing/2014/main" id="{6D3EB5B2-B60D-42E0-B322-30C1E8C4C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4619" name="Text Box 43">
            <a:extLst>
              <a:ext uri="{FF2B5EF4-FFF2-40B4-BE49-F238E27FC236}">
                <a16:creationId xmlns:a16="http://schemas.microsoft.com/office/drawing/2014/main" id="{065A682A-0E14-4A0A-ABD3-11BE6FA1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24620" name="Text Box 44">
            <a:extLst>
              <a:ext uri="{FF2B5EF4-FFF2-40B4-BE49-F238E27FC236}">
                <a16:creationId xmlns:a16="http://schemas.microsoft.com/office/drawing/2014/main" id="{707A2400-C5B8-4913-A18D-3D05A2C0E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24621" name="Text Box 45">
            <a:extLst>
              <a:ext uri="{FF2B5EF4-FFF2-40B4-BE49-F238E27FC236}">
                <a16:creationId xmlns:a16="http://schemas.microsoft.com/office/drawing/2014/main" id="{2F489C28-413C-476C-BB94-ABE819829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24622" name="Text Box 46">
            <a:extLst>
              <a:ext uri="{FF2B5EF4-FFF2-40B4-BE49-F238E27FC236}">
                <a16:creationId xmlns:a16="http://schemas.microsoft.com/office/drawing/2014/main" id="{D4A18A05-88C2-4C5E-AE4B-F047DB77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24623" name="Text Box 47">
            <a:extLst>
              <a:ext uri="{FF2B5EF4-FFF2-40B4-BE49-F238E27FC236}">
                <a16:creationId xmlns:a16="http://schemas.microsoft.com/office/drawing/2014/main" id="{BACD7661-B96F-4CB1-8ED7-B371CB6A3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24624" name="Text Box 48">
            <a:extLst>
              <a:ext uri="{FF2B5EF4-FFF2-40B4-BE49-F238E27FC236}">
                <a16:creationId xmlns:a16="http://schemas.microsoft.com/office/drawing/2014/main" id="{6A9963B8-1705-4D1A-B4E0-8C759A594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24625" name="Text Box 49">
            <a:extLst>
              <a:ext uri="{FF2B5EF4-FFF2-40B4-BE49-F238E27FC236}">
                <a16:creationId xmlns:a16="http://schemas.microsoft.com/office/drawing/2014/main" id="{EE635ED8-A190-4D88-8218-124B6D94C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24626" name="Text Box 50">
            <a:extLst>
              <a:ext uri="{FF2B5EF4-FFF2-40B4-BE49-F238E27FC236}">
                <a16:creationId xmlns:a16="http://schemas.microsoft.com/office/drawing/2014/main" id="{E7E9FB6F-62C7-43AB-BD25-628C6E873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4627" name="Text Box 51">
            <a:extLst>
              <a:ext uri="{FF2B5EF4-FFF2-40B4-BE49-F238E27FC236}">
                <a16:creationId xmlns:a16="http://schemas.microsoft.com/office/drawing/2014/main" id="{050D6BD7-4711-4D0B-85C4-9452DA3CF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24628" name="Text Box 52">
            <a:extLst>
              <a:ext uri="{FF2B5EF4-FFF2-40B4-BE49-F238E27FC236}">
                <a16:creationId xmlns:a16="http://schemas.microsoft.com/office/drawing/2014/main" id="{3813D95A-2B01-4772-A68F-844F20DCC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24629" name="Text Box 53">
            <a:extLst>
              <a:ext uri="{FF2B5EF4-FFF2-40B4-BE49-F238E27FC236}">
                <a16:creationId xmlns:a16="http://schemas.microsoft.com/office/drawing/2014/main" id="{89FCF0F0-0DF4-4C0A-A3E6-6EE92BEB7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79926" name="AutoShape 54">
            <a:extLst>
              <a:ext uri="{FF2B5EF4-FFF2-40B4-BE49-F238E27FC236}">
                <a16:creationId xmlns:a16="http://schemas.microsoft.com/office/drawing/2014/main" id="{66A2DFF8-2546-4BAD-91CF-3115BB9A93B9}"/>
              </a:ext>
            </a:extLst>
          </p:cNvPr>
          <p:cNvCxnSpPr>
            <a:cxnSpLocks noChangeShapeType="1"/>
            <a:stCxn id="24583" idx="4"/>
            <a:endCxn id="2459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31" name="Text Box 55">
            <a:extLst>
              <a:ext uri="{FF2B5EF4-FFF2-40B4-BE49-F238E27FC236}">
                <a16:creationId xmlns:a16="http://schemas.microsoft.com/office/drawing/2014/main" id="{3D9A8060-2E8C-46BF-90F8-C95EA7EE4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Complete Graph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2">
            <a:extLst>
              <a:ext uri="{FF2B5EF4-FFF2-40B4-BE49-F238E27FC236}">
                <a16:creationId xmlns:a16="http://schemas.microsoft.com/office/drawing/2014/main" id="{BC59ECC8-CBC0-4B2F-8D8A-A589736F21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5603" name="Oval 3">
            <a:extLst>
              <a:ext uri="{FF2B5EF4-FFF2-40B4-BE49-F238E27FC236}">
                <a16:creationId xmlns:a16="http://schemas.microsoft.com/office/drawing/2014/main" id="{DD9D63A1-6326-4763-A2C9-41DDF95B2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0900" name="AutoShape 4">
            <a:extLst>
              <a:ext uri="{FF2B5EF4-FFF2-40B4-BE49-F238E27FC236}">
                <a16:creationId xmlns:a16="http://schemas.microsoft.com/office/drawing/2014/main" id="{3452BB8E-F8A6-455D-BB8C-FC71613D5F6A}"/>
              </a:ext>
            </a:extLst>
          </p:cNvPr>
          <p:cNvCxnSpPr>
            <a:cxnSpLocks noChangeShapeType="1"/>
            <a:stCxn id="25602" idx="6"/>
            <a:endCxn id="2560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5" name="Text Box 5">
            <a:extLst>
              <a:ext uri="{FF2B5EF4-FFF2-40B4-BE49-F238E27FC236}">
                <a16:creationId xmlns:a16="http://schemas.microsoft.com/office/drawing/2014/main" id="{70F5FDCD-B303-4380-A585-677DDC9EB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5606" name="Oval 6">
            <a:extLst>
              <a:ext uri="{FF2B5EF4-FFF2-40B4-BE49-F238E27FC236}">
                <a16:creationId xmlns:a16="http://schemas.microsoft.com/office/drawing/2014/main" id="{33C394A2-FC6E-439C-9806-C650936A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5607" name="Oval 7">
            <a:extLst>
              <a:ext uri="{FF2B5EF4-FFF2-40B4-BE49-F238E27FC236}">
                <a16:creationId xmlns:a16="http://schemas.microsoft.com/office/drawing/2014/main" id="{A11F799E-50C7-430C-BF27-44899409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5608" name="Oval 8">
            <a:extLst>
              <a:ext uri="{FF2B5EF4-FFF2-40B4-BE49-F238E27FC236}">
                <a16:creationId xmlns:a16="http://schemas.microsoft.com/office/drawing/2014/main" id="{76A5C597-758C-4F79-B46F-1BB09814E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5609" name="Oval 9">
            <a:extLst>
              <a:ext uri="{FF2B5EF4-FFF2-40B4-BE49-F238E27FC236}">
                <a16:creationId xmlns:a16="http://schemas.microsoft.com/office/drawing/2014/main" id="{07C30C44-597D-4F06-B7E9-F58946698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5610" name="Oval 10">
            <a:extLst>
              <a:ext uri="{FF2B5EF4-FFF2-40B4-BE49-F238E27FC236}">
                <a16:creationId xmlns:a16="http://schemas.microsoft.com/office/drawing/2014/main" id="{96FB734A-EFDD-4BB8-8D74-8393E14A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0907" name="AutoShape 11">
            <a:extLst>
              <a:ext uri="{FF2B5EF4-FFF2-40B4-BE49-F238E27FC236}">
                <a16:creationId xmlns:a16="http://schemas.microsoft.com/office/drawing/2014/main" id="{0E3CEE3C-6B5F-4F66-BD6C-617404A81343}"/>
              </a:ext>
            </a:extLst>
          </p:cNvPr>
          <p:cNvCxnSpPr>
            <a:cxnSpLocks noChangeShapeType="1"/>
            <a:stCxn id="25602" idx="3"/>
            <a:endCxn id="25607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8" name="AutoShape 12">
            <a:extLst>
              <a:ext uri="{FF2B5EF4-FFF2-40B4-BE49-F238E27FC236}">
                <a16:creationId xmlns:a16="http://schemas.microsoft.com/office/drawing/2014/main" id="{5CF897C8-4A7E-4C8D-8FE7-EDA2116F5195}"/>
              </a:ext>
            </a:extLst>
          </p:cNvPr>
          <p:cNvCxnSpPr>
            <a:cxnSpLocks noChangeShapeType="1"/>
            <a:stCxn id="25607" idx="5"/>
            <a:endCxn id="25608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9" name="AutoShape 13">
            <a:extLst>
              <a:ext uri="{FF2B5EF4-FFF2-40B4-BE49-F238E27FC236}">
                <a16:creationId xmlns:a16="http://schemas.microsoft.com/office/drawing/2014/main" id="{88D042BB-3079-486B-AF76-086BFC25EC4B}"/>
              </a:ext>
            </a:extLst>
          </p:cNvPr>
          <p:cNvCxnSpPr>
            <a:cxnSpLocks noChangeShapeType="1"/>
            <a:stCxn id="25608" idx="7"/>
            <a:endCxn id="25610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0" name="AutoShape 14">
            <a:extLst>
              <a:ext uri="{FF2B5EF4-FFF2-40B4-BE49-F238E27FC236}">
                <a16:creationId xmlns:a16="http://schemas.microsoft.com/office/drawing/2014/main" id="{DC026FE0-30BB-4B25-B5A7-505720D9D4DF}"/>
              </a:ext>
            </a:extLst>
          </p:cNvPr>
          <p:cNvCxnSpPr>
            <a:cxnSpLocks noChangeShapeType="1"/>
            <a:stCxn id="25609" idx="3"/>
            <a:endCxn id="25610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1" name="AutoShape 15">
            <a:extLst>
              <a:ext uri="{FF2B5EF4-FFF2-40B4-BE49-F238E27FC236}">
                <a16:creationId xmlns:a16="http://schemas.microsoft.com/office/drawing/2014/main" id="{EED4DFCF-D87D-4407-9E43-371F9BA898A7}"/>
              </a:ext>
            </a:extLst>
          </p:cNvPr>
          <p:cNvCxnSpPr>
            <a:cxnSpLocks noChangeShapeType="1"/>
            <a:stCxn id="25606" idx="4"/>
            <a:endCxn id="2561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2" name="AutoShape 16">
            <a:extLst>
              <a:ext uri="{FF2B5EF4-FFF2-40B4-BE49-F238E27FC236}">
                <a16:creationId xmlns:a16="http://schemas.microsoft.com/office/drawing/2014/main" id="{5A31AC46-171C-45AD-BFFB-C44AF01D0658}"/>
              </a:ext>
            </a:extLst>
          </p:cNvPr>
          <p:cNvCxnSpPr>
            <a:cxnSpLocks noChangeShapeType="1"/>
            <a:stCxn id="25602" idx="4"/>
            <a:endCxn id="2560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3" name="AutoShape 17">
            <a:extLst>
              <a:ext uri="{FF2B5EF4-FFF2-40B4-BE49-F238E27FC236}">
                <a16:creationId xmlns:a16="http://schemas.microsoft.com/office/drawing/2014/main" id="{868E8414-5EF3-433C-B997-F1B63D0FDE69}"/>
              </a:ext>
            </a:extLst>
          </p:cNvPr>
          <p:cNvCxnSpPr>
            <a:cxnSpLocks noChangeShapeType="1"/>
            <a:stCxn id="25603" idx="3"/>
            <a:endCxn id="25606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4" name="AutoShape 18">
            <a:extLst>
              <a:ext uri="{FF2B5EF4-FFF2-40B4-BE49-F238E27FC236}">
                <a16:creationId xmlns:a16="http://schemas.microsoft.com/office/drawing/2014/main" id="{E499FCF4-99BA-408D-A631-88CE44C39AB5}"/>
              </a:ext>
            </a:extLst>
          </p:cNvPr>
          <p:cNvCxnSpPr>
            <a:cxnSpLocks noChangeShapeType="1"/>
            <a:stCxn id="25603" idx="4"/>
            <a:endCxn id="2560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9" name="Rectangle 19">
            <a:extLst>
              <a:ext uri="{FF2B5EF4-FFF2-40B4-BE49-F238E27FC236}">
                <a16:creationId xmlns:a16="http://schemas.microsoft.com/office/drawing/2014/main" id="{083BD198-0286-4116-8661-DE22A3F8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5620" name="Oval 20">
            <a:extLst>
              <a:ext uri="{FF2B5EF4-FFF2-40B4-BE49-F238E27FC236}">
                <a16:creationId xmlns:a16="http://schemas.microsoft.com/office/drawing/2014/main" id="{1C6A5330-7E3A-47DB-8A9A-7B8BE1A09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5621" name="Oval 21">
            <a:extLst>
              <a:ext uri="{FF2B5EF4-FFF2-40B4-BE49-F238E27FC236}">
                <a16:creationId xmlns:a16="http://schemas.microsoft.com/office/drawing/2014/main" id="{FA739631-7797-4A25-983D-38D601A04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5622" name="Oval 22">
            <a:extLst>
              <a:ext uri="{FF2B5EF4-FFF2-40B4-BE49-F238E27FC236}">
                <a16:creationId xmlns:a16="http://schemas.microsoft.com/office/drawing/2014/main" id="{696D836F-DFB6-4D8E-B1DA-F99D4E0EE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0919" name="AutoShape 23">
            <a:extLst>
              <a:ext uri="{FF2B5EF4-FFF2-40B4-BE49-F238E27FC236}">
                <a16:creationId xmlns:a16="http://schemas.microsoft.com/office/drawing/2014/main" id="{A0A13378-1FF2-4B9E-A368-9CC11E311136}"/>
              </a:ext>
            </a:extLst>
          </p:cNvPr>
          <p:cNvCxnSpPr>
            <a:cxnSpLocks noChangeShapeType="1"/>
            <a:stCxn id="25608" idx="6"/>
            <a:endCxn id="25620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0" name="AutoShape 24">
            <a:extLst>
              <a:ext uri="{FF2B5EF4-FFF2-40B4-BE49-F238E27FC236}">
                <a16:creationId xmlns:a16="http://schemas.microsoft.com/office/drawing/2014/main" id="{F1B28CF2-E9A8-4701-ADC9-787B1B955F06}"/>
              </a:ext>
            </a:extLst>
          </p:cNvPr>
          <p:cNvCxnSpPr>
            <a:cxnSpLocks noChangeShapeType="1"/>
            <a:stCxn id="25608" idx="2"/>
            <a:endCxn id="25621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1" name="AutoShape 25">
            <a:extLst>
              <a:ext uri="{FF2B5EF4-FFF2-40B4-BE49-F238E27FC236}">
                <a16:creationId xmlns:a16="http://schemas.microsoft.com/office/drawing/2014/main" id="{6A36FF7F-B761-4D4B-9D39-4C9DBB885FC9}"/>
              </a:ext>
            </a:extLst>
          </p:cNvPr>
          <p:cNvCxnSpPr>
            <a:cxnSpLocks noChangeShapeType="1"/>
            <a:stCxn id="25607" idx="1"/>
            <a:endCxn id="25622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2" name="AutoShape 26">
            <a:extLst>
              <a:ext uri="{FF2B5EF4-FFF2-40B4-BE49-F238E27FC236}">
                <a16:creationId xmlns:a16="http://schemas.microsoft.com/office/drawing/2014/main" id="{6BA5598D-E465-42A5-97D6-122932B71CD5}"/>
              </a:ext>
            </a:extLst>
          </p:cNvPr>
          <p:cNvCxnSpPr>
            <a:cxnSpLocks noChangeShapeType="1"/>
            <a:stCxn id="25620" idx="1"/>
            <a:endCxn id="25610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3" name="AutoShape 27">
            <a:extLst>
              <a:ext uri="{FF2B5EF4-FFF2-40B4-BE49-F238E27FC236}">
                <a16:creationId xmlns:a16="http://schemas.microsoft.com/office/drawing/2014/main" id="{73CE7AA1-0AFC-466E-A849-905CE07BFE7D}"/>
              </a:ext>
            </a:extLst>
          </p:cNvPr>
          <p:cNvCxnSpPr>
            <a:cxnSpLocks noChangeShapeType="1"/>
            <a:stCxn id="25609" idx="4"/>
            <a:endCxn id="2562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4" name="AutoShape 28">
            <a:extLst>
              <a:ext uri="{FF2B5EF4-FFF2-40B4-BE49-F238E27FC236}">
                <a16:creationId xmlns:a16="http://schemas.microsoft.com/office/drawing/2014/main" id="{928A1103-4428-414B-843F-1193D6A61E8C}"/>
              </a:ext>
            </a:extLst>
          </p:cNvPr>
          <p:cNvCxnSpPr>
            <a:cxnSpLocks noChangeShapeType="1"/>
            <a:stCxn id="25622" idx="7"/>
            <a:endCxn id="25602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9" name="Text Box 29">
            <a:extLst>
              <a:ext uri="{FF2B5EF4-FFF2-40B4-BE49-F238E27FC236}">
                <a16:creationId xmlns:a16="http://schemas.microsoft.com/office/drawing/2014/main" id="{9B780E72-1C33-4C5D-B324-42610B189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5630" name="Text Box 30">
            <a:extLst>
              <a:ext uri="{FF2B5EF4-FFF2-40B4-BE49-F238E27FC236}">
                <a16:creationId xmlns:a16="http://schemas.microsoft.com/office/drawing/2014/main" id="{67D1F353-6AB9-4AE1-898F-106B5E6EF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25631" name="Text Box 31">
            <a:extLst>
              <a:ext uri="{FF2B5EF4-FFF2-40B4-BE49-F238E27FC236}">
                <a16:creationId xmlns:a16="http://schemas.microsoft.com/office/drawing/2014/main" id="{A9504E97-17CC-44A4-82D6-1A95DEFFB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25632" name="Text Box 32">
            <a:extLst>
              <a:ext uri="{FF2B5EF4-FFF2-40B4-BE49-F238E27FC236}">
                <a16:creationId xmlns:a16="http://schemas.microsoft.com/office/drawing/2014/main" id="{AFCBF080-75CE-4FA5-A011-B4E20289B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25633" name="Text Box 33">
            <a:extLst>
              <a:ext uri="{FF2B5EF4-FFF2-40B4-BE49-F238E27FC236}">
                <a16:creationId xmlns:a16="http://schemas.microsoft.com/office/drawing/2014/main" id="{42C2F645-5464-4C04-9B3A-6C8D97B75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25634" name="Text Box 34">
            <a:extLst>
              <a:ext uri="{FF2B5EF4-FFF2-40B4-BE49-F238E27FC236}">
                <a16:creationId xmlns:a16="http://schemas.microsoft.com/office/drawing/2014/main" id="{A15FAD1C-53B7-4AAE-918C-CEEF8F815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25635" name="Text Box 35">
            <a:extLst>
              <a:ext uri="{FF2B5EF4-FFF2-40B4-BE49-F238E27FC236}">
                <a16:creationId xmlns:a16="http://schemas.microsoft.com/office/drawing/2014/main" id="{8029622A-1D03-44EB-A6E2-48341DE63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25636" name="Text Box 36">
            <a:extLst>
              <a:ext uri="{FF2B5EF4-FFF2-40B4-BE49-F238E27FC236}">
                <a16:creationId xmlns:a16="http://schemas.microsoft.com/office/drawing/2014/main" id="{1CF2A8C5-2020-430F-AB54-46499A558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25637" name="Text Box 37">
            <a:extLst>
              <a:ext uri="{FF2B5EF4-FFF2-40B4-BE49-F238E27FC236}">
                <a16:creationId xmlns:a16="http://schemas.microsoft.com/office/drawing/2014/main" id="{FB307070-6C52-4E7A-A317-6610CEB1C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5638" name="Text Box 38">
            <a:extLst>
              <a:ext uri="{FF2B5EF4-FFF2-40B4-BE49-F238E27FC236}">
                <a16:creationId xmlns:a16="http://schemas.microsoft.com/office/drawing/2014/main" id="{83808395-1D09-472E-9401-F40F94CDB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25639" name="Text Box 39">
            <a:extLst>
              <a:ext uri="{FF2B5EF4-FFF2-40B4-BE49-F238E27FC236}">
                <a16:creationId xmlns:a16="http://schemas.microsoft.com/office/drawing/2014/main" id="{B3C0DF52-5384-4768-8CD6-2F8DB2378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25640" name="Text Box 40">
            <a:extLst>
              <a:ext uri="{FF2B5EF4-FFF2-40B4-BE49-F238E27FC236}">
                <a16:creationId xmlns:a16="http://schemas.microsoft.com/office/drawing/2014/main" id="{B3D181CD-5528-48BF-83D8-3B88E8D81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25641" name="Text Box 41">
            <a:extLst>
              <a:ext uri="{FF2B5EF4-FFF2-40B4-BE49-F238E27FC236}">
                <a16:creationId xmlns:a16="http://schemas.microsoft.com/office/drawing/2014/main" id="{35C7E488-C2E7-4166-91AE-A7984BF48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5642" name="Text Box 42">
            <a:extLst>
              <a:ext uri="{FF2B5EF4-FFF2-40B4-BE49-F238E27FC236}">
                <a16:creationId xmlns:a16="http://schemas.microsoft.com/office/drawing/2014/main" id="{9ADDD74A-7FAF-411D-A3CD-D92DC0F0E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5643" name="Text Box 43">
            <a:extLst>
              <a:ext uri="{FF2B5EF4-FFF2-40B4-BE49-F238E27FC236}">
                <a16:creationId xmlns:a16="http://schemas.microsoft.com/office/drawing/2014/main" id="{2B840D26-D13B-4EE5-93B0-F7A3E144C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25644" name="Text Box 44">
            <a:extLst>
              <a:ext uri="{FF2B5EF4-FFF2-40B4-BE49-F238E27FC236}">
                <a16:creationId xmlns:a16="http://schemas.microsoft.com/office/drawing/2014/main" id="{7EA311D3-3DB3-46D2-A550-995E78189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25645" name="Text Box 45">
            <a:extLst>
              <a:ext uri="{FF2B5EF4-FFF2-40B4-BE49-F238E27FC236}">
                <a16:creationId xmlns:a16="http://schemas.microsoft.com/office/drawing/2014/main" id="{27E9EDB4-615B-43D8-BFEA-DA9420E40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25646" name="Text Box 46">
            <a:extLst>
              <a:ext uri="{FF2B5EF4-FFF2-40B4-BE49-F238E27FC236}">
                <a16:creationId xmlns:a16="http://schemas.microsoft.com/office/drawing/2014/main" id="{2749DBA2-E701-458A-B401-01C7289B0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25647" name="Text Box 47">
            <a:extLst>
              <a:ext uri="{FF2B5EF4-FFF2-40B4-BE49-F238E27FC236}">
                <a16:creationId xmlns:a16="http://schemas.microsoft.com/office/drawing/2014/main" id="{C91D4AC5-A6F1-4D54-80CF-DC5223856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25648" name="Text Box 48">
            <a:extLst>
              <a:ext uri="{FF2B5EF4-FFF2-40B4-BE49-F238E27FC236}">
                <a16:creationId xmlns:a16="http://schemas.microsoft.com/office/drawing/2014/main" id="{38C92AC1-121F-4E42-B366-D02B00818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25649" name="Text Box 49">
            <a:extLst>
              <a:ext uri="{FF2B5EF4-FFF2-40B4-BE49-F238E27FC236}">
                <a16:creationId xmlns:a16="http://schemas.microsoft.com/office/drawing/2014/main" id="{7DC64306-AF73-4247-AAD4-BC87B81E4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25650" name="Text Box 50">
            <a:extLst>
              <a:ext uri="{FF2B5EF4-FFF2-40B4-BE49-F238E27FC236}">
                <a16:creationId xmlns:a16="http://schemas.microsoft.com/office/drawing/2014/main" id="{4DA49551-1FFF-4DAD-ADE4-EA1D1353D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5651" name="Text Box 51">
            <a:extLst>
              <a:ext uri="{FF2B5EF4-FFF2-40B4-BE49-F238E27FC236}">
                <a16:creationId xmlns:a16="http://schemas.microsoft.com/office/drawing/2014/main" id="{C296EF35-5137-40FA-AE64-1FA171C85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25652" name="Text Box 52">
            <a:extLst>
              <a:ext uri="{FF2B5EF4-FFF2-40B4-BE49-F238E27FC236}">
                <a16:creationId xmlns:a16="http://schemas.microsoft.com/office/drawing/2014/main" id="{08B31BE7-DC0D-47EB-8268-7E734B78D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25653" name="Text Box 53">
            <a:extLst>
              <a:ext uri="{FF2B5EF4-FFF2-40B4-BE49-F238E27FC236}">
                <a16:creationId xmlns:a16="http://schemas.microsoft.com/office/drawing/2014/main" id="{9DFAA218-6C0C-4EC9-802D-51BFF996F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80950" name="AutoShape 54">
            <a:extLst>
              <a:ext uri="{FF2B5EF4-FFF2-40B4-BE49-F238E27FC236}">
                <a16:creationId xmlns:a16="http://schemas.microsoft.com/office/drawing/2014/main" id="{5C2C821D-2B1B-4AE9-9CB6-281F40EE3723}"/>
              </a:ext>
            </a:extLst>
          </p:cNvPr>
          <p:cNvCxnSpPr>
            <a:cxnSpLocks noChangeShapeType="1"/>
            <a:stCxn id="25607" idx="4"/>
            <a:endCxn id="2562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55" name="Text Box 55">
            <a:extLst>
              <a:ext uri="{FF2B5EF4-FFF2-40B4-BE49-F238E27FC236}">
                <a16:creationId xmlns:a16="http://schemas.microsoft.com/office/drawing/2014/main" id="{2FDE5018-33DB-4AF5-8DE8-4C91B7ED8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Old Graph</a:t>
            </a:r>
          </a:p>
        </p:txBody>
      </p:sp>
      <p:sp>
        <p:nvSpPr>
          <p:cNvPr id="25656" name="Text Box 108">
            <a:extLst>
              <a:ext uri="{FF2B5EF4-FFF2-40B4-BE49-F238E27FC236}">
                <a16:creationId xmlns:a16="http://schemas.microsoft.com/office/drawing/2014/main" id="{F926A94F-2626-4BC7-8C28-C9DCE13E3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New Graph</a:t>
            </a:r>
          </a:p>
        </p:txBody>
      </p:sp>
      <p:sp>
        <p:nvSpPr>
          <p:cNvPr id="25657" name="Oval 162">
            <a:extLst>
              <a:ext uri="{FF2B5EF4-FFF2-40B4-BE49-F238E27FC236}">
                <a16:creationId xmlns:a16="http://schemas.microsoft.com/office/drawing/2014/main" id="{B034E032-6457-44E2-9741-1447A73DFD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5658" name="Oval 163">
            <a:extLst>
              <a:ext uri="{FF2B5EF4-FFF2-40B4-BE49-F238E27FC236}">
                <a16:creationId xmlns:a16="http://schemas.microsoft.com/office/drawing/2014/main" id="{6B41A054-B237-40B1-86C8-EA082EF7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0955" name="AutoShape 164">
            <a:extLst>
              <a:ext uri="{FF2B5EF4-FFF2-40B4-BE49-F238E27FC236}">
                <a16:creationId xmlns:a16="http://schemas.microsoft.com/office/drawing/2014/main" id="{208AFF97-8DEA-4BA8-976C-73E9ED27232F}"/>
              </a:ext>
            </a:extLst>
          </p:cNvPr>
          <p:cNvCxnSpPr>
            <a:cxnSpLocks noChangeShapeType="1"/>
            <a:stCxn id="25657" idx="6"/>
            <a:endCxn id="25658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0" name="Text Box 165">
            <a:extLst>
              <a:ext uri="{FF2B5EF4-FFF2-40B4-BE49-F238E27FC236}">
                <a16:creationId xmlns:a16="http://schemas.microsoft.com/office/drawing/2014/main" id="{73D521E0-BCCC-4B26-AB3D-85B217EBA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25661" name="Oval 166">
            <a:extLst>
              <a:ext uri="{FF2B5EF4-FFF2-40B4-BE49-F238E27FC236}">
                <a16:creationId xmlns:a16="http://schemas.microsoft.com/office/drawing/2014/main" id="{EC3F9438-5311-4F01-82EC-30604755D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5662" name="Oval 167">
            <a:extLst>
              <a:ext uri="{FF2B5EF4-FFF2-40B4-BE49-F238E27FC236}">
                <a16:creationId xmlns:a16="http://schemas.microsoft.com/office/drawing/2014/main" id="{B4CB200A-36F4-485D-B63D-5EC5DEBFC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5663" name="Oval 168">
            <a:extLst>
              <a:ext uri="{FF2B5EF4-FFF2-40B4-BE49-F238E27FC236}">
                <a16:creationId xmlns:a16="http://schemas.microsoft.com/office/drawing/2014/main" id="{9A9866EB-D25F-450A-B5F4-7AAC4BF31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5664" name="Oval 169">
            <a:extLst>
              <a:ext uri="{FF2B5EF4-FFF2-40B4-BE49-F238E27FC236}">
                <a16:creationId xmlns:a16="http://schemas.microsoft.com/office/drawing/2014/main" id="{6ABE05DF-A696-4C41-B5C6-D00E27522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5665" name="Oval 170">
            <a:extLst>
              <a:ext uri="{FF2B5EF4-FFF2-40B4-BE49-F238E27FC236}">
                <a16:creationId xmlns:a16="http://schemas.microsoft.com/office/drawing/2014/main" id="{B8BEF894-FD11-49AD-9506-774A62B5F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0962" name="AutoShape 171">
            <a:extLst>
              <a:ext uri="{FF2B5EF4-FFF2-40B4-BE49-F238E27FC236}">
                <a16:creationId xmlns:a16="http://schemas.microsoft.com/office/drawing/2014/main" id="{62D22CFB-132B-4DE9-BE7F-4D0B864EEBF8}"/>
              </a:ext>
            </a:extLst>
          </p:cNvPr>
          <p:cNvCxnSpPr>
            <a:cxnSpLocks noChangeShapeType="1"/>
            <a:stCxn id="25657" idx="3"/>
            <a:endCxn id="25662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63" name="AutoShape 172">
            <a:extLst>
              <a:ext uri="{FF2B5EF4-FFF2-40B4-BE49-F238E27FC236}">
                <a16:creationId xmlns:a16="http://schemas.microsoft.com/office/drawing/2014/main" id="{6E482460-F27F-4D2C-86C7-C5FFA717BF27}"/>
              </a:ext>
            </a:extLst>
          </p:cNvPr>
          <p:cNvCxnSpPr>
            <a:cxnSpLocks noChangeShapeType="1"/>
            <a:stCxn id="25662" idx="5"/>
            <a:endCxn id="25663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64" name="AutoShape 173">
            <a:extLst>
              <a:ext uri="{FF2B5EF4-FFF2-40B4-BE49-F238E27FC236}">
                <a16:creationId xmlns:a16="http://schemas.microsoft.com/office/drawing/2014/main" id="{566F2AAB-EB30-4106-BF05-F92773D26CD2}"/>
              </a:ext>
            </a:extLst>
          </p:cNvPr>
          <p:cNvCxnSpPr>
            <a:cxnSpLocks noChangeShapeType="1"/>
            <a:stCxn id="25663" idx="7"/>
            <a:endCxn id="25665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65" name="AutoShape 174">
            <a:extLst>
              <a:ext uri="{FF2B5EF4-FFF2-40B4-BE49-F238E27FC236}">
                <a16:creationId xmlns:a16="http://schemas.microsoft.com/office/drawing/2014/main" id="{EE388F02-66D9-49FF-96EF-C546E9AE45A2}"/>
              </a:ext>
            </a:extLst>
          </p:cNvPr>
          <p:cNvCxnSpPr>
            <a:cxnSpLocks noChangeShapeType="1"/>
            <a:stCxn id="25664" idx="3"/>
            <a:endCxn id="25665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66" name="AutoShape 175">
            <a:extLst>
              <a:ext uri="{FF2B5EF4-FFF2-40B4-BE49-F238E27FC236}">
                <a16:creationId xmlns:a16="http://schemas.microsoft.com/office/drawing/2014/main" id="{4917360D-1C5F-42C7-A7FB-B37DD25650A8}"/>
              </a:ext>
            </a:extLst>
          </p:cNvPr>
          <p:cNvCxnSpPr>
            <a:cxnSpLocks noChangeShapeType="1"/>
            <a:stCxn id="25661" idx="4"/>
            <a:endCxn id="25665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67" name="AutoShape 176">
            <a:extLst>
              <a:ext uri="{FF2B5EF4-FFF2-40B4-BE49-F238E27FC236}">
                <a16:creationId xmlns:a16="http://schemas.microsoft.com/office/drawing/2014/main" id="{8A076C29-B994-42AB-8917-B4450FDB3204}"/>
              </a:ext>
            </a:extLst>
          </p:cNvPr>
          <p:cNvCxnSpPr>
            <a:cxnSpLocks noChangeShapeType="1"/>
            <a:stCxn id="25657" idx="4"/>
            <a:endCxn id="25663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68" name="AutoShape 177">
            <a:extLst>
              <a:ext uri="{FF2B5EF4-FFF2-40B4-BE49-F238E27FC236}">
                <a16:creationId xmlns:a16="http://schemas.microsoft.com/office/drawing/2014/main" id="{B9A99F33-66C6-4FB7-A54B-95F491976759}"/>
              </a:ext>
            </a:extLst>
          </p:cNvPr>
          <p:cNvCxnSpPr>
            <a:cxnSpLocks noChangeShapeType="1"/>
            <a:stCxn id="25658" idx="3"/>
            <a:endCxn id="25661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69" name="AutoShape 178">
            <a:extLst>
              <a:ext uri="{FF2B5EF4-FFF2-40B4-BE49-F238E27FC236}">
                <a16:creationId xmlns:a16="http://schemas.microsoft.com/office/drawing/2014/main" id="{BD1A2509-ECC7-4C4A-9998-054791527F6D}"/>
              </a:ext>
            </a:extLst>
          </p:cNvPr>
          <p:cNvCxnSpPr>
            <a:cxnSpLocks noChangeShapeType="1"/>
            <a:stCxn id="25658" idx="4"/>
            <a:endCxn id="25664" idx="0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74" name="Oval 179">
            <a:extLst>
              <a:ext uri="{FF2B5EF4-FFF2-40B4-BE49-F238E27FC236}">
                <a16:creationId xmlns:a16="http://schemas.microsoft.com/office/drawing/2014/main" id="{415C5F31-EBEB-4C35-A558-1D6EC4EA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5675" name="Oval 180">
            <a:extLst>
              <a:ext uri="{FF2B5EF4-FFF2-40B4-BE49-F238E27FC236}">
                <a16:creationId xmlns:a16="http://schemas.microsoft.com/office/drawing/2014/main" id="{EF28DCF3-4C9D-4A49-8C65-AF3B6C2F3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5676" name="Oval 181">
            <a:extLst>
              <a:ext uri="{FF2B5EF4-FFF2-40B4-BE49-F238E27FC236}">
                <a16:creationId xmlns:a16="http://schemas.microsoft.com/office/drawing/2014/main" id="{B170D8E8-9AD6-4A16-945E-4295FC2E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0973" name="AutoShape 182">
            <a:extLst>
              <a:ext uri="{FF2B5EF4-FFF2-40B4-BE49-F238E27FC236}">
                <a16:creationId xmlns:a16="http://schemas.microsoft.com/office/drawing/2014/main" id="{C7ACD093-26D6-48E4-A5B8-783789230E85}"/>
              </a:ext>
            </a:extLst>
          </p:cNvPr>
          <p:cNvCxnSpPr>
            <a:cxnSpLocks noChangeShapeType="1"/>
            <a:stCxn id="25663" idx="6"/>
            <a:endCxn id="25674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74" name="AutoShape 183">
            <a:extLst>
              <a:ext uri="{FF2B5EF4-FFF2-40B4-BE49-F238E27FC236}">
                <a16:creationId xmlns:a16="http://schemas.microsoft.com/office/drawing/2014/main" id="{FED6733E-3E53-4B05-AE44-638138A8665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75" name="AutoShape 184">
            <a:extLst>
              <a:ext uri="{FF2B5EF4-FFF2-40B4-BE49-F238E27FC236}">
                <a16:creationId xmlns:a16="http://schemas.microsoft.com/office/drawing/2014/main" id="{255075D0-6A89-4515-92DF-854341CB570C}"/>
              </a:ext>
            </a:extLst>
          </p:cNvPr>
          <p:cNvCxnSpPr>
            <a:cxnSpLocks noChangeShapeType="1"/>
            <a:stCxn id="25662" idx="1"/>
            <a:endCxn id="25676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76" name="AutoShape 185">
            <a:extLst>
              <a:ext uri="{FF2B5EF4-FFF2-40B4-BE49-F238E27FC236}">
                <a16:creationId xmlns:a16="http://schemas.microsoft.com/office/drawing/2014/main" id="{08F49D69-40CC-4528-A53A-BC65EEA95250}"/>
              </a:ext>
            </a:extLst>
          </p:cNvPr>
          <p:cNvCxnSpPr>
            <a:cxnSpLocks noChangeShapeType="1"/>
            <a:stCxn id="25674" idx="1"/>
            <a:endCxn id="25665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77" name="AutoShape 186">
            <a:extLst>
              <a:ext uri="{FF2B5EF4-FFF2-40B4-BE49-F238E27FC236}">
                <a16:creationId xmlns:a16="http://schemas.microsoft.com/office/drawing/2014/main" id="{96E55B0B-EC66-44CB-8A2E-D929C49DD856}"/>
              </a:ext>
            </a:extLst>
          </p:cNvPr>
          <p:cNvCxnSpPr>
            <a:cxnSpLocks noChangeShapeType="1"/>
            <a:stCxn id="25664" idx="4"/>
            <a:endCxn id="25674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78" name="AutoShape 187">
            <a:extLst>
              <a:ext uri="{FF2B5EF4-FFF2-40B4-BE49-F238E27FC236}">
                <a16:creationId xmlns:a16="http://schemas.microsoft.com/office/drawing/2014/main" id="{8E81D730-CBC5-4825-A9AD-1917CACEBC7A}"/>
              </a:ext>
            </a:extLst>
          </p:cNvPr>
          <p:cNvCxnSpPr>
            <a:cxnSpLocks noChangeShapeType="1"/>
            <a:stCxn id="25676" idx="7"/>
            <a:endCxn id="25657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3" name="Text Box 188">
            <a:extLst>
              <a:ext uri="{FF2B5EF4-FFF2-40B4-BE49-F238E27FC236}">
                <a16:creationId xmlns:a16="http://schemas.microsoft.com/office/drawing/2014/main" id="{7DA5C09E-066A-4F99-A294-87C2B5E94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5684" name="Text Box 189">
            <a:extLst>
              <a:ext uri="{FF2B5EF4-FFF2-40B4-BE49-F238E27FC236}">
                <a16:creationId xmlns:a16="http://schemas.microsoft.com/office/drawing/2014/main" id="{9D46FFB7-2738-4A8E-AF47-41E9DECAA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25685" name="Text Box 190">
            <a:extLst>
              <a:ext uri="{FF2B5EF4-FFF2-40B4-BE49-F238E27FC236}">
                <a16:creationId xmlns:a16="http://schemas.microsoft.com/office/drawing/2014/main" id="{7F0E19B5-7A87-4E3C-8D95-9FBFEE777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25686" name="Text Box 191">
            <a:extLst>
              <a:ext uri="{FF2B5EF4-FFF2-40B4-BE49-F238E27FC236}">
                <a16:creationId xmlns:a16="http://schemas.microsoft.com/office/drawing/2014/main" id="{17963059-94D8-45BF-AF99-69874417A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25687" name="Text Box 192">
            <a:extLst>
              <a:ext uri="{FF2B5EF4-FFF2-40B4-BE49-F238E27FC236}">
                <a16:creationId xmlns:a16="http://schemas.microsoft.com/office/drawing/2014/main" id="{0A72E84D-F81E-4F86-983D-82C97B186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</a:t>
            </a:r>
          </a:p>
        </p:txBody>
      </p:sp>
      <p:sp>
        <p:nvSpPr>
          <p:cNvPr id="25688" name="Text Box 193">
            <a:extLst>
              <a:ext uri="{FF2B5EF4-FFF2-40B4-BE49-F238E27FC236}">
                <a16:creationId xmlns:a16="http://schemas.microsoft.com/office/drawing/2014/main" id="{3282DC81-8352-49C2-8C19-6F99C9733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25689" name="Text Box 194">
            <a:extLst>
              <a:ext uri="{FF2B5EF4-FFF2-40B4-BE49-F238E27FC236}">
                <a16:creationId xmlns:a16="http://schemas.microsoft.com/office/drawing/2014/main" id="{BA38F9A0-4765-4643-A778-F34C036EF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5</a:t>
            </a:r>
          </a:p>
        </p:txBody>
      </p:sp>
      <p:sp>
        <p:nvSpPr>
          <p:cNvPr id="25690" name="Text Box 195">
            <a:extLst>
              <a:ext uri="{FF2B5EF4-FFF2-40B4-BE49-F238E27FC236}">
                <a16:creationId xmlns:a16="http://schemas.microsoft.com/office/drawing/2014/main" id="{BE97B80D-0074-404F-A1CE-6B338DA19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25691" name="Text Box 196">
            <a:extLst>
              <a:ext uri="{FF2B5EF4-FFF2-40B4-BE49-F238E27FC236}">
                <a16:creationId xmlns:a16="http://schemas.microsoft.com/office/drawing/2014/main" id="{EC60DB3A-2B2A-4994-A9AD-780765F47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25692" name="Text Box 197">
            <a:extLst>
              <a:ext uri="{FF2B5EF4-FFF2-40B4-BE49-F238E27FC236}">
                <a16:creationId xmlns:a16="http://schemas.microsoft.com/office/drawing/2014/main" id="{852FB729-D2E7-4399-B995-C307F702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25693" name="Text Box 198">
            <a:extLst>
              <a:ext uri="{FF2B5EF4-FFF2-40B4-BE49-F238E27FC236}">
                <a16:creationId xmlns:a16="http://schemas.microsoft.com/office/drawing/2014/main" id="{213EF02D-D4A6-4D28-A0BC-98A4E54B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5</a:t>
            </a:r>
          </a:p>
        </p:txBody>
      </p:sp>
      <p:sp>
        <p:nvSpPr>
          <p:cNvPr id="25694" name="Text Box 199">
            <a:extLst>
              <a:ext uri="{FF2B5EF4-FFF2-40B4-BE49-F238E27FC236}">
                <a16:creationId xmlns:a16="http://schemas.microsoft.com/office/drawing/2014/main" id="{6E175B77-8AEC-4370-AFFB-0EC1DBF86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6</a:t>
            </a:r>
          </a:p>
        </p:txBody>
      </p:sp>
      <p:sp>
        <p:nvSpPr>
          <p:cNvPr id="25695" name="Text Box 200">
            <a:extLst>
              <a:ext uri="{FF2B5EF4-FFF2-40B4-BE49-F238E27FC236}">
                <a16:creationId xmlns:a16="http://schemas.microsoft.com/office/drawing/2014/main" id="{65E567BB-4FDA-4AD3-A63A-4471CA1E8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5696" name="Text Box 201">
            <a:extLst>
              <a:ext uri="{FF2B5EF4-FFF2-40B4-BE49-F238E27FC236}">
                <a16:creationId xmlns:a16="http://schemas.microsoft.com/office/drawing/2014/main" id="{CF6EE161-ECD3-44C4-A9BE-455C543B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25697" name="Text Box 202">
            <a:extLst>
              <a:ext uri="{FF2B5EF4-FFF2-40B4-BE49-F238E27FC236}">
                <a16:creationId xmlns:a16="http://schemas.microsoft.com/office/drawing/2014/main" id="{7659BF0D-914C-4DBB-AAE0-4CBDA4997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10</a:t>
            </a:r>
          </a:p>
        </p:txBody>
      </p:sp>
      <p:sp>
        <p:nvSpPr>
          <p:cNvPr id="25698" name="Text Box 203">
            <a:extLst>
              <a:ext uri="{FF2B5EF4-FFF2-40B4-BE49-F238E27FC236}">
                <a16:creationId xmlns:a16="http://schemas.microsoft.com/office/drawing/2014/main" id="{740121D4-BFB5-4DA2-A027-40FCF6C5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25699" name="Text Box 204">
            <a:extLst>
              <a:ext uri="{FF2B5EF4-FFF2-40B4-BE49-F238E27FC236}">
                <a16:creationId xmlns:a16="http://schemas.microsoft.com/office/drawing/2014/main" id="{FD8008D6-43B7-4944-A14F-51B250DC5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25700" name="Text Box 205">
            <a:extLst>
              <a:ext uri="{FF2B5EF4-FFF2-40B4-BE49-F238E27FC236}">
                <a16:creationId xmlns:a16="http://schemas.microsoft.com/office/drawing/2014/main" id="{24DFDC5C-9560-44D1-BFCB-DECF62648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25701" name="Text Box 206">
            <a:extLst>
              <a:ext uri="{FF2B5EF4-FFF2-40B4-BE49-F238E27FC236}">
                <a16:creationId xmlns:a16="http://schemas.microsoft.com/office/drawing/2014/main" id="{FB940093-B9DF-4471-9222-9285C1338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25702" name="Text Box 207">
            <a:extLst>
              <a:ext uri="{FF2B5EF4-FFF2-40B4-BE49-F238E27FC236}">
                <a16:creationId xmlns:a16="http://schemas.microsoft.com/office/drawing/2014/main" id="{A41D3C06-1124-4511-9371-9516A851A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25703" name="Text Box 208">
            <a:extLst>
              <a:ext uri="{FF2B5EF4-FFF2-40B4-BE49-F238E27FC236}">
                <a16:creationId xmlns:a16="http://schemas.microsoft.com/office/drawing/2014/main" id="{F700DA01-EEFA-41FE-8D7C-0F4327261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25704" name="Text Box 209">
            <a:extLst>
              <a:ext uri="{FF2B5EF4-FFF2-40B4-BE49-F238E27FC236}">
                <a16:creationId xmlns:a16="http://schemas.microsoft.com/office/drawing/2014/main" id="{3F8A8B65-A33B-4D87-AF56-8708600FC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5705" name="Text Box 210">
            <a:extLst>
              <a:ext uri="{FF2B5EF4-FFF2-40B4-BE49-F238E27FC236}">
                <a16:creationId xmlns:a16="http://schemas.microsoft.com/office/drawing/2014/main" id="{C85CF70F-6DF8-4668-9BDD-4C5664879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25706" name="Text Box 211">
            <a:extLst>
              <a:ext uri="{FF2B5EF4-FFF2-40B4-BE49-F238E27FC236}">
                <a16:creationId xmlns:a16="http://schemas.microsoft.com/office/drawing/2014/main" id="{DC5F164D-AF7E-472F-99E2-1F85D4959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25707" name="Text Box 212">
            <a:extLst>
              <a:ext uri="{FF2B5EF4-FFF2-40B4-BE49-F238E27FC236}">
                <a16:creationId xmlns:a16="http://schemas.microsoft.com/office/drawing/2014/main" id="{145DA62C-D3BD-49DE-BAFB-4135C66A4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81004" name="AutoShape 213">
            <a:extLst>
              <a:ext uri="{FF2B5EF4-FFF2-40B4-BE49-F238E27FC236}">
                <a16:creationId xmlns:a16="http://schemas.microsoft.com/office/drawing/2014/main" id="{F79C4B03-AFD5-4219-B066-CCF123DC249E}"/>
              </a:ext>
            </a:extLst>
          </p:cNvPr>
          <p:cNvCxnSpPr>
            <a:cxnSpLocks noChangeShapeType="1"/>
            <a:stCxn id="25662" idx="4"/>
            <a:endCxn id="25675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>
            <a:extLst>
              <a:ext uri="{FF2B5EF4-FFF2-40B4-BE49-F238E27FC236}">
                <a16:creationId xmlns:a16="http://schemas.microsoft.com/office/drawing/2014/main" id="{270F1FAF-5F5D-4ECC-9072-C6F3E5610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6627" name="Oval 3">
            <a:extLst>
              <a:ext uri="{FF2B5EF4-FFF2-40B4-BE49-F238E27FC236}">
                <a16:creationId xmlns:a16="http://schemas.microsoft.com/office/drawing/2014/main" id="{A0F05067-0FEC-4AF5-80CF-4926DCD6C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1924" name="AutoShape 4">
            <a:extLst>
              <a:ext uri="{FF2B5EF4-FFF2-40B4-BE49-F238E27FC236}">
                <a16:creationId xmlns:a16="http://schemas.microsoft.com/office/drawing/2014/main" id="{99F281FA-E5E1-448D-B3C7-F964B6DF9828}"/>
              </a:ext>
            </a:extLst>
          </p:cNvPr>
          <p:cNvCxnSpPr>
            <a:cxnSpLocks noChangeShapeType="1"/>
            <a:stCxn id="26626" idx="6"/>
            <a:endCxn id="26627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9" name="Text Box 5">
            <a:extLst>
              <a:ext uri="{FF2B5EF4-FFF2-40B4-BE49-F238E27FC236}">
                <a16:creationId xmlns:a16="http://schemas.microsoft.com/office/drawing/2014/main" id="{E10D0EE0-7EAA-4D47-83C5-C8CF034F4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4BBB62F8-06BB-4FA3-B328-E4947F253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6631" name="Oval 7">
            <a:extLst>
              <a:ext uri="{FF2B5EF4-FFF2-40B4-BE49-F238E27FC236}">
                <a16:creationId xmlns:a16="http://schemas.microsoft.com/office/drawing/2014/main" id="{D6E95905-DB17-494C-9532-68535B4BF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6632" name="Oval 8">
            <a:extLst>
              <a:ext uri="{FF2B5EF4-FFF2-40B4-BE49-F238E27FC236}">
                <a16:creationId xmlns:a16="http://schemas.microsoft.com/office/drawing/2014/main" id="{014E8AA6-83E9-4C68-87CF-5F05228A2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6633" name="Oval 9">
            <a:extLst>
              <a:ext uri="{FF2B5EF4-FFF2-40B4-BE49-F238E27FC236}">
                <a16:creationId xmlns:a16="http://schemas.microsoft.com/office/drawing/2014/main" id="{DBF4D863-BE12-4415-9C92-439D53710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6634" name="Oval 10">
            <a:extLst>
              <a:ext uri="{FF2B5EF4-FFF2-40B4-BE49-F238E27FC236}">
                <a16:creationId xmlns:a16="http://schemas.microsoft.com/office/drawing/2014/main" id="{44C95640-9C98-49D6-BFFA-D6263CE9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1931" name="AutoShape 11">
            <a:extLst>
              <a:ext uri="{FF2B5EF4-FFF2-40B4-BE49-F238E27FC236}">
                <a16:creationId xmlns:a16="http://schemas.microsoft.com/office/drawing/2014/main" id="{6F72ED03-CF7C-4986-B667-99FBA7CDA1AB}"/>
              </a:ext>
            </a:extLst>
          </p:cNvPr>
          <p:cNvCxnSpPr>
            <a:cxnSpLocks noChangeShapeType="1"/>
            <a:stCxn id="26626" idx="3"/>
            <a:endCxn id="26631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2" name="AutoShape 12">
            <a:extLst>
              <a:ext uri="{FF2B5EF4-FFF2-40B4-BE49-F238E27FC236}">
                <a16:creationId xmlns:a16="http://schemas.microsoft.com/office/drawing/2014/main" id="{E8E48ABE-637C-4CCD-A4F3-3263102098A5}"/>
              </a:ext>
            </a:extLst>
          </p:cNvPr>
          <p:cNvCxnSpPr>
            <a:cxnSpLocks noChangeShapeType="1"/>
            <a:stCxn id="26631" idx="5"/>
            <a:endCxn id="26632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3" name="AutoShape 13">
            <a:extLst>
              <a:ext uri="{FF2B5EF4-FFF2-40B4-BE49-F238E27FC236}">
                <a16:creationId xmlns:a16="http://schemas.microsoft.com/office/drawing/2014/main" id="{ECF1295F-8C9D-478F-99FE-8CACBFF75763}"/>
              </a:ext>
            </a:extLst>
          </p:cNvPr>
          <p:cNvCxnSpPr>
            <a:cxnSpLocks noChangeShapeType="1"/>
            <a:stCxn id="26632" idx="7"/>
            <a:endCxn id="26634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4" name="AutoShape 14">
            <a:extLst>
              <a:ext uri="{FF2B5EF4-FFF2-40B4-BE49-F238E27FC236}">
                <a16:creationId xmlns:a16="http://schemas.microsoft.com/office/drawing/2014/main" id="{48CAD85E-804B-4D13-A3A9-D1107592A833}"/>
              </a:ext>
            </a:extLst>
          </p:cNvPr>
          <p:cNvCxnSpPr>
            <a:cxnSpLocks noChangeShapeType="1"/>
            <a:stCxn id="26633" idx="3"/>
            <a:endCxn id="26634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5" name="AutoShape 15">
            <a:extLst>
              <a:ext uri="{FF2B5EF4-FFF2-40B4-BE49-F238E27FC236}">
                <a16:creationId xmlns:a16="http://schemas.microsoft.com/office/drawing/2014/main" id="{9CC609E7-A383-494C-A257-6BA5FB9FE370}"/>
              </a:ext>
            </a:extLst>
          </p:cNvPr>
          <p:cNvCxnSpPr>
            <a:cxnSpLocks noChangeShapeType="1"/>
            <a:stCxn id="26630" idx="4"/>
            <a:endCxn id="26634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6" name="AutoShape 16">
            <a:extLst>
              <a:ext uri="{FF2B5EF4-FFF2-40B4-BE49-F238E27FC236}">
                <a16:creationId xmlns:a16="http://schemas.microsoft.com/office/drawing/2014/main" id="{12E6D721-8BCC-41F8-B060-E5A5C4C7F0AD}"/>
              </a:ext>
            </a:extLst>
          </p:cNvPr>
          <p:cNvCxnSpPr>
            <a:cxnSpLocks noChangeShapeType="1"/>
            <a:stCxn id="26626" idx="4"/>
            <a:endCxn id="26632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7" name="AutoShape 17">
            <a:extLst>
              <a:ext uri="{FF2B5EF4-FFF2-40B4-BE49-F238E27FC236}">
                <a16:creationId xmlns:a16="http://schemas.microsoft.com/office/drawing/2014/main" id="{4C141CD5-A075-4E49-BEA5-2FCD1492F248}"/>
              </a:ext>
            </a:extLst>
          </p:cNvPr>
          <p:cNvCxnSpPr>
            <a:cxnSpLocks noChangeShapeType="1"/>
            <a:stCxn id="26627" idx="3"/>
            <a:endCxn id="26630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8" name="AutoShape 18">
            <a:extLst>
              <a:ext uri="{FF2B5EF4-FFF2-40B4-BE49-F238E27FC236}">
                <a16:creationId xmlns:a16="http://schemas.microsoft.com/office/drawing/2014/main" id="{7F526804-5534-4F23-AB8D-CAD6838A8523}"/>
              </a:ext>
            </a:extLst>
          </p:cNvPr>
          <p:cNvCxnSpPr>
            <a:cxnSpLocks noChangeShapeType="1"/>
            <a:stCxn id="26627" idx="4"/>
            <a:endCxn id="26633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3" name="Rectangle 19">
            <a:extLst>
              <a:ext uri="{FF2B5EF4-FFF2-40B4-BE49-F238E27FC236}">
                <a16:creationId xmlns:a16="http://schemas.microsoft.com/office/drawing/2014/main" id="{E34A1897-A00B-4970-B842-C6AD52251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6644" name="Oval 20">
            <a:extLst>
              <a:ext uri="{FF2B5EF4-FFF2-40B4-BE49-F238E27FC236}">
                <a16:creationId xmlns:a16="http://schemas.microsoft.com/office/drawing/2014/main" id="{71C9EF7F-0E96-4F7F-B725-E47C79853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6645" name="Oval 21">
            <a:extLst>
              <a:ext uri="{FF2B5EF4-FFF2-40B4-BE49-F238E27FC236}">
                <a16:creationId xmlns:a16="http://schemas.microsoft.com/office/drawing/2014/main" id="{BCDFBED6-81E4-4B64-BFC1-2E0CE137B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6646" name="Oval 22">
            <a:extLst>
              <a:ext uri="{FF2B5EF4-FFF2-40B4-BE49-F238E27FC236}">
                <a16:creationId xmlns:a16="http://schemas.microsoft.com/office/drawing/2014/main" id="{44371DFB-1F8C-4DF8-93E8-E3A8BDA5D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1943" name="AutoShape 23">
            <a:extLst>
              <a:ext uri="{FF2B5EF4-FFF2-40B4-BE49-F238E27FC236}">
                <a16:creationId xmlns:a16="http://schemas.microsoft.com/office/drawing/2014/main" id="{A3E765E2-048C-47A5-BF65-A2CF27C4C1B0}"/>
              </a:ext>
            </a:extLst>
          </p:cNvPr>
          <p:cNvCxnSpPr>
            <a:cxnSpLocks noChangeShapeType="1"/>
            <a:stCxn id="26632" idx="6"/>
            <a:endCxn id="26644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4" name="AutoShape 24">
            <a:extLst>
              <a:ext uri="{FF2B5EF4-FFF2-40B4-BE49-F238E27FC236}">
                <a16:creationId xmlns:a16="http://schemas.microsoft.com/office/drawing/2014/main" id="{EE82EA90-6D1C-47F3-B755-C7DEB2180EF6}"/>
              </a:ext>
            </a:extLst>
          </p:cNvPr>
          <p:cNvCxnSpPr>
            <a:cxnSpLocks noChangeShapeType="1"/>
            <a:stCxn id="26632" idx="2"/>
            <a:endCxn id="26645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5" name="AutoShape 25">
            <a:extLst>
              <a:ext uri="{FF2B5EF4-FFF2-40B4-BE49-F238E27FC236}">
                <a16:creationId xmlns:a16="http://schemas.microsoft.com/office/drawing/2014/main" id="{EA1A062A-FA97-4C2E-A8DA-AE08A7F9FA99}"/>
              </a:ext>
            </a:extLst>
          </p:cNvPr>
          <p:cNvCxnSpPr>
            <a:cxnSpLocks noChangeShapeType="1"/>
            <a:stCxn id="26631" idx="1"/>
            <a:endCxn id="26646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6" name="AutoShape 26">
            <a:extLst>
              <a:ext uri="{FF2B5EF4-FFF2-40B4-BE49-F238E27FC236}">
                <a16:creationId xmlns:a16="http://schemas.microsoft.com/office/drawing/2014/main" id="{9F97C8E2-9258-4DA0-BF7B-231622007533}"/>
              </a:ext>
            </a:extLst>
          </p:cNvPr>
          <p:cNvCxnSpPr>
            <a:cxnSpLocks noChangeShapeType="1"/>
            <a:stCxn id="26644" idx="1"/>
            <a:endCxn id="26634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7" name="AutoShape 27">
            <a:extLst>
              <a:ext uri="{FF2B5EF4-FFF2-40B4-BE49-F238E27FC236}">
                <a16:creationId xmlns:a16="http://schemas.microsoft.com/office/drawing/2014/main" id="{D9A64F3E-5F4C-4560-B6BF-03B872B6A26A}"/>
              </a:ext>
            </a:extLst>
          </p:cNvPr>
          <p:cNvCxnSpPr>
            <a:cxnSpLocks noChangeShapeType="1"/>
            <a:stCxn id="26633" idx="4"/>
            <a:endCxn id="2664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8" name="AutoShape 28">
            <a:extLst>
              <a:ext uri="{FF2B5EF4-FFF2-40B4-BE49-F238E27FC236}">
                <a16:creationId xmlns:a16="http://schemas.microsoft.com/office/drawing/2014/main" id="{74A6E43E-60A1-4EA6-97F0-3C3535CC6EB4}"/>
              </a:ext>
            </a:extLst>
          </p:cNvPr>
          <p:cNvCxnSpPr>
            <a:cxnSpLocks noChangeShapeType="1"/>
            <a:stCxn id="26646" idx="7"/>
            <a:endCxn id="26626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3" name="Text Box 29">
            <a:extLst>
              <a:ext uri="{FF2B5EF4-FFF2-40B4-BE49-F238E27FC236}">
                <a16:creationId xmlns:a16="http://schemas.microsoft.com/office/drawing/2014/main" id="{83BC2452-4CDC-4ECC-88EE-815B58660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</a:t>
            </a:r>
          </a:p>
        </p:txBody>
      </p:sp>
      <p:sp>
        <p:nvSpPr>
          <p:cNvPr id="26654" name="Text Box 30">
            <a:extLst>
              <a:ext uri="{FF2B5EF4-FFF2-40B4-BE49-F238E27FC236}">
                <a16:creationId xmlns:a16="http://schemas.microsoft.com/office/drawing/2014/main" id="{6F3D68CF-4D67-4186-89B2-35F244320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26655" name="Text Box 31">
            <a:extLst>
              <a:ext uri="{FF2B5EF4-FFF2-40B4-BE49-F238E27FC236}">
                <a16:creationId xmlns:a16="http://schemas.microsoft.com/office/drawing/2014/main" id="{E2056DFF-731D-44B5-BEF3-5E2EA7B48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26656" name="Text Box 32">
            <a:extLst>
              <a:ext uri="{FF2B5EF4-FFF2-40B4-BE49-F238E27FC236}">
                <a16:creationId xmlns:a16="http://schemas.microsoft.com/office/drawing/2014/main" id="{03DB7124-1179-4622-9939-1DEA8FC00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26657" name="Text Box 33">
            <a:extLst>
              <a:ext uri="{FF2B5EF4-FFF2-40B4-BE49-F238E27FC236}">
                <a16:creationId xmlns:a16="http://schemas.microsoft.com/office/drawing/2014/main" id="{5E6F6E81-436D-47E5-BAA7-C95EA21AB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26658" name="Text Box 34">
            <a:extLst>
              <a:ext uri="{FF2B5EF4-FFF2-40B4-BE49-F238E27FC236}">
                <a16:creationId xmlns:a16="http://schemas.microsoft.com/office/drawing/2014/main" id="{F085A400-2046-4EE1-AE29-3805DB869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26659" name="Text Box 35">
            <a:extLst>
              <a:ext uri="{FF2B5EF4-FFF2-40B4-BE49-F238E27FC236}">
                <a16:creationId xmlns:a16="http://schemas.microsoft.com/office/drawing/2014/main" id="{09BC2791-6518-4157-9137-8CF1E0158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26660" name="Text Box 36">
            <a:extLst>
              <a:ext uri="{FF2B5EF4-FFF2-40B4-BE49-F238E27FC236}">
                <a16:creationId xmlns:a16="http://schemas.microsoft.com/office/drawing/2014/main" id="{B3903CAF-131F-4922-BAC8-72F8CB44C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26661" name="Text Box 37">
            <a:extLst>
              <a:ext uri="{FF2B5EF4-FFF2-40B4-BE49-F238E27FC236}">
                <a16:creationId xmlns:a16="http://schemas.microsoft.com/office/drawing/2014/main" id="{0E047FAC-DE79-488A-B25D-9BB97703D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6662" name="Text Box 38">
            <a:extLst>
              <a:ext uri="{FF2B5EF4-FFF2-40B4-BE49-F238E27FC236}">
                <a16:creationId xmlns:a16="http://schemas.microsoft.com/office/drawing/2014/main" id="{D92810C9-7B6B-463B-ADFB-A6604EDF4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26663" name="Text Box 39">
            <a:extLst>
              <a:ext uri="{FF2B5EF4-FFF2-40B4-BE49-F238E27FC236}">
                <a16:creationId xmlns:a16="http://schemas.microsoft.com/office/drawing/2014/main" id="{45B8A08F-0843-4CEE-A283-23B4049C5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6664" name="Text Box 40">
            <a:extLst>
              <a:ext uri="{FF2B5EF4-FFF2-40B4-BE49-F238E27FC236}">
                <a16:creationId xmlns:a16="http://schemas.microsoft.com/office/drawing/2014/main" id="{F815B0B9-7905-4107-932C-0BA3CF821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6665" name="Text Box 41">
            <a:extLst>
              <a:ext uri="{FF2B5EF4-FFF2-40B4-BE49-F238E27FC236}">
                <a16:creationId xmlns:a16="http://schemas.microsoft.com/office/drawing/2014/main" id="{9F03A5E8-7B61-4CDC-8544-D83EF1921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6666" name="Text Box 42">
            <a:extLst>
              <a:ext uri="{FF2B5EF4-FFF2-40B4-BE49-F238E27FC236}">
                <a16:creationId xmlns:a16="http://schemas.microsoft.com/office/drawing/2014/main" id="{146814E1-894F-404C-A4AC-BB0F567AD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6667" name="Text Box 43">
            <a:extLst>
              <a:ext uri="{FF2B5EF4-FFF2-40B4-BE49-F238E27FC236}">
                <a16:creationId xmlns:a16="http://schemas.microsoft.com/office/drawing/2014/main" id="{76BF4E52-6D3A-4B4C-881A-4A4A6CD27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26668" name="Text Box 44">
            <a:extLst>
              <a:ext uri="{FF2B5EF4-FFF2-40B4-BE49-F238E27FC236}">
                <a16:creationId xmlns:a16="http://schemas.microsoft.com/office/drawing/2014/main" id="{93D8E79C-C376-4327-8B7A-1D29CC854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26669" name="Text Box 45">
            <a:extLst>
              <a:ext uri="{FF2B5EF4-FFF2-40B4-BE49-F238E27FC236}">
                <a16:creationId xmlns:a16="http://schemas.microsoft.com/office/drawing/2014/main" id="{4BDA86DE-4ED4-46EC-82B8-D725522CA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26670" name="Text Box 46">
            <a:extLst>
              <a:ext uri="{FF2B5EF4-FFF2-40B4-BE49-F238E27FC236}">
                <a16:creationId xmlns:a16="http://schemas.microsoft.com/office/drawing/2014/main" id="{39ECE8CC-CFA5-4329-AAA8-9C9015357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26671" name="Text Box 47">
            <a:extLst>
              <a:ext uri="{FF2B5EF4-FFF2-40B4-BE49-F238E27FC236}">
                <a16:creationId xmlns:a16="http://schemas.microsoft.com/office/drawing/2014/main" id="{20015833-74EA-444E-9FDE-C71F193E5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26672" name="Text Box 48">
            <a:extLst>
              <a:ext uri="{FF2B5EF4-FFF2-40B4-BE49-F238E27FC236}">
                <a16:creationId xmlns:a16="http://schemas.microsoft.com/office/drawing/2014/main" id="{FEFD19CF-C23D-4178-A971-C397E81DC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26673" name="Text Box 49">
            <a:extLst>
              <a:ext uri="{FF2B5EF4-FFF2-40B4-BE49-F238E27FC236}">
                <a16:creationId xmlns:a16="http://schemas.microsoft.com/office/drawing/2014/main" id="{CD3747D0-385A-49BA-A22E-CA0CAB024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26674" name="Text Box 50">
            <a:extLst>
              <a:ext uri="{FF2B5EF4-FFF2-40B4-BE49-F238E27FC236}">
                <a16:creationId xmlns:a16="http://schemas.microsoft.com/office/drawing/2014/main" id="{A10BBAE8-B423-4CE8-8AB7-0B828029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6675" name="Text Box 51">
            <a:extLst>
              <a:ext uri="{FF2B5EF4-FFF2-40B4-BE49-F238E27FC236}">
                <a16:creationId xmlns:a16="http://schemas.microsoft.com/office/drawing/2014/main" id="{23CB82FE-F381-44C0-8890-CCFED906A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26676" name="Text Box 52">
            <a:extLst>
              <a:ext uri="{FF2B5EF4-FFF2-40B4-BE49-F238E27FC236}">
                <a16:creationId xmlns:a16="http://schemas.microsoft.com/office/drawing/2014/main" id="{054BFCD7-869F-4AB9-8428-4267F16B5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26677" name="Text Box 53">
            <a:extLst>
              <a:ext uri="{FF2B5EF4-FFF2-40B4-BE49-F238E27FC236}">
                <a16:creationId xmlns:a16="http://schemas.microsoft.com/office/drawing/2014/main" id="{987B3305-C611-41C4-B2B3-53ACA2EDC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81974" name="AutoShape 54">
            <a:extLst>
              <a:ext uri="{FF2B5EF4-FFF2-40B4-BE49-F238E27FC236}">
                <a16:creationId xmlns:a16="http://schemas.microsoft.com/office/drawing/2014/main" id="{F2764DB2-61C7-47C5-9C4F-CB596879A64C}"/>
              </a:ext>
            </a:extLst>
          </p:cNvPr>
          <p:cNvCxnSpPr>
            <a:cxnSpLocks noChangeShapeType="1"/>
            <a:stCxn id="26631" idx="4"/>
            <a:endCxn id="2664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79" name="Text Box 55">
            <a:extLst>
              <a:ext uri="{FF2B5EF4-FFF2-40B4-BE49-F238E27FC236}">
                <a16:creationId xmlns:a16="http://schemas.microsoft.com/office/drawing/2014/main" id="{44CA5CC3-9703-45AF-8752-12E64BA13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Old Graph</a:t>
            </a:r>
          </a:p>
        </p:txBody>
      </p:sp>
      <p:sp>
        <p:nvSpPr>
          <p:cNvPr id="26680" name="Text Box 56">
            <a:extLst>
              <a:ext uri="{FF2B5EF4-FFF2-40B4-BE49-F238E27FC236}">
                <a16:creationId xmlns:a16="http://schemas.microsoft.com/office/drawing/2014/main" id="{377F8D5E-21F3-4B54-97BA-1A15E10F0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New Graph</a:t>
            </a:r>
          </a:p>
        </p:txBody>
      </p:sp>
      <p:sp>
        <p:nvSpPr>
          <p:cNvPr id="26681" name="Oval 57">
            <a:extLst>
              <a:ext uri="{FF2B5EF4-FFF2-40B4-BE49-F238E27FC236}">
                <a16:creationId xmlns:a16="http://schemas.microsoft.com/office/drawing/2014/main" id="{F0E2E8A3-0626-42E5-BB70-5B2535D4C6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6682" name="Oval 58">
            <a:extLst>
              <a:ext uri="{FF2B5EF4-FFF2-40B4-BE49-F238E27FC236}">
                <a16:creationId xmlns:a16="http://schemas.microsoft.com/office/drawing/2014/main" id="{6F1B2735-5149-411D-B179-25CE14D81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1979" name="AutoShape 59">
            <a:extLst>
              <a:ext uri="{FF2B5EF4-FFF2-40B4-BE49-F238E27FC236}">
                <a16:creationId xmlns:a16="http://schemas.microsoft.com/office/drawing/2014/main" id="{9B0BA0AA-0A54-404A-8395-6A5E7125F30C}"/>
              </a:ext>
            </a:extLst>
          </p:cNvPr>
          <p:cNvCxnSpPr>
            <a:cxnSpLocks noChangeShapeType="1"/>
            <a:stCxn id="26681" idx="6"/>
            <a:endCxn id="26682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84" name="Text Box 60">
            <a:extLst>
              <a:ext uri="{FF2B5EF4-FFF2-40B4-BE49-F238E27FC236}">
                <a16:creationId xmlns:a16="http://schemas.microsoft.com/office/drawing/2014/main" id="{770BCA2C-C79A-40D6-A0F6-8947487D7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26685" name="Oval 61">
            <a:extLst>
              <a:ext uri="{FF2B5EF4-FFF2-40B4-BE49-F238E27FC236}">
                <a16:creationId xmlns:a16="http://schemas.microsoft.com/office/drawing/2014/main" id="{4BA0AB0A-E1B4-4272-A9AF-E7E620E80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6686" name="Oval 62">
            <a:extLst>
              <a:ext uri="{FF2B5EF4-FFF2-40B4-BE49-F238E27FC236}">
                <a16:creationId xmlns:a16="http://schemas.microsoft.com/office/drawing/2014/main" id="{14FD8C02-FA07-41F5-93CB-FA77BDDC3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6687" name="Oval 63">
            <a:extLst>
              <a:ext uri="{FF2B5EF4-FFF2-40B4-BE49-F238E27FC236}">
                <a16:creationId xmlns:a16="http://schemas.microsoft.com/office/drawing/2014/main" id="{CB8B9A8E-6D45-4016-BD06-5331494C1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6688" name="Oval 64">
            <a:extLst>
              <a:ext uri="{FF2B5EF4-FFF2-40B4-BE49-F238E27FC236}">
                <a16:creationId xmlns:a16="http://schemas.microsoft.com/office/drawing/2014/main" id="{E3A7E2BE-91A9-4F9F-8325-3A78C6D6D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6689" name="Oval 65">
            <a:extLst>
              <a:ext uri="{FF2B5EF4-FFF2-40B4-BE49-F238E27FC236}">
                <a16:creationId xmlns:a16="http://schemas.microsoft.com/office/drawing/2014/main" id="{52A9236D-2B35-4BCF-91F5-5B21CCB72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1986" name="AutoShape 66">
            <a:extLst>
              <a:ext uri="{FF2B5EF4-FFF2-40B4-BE49-F238E27FC236}">
                <a16:creationId xmlns:a16="http://schemas.microsoft.com/office/drawing/2014/main" id="{AA1D8336-AB9A-4C62-B34F-8F67013E53EE}"/>
              </a:ext>
            </a:extLst>
          </p:cNvPr>
          <p:cNvCxnSpPr>
            <a:cxnSpLocks noChangeShapeType="1"/>
            <a:stCxn id="26681" idx="3"/>
            <a:endCxn id="26686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87" name="AutoShape 67">
            <a:extLst>
              <a:ext uri="{FF2B5EF4-FFF2-40B4-BE49-F238E27FC236}">
                <a16:creationId xmlns:a16="http://schemas.microsoft.com/office/drawing/2014/main" id="{1225621B-4688-4014-B310-A9C3A8820FBA}"/>
              </a:ext>
            </a:extLst>
          </p:cNvPr>
          <p:cNvCxnSpPr>
            <a:cxnSpLocks noChangeShapeType="1"/>
            <a:stCxn id="26686" idx="5"/>
            <a:endCxn id="26687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88" name="AutoShape 68">
            <a:extLst>
              <a:ext uri="{FF2B5EF4-FFF2-40B4-BE49-F238E27FC236}">
                <a16:creationId xmlns:a16="http://schemas.microsoft.com/office/drawing/2014/main" id="{C15A4CF3-0A7B-4FBF-B8E5-9A8490102B6C}"/>
              </a:ext>
            </a:extLst>
          </p:cNvPr>
          <p:cNvCxnSpPr>
            <a:cxnSpLocks noChangeShapeType="1"/>
            <a:stCxn id="26687" idx="7"/>
            <a:endCxn id="26689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89" name="AutoShape 69">
            <a:extLst>
              <a:ext uri="{FF2B5EF4-FFF2-40B4-BE49-F238E27FC236}">
                <a16:creationId xmlns:a16="http://schemas.microsoft.com/office/drawing/2014/main" id="{2D357285-4BEB-4C0B-B400-406D2785C891}"/>
              </a:ext>
            </a:extLst>
          </p:cNvPr>
          <p:cNvCxnSpPr>
            <a:cxnSpLocks noChangeShapeType="1"/>
            <a:stCxn id="26688" idx="3"/>
            <a:endCxn id="26689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0" name="AutoShape 70">
            <a:extLst>
              <a:ext uri="{FF2B5EF4-FFF2-40B4-BE49-F238E27FC236}">
                <a16:creationId xmlns:a16="http://schemas.microsoft.com/office/drawing/2014/main" id="{67B6D8A2-77EB-4DCA-949E-7368C3EB2C53}"/>
              </a:ext>
            </a:extLst>
          </p:cNvPr>
          <p:cNvCxnSpPr>
            <a:cxnSpLocks noChangeShapeType="1"/>
            <a:stCxn id="26685" idx="4"/>
            <a:endCxn id="26689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1" name="AutoShape 71">
            <a:extLst>
              <a:ext uri="{FF2B5EF4-FFF2-40B4-BE49-F238E27FC236}">
                <a16:creationId xmlns:a16="http://schemas.microsoft.com/office/drawing/2014/main" id="{B5BE76EB-928A-40FF-BD97-47932605AFC7}"/>
              </a:ext>
            </a:extLst>
          </p:cNvPr>
          <p:cNvCxnSpPr>
            <a:cxnSpLocks noChangeShapeType="1"/>
            <a:stCxn id="26681" idx="4"/>
            <a:endCxn id="26687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2" name="AutoShape 72">
            <a:extLst>
              <a:ext uri="{FF2B5EF4-FFF2-40B4-BE49-F238E27FC236}">
                <a16:creationId xmlns:a16="http://schemas.microsoft.com/office/drawing/2014/main" id="{FBEA8F01-D0E5-4A23-BA20-83C6D4528757}"/>
              </a:ext>
            </a:extLst>
          </p:cNvPr>
          <p:cNvCxnSpPr>
            <a:cxnSpLocks noChangeShapeType="1"/>
            <a:stCxn id="26682" idx="3"/>
            <a:endCxn id="26685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3" name="AutoShape 73">
            <a:extLst>
              <a:ext uri="{FF2B5EF4-FFF2-40B4-BE49-F238E27FC236}">
                <a16:creationId xmlns:a16="http://schemas.microsoft.com/office/drawing/2014/main" id="{5C745E03-36A8-40AA-BD36-E8E4D7F57874}"/>
              </a:ext>
            </a:extLst>
          </p:cNvPr>
          <p:cNvCxnSpPr>
            <a:cxnSpLocks noChangeShapeType="1"/>
            <a:stCxn id="26682" idx="4"/>
            <a:endCxn id="26688" idx="0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98" name="Oval 74">
            <a:extLst>
              <a:ext uri="{FF2B5EF4-FFF2-40B4-BE49-F238E27FC236}">
                <a16:creationId xmlns:a16="http://schemas.microsoft.com/office/drawing/2014/main" id="{9CD62E59-31C0-40A7-AB39-88D682582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6699" name="Oval 75">
            <a:extLst>
              <a:ext uri="{FF2B5EF4-FFF2-40B4-BE49-F238E27FC236}">
                <a16:creationId xmlns:a16="http://schemas.microsoft.com/office/drawing/2014/main" id="{1E06AE2E-B204-4AF7-B8DD-0E62C56EC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6700" name="Oval 76">
            <a:extLst>
              <a:ext uri="{FF2B5EF4-FFF2-40B4-BE49-F238E27FC236}">
                <a16:creationId xmlns:a16="http://schemas.microsoft.com/office/drawing/2014/main" id="{8807D86B-995B-4153-867C-863802025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1997" name="AutoShape 77">
            <a:extLst>
              <a:ext uri="{FF2B5EF4-FFF2-40B4-BE49-F238E27FC236}">
                <a16:creationId xmlns:a16="http://schemas.microsoft.com/office/drawing/2014/main" id="{D15CDC5D-910D-491C-8F8C-0333B5EACF28}"/>
              </a:ext>
            </a:extLst>
          </p:cNvPr>
          <p:cNvCxnSpPr>
            <a:cxnSpLocks noChangeShapeType="1"/>
            <a:stCxn id="26687" idx="6"/>
            <a:endCxn id="26698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8" name="AutoShape 78">
            <a:extLst>
              <a:ext uri="{FF2B5EF4-FFF2-40B4-BE49-F238E27FC236}">
                <a16:creationId xmlns:a16="http://schemas.microsoft.com/office/drawing/2014/main" id="{3B8BFCDA-4BB3-43CF-8062-12BD923E118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9" name="AutoShape 79">
            <a:extLst>
              <a:ext uri="{FF2B5EF4-FFF2-40B4-BE49-F238E27FC236}">
                <a16:creationId xmlns:a16="http://schemas.microsoft.com/office/drawing/2014/main" id="{D340859C-F2A3-4354-B565-E5D895467AA0}"/>
              </a:ext>
            </a:extLst>
          </p:cNvPr>
          <p:cNvCxnSpPr>
            <a:cxnSpLocks noChangeShapeType="1"/>
            <a:stCxn id="26686" idx="1"/>
            <a:endCxn id="26700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0" name="AutoShape 80">
            <a:extLst>
              <a:ext uri="{FF2B5EF4-FFF2-40B4-BE49-F238E27FC236}">
                <a16:creationId xmlns:a16="http://schemas.microsoft.com/office/drawing/2014/main" id="{7DA69B07-9733-4F83-9B6F-41B7DB64CFFC}"/>
              </a:ext>
            </a:extLst>
          </p:cNvPr>
          <p:cNvCxnSpPr>
            <a:cxnSpLocks noChangeShapeType="1"/>
            <a:stCxn id="26698" idx="1"/>
            <a:endCxn id="26689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1" name="AutoShape 81">
            <a:extLst>
              <a:ext uri="{FF2B5EF4-FFF2-40B4-BE49-F238E27FC236}">
                <a16:creationId xmlns:a16="http://schemas.microsoft.com/office/drawing/2014/main" id="{C6741C4F-CC10-47CB-8516-1F4024972D71}"/>
              </a:ext>
            </a:extLst>
          </p:cNvPr>
          <p:cNvCxnSpPr>
            <a:cxnSpLocks noChangeShapeType="1"/>
            <a:stCxn id="26688" idx="4"/>
            <a:endCxn id="26698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2" name="AutoShape 82">
            <a:extLst>
              <a:ext uri="{FF2B5EF4-FFF2-40B4-BE49-F238E27FC236}">
                <a16:creationId xmlns:a16="http://schemas.microsoft.com/office/drawing/2014/main" id="{69BBAC89-239A-48D4-95AE-031BA5E4C1F4}"/>
              </a:ext>
            </a:extLst>
          </p:cNvPr>
          <p:cNvCxnSpPr>
            <a:cxnSpLocks noChangeShapeType="1"/>
            <a:stCxn id="26700" idx="7"/>
            <a:endCxn id="26681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707" name="Text Box 83">
            <a:extLst>
              <a:ext uri="{FF2B5EF4-FFF2-40B4-BE49-F238E27FC236}">
                <a16:creationId xmlns:a16="http://schemas.microsoft.com/office/drawing/2014/main" id="{31689909-8E42-4D7B-AFE1-DE93AE1AD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26708" name="Text Box 84">
            <a:extLst>
              <a:ext uri="{FF2B5EF4-FFF2-40B4-BE49-F238E27FC236}">
                <a16:creationId xmlns:a16="http://schemas.microsoft.com/office/drawing/2014/main" id="{96E84A6C-7DC4-4D17-B80C-709848ADE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26709" name="Text Box 85">
            <a:extLst>
              <a:ext uri="{FF2B5EF4-FFF2-40B4-BE49-F238E27FC236}">
                <a16:creationId xmlns:a16="http://schemas.microsoft.com/office/drawing/2014/main" id="{B7732CE9-D6C4-4DDB-822A-6875F8D13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26710" name="Text Box 86">
            <a:extLst>
              <a:ext uri="{FF2B5EF4-FFF2-40B4-BE49-F238E27FC236}">
                <a16:creationId xmlns:a16="http://schemas.microsoft.com/office/drawing/2014/main" id="{76196E78-CEEA-456C-B4FF-4C7F3F822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26711" name="Text Box 87">
            <a:extLst>
              <a:ext uri="{FF2B5EF4-FFF2-40B4-BE49-F238E27FC236}">
                <a16:creationId xmlns:a16="http://schemas.microsoft.com/office/drawing/2014/main" id="{6FC477B2-59D8-4086-89AD-C3A06EE4F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</a:t>
            </a:r>
          </a:p>
        </p:txBody>
      </p:sp>
      <p:sp>
        <p:nvSpPr>
          <p:cNvPr id="26712" name="Text Box 88">
            <a:extLst>
              <a:ext uri="{FF2B5EF4-FFF2-40B4-BE49-F238E27FC236}">
                <a16:creationId xmlns:a16="http://schemas.microsoft.com/office/drawing/2014/main" id="{BE3EDDDB-A7C4-499E-93FB-BCA27C41C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26713" name="Text Box 89">
            <a:extLst>
              <a:ext uri="{FF2B5EF4-FFF2-40B4-BE49-F238E27FC236}">
                <a16:creationId xmlns:a16="http://schemas.microsoft.com/office/drawing/2014/main" id="{CAFE8893-FC21-4933-9806-15095F79B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5</a:t>
            </a:r>
          </a:p>
        </p:txBody>
      </p:sp>
      <p:sp>
        <p:nvSpPr>
          <p:cNvPr id="26714" name="Text Box 90">
            <a:extLst>
              <a:ext uri="{FF2B5EF4-FFF2-40B4-BE49-F238E27FC236}">
                <a16:creationId xmlns:a16="http://schemas.microsoft.com/office/drawing/2014/main" id="{69B594A0-C847-42E7-8E7C-2A1FFEF65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26715" name="Text Box 91">
            <a:extLst>
              <a:ext uri="{FF2B5EF4-FFF2-40B4-BE49-F238E27FC236}">
                <a16:creationId xmlns:a16="http://schemas.microsoft.com/office/drawing/2014/main" id="{CA8C9EC2-47DC-4D34-9E3C-C5C3EFBF3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26716" name="Text Box 92">
            <a:extLst>
              <a:ext uri="{FF2B5EF4-FFF2-40B4-BE49-F238E27FC236}">
                <a16:creationId xmlns:a16="http://schemas.microsoft.com/office/drawing/2014/main" id="{06A9D4C2-C13C-4AFA-A1CE-0487073F6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26717" name="Text Box 93">
            <a:extLst>
              <a:ext uri="{FF2B5EF4-FFF2-40B4-BE49-F238E27FC236}">
                <a16:creationId xmlns:a16="http://schemas.microsoft.com/office/drawing/2014/main" id="{0F748155-AE93-4B36-B125-9B0F550A6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6718" name="Text Box 94">
            <a:extLst>
              <a:ext uri="{FF2B5EF4-FFF2-40B4-BE49-F238E27FC236}">
                <a16:creationId xmlns:a16="http://schemas.microsoft.com/office/drawing/2014/main" id="{735B57DD-1000-41D0-8291-4B1BFC1B5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6719" name="Text Box 95">
            <a:extLst>
              <a:ext uri="{FF2B5EF4-FFF2-40B4-BE49-F238E27FC236}">
                <a16:creationId xmlns:a16="http://schemas.microsoft.com/office/drawing/2014/main" id="{464D7978-E604-40B0-99A4-73FE41279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6720" name="Text Box 96">
            <a:extLst>
              <a:ext uri="{FF2B5EF4-FFF2-40B4-BE49-F238E27FC236}">
                <a16:creationId xmlns:a16="http://schemas.microsoft.com/office/drawing/2014/main" id="{0F616ED4-41C1-457E-97C2-27F37B04D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6721" name="Text Box 97">
            <a:extLst>
              <a:ext uri="{FF2B5EF4-FFF2-40B4-BE49-F238E27FC236}">
                <a16:creationId xmlns:a16="http://schemas.microsoft.com/office/drawing/2014/main" id="{1B198D2E-B6D4-413E-AFC7-B43D444E0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10</a:t>
            </a:r>
          </a:p>
        </p:txBody>
      </p:sp>
      <p:sp>
        <p:nvSpPr>
          <p:cNvPr id="26722" name="Text Box 98">
            <a:extLst>
              <a:ext uri="{FF2B5EF4-FFF2-40B4-BE49-F238E27FC236}">
                <a16:creationId xmlns:a16="http://schemas.microsoft.com/office/drawing/2014/main" id="{3FAE5297-9218-499D-9EAF-843BC1E27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26723" name="Text Box 99">
            <a:extLst>
              <a:ext uri="{FF2B5EF4-FFF2-40B4-BE49-F238E27FC236}">
                <a16:creationId xmlns:a16="http://schemas.microsoft.com/office/drawing/2014/main" id="{E1B0B86F-85A4-4BFB-B36D-12F95D5C2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26724" name="Text Box 100">
            <a:extLst>
              <a:ext uri="{FF2B5EF4-FFF2-40B4-BE49-F238E27FC236}">
                <a16:creationId xmlns:a16="http://schemas.microsoft.com/office/drawing/2014/main" id="{C27AC4A0-AB8F-4A5B-96B4-DB4D9DE7B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26725" name="Text Box 101">
            <a:extLst>
              <a:ext uri="{FF2B5EF4-FFF2-40B4-BE49-F238E27FC236}">
                <a16:creationId xmlns:a16="http://schemas.microsoft.com/office/drawing/2014/main" id="{510E8E2A-C2E5-46D2-9BAC-8BD1F1CEB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26726" name="Text Box 102">
            <a:extLst>
              <a:ext uri="{FF2B5EF4-FFF2-40B4-BE49-F238E27FC236}">
                <a16:creationId xmlns:a16="http://schemas.microsoft.com/office/drawing/2014/main" id="{15361B57-407E-41E3-B18C-160CE9C1E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26727" name="Text Box 103">
            <a:extLst>
              <a:ext uri="{FF2B5EF4-FFF2-40B4-BE49-F238E27FC236}">
                <a16:creationId xmlns:a16="http://schemas.microsoft.com/office/drawing/2014/main" id="{1672447C-8AF4-4C74-852B-53806E633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26728" name="Text Box 104">
            <a:extLst>
              <a:ext uri="{FF2B5EF4-FFF2-40B4-BE49-F238E27FC236}">
                <a16:creationId xmlns:a16="http://schemas.microsoft.com/office/drawing/2014/main" id="{EE56F1E0-636A-470E-8558-9899743B1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6729" name="Text Box 105">
            <a:extLst>
              <a:ext uri="{FF2B5EF4-FFF2-40B4-BE49-F238E27FC236}">
                <a16:creationId xmlns:a16="http://schemas.microsoft.com/office/drawing/2014/main" id="{4AACB569-52F7-4888-A057-2200B79DC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26730" name="Text Box 106">
            <a:extLst>
              <a:ext uri="{FF2B5EF4-FFF2-40B4-BE49-F238E27FC236}">
                <a16:creationId xmlns:a16="http://schemas.microsoft.com/office/drawing/2014/main" id="{9791737E-78D1-4132-A868-FDB278EC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26731" name="Text Box 107">
            <a:extLst>
              <a:ext uri="{FF2B5EF4-FFF2-40B4-BE49-F238E27FC236}">
                <a16:creationId xmlns:a16="http://schemas.microsoft.com/office/drawing/2014/main" id="{A883B30E-1E3D-4F85-9EC0-5803CFFF4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82028" name="AutoShape 108">
            <a:extLst>
              <a:ext uri="{FF2B5EF4-FFF2-40B4-BE49-F238E27FC236}">
                <a16:creationId xmlns:a16="http://schemas.microsoft.com/office/drawing/2014/main" id="{825BA134-31EB-4824-9B79-27C1BB7081E7}"/>
              </a:ext>
            </a:extLst>
          </p:cNvPr>
          <p:cNvCxnSpPr>
            <a:cxnSpLocks noChangeShapeType="1"/>
            <a:stCxn id="26686" idx="4"/>
            <a:endCxn id="26699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>
            <a:extLst>
              <a:ext uri="{FF2B5EF4-FFF2-40B4-BE49-F238E27FC236}">
                <a16:creationId xmlns:a16="http://schemas.microsoft.com/office/drawing/2014/main" id="{87B268C1-A24D-4DD7-9937-AD0A2D0804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7651" name="Oval 3">
            <a:extLst>
              <a:ext uri="{FF2B5EF4-FFF2-40B4-BE49-F238E27FC236}">
                <a16:creationId xmlns:a16="http://schemas.microsoft.com/office/drawing/2014/main" id="{C4D2B284-B743-4CCF-B53F-20393CFC0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2948" name="AutoShape 4">
            <a:extLst>
              <a:ext uri="{FF2B5EF4-FFF2-40B4-BE49-F238E27FC236}">
                <a16:creationId xmlns:a16="http://schemas.microsoft.com/office/drawing/2014/main" id="{F48E54A4-6C25-4E82-A14F-83059746B087}"/>
              </a:ext>
            </a:extLst>
          </p:cNvPr>
          <p:cNvCxnSpPr>
            <a:cxnSpLocks noChangeShapeType="1"/>
            <a:stCxn id="27650" idx="6"/>
            <a:endCxn id="2765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Text Box 5">
            <a:extLst>
              <a:ext uri="{FF2B5EF4-FFF2-40B4-BE49-F238E27FC236}">
                <a16:creationId xmlns:a16="http://schemas.microsoft.com/office/drawing/2014/main" id="{969E212A-0518-41C7-8F40-3A58A7C96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7654" name="Oval 6">
            <a:extLst>
              <a:ext uri="{FF2B5EF4-FFF2-40B4-BE49-F238E27FC236}">
                <a16:creationId xmlns:a16="http://schemas.microsoft.com/office/drawing/2014/main" id="{003DA2C4-188B-49D0-97CF-140B40437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7655" name="Oval 7">
            <a:extLst>
              <a:ext uri="{FF2B5EF4-FFF2-40B4-BE49-F238E27FC236}">
                <a16:creationId xmlns:a16="http://schemas.microsoft.com/office/drawing/2014/main" id="{AA42B74B-1598-4A38-AEFA-BA67E83B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7656" name="Oval 8">
            <a:extLst>
              <a:ext uri="{FF2B5EF4-FFF2-40B4-BE49-F238E27FC236}">
                <a16:creationId xmlns:a16="http://schemas.microsoft.com/office/drawing/2014/main" id="{822873EA-3E55-4AC1-9628-6423AA6AE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7657" name="Oval 9">
            <a:extLst>
              <a:ext uri="{FF2B5EF4-FFF2-40B4-BE49-F238E27FC236}">
                <a16:creationId xmlns:a16="http://schemas.microsoft.com/office/drawing/2014/main" id="{84AC5071-DF1C-478C-82C6-5C79450F1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7658" name="Oval 10">
            <a:extLst>
              <a:ext uri="{FF2B5EF4-FFF2-40B4-BE49-F238E27FC236}">
                <a16:creationId xmlns:a16="http://schemas.microsoft.com/office/drawing/2014/main" id="{BA6DD0E5-1CDE-49B8-A348-FC2104275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2955" name="AutoShape 11">
            <a:extLst>
              <a:ext uri="{FF2B5EF4-FFF2-40B4-BE49-F238E27FC236}">
                <a16:creationId xmlns:a16="http://schemas.microsoft.com/office/drawing/2014/main" id="{5F3A2726-20A7-41B9-9D16-BCD0439AA6B9}"/>
              </a:ext>
            </a:extLst>
          </p:cNvPr>
          <p:cNvCxnSpPr>
            <a:cxnSpLocks noChangeShapeType="1"/>
            <a:stCxn id="27650" idx="3"/>
            <a:endCxn id="27655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6" name="AutoShape 12">
            <a:extLst>
              <a:ext uri="{FF2B5EF4-FFF2-40B4-BE49-F238E27FC236}">
                <a16:creationId xmlns:a16="http://schemas.microsoft.com/office/drawing/2014/main" id="{24E1BE73-8EE7-443A-B4C0-0A222B4E993B}"/>
              </a:ext>
            </a:extLst>
          </p:cNvPr>
          <p:cNvCxnSpPr>
            <a:cxnSpLocks noChangeShapeType="1"/>
            <a:stCxn id="27655" idx="5"/>
            <a:endCxn id="27656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7" name="AutoShape 13">
            <a:extLst>
              <a:ext uri="{FF2B5EF4-FFF2-40B4-BE49-F238E27FC236}">
                <a16:creationId xmlns:a16="http://schemas.microsoft.com/office/drawing/2014/main" id="{17C62061-27B0-47B0-9D79-0A7CCD9E43F2}"/>
              </a:ext>
            </a:extLst>
          </p:cNvPr>
          <p:cNvCxnSpPr>
            <a:cxnSpLocks noChangeShapeType="1"/>
            <a:stCxn id="27656" idx="7"/>
            <a:endCxn id="27658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8" name="AutoShape 14">
            <a:extLst>
              <a:ext uri="{FF2B5EF4-FFF2-40B4-BE49-F238E27FC236}">
                <a16:creationId xmlns:a16="http://schemas.microsoft.com/office/drawing/2014/main" id="{B894D813-8EFC-4346-A36B-AEF84A80AC51}"/>
              </a:ext>
            </a:extLst>
          </p:cNvPr>
          <p:cNvCxnSpPr>
            <a:cxnSpLocks noChangeShapeType="1"/>
            <a:stCxn id="27657" idx="3"/>
            <a:endCxn id="27658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9" name="AutoShape 15">
            <a:extLst>
              <a:ext uri="{FF2B5EF4-FFF2-40B4-BE49-F238E27FC236}">
                <a16:creationId xmlns:a16="http://schemas.microsoft.com/office/drawing/2014/main" id="{B0420EDC-4555-4EC0-A0E2-946654C6F50C}"/>
              </a:ext>
            </a:extLst>
          </p:cNvPr>
          <p:cNvCxnSpPr>
            <a:cxnSpLocks noChangeShapeType="1"/>
            <a:stCxn id="27654" idx="4"/>
            <a:endCxn id="2765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0" name="AutoShape 16">
            <a:extLst>
              <a:ext uri="{FF2B5EF4-FFF2-40B4-BE49-F238E27FC236}">
                <a16:creationId xmlns:a16="http://schemas.microsoft.com/office/drawing/2014/main" id="{06CCD12C-56C0-429A-8D3E-4CB3AE95373B}"/>
              </a:ext>
            </a:extLst>
          </p:cNvPr>
          <p:cNvCxnSpPr>
            <a:cxnSpLocks noChangeShapeType="1"/>
            <a:stCxn id="27650" idx="4"/>
            <a:endCxn id="2765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1" name="AutoShape 17">
            <a:extLst>
              <a:ext uri="{FF2B5EF4-FFF2-40B4-BE49-F238E27FC236}">
                <a16:creationId xmlns:a16="http://schemas.microsoft.com/office/drawing/2014/main" id="{AB574103-E93F-41E2-A18D-4BECFDE6991B}"/>
              </a:ext>
            </a:extLst>
          </p:cNvPr>
          <p:cNvCxnSpPr>
            <a:cxnSpLocks noChangeShapeType="1"/>
            <a:stCxn id="27651" idx="3"/>
            <a:endCxn id="27654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2" name="AutoShape 18">
            <a:extLst>
              <a:ext uri="{FF2B5EF4-FFF2-40B4-BE49-F238E27FC236}">
                <a16:creationId xmlns:a16="http://schemas.microsoft.com/office/drawing/2014/main" id="{740D57DF-18C3-4FF3-99E4-F765CE2CEDE8}"/>
              </a:ext>
            </a:extLst>
          </p:cNvPr>
          <p:cNvCxnSpPr>
            <a:cxnSpLocks noChangeShapeType="1"/>
            <a:stCxn id="27651" idx="4"/>
            <a:endCxn id="2765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7" name="Rectangle 19">
            <a:extLst>
              <a:ext uri="{FF2B5EF4-FFF2-40B4-BE49-F238E27FC236}">
                <a16:creationId xmlns:a16="http://schemas.microsoft.com/office/drawing/2014/main" id="{1F828A14-A995-4540-A871-332DBA03F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7668" name="Oval 20">
            <a:extLst>
              <a:ext uri="{FF2B5EF4-FFF2-40B4-BE49-F238E27FC236}">
                <a16:creationId xmlns:a16="http://schemas.microsoft.com/office/drawing/2014/main" id="{5ECC9FCA-89A0-4AC4-A6DE-B513BCC2A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7669" name="Oval 21">
            <a:extLst>
              <a:ext uri="{FF2B5EF4-FFF2-40B4-BE49-F238E27FC236}">
                <a16:creationId xmlns:a16="http://schemas.microsoft.com/office/drawing/2014/main" id="{334649A1-8BEE-4822-BE70-442D00F7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7670" name="Oval 22">
            <a:extLst>
              <a:ext uri="{FF2B5EF4-FFF2-40B4-BE49-F238E27FC236}">
                <a16:creationId xmlns:a16="http://schemas.microsoft.com/office/drawing/2014/main" id="{7C1D72C4-EAE7-43BA-A8B6-BFDDB8940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2967" name="AutoShape 23">
            <a:extLst>
              <a:ext uri="{FF2B5EF4-FFF2-40B4-BE49-F238E27FC236}">
                <a16:creationId xmlns:a16="http://schemas.microsoft.com/office/drawing/2014/main" id="{9255EF4B-D7DD-4692-B911-2D018B0CA73B}"/>
              </a:ext>
            </a:extLst>
          </p:cNvPr>
          <p:cNvCxnSpPr>
            <a:cxnSpLocks noChangeShapeType="1"/>
            <a:stCxn id="27656" idx="6"/>
            <a:endCxn id="27668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8" name="AutoShape 24">
            <a:extLst>
              <a:ext uri="{FF2B5EF4-FFF2-40B4-BE49-F238E27FC236}">
                <a16:creationId xmlns:a16="http://schemas.microsoft.com/office/drawing/2014/main" id="{2BD3D7E4-694A-4BBF-863C-9D7FC635B81A}"/>
              </a:ext>
            </a:extLst>
          </p:cNvPr>
          <p:cNvCxnSpPr>
            <a:cxnSpLocks noChangeShapeType="1"/>
            <a:stCxn id="27656" idx="2"/>
            <a:endCxn id="27669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9" name="AutoShape 25">
            <a:extLst>
              <a:ext uri="{FF2B5EF4-FFF2-40B4-BE49-F238E27FC236}">
                <a16:creationId xmlns:a16="http://schemas.microsoft.com/office/drawing/2014/main" id="{54CBEB74-C422-461D-8C9C-2F2E8E5405F5}"/>
              </a:ext>
            </a:extLst>
          </p:cNvPr>
          <p:cNvCxnSpPr>
            <a:cxnSpLocks noChangeShapeType="1"/>
            <a:stCxn id="27655" idx="1"/>
            <a:endCxn id="27670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0" name="AutoShape 26">
            <a:extLst>
              <a:ext uri="{FF2B5EF4-FFF2-40B4-BE49-F238E27FC236}">
                <a16:creationId xmlns:a16="http://schemas.microsoft.com/office/drawing/2014/main" id="{D4A4B917-C3C0-4AEB-8F68-7E6DF2F8A68C}"/>
              </a:ext>
            </a:extLst>
          </p:cNvPr>
          <p:cNvCxnSpPr>
            <a:cxnSpLocks noChangeShapeType="1"/>
            <a:stCxn id="27668" idx="1"/>
            <a:endCxn id="27658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1" name="AutoShape 27">
            <a:extLst>
              <a:ext uri="{FF2B5EF4-FFF2-40B4-BE49-F238E27FC236}">
                <a16:creationId xmlns:a16="http://schemas.microsoft.com/office/drawing/2014/main" id="{C43671A4-64C5-47FC-A9C9-4E36E23FDD5C}"/>
              </a:ext>
            </a:extLst>
          </p:cNvPr>
          <p:cNvCxnSpPr>
            <a:cxnSpLocks noChangeShapeType="1"/>
            <a:stCxn id="27657" idx="4"/>
            <a:endCxn id="2766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2" name="AutoShape 28">
            <a:extLst>
              <a:ext uri="{FF2B5EF4-FFF2-40B4-BE49-F238E27FC236}">
                <a16:creationId xmlns:a16="http://schemas.microsoft.com/office/drawing/2014/main" id="{7522EFF8-4A97-4617-BB19-41354D537E06}"/>
              </a:ext>
            </a:extLst>
          </p:cNvPr>
          <p:cNvCxnSpPr>
            <a:cxnSpLocks noChangeShapeType="1"/>
            <a:stCxn id="27670" idx="7"/>
            <a:endCxn id="27650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7" name="Text Box 29">
            <a:extLst>
              <a:ext uri="{FF2B5EF4-FFF2-40B4-BE49-F238E27FC236}">
                <a16:creationId xmlns:a16="http://schemas.microsoft.com/office/drawing/2014/main" id="{B45FEAE2-685C-4249-B471-DE9D02101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</a:t>
            </a:r>
          </a:p>
        </p:txBody>
      </p:sp>
      <p:sp>
        <p:nvSpPr>
          <p:cNvPr id="27678" name="Text Box 30">
            <a:extLst>
              <a:ext uri="{FF2B5EF4-FFF2-40B4-BE49-F238E27FC236}">
                <a16:creationId xmlns:a16="http://schemas.microsoft.com/office/drawing/2014/main" id="{D7E7CA16-6C60-44B7-A431-F4348C568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27679" name="Text Box 31">
            <a:extLst>
              <a:ext uri="{FF2B5EF4-FFF2-40B4-BE49-F238E27FC236}">
                <a16:creationId xmlns:a16="http://schemas.microsoft.com/office/drawing/2014/main" id="{148FE169-8444-41FC-BC36-9B7A80B55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27680" name="Text Box 32">
            <a:extLst>
              <a:ext uri="{FF2B5EF4-FFF2-40B4-BE49-F238E27FC236}">
                <a16:creationId xmlns:a16="http://schemas.microsoft.com/office/drawing/2014/main" id="{B3D89B1E-C586-48FF-A30D-69868AA65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27681" name="Text Box 33">
            <a:extLst>
              <a:ext uri="{FF2B5EF4-FFF2-40B4-BE49-F238E27FC236}">
                <a16:creationId xmlns:a16="http://schemas.microsoft.com/office/drawing/2014/main" id="{A9C04FDE-55D0-4B95-8442-A36D776A9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27682" name="Text Box 34">
            <a:extLst>
              <a:ext uri="{FF2B5EF4-FFF2-40B4-BE49-F238E27FC236}">
                <a16:creationId xmlns:a16="http://schemas.microsoft.com/office/drawing/2014/main" id="{7AD19F4F-9BE2-48C4-A0A9-28C688D2D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27683" name="Text Box 35">
            <a:extLst>
              <a:ext uri="{FF2B5EF4-FFF2-40B4-BE49-F238E27FC236}">
                <a16:creationId xmlns:a16="http://schemas.microsoft.com/office/drawing/2014/main" id="{15A5BD5B-935A-4808-998F-C599B9AED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27684" name="Text Box 36">
            <a:extLst>
              <a:ext uri="{FF2B5EF4-FFF2-40B4-BE49-F238E27FC236}">
                <a16:creationId xmlns:a16="http://schemas.microsoft.com/office/drawing/2014/main" id="{15A2AB8E-FCE5-4FF5-AC72-C7721025F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27685" name="Text Box 37">
            <a:extLst>
              <a:ext uri="{FF2B5EF4-FFF2-40B4-BE49-F238E27FC236}">
                <a16:creationId xmlns:a16="http://schemas.microsoft.com/office/drawing/2014/main" id="{059BEB19-635F-4FCD-8939-5EEB79C49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7686" name="Text Box 38">
            <a:extLst>
              <a:ext uri="{FF2B5EF4-FFF2-40B4-BE49-F238E27FC236}">
                <a16:creationId xmlns:a16="http://schemas.microsoft.com/office/drawing/2014/main" id="{7E99A0E1-4966-401B-90F7-D7D660346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27687" name="Text Box 39">
            <a:extLst>
              <a:ext uri="{FF2B5EF4-FFF2-40B4-BE49-F238E27FC236}">
                <a16:creationId xmlns:a16="http://schemas.microsoft.com/office/drawing/2014/main" id="{BA99C167-2ACA-4A9D-82F8-38FE0996E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7688" name="Text Box 40">
            <a:extLst>
              <a:ext uri="{FF2B5EF4-FFF2-40B4-BE49-F238E27FC236}">
                <a16:creationId xmlns:a16="http://schemas.microsoft.com/office/drawing/2014/main" id="{DD15C323-AD61-4441-9E03-15409316E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7689" name="Text Box 41">
            <a:extLst>
              <a:ext uri="{FF2B5EF4-FFF2-40B4-BE49-F238E27FC236}">
                <a16:creationId xmlns:a16="http://schemas.microsoft.com/office/drawing/2014/main" id="{38C24933-DC8A-4338-88A6-D92505284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27690" name="Text Box 42">
            <a:extLst>
              <a:ext uri="{FF2B5EF4-FFF2-40B4-BE49-F238E27FC236}">
                <a16:creationId xmlns:a16="http://schemas.microsoft.com/office/drawing/2014/main" id="{30151781-6FA6-4716-8C22-18A4E1747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27691" name="Text Box 43">
            <a:extLst>
              <a:ext uri="{FF2B5EF4-FFF2-40B4-BE49-F238E27FC236}">
                <a16:creationId xmlns:a16="http://schemas.microsoft.com/office/drawing/2014/main" id="{7A8AA1B2-9EA0-4CEB-8545-0AA593421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10</a:t>
            </a:r>
          </a:p>
        </p:txBody>
      </p:sp>
      <p:sp>
        <p:nvSpPr>
          <p:cNvPr id="27692" name="Text Box 44">
            <a:extLst>
              <a:ext uri="{FF2B5EF4-FFF2-40B4-BE49-F238E27FC236}">
                <a16:creationId xmlns:a16="http://schemas.microsoft.com/office/drawing/2014/main" id="{9637E081-3413-4784-B001-3E10343F9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27693" name="Text Box 45">
            <a:extLst>
              <a:ext uri="{FF2B5EF4-FFF2-40B4-BE49-F238E27FC236}">
                <a16:creationId xmlns:a16="http://schemas.microsoft.com/office/drawing/2014/main" id="{E8E480E1-3CFE-4452-967E-C6D28B03A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27694" name="Text Box 46">
            <a:extLst>
              <a:ext uri="{FF2B5EF4-FFF2-40B4-BE49-F238E27FC236}">
                <a16:creationId xmlns:a16="http://schemas.microsoft.com/office/drawing/2014/main" id="{31A5B0CA-D2BD-4F88-A0CE-A542C7B59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27695" name="Text Box 47">
            <a:extLst>
              <a:ext uri="{FF2B5EF4-FFF2-40B4-BE49-F238E27FC236}">
                <a16:creationId xmlns:a16="http://schemas.microsoft.com/office/drawing/2014/main" id="{7BE204C3-C7FD-4679-9EDA-2CC183B72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27696" name="Text Box 48">
            <a:extLst>
              <a:ext uri="{FF2B5EF4-FFF2-40B4-BE49-F238E27FC236}">
                <a16:creationId xmlns:a16="http://schemas.microsoft.com/office/drawing/2014/main" id="{842F1E63-16B3-475D-84AC-FD4832A51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27697" name="Text Box 49">
            <a:extLst>
              <a:ext uri="{FF2B5EF4-FFF2-40B4-BE49-F238E27FC236}">
                <a16:creationId xmlns:a16="http://schemas.microsoft.com/office/drawing/2014/main" id="{2CF40F8E-35C9-42EE-87C6-78CC73F7E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27698" name="Text Box 50">
            <a:extLst>
              <a:ext uri="{FF2B5EF4-FFF2-40B4-BE49-F238E27FC236}">
                <a16:creationId xmlns:a16="http://schemas.microsoft.com/office/drawing/2014/main" id="{CC2E759B-377F-49E4-A503-DDE2386F0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7699" name="Text Box 51">
            <a:extLst>
              <a:ext uri="{FF2B5EF4-FFF2-40B4-BE49-F238E27FC236}">
                <a16:creationId xmlns:a16="http://schemas.microsoft.com/office/drawing/2014/main" id="{29882FC7-A458-41F1-AA9F-18B6507A4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27700" name="Text Box 52">
            <a:extLst>
              <a:ext uri="{FF2B5EF4-FFF2-40B4-BE49-F238E27FC236}">
                <a16:creationId xmlns:a16="http://schemas.microsoft.com/office/drawing/2014/main" id="{418D9255-B25D-4248-AF5C-9A137E02A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27701" name="Text Box 53">
            <a:extLst>
              <a:ext uri="{FF2B5EF4-FFF2-40B4-BE49-F238E27FC236}">
                <a16:creationId xmlns:a16="http://schemas.microsoft.com/office/drawing/2014/main" id="{71D87E4F-EA50-49F2-96BA-A811B3DA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82998" name="AutoShape 54">
            <a:extLst>
              <a:ext uri="{FF2B5EF4-FFF2-40B4-BE49-F238E27FC236}">
                <a16:creationId xmlns:a16="http://schemas.microsoft.com/office/drawing/2014/main" id="{3F7B0FCE-6CC8-4B49-A222-F3FB2A28800E}"/>
              </a:ext>
            </a:extLst>
          </p:cNvPr>
          <p:cNvCxnSpPr>
            <a:cxnSpLocks noChangeShapeType="1"/>
            <a:stCxn id="27655" idx="4"/>
            <a:endCxn id="2766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03" name="Text Box 55">
            <a:extLst>
              <a:ext uri="{FF2B5EF4-FFF2-40B4-BE49-F238E27FC236}">
                <a16:creationId xmlns:a16="http://schemas.microsoft.com/office/drawing/2014/main" id="{DF1EC8B1-43D7-4DC2-8E17-6AD743753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Old Graph</a:t>
            </a:r>
          </a:p>
        </p:txBody>
      </p:sp>
      <p:sp>
        <p:nvSpPr>
          <p:cNvPr id="27704" name="Text Box 56">
            <a:extLst>
              <a:ext uri="{FF2B5EF4-FFF2-40B4-BE49-F238E27FC236}">
                <a16:creationId xmlns:a16="http://schemas.microsoft.com/office/drawing/2014/main" id="{5136CAAD-510A-47CE-81BB-D41844462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New Graph</a:t>
            </a:r>
          </a:p>
        </p:txBody>
      </p:sp>
      <p:sp>
        <p:nvSpPr>
          <p:cNvPr id="27705" name="Oval 57">
            <a:extLst>
              <a:ext uri="{FF2B5EF4-FFF2-40B4-BE49-F238E27FC236}">
                <a16:creationId xmlns:a16="http://schemas.microsoft.com/office/drawing/2014/main" id="{2967A6A5-1BEE-45A5-9E40-DC49498F32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7706" name="Oval 58">
            <a:extLst>
              <a:ext uri="{FF2B5EF4-FFF2-40B4-BE49-F238E27FC236}">
                <a16:creationId xmlns:a16="http://schemas.microsoft.com/office/drawing/2014/main" id="{BA04E6CE-C06A-47A5-8D39-E720B8DBD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3003" name="AutoShape 59">
            <a:extLst>
              <a:ext uri="{FF2B5EF4-FFF2-40B4-BE49-F238E27FC236}">
                <a16:creationId xmlns:a16="http://schemas.microsoft.com/office/drawing/2014/main" id="{4EB45681-D53F-4163-B898-6D86931C8875}"/>
              </a:ext>
            </a:extLst>
          </p:cNvPr>
          <p:cNvCxnSpPr>
            <a:cxnSpLocks noChangeShapeType="1"/>
            <a:stCxn id="27705" idx="6"/>
            <a:endCxn id="27706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08" name="Text Box 60">
            <a:extLst>
              <a:ext uri="{FF2B5EF4-FFF2-40B4-BE49-F238E27FC236}">
                <a16:creationId xmlns:a16="http://schemas.microsoft.com/office/drawing/2014/main" id="{764E8F29-C607-43CF-A93A-1D3947A1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7709" name="Oval 61">
            <a:extLst>
              <a:ext uri="{FF2B5EF4-FFF2-40B4-BE49-F238E27FC236}">
                <a16:creationId xmlns:a16="http://schemas.microsoft.com/office/drawing/2014/main" id="{0FFE2D56-1556-4E62-9F6B-3B7D0B884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7710" name="Oval 62">
            <a:extLst>
              <a:ext uri="{FF2B5EF4-FFF2-40B4-BE49-F238E27FC236}">
                <a16:creationId xmlns:a16="http://schemas.microsoft.com/office/drawing/2014/main" id="{7AC4A018-55E0-4088-AA5D-CA8172748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7711" name="Oval 63">
            <a:extLst>
              <a:ext uri="{FF2B5EF4-FFF2-40B4-BE49-F238E27FC236}">
                <a16:creationId xmlns:a16="http://schemas.microsoft.com/office/drawing/2014/main" id="{A645CF15-6862-431E-8B32-0A59A1F93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7712" name="Oval 64">
            <a:extLst>
              <a:ext uri="{FF2B5EF4-FFF2-40B4-BE49-F238E27FC236}">
                <a16:creationId xmlns:a16="http://schemas.microsoft.com/office/drawing/2014/main" id="{311F2364-7450-4F70-9062-E0C1C424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7713" name="Oval 65">
            <a:extLst>
              <a:ext uri="{FF2B5EF4-FFF2-40B4-BE49-F238E27FC236}">
                <a16:creationId xmlns:a16="http://schemas.microsoft.com/office/drawing/2014/main" id="{1F82E656-C68C-42C2-9D3A-A0E5059C4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3010" name="AutoShape 66">
            <a:extLst>
              <a:ext uri="{FF2B5EF4-FFF2-40B4-BE49-F238E27FC236}">
                <a16:creationId xmlns:a16="http://schemas.microsoft.com/office/drawing/2014/main" id="{413CC8F2-06FC-4316-B1A0-AF02FA1F560C}"/>
              </a:ext>
            </a:extLst>
          </p:cNvPr>
          <p:cNvCxnSpPr>
            <a:cxnSpLocks noChangeShapeType="1"/>
            <a:stCxn id="27705" idx="3"/>
            <a:endCxn id="27710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11" name="AutoShape 67">
            <a:extLst>
              <a:ext uri="{FF2B5EF4-FFF2-40B4-BE49-F238E27FC236}">
                <a16:creationId xmlns:a16="http://schemas.microsoft.com/office/drawing/2014/main" id="{2A879547-F31D-4188-BA47-FBCC2C608150}"/>
              </a:ext>
            </a:extLst>
          </p:cNvPr>
          <p:cNvCxnSpPr>
            <a:cxnSpLocks noChangeShapeType="1"/>
            <a:stCxn id="27710" idx="5"/>
            <a:endCxn id="27711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12" name="AutoShape 68">
            <a:extLst>
              <a:ext uri="{FF2B5EF4-FFF2-40B4-BE49-F238E27FC236}">
                <a16:creationId xmlns:a16="http://schemas.microsoft.com/office/drawing/2014/main" id="{25211E7F-F777-4C5F-AD1F-9B194D3993D7}"/>
              </a:ext>
            </a:extLst>
          </p:cNvPr>
          <p:cNvCxnSpPr>
            <a:cxnSpLocks noChangeShapeType="1"/>
            <a:stCxn id="27711" idx="7"/>
            <a:endCxn id="27713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13" name="AutoShape 69">
            <a:extLst>
              <a:ext uri="{FF2B5EF4-FFF2-40B4-BE49-F238E27FC236}">
                <a16:creationId xmlns:a16="http://schemas.microsoft.com/office/drawing/2014/main" id="{2E5A4E16-DF61-4966-A769-80349407D2EB}"/>
              </a:ext>
            </a:extLst>
          </p:cNvPr>
          <p:cNvCxnSpPr>
            <a:cxnSpLocks noChangeShapeType="1"/>
            <a:stCxn id="27712" idx="3"/>
            <a:endCxn id="27713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14" name="AutoShape 70">
            <a:extLst>
              <a:ext uri="{FF2B5EF4-FFF2-40B4-BE49-F238E27FC236}">
                <a16:creationId xmlns:a16="http://schemas.microsoft.com/office/drawing/2014/main" id="{317876C9-2B68-401B-92F3-F530F291EE70}"/>
              </a:ext>
            </a:extLst>
          </p:cNvPr>
          <p:cNvCxnSpPr>
            <a:cxnSpLocks noChangeShapeType="1"/>
            <a:stCxn id="27709" idx="4"/>
            <a:endCxn id="27713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15" name="AutoShape 71">
            <a:extLst>
              <a:ext uri="{FF2B5EF4-FFF2-40B4-BE49-F238E27FC236}">
                <a16:creationId xmlns:a16="http://schemas.microsoft.com/office/drawing/2014/main" id="{A9A1BCAE-6BD9-414F-9DC7-DFAFC2A1CF1B}"/>
              </a:ext>
            </a:extLst>
          </p:cNvPr>
          <p:cNvCxnSpPr>
            <a:cxnSpLocks noChangeShapeType="1"/>
            <a:stCxn id="27705" idx="4"/>
            <a:endCxn id="27711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16" name="AutoShape 72">
            <a:extLst>
              <a:ext uri="{FF2B5EF4-FFF2-40B4-BE49-F238E27FC236}">
                <a16:creationId xmlns:a16="http://schemas.microsoft.com/office/drawing/2014/main" id="{752D0133-E086-4AC0-94E1-3476D7711213}"/>
              </a:ext>
            </a:extLst>
          </p:cNvPr>
          <p:cNvCxnSpPr>
            <a:cxnSpLocks noChangeShapeType="1"/>
            <a:stCxn id="27706" idx="3"/>
            <a:endCxn id="27709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17" name="AutoShape 73">
            <a:extLst>
              <a:ext uri="{FF2B5EF4-FFF2-40B4-BE49-F238E27FC236}">
                <a16:creationId xmlns:a16="http://schemas.microsoft.com/office/drawing/2014/main" id="{CC196935-3724-482F-8179-15BF4AE9347B}"/>
              </a:ext>
            </a:extLst>
          </p:cNvPr>
          <p:cNvCxnSpPr>
            <a:cxnSpLocks noChangeShapeType="1"/>
            <a:stCxn id="27706" idx="4"/>
            <a:endCxn id="27712" idx="0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2" name="Oval 74">
            <a:extLst>
              <a:ext uri="{FF2B5EF4-FFF2-40B4-BE49-F238E27FC236}">
                <a16:creationId xmlns:a16="http://schemas.microsoft.com/office/drawing/2014/main" id="{7F7F81AD-8898-4833-9078-7C3EFECD5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7723" name="Oval 75">
            <a:extLst>
              <a:ext uri="{FF2B5EF4-FFF2-40B4-BE49-F238E27FC236}">
                <a16:creationId xmlns:a16="http://schemas.microsoft.com/office/drawing/2014/main" id="{36CAB817-FE29-4589-8192-EDB82F987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7724" name="Oval 76">
            <a:extLst>
              <a:ext uri="{FF2B5EF4-FFF2-40B4-BE49-F238E27FC236}">
                <a16:creationId xmlns:a16="http://schemas.microsoft.com/office/drawing/2014/main" id="{814476E7-B896-4624-BDAF-84E24585D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3021" name="AutoShape 77">
            <a:extLst>
              <a:ext uri="{FF2B5EF4-FFF2-40B4-BE49-F238E27FC236}">
                <a16:creationId xmlns:a16="http://schemas.microsoft.com/office/drawing/2014/main" id="{4A02D871-6908-476D-9C8E-D3AC9CBC15B1}"/>
              </a:ext>
            </a:extLst>
          </p:cNvPr>
          <p:cNvCxnSpPr>
            <a:cxnSpLocks noChangeShapeType="1"/>
            <a:stCxn id="27711" idx="6"/>
            <a:endCxn id="27722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22" name="AutoShape 78">
            <a:extLst>
              <a:ext uri="{FF2B5EF4-FFF2-40B4-BE49-F238E27FC236}">
                <a16:creationId xmlns:a16="http://schemas.microsoft.com/office/drawing/2014/main" id="{E26C27C3-E278-4193-829F-C08D80200D2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23" name="AutoShape 79">
            <a:extLst>
              <a:ext uri="{FF2B5EF4-FFF2-40B4-BE49-F238E27FC236}">
                <a16:creationId xmlns:a16="http://schemas.microsoft.com/office/drawing/2014/main" id="{8D69136A-7172-4448-AE65-0AD5389A7C4F}"/>
              </a:ext>
            </a:extLst>
          </p:cNvPr>
          <p:cNvCxnSpPr>
            <a:cxnSpLocks noChangeShapeType="1"/>
            <a:stCxn id="27710" idx="1"/>
            <a:endCxn id="27724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24" name="AutoShape 80">
            <a:extLst>
              <a:ext uri="{FF2B5EF4-FFF2-40B4-BE49-F238E27FC236}">
                <a16:creationId xmlns:a16="http://schemas.microsoft.com/office/drawing/2014/main" id="{2F93939C-4429-4915-BC7D-129DA92C4A37}"/>
              </a:ext>
            </a:extLst>
          </p:cNvPr>
          <p:cNvCxnSpPr>
            <a:cxnSpLocks noChangeShapeType="1"/>
            <a:stCxn id="27722" idx="1"/>
            <a:endCxn id="27713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25" name="AutoShape 81">
            <a:extLst>
              <a:ext uri="{FF2B5EF4-FFF2-40B4-BE49-F238E27FC236}">
                <a16:creationId xmlns:a16="http://schemas.microsoft.com/office/drawing/2014/main" id="{45575576-6349-4234-A422-4AACF9AFB15B}"/>
              </a:ext>
            </a:extLst>
          </p:cNvPr>
          <p:cNvCxnSpPr>
            <a:cxnSpLocks noChangeShapeType="1"/>
            <a:stCxn id="27712" idx="4"/>
            <a:endCxn id="27722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26" name="AutoShape 82">
            <a:extLst>
              <a:ext uri="{FF2B5EF4-FFF2-40B4-BE49-F238E27FC236}">
                <a16:creationId xmlns:a16="http://schemas.microsoft.com/office/drawing/2014/main" id="{581569B4-390D-42B9-BACD-78524CE5ED26}"/>
              </a:ext>
            </a:extLst>
          </p:cNvPr>
          <p:cNvCxnSpPr>
            <a:cxnSpLocks noChangeShapeType="1"/>
            <a:stCxn id="27724" idx="7"/>
            <a:endCxn id="27705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31" name="Text Box 83">
            <a:extLst>
              <a:ext uri="{FF2B5EF4-FFF2-40B4-BE49-F238E27FC236}">
                <a16:creationId xmlns:a16="http://schemas.microsoft.com/office/drawing/2014/main" id="{1322C5B5-CAD9-46C0-848F-1A6B08928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27732" name="Text Box 84">
            <a:extLst>
              <a:ext uri="{FF2B5EF4-FFF2-40B4-BE49-F238E27FC236}">
                <a16:creationId xmlns:a16="http://schemas.microsoft.com/office/drawing/2014/main" id="{65DCC01A-8EFE-4384-85F3-4A25F855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27733" name="Text Box 85">
            <a:extLst>
              <a:ext uri="{FF2B5EF4-FFF2-40B4-BE49-F238E27FC236}">
                <a16:creationId xmlns:a16="http://schemas.microsoft.com/office/drawing/2014/main" id="{ECE25FCF-043F-476B-BA2F-EE9D6C7B3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27734" name="Text Box 86">
            <a:extLst>
              <a:ext uri="{FF2B5EF4-FFF2-40B4-BE49-F238E27FC236}">
                <a16:creationId xmlns:a16="http://schemas.microsoft.com/office/drawing/2014/main" id="{52AC23A1-D296-478F-87AB-6094887CA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27735" name="Text Box 87">
            <a:extLst>
              <a:ext uri="{FF2B5EF4-FFF2-40B4-BE49-F238E27FC236}">
                <a16:creationId xmlns:a16="http://schemas.microsoft.com/office/drawing/2014/main" id="{E578713C-8908-4AC7-9BEB-96203FBD7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</a:t>
            </a:r>
          </a:p>
        </p:txBody>
      </p:sp>
      <p:sp>
        <p:nvSpPr>
          <p:cNvPr id="27736" name="Text Box 88">
            <a:extLst>
              <a:ext uri="{FF2B5EF4-FFF2-40B4-BE49-F238E27FC236}">
                <a16:creationId xmlns:a16="http://schemas.microsoft.com/office/drawing/2014/main" id="{2FE648D5-9ACB-4AB9-8449-BDF17798C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27737" name="Text Box 89">
            <a:extLst>
              <a:ext uri="{FF2B5EF4-FFF2-40B4-BE49-F238E27FC236}">
                <a16:creationId xmlns:a16="http://schemas.microsoft.com/office/drawing/2014/main" id="{4FAB1527-A224-4642-863C-9C03D16A1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5</a:t>
            </a:r>
          </a:p>
        </p:txBody>
      </p:sp>
      <p:sp>
        <p:nvSpPr>
          <p:cNvPr id="27738" name="Text Box 90">
            <a:extLst>
              <a:ext uri="{FF2B5EF4-FFF2-40B4-BE49-F238E27FC236}">
                <a16:creationId xmlns:a16="http://schemas.microsoft.com/office/drawing/2014/main" id="{E3FBD584-20FE-4DCB-8A87-9BE16B71B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27739" name="Text Box 91">
            <a:extLst>
              <a:ext uri="{FF2B5EF4-FFF2-40B4-BE49-F238E27FC236}">
                <a16:creationId xmlns:a16="http://schemas.microsoft.com/office/drawing/2014/main" id="{890353DE-1B06-4AED-8C0D-363596708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27740" name="Text Box 92">
            <a:extLst>
              <a:ext uri="{FF2B5EF4-FFF2-40B4-BE49-F238E27FC236}">
                <a16:creationId xmlns:a16="http://schemas.microsoft.com/office/drawing/2014/main" id="{9FD9DCE0-C466-4A1B-BD35-51C762570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27741" name="Text Box 93">
            <a:extLst>
              <a:ext uri="{FF2B5EF4-FFF2-40B4-BE49-F238E27FC236}">
                <a16:creationId xmlns:a16="http://schemas.microsoft.com/office/drawing/2014/main" id="{27193452-253C-4B4B-BA22-C083E1253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7742" name="Text Box 94">
            <a:extLst>
              <a:ext uri="{FF2B5EF4-FFF2-40B4-BE49-F238E27FC236}">
                <a16:creationId xmlns:a16="http://schemas.microsoft.com/office/drawing/2014/main" id="{702D8902-879E-403B-A82B-87AE64A2F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7743" name="Text Box 95">
            <a:extLst>
              <a:ext uri="{FF2B5EF4-FFF2-40B4-BE49-F238E27FC236}">
                <a16:creationId xmlns:a16="http://schemas.microsoft.com/office/drawing/2014/main" id="{E057D7E4-B886-4B94-AF9C-5EA33B6D2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7744" name="Text Box 96">
            <a:extLst>
              <a:ext uri="{FF2B5EF4-FFF2-40B4-BE49-F238E27FC236}">
                <a16:creationId xmlns:a16="http://schemas.microsoft.com/office/drawing/2014/main" id="{32B4C083-611E-4DF4-A619-77C4A433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27745" name="Text Box 97">
            <a:extLst>
              <a:ext uri="{FF2B5EF4-FFF2-40B4-BE49-F238E27FC236}">
                <a16:creationId xmlns:a16="http://schemas.microsoft.com/office/drawing/2014/main" id="{B0DE04C4-974B-481B-9FF9-1A3E7296C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10</a:t>
            </a:r>
          </a:p>
        </p:txBody>
      </p:sp>
      <p:sp>
        <p:nvSpPr>
          <p:cNvPr id="27746" name="Text Box 98">
            <a:extLst>
              <a:ext uri="{FF2B5EF4-FFF2-40B4-BE49-F238E27FC236}">
                <a16:creationId xmlns:a16="http://schemas.microsoft.com/office/drawing/2014/main" id="{61D27C97-2026-4AF5-9347-5392260E9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27747" name="Text Box 99">
            <a:extLst>
              <a:ext uri="{FF2B5EF4-FFF2-40B4-BE49-F238E27FC236}">
                <a16:creationId xmlns:a16="http://schemas.microsoft.com/office/drawing/2014/main" id="{B9058F57-F44B-4098-A914-8DBC479BE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27748" name="Text Box 100">
            <a:extLst>
              <a:ext uri="{FF2B5EF4-FFF2-40B4-BE49-F238E27FC236}">
                <a16:creationId xmlns:a16="http://schemas.microsoft.com/office/drawing/2014/main" id="{2075ED7F-0378-41F4-954A-593DC4BE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27749" name="Text Box 101">
            <a:extLst>
              <a:ext uri="{FF2B5EF4-FFF2-40B4-BE49-F238E27FC236}">
                <a16:creationId xmlns:a16="http://schemas.microsoft.com/office/drawing/2014/main" id="{2FED4FF7-A861-479D-9D63-E6D227216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27750" name="Text Box 102">
            <a:extLst>
              <a:ext uri="{FF2B5EF4-FFF2-40B4-BE49-F238E27FC236}">
                <a16:creationId xmlns:a16="http://schemas.microsoft.com/office/drawing/2014/main" id="{D42B8426-16C8-495F-993D-C79FC9131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27751" name="Text Box 103">
            <a:extLst>
              <a:ext uri="{FF2B5EF4-FFF2-40B4-BE49-F238E27FC236}">
                <a16:creationId xmlns:a16="http://schemas.microsoft.com/office/drawing/2014/main" id="{4F42CDFE-01BC-4531-B07C-734B4F08F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27752" name="Text Box 104">
            <a:extLst>
              <a:ext uri="{FF2B5EF4-FFF2-40B4-BE49-F238E27FC236}">
                <a16:creationId xmlns:a16="http://schemas.microsoft.com/office/drawing/2014/main" id="{AB1ABD96-87FE-4A40-B756-2F2C8809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7753" name="Text Box 105">
            <a:extLst>
              <a:ext uri="{FF2B5EF4-FFF2-40B4-BE49-F238E27FC236}">
                <a16:creationId xmlns:a16="http://schemas.microsoft.com/office/drawing/2014/main" id="{163824D5-6058-485D-952B-B5E7DFACE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27754" name="Text Box 106">
            <a:extLst>
              <a:ext uri="{FF2B5EF4-FFF2-40B4-BE49-F238E27FC236}">
                <a16:creationId xmlns:a16="http://schemas.microsoft.com/office/drawing/2014/main" id="{68349867-F09A-4604-B625-C242CF30D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27755" name="Text Box 107">
            <a:extLst>
              <a:ext uri="{FF2B5EF4-FFF2-40B4-BE49-F238E27FC236}">
                <a16:creationId xmlns:a16="http://schemas.microsoft.com/office/drawing/2014/main" id="{1806579E-DA40-45F5-8E64-1C72E9B28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83052" name="AutoShape 108">
            <a:extLst>
              <a:ext uri="{FF2B5EF4-FFF2-40B4-BE49-F238E27FC236}">
                <a16:creationId xmlns:a16="http://schemas.microsoft.com/office/drawing/2014/main" id="{EE284669-A519-4A5F-8DED-C97DDC470061}"/>
              </a:ext>
            </a:extLst>
          </p:cNvPr>
          <p:cNvCxnSpPr>
            <a:cxnSpLocks noChangeShapeType="1"/>
            <a:stCxn id="27710" idx="4"/>
            <a:endCxn id="27723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2">
            <a:extLst>
              <a:ext uri="{FF2B5EF4-FFF2-40B4-BE49-F238E27FC236}">
                <a16:creationId xmlns:a16="http://schemas.microsoft.com/office/drawing/2014/main" id="{0128B738-E47D-443D-A174-5E5F011673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8675" name="Oval 3">
            <a:extLst>
              <a:ext uri="{FF2B5EF4-FFF2-40B4-BE49-F238E27FC236}">
                <a16:creationId xmlns:a16="http://schemas.microsoft.com/office/drawing/2014/main" id="{294D7E7C-E5BE-40C2-A5C6-5DD9445E7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3972" name="AutoShape 4">
            <a:extLst>
              <a:ext uri="{FF2B5EF4-FFF2-40B4-BE49-F238E27FC236}">
                <a16:creationId xmlns:a16="http://schemas.microsoft.com/office/drawing/2014/main" id="{2ADECBF4-A7C2-4721-9CC3-93B01D5B0125}"/>
              </a:ext>
            </a:extLst>
          </p:cNvPr>
          <p:cNvCxnSpPr>
            <a:cxnSpLocks noChangeShapeType="1"/>
            <a:stCxn id="28674" idx="6"/>
            <a:endCxn id="2867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Text Box 5">
            <a:extLst>
              <a:ext uri="{FF2B5EF4-FFF2-40B4-BE49-F238E27FC236}">
                <a16:creationId xmlns:a16="http://schemas.microsoft.com/office/drawing/2014/main" id="{74434267-3804-4430-B6BE-A1E0E71A4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28678" name="Oval 6">
            <a:extLst>
              <a:ext uri="{FF2B5EF4-FFF2-40B4-BE49-F238E27FC236}">
                <a16:creationId xmlns:a16="http://schemas.microsoft.com/office/drawing/2014/main" id="{77D35D1A-8790-4D12-9152-728F9DC8E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8679" name="Oval 7">
            <a:extLst>
              <a:ext uri="{FF2B5EF4-FFF2-40B4-BE49-F238E27FC236}">
                <a16:creationId xmlns:a16="http://schemas.microsoft.com/office/drawing/2014/main" id="{69882BDB-D32B-45C7-8D75-6882050B2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8680" name="Oval 8">
            <a:extLst>
              <a:ext uri="{FF2B5EF4-FFF2-40B4-BE49-F238E27FC236}">
                <a16:creationId xmlns:a16="http://schemas.microsoft.com/office/drawing/2014/main" id="{AA9BD0C8-308E-4F45-A233-2D375C601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8681" name="Oval 9">
            <a:extLst>
              <a:ext uri="{FF2B5EF4-FFF2-40B4-BE49-F238E27FC236}">
                <a16:creationId xmlns:a16="http://schemas.microsoft.com/office/drawing/2014/main" id="{E4CC51AA-491E-4E5F-B036-F3916DCB8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8682" name="Oval 10">
            <a:extLst>
              <a:ext uri="{FF2B5EF4-FFF2-40B4-BE49-F238E27FC236}">
                <a16:creationId xmlns:a16="http://schemas.microsoft.com/office/drawing/2014/main" id="{61C4F9A6-C878-48DC-B302-02A38A263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3979" name="AutoShape 11">
            <a:extLst>
              <a:ext uri="{FF2B5EF4-FFF2-40B4-BE49-F238E27FC236}">
                <a16:creationId xmlns:a16="http://schemas.microsoft.com/office/drawing/2014/main" id="{E4312350-5B67-47CD-9ED9-DA888BB7E165}"/>
              </a:ext>
            </a:extLst>
          </p:cNvPr>
          <p:cNvCxnSpPr>
            <a:cxnSpLocks noChangeShapeType="1"/>
            <a:stCxn id="28674" idx="3"/>
            <a:endCxn id="28679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0" name="AutoShape 12">
            <a:extLst>
              <a:ext uri="{FF2B5EF4-FFF2-40B4-BE49-F238E27FC236}">
                <a16:creationId xmlns:a16="http://schemas.microsoft.com/office/drawing/2014/main" id="{381EC7C7-2437-4FEF-A83D-4EFC21639416}"/>
              </a:ext>
            </a:extLst>
          </p:cNvPr>
          <p:cNvCxnSpPr>
            <a:cxnSpLocks noChangeShapeType="1"/>
            <a:stCxn id="28679" idx="5"/>
            <a:endCxn id="28680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1" name="AutoShape 13">
            <a:extLst>
              <a:ext uri="{FF2B5EF4-FFF2-40B4-BE49-F238E27FC236}">
                <a16:creationId xmlns:a16="http://schemas.microsoft.com/office/drawing/2014/main" id="{E92746F2-ABC0-4958-8D6E-664F2DAE86E0}"/>
              </a:ext>
            </a:extLst>
          </p:cNvPr>
          <p:cNvCxnSpPr>
            <a:cxnSpLocks noChangeShapeType="1"/>
            <a:stCxn id="28680" idx="7"/>
            <a:endCxn id="28682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2" name="AutoShape 14">
            <a:extLst>
              <a:ext uri="{FF2B5EF4-FFF2-40B4-BE49-F238E27FC236}">
                <a16:creationId xmlns:a16="http://schemas.microsoft.com/office/drawing/2014/main" id="{06659342-1AC3-4617-9492-6B4038C80BA0}"/>
              </a:ext>
            </a:extLst>
          </p:cNvPr>
          <p:cNvCxnSpPr>
            <a:cxnSpLocks noChangeShapeType="1"/>
            <a:stCxn id="28681" idx="3"/>
            <a:endCxn id="28682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3" name="AutoShape 15">
            <a:extLst>
              <a:ext uri="{FF2B5EF4-FFF2-40B4-BE49-F238E27FC236}">
                <a16:creationId xmlns:a16="http://schemas.microsoft.com/office/drawing/2014/main" id="{AC5C8B56-2B7E-4B3C-BF0E-E172DD8C8C99}"/>
              </a:ext>
            </a:extLst>
          </p:cNvPr>
          <p:cNvCxnSpPr>
            <a:cxnSpLocks noChangeShapeType="1"/>
            <a:stCxn id="28678" idx="4"/>
            <a:endCxn id="2868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4" name="AutoShape 16">
            <a:extLst>
              <a:ext uri="{FF2B5EF4-FFF2-40B4-BE49-F238E27FC236}">
                <a16:creationId xmlns:a16="http://schemas.microsoft.com/office/drawing/2014/main" id="{FB7FCDE9-C4B0-4511-9B9E-484FE9437FFE}"/>
              </a:ext>
            </a:extLst>
          </p:cNvPr>
          <p:cNvCxnSpPr>
            <a:cxnSpLocks noChangeShapeType="1"/>
            <a:stCxn id="28674" idx="4"/>
            <a:endCxn id="2868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5" name="AutoShape 17">
            <a:extLst>
              <a:ext uri="{FF2B5EF4-FFF2-40B4-BE49-F238E27FC236}">
                <a16:creationId xmlns:a16="http://schemas.microsoft.com/office/drawing/2014/main" id="{2E408F87-2C00-4171-B9D1-45BF3FCF5F5B}"/>
              </a:ext>
            </a:extLst>
          </p:cNvPr>
          <p:cNvCxnSpPr>
            <a:cxnSpLocks noChangeShapeType="1"/>
            <a:stCxn id="28675" idx="3"/>
            <a:endCxn id="2867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6" name="AutoShape 18">
            <a:extLst>
              <a:ext uri="{FF2B5EF4-FFF2-40B4-BE49-F238E27FC236}">
                <a16:creationId xmlns:a16="http://schemas.microsoft.com/office/drawing/2014/main" id="{74533BCD-DBDC-4C40-A867-A47D24548A5C}"/>
              </a:ext>
            </a:extLst>
          </p:cNvPr>
          <p:cNvCxnSpPr>
            <a:cxnSpLocks noChangeShapeType="1"/>
            <a:stCxn id="28675" idx="4"/>
            <a:endCxn id="2868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1" name="Rectangle 19">
            <a:extLst>
              <a:ext uri="{FF2B5EF4-FFF2-40B4-BE49-F238E27FC236}">
                <a16:creationId xmlns:a16="http://schemas.microsoft.com/office/drawing/2014/main" id="{88427671-6669-4121-AB00-3465BBC47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8692" name="Oval 20">
            <a:extLst>
              <a:ext uri="{FF2B5EF4-FFF2-40B4-BE49-F238E27FC236}">
                <a16:creationId xmlns:a16="http://schemas.microsoft.com/office/drawing/2014/main" id="{2D8296A7-3DB4-4DA0-8774-2E92DDCE6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8693" name="Oval 21">
            <a:extLst>
              <a:ext uri="{FF2B5EF4-FFF2-40B4-BE49-F238E27FC236}">
                <a16:creationId xmlns:a16="http://schemas.microsoft.com/office/drawing/2014/main" id="{1FBC8741-070E-4234-82E0-E62BDDC08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8694" name="Oval 22">
            <a:extLst>
              <a:ext uri="{FF2B5EF4-FFF2-40B4-BE49-F238E27FC236}">
                <a16:creationId xmlns:a16="http://schemas.microsoft.com/office/drawing/2014/main" id="{96B856E2-4945-4444-9AB5-1396F5F8B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3991" name="AutoShape 23">
            <a:extLst>
              <a:ext uri="{FF2B5EF4-FFF2-40B4-BE49-F238E27FC236}">
                <a16:creationId xmlns:a16="http://schemas.microsoft.com/office/drawing/2014/main" id="{B681E496-9055-4B16-81E5-E4E1112B27B5}"/>
              </a:ext>
            </a:extLst>
          </p:cNvPr>
          <p:cNvCxnSpPr>
            <a:cxnSpLocks noChangeShapeType="1"/>
            <a:stCxn id="28680" idx="6"/>
            <a:endCxn id="28692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92" name="AutoShape 24">
            <a:extLst>
              <a:ext uri="{FF2B5EF4-FFF2-40B4-BE49-F238E27FC236}">
                <a16:creationId xmlns:a16="http://schemas.microsoft.com/office/drawing/2014/main" id="{EC7CA688-F378-473B-9068-AD2F6920238A}"/>
              </a:ext>
            </a:extLst>
          </p:cNvPr>
          <p:cNvCxnSpPr>
            <a:cxnSpLocks noChangeShapeType="1"/>
            <a:stCxn id="28680" idx="2"/>
            <a:endCxn id="28693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93" name="AutoShape 25">
            <a:extLst>
              <a:ext uri="{FF2B5EF4-FFF2-40B4-BE49-F238E27FC236}">
                <a16:creationId xmlns:a16="http://schemas.microsoft.com/office/drawing/2014/main" id="{25B115E8-1E69-444A-8FE3-A3865A76E664}"/>
              </a:ext>
            </a:extLst>
          </p:cNvPr>
          <p:cNvCxnSpPr>
            <a:cxnSpLocks noChangeShapeType="1"/>
            <a:stCxn id="28679" idx="1"/>
            <a:endCxn id="28694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94" name="AutoShape 26">
            <a:extLst>
              <a:ext uri="{FF2B5EF4-FFF2-40B4-BE49-F238E27FC236}">
                <a16:creationId xmlns:a16="http://schemas.microsoft.com/office/drawing/2014/main" id="{DD324B75-8546-49F0-8633-178ECB3A8FA4}"/>
              </a:ext>
            </a:extLst>
          </p:cNvPr>
          <p:cNvCxnSpPr>
            <a:cxnSpLocks noChangeShapeType="1"/>
            <a:stCxn id="28692" idx="1"/>
            <a:endCxn id="2868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95" name="AutoShape 27">
            <a:extLst>
              <a:ext uri="{FF2B5EF4-FFF2-40B4-BE49-F238E27FC236}">
                <a16:creationId xmlns:a16="http://schemas.microsoft.com/office/drawing/2014/main" id="{E119BA3A-98D1-4F1C-B1B2-FA3CC07BD103}"/>
              </a:ext>
            </a:extLst>
          </p:cNvPr>
          <p:cNvCxnSpPr>
            <a:cxnSpLocks noChangeShapeType="1"/>
            <a:stCxn id="28681" idx="4"/>
            <a:endCxn id="2869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96" name="AutoShape 28">
            <a:extLst>
              <a:ext uri="{FF2B5EF4-FFF2-40B4-BE49-F238E27FC236}">
                <a16:creationId xmlns:a16="http://schemas.microsoft.com/office/drawing/2014/main" id="{9D117CD6-4F45-4D83-8444-203469C2AFCA}"/>
              </a:ext>
            </a:extLst>
          </p:cNvPr>
          <p:cNvCxnSpPr>
            <a:cxnSpLocks noChangeShapeType="1"/>
            <a:stCxn id="28694" idx="7"/>
            <a:endCxn id="2867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1" name="Text Box 29">
            <a:extLst>
              <a:ext uri="{FF2B5EF4-FFF2-40B4-BE49-F238E27FC236}">
                <a16:creationId xmlns:a16="http://schemas.microsoft.com/office/drawing/2014/main" id="{4F9525C4-6C4F-48D9-AF9F-BFC3F0A8B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</a:t>
            </a:r>
          </a:p>
        </p:txBody>
      </p:sp>
      <p:sp>
        <p:nvSpPr>
          <p:cNvPr id="28702" name="Text Box 30">
            <a:extLst>
              <a:ext uri="{FF2B5EF4-FFF2-40B4-BE49-F238E27FC236}">
                <a16:creationId xmlns:a16="http://schemas.microsoft.com/office/drawing/2014/main" id="{259B2280-E7BA-424C-938C-5F8CAF13F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28703" name="Text Box 31">
            <a:extLst>
              <a:ext uri="{FF2B5EF4-FFF2-40B4-BE49-F238E27FC236}">
                <a16:creationId xmlns:a16="http://schemas.microsoft.com/office/drawing/2014/main" id="{9D65B366-BE0E-43D1-B40F-33B02C82C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28704" name="Text Box 32">
            <a:extLst>
              <a:ext uri="{FF2B5EF4-FFF2-40B4-BE49-F238E27FC236}">
                <a16:creationId xmlns:a16="http://schemas.microsoft.com/office/drawing/2014/main" id="{B08C4083-066C-4676-A6D7-215696072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8705" name="Text Box 33">
            <a:extLst>
              <a:ext uri="{FF2B5EF4-FFF2-40B4-BE49-F238E27FC236}">
                <a16:creationId xmlns:a16="http://schemas.microsoft.com/office/drawing/2014/main" id="{71E05AF3-3EEC-448F-B7FE-A5B6D8E11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8706" name="Text Box 34">
            <a:extLst>
              <a:ext uri="{FF2B5EF4-FFF2-40B4-BE49-F238E27FC236}">
                <a16:creationId xmlns:a16="http://schemas.microsoft.com/office/drawing/2014/main" id="{0E561FDE-2C1B-4D69-A02D-521C6FA83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28707" name="Text Box 35">
            <a:extLst>
              <a:ext uri="{FF2B5EF4-FFF2-40B4-BE49-F238E27FC236}">
                <a16:creationId xmlns:a16="http://schemas.microsoft.com/office/drawing/2014/main" id="{A90B78D1-09F0-471B-BEED-299A86F4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28708" name="Text Box 36">
            <a:extLst>
              <a:ext uri="{FF2B5EF4-FFF2-40B4-BE49-F238E27FC236}">
                <a16:creationId xmlns:a16="http://schemas.microsoft.com/office/drawing/2014/main" id="{20DBFA2F-7A48-4BC5-B693-75C048067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28709" name="Text Box 37">
            <a:extLst>
              <a:ext uri="{FF2B5EF4-FFF2-40B4-BE49-F238E27FC236}">
                <a16:creationId xmlns:a16="http://schemas.microsoft.com/office/drawing/2014/main" id="{36019B2E-6566-4B12-8979-03399ACA0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8710" name="Text Box 38">
            <a:extLst>
              <a:ext uri="{FF2B5EF4-FFF2-40B4-BE49-F238E27FC236}">
                <a16:creationId xmlns:a16="http://schemas.microsoft.com/office/drawing/2014/main" id="{24ED9641-9799-4FA3-9C0D-0C55BE2EF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28711" name="Text Box 39">
            <a:extLst>
              <a:ext uri="{FF2B5EF4-FFF2-40B4-BE49-F238E27FC236}">
                <a16:creationId xmlns:a16="http://schemas.microsoft.com/office/drawing/2014/main" id="{74FD7FF5-D556-4434-A6BD-B88E5692C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8712" name="Text Box 40">
            <a:extLst>
              <a:ext uri="{FF2B5EF4-FFF2-40B4-BE49-F238E27FC236}">
                <a16:creationId xmlns:a16="http://schemas.microsoft.com/office/drawing/2014/main" id="{508C76D4-59D3-4BC3-9D54-31CBDF31B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8713" name="Text Box 41">
            <a:extLst>
              <a:ext uri="{FF2B5EF4-FFF2-40B4-BE49-F238E27FC236}">
                <a16:creationId xmlns:a16="http://schemas.microsoft.com/office/drawing/2014/main" id="{27F6D4C5-25AF-4E45-A5F7-3313C5C0C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28714" name="Text Box 42">
            <a:extLst>
              <a:ext uri="{FF2B5EF4-FFF2-40B4-BE49-F238E27FC236}">
                <a16:creationId xmlns:a16="http://schemas.microsoft.com/office/drawing/2014/main" id="{85135C3A-BB94-43DA-8F4A-BA6996CBE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28715" name="Text Box 43">
            <a:extLst>
              <a:ext uri="{FF2B5EF4-FFF2-40B4-BE49-F238E27FC236}">
                <a16:creationId xmlns:a16="http://schemas.microsoft.com/office/drawing/2014/main" id="{325F4305-A9A6-420B-96F3-289B6920D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10</a:t>
            </a:r>
          </a:p>
        </p:txBody>
      </p:sp>
      <p:sp>
        <p:nvSpPr>
          <p:cNvPr id="28716" name="Text Box 44">
            <a:extLst>
              <a:ext uri="{FF2B5EF4-FFF2-40B4-BE49-F238E27FC236}">
                <a16:creationId xmlns:a16="http://schemas.microsoft.com/office/drawing/2014/main" id="{E16E4230-282C-4AC7-96BE-81BE067BA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28717" name="Text Box 45">
            <a:extLst>
              <a:ext uri="{FF2B5EF4-FFF2-40B4-BE49-F238E27FC236}">
                <a16:creationId xmlns:a16="http://schemas.microsoft.com/office/drawing/2014/main" id="{E5E4CCC7-C91A-4202-88D1-4A7748057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28718" name="Text Box 46">
            <a:extLst>
              <a:ext uri="{FF2B5EF4-FFF2-40B4-BE49-F238E27FC236}">
                <a16:creationId xmlns:a16="http://schemas.microsoft.com/office/drawing/2014/main" id="{7FE91684-75B2-4EF2-8F09-0144FEDA7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28719" name="Text Box 47">
            <a:extLst>
              <a:ext uri="{FF2B5EF4-FFF2-40B4-BE49-F238E27FC236}">
                <a16:creationId xmlns:a16="http://schemas.microsoft.com/office/drawing/2014/main" id="{E9DD0D2A-CF83-4F80-8EA0-EAE8EAF6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28720" name="Text Box 48">
            <a:extLst>
              <a:ext uri="{FF2B5EF4-FFF2-40B4-BE49-F238E27FC236}">
                <a16:creationId xmlns:a16="http://schemas.microsoft.com/office/drawing/2014/main" id="{A455BF38-B3E3-455B-AA75-8F1AA9E5B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28721" name="Text Box 49">
            <a:extLst>
              <a:ext uri="{FF2B5EF4-FFF2-40B4-BE49-F238E27FC236}">
                <a16:creationId xmlns:a16="http://schemas.microsoft.com/office/drawing/2014/main" id="{DE6B8CF9-216B-4812-802B-3ADDC8DFC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28722" name="Text Box 50">
            <a:extLst>
              <a:ext uri="{FF2B5EF4-FFF2-40B4-BE49-F238E27FC236}">
                <a16:creationId xmlns:a16="http://schemas.microsoft.com/office/drawing/2014/main" id="{B68A55F8-9D09-4314-BB41-4F3244D57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8723" name="Text Box 51">
            <a:extLst>
              <a:ext uri="{FF2B5EF4-FFF2-40B4-BE49-F238E27FC236}">
                <a16:creationId xmlns:a16="http://schemas.microsoft.com/office/drawing/2014/main" id="{9624C54D-4645-458A-BEA5-1E6D8DE89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28724" name="Text Box 52">
            <a:extLst>
              <a:ext uri="{FF2B5EF4-FFF2-40B4-BE49-F238E27FC236}">
                <a16:creationId xmlns:a16="http://schemas.microsoft.com/office/drawing/2014/main" id="{455C7B3F-167A-4B3A-B380-75256E923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28725" name="Text Box 53">
            <a:extLst>
              <a:ext uri="{FF2B5EF4-FFF2-40B4-BE49-F238E27FC236}">
                <a16:creationId xmlns:a16="http://schemas.microsoft.com/office/drawing/2014/main" id="{E7144CEE-3524-4587-881E-4A519D279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84022" name="AutoShape 54">
            <a:extLst>
              <a:ext uri="{FF2B5EF4-FFF2-40B4-BE49-F238E27FC236}">
                <a16:creationId xmlns:a16="http://schemas.microsoft.com/office/drawing/2014/main" id="{7BC00813-79B5-4023-95B8-342AB5A8768F}"/>
              </a:ext>
            </a:extLst>
          </p:cNvPr>
          <p:cNvCxnSpPr>
            <a:cxnSpLocks noChangeShapeType="1"/>
            <a:stCxn id="28679" idx="4"/>
            <a:endCxn id="2869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27" name="Text Box 55">
            <a:extLst>
              <a:ext uri="{FF2B5EF4-FFF2-40B4-BE49-F238E27FC236}">
                <a16:creationId xmlns:a16="http://schemas.microsoft.com/office/drawing/2014/main" id="{8E59F71E-E4D6-49D5-ACF3-18E58379F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Old Graph</a:t>
            </a:r>
          </a:p>
        </p:txBody>
      </p:sp>
      <p:sp>
        <p:nvSpPr>
          <p:cNvPr id="28728" name="Text Box 56">
            <a:extLst>
              <a:ext uri="{FF2B5EF4-FFF2-40B4-BE49-F238E27FC236}">
                <a16:creationId xmlns:a16="http://schemas.microsoft.com/office/drawing/2014/main" id="{A10A1A34-525A-493C-9BE5-A7D2C67F1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New Graph</a:t>
            </a:r>
          </a:p>
        </p:txBody>
      </p:sp>
      <p:sp>
        <p:nvSpPr>
          <p:cNvPr id="28729" name="Oval 57">
            <a:extLst>
              <a:ext uri="{FF2B5EF4-FFF2-40B4-BE49-F238E27FC236}">
                <a16:creationId xmlns:a16="http://schemas.microsoft.com/office/drawing/2014/main" id="{081645E8-D36A-4E79-86DC-AB882A70FF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8730" name="Oval 58">
            <a:extLst>
              <a:ext uri="{FF2B5EF4-FFF2-40B4-BE49-F238E27FC236}">
                <a16:creationId xmlns:a16="http://schemas.microsoft.com/office/drawing/2014/main" id="{5B432806-B1C2-4B78-ADEB-AF49DF954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4027" name="AutoShape 59">
            <a:extLst>
              <a:ext uri="{FF2B5EF4-FFF2-40B4-BE49-F238E27FC236}">
                <a16:creationId xmlns:a16="http://schemas.microsoft.com/office/drawing/2014/main" id="{8A860196-3E6D-4CCE-B39A-76670669CA27}"/>
              </a:ext>
            </a:extLst>
          </p:cNvPr>
          <p:cNvCxnSpPr>
            <a:cxnSpLocks noChangeShapeType="1"/>
            <a:stCxn id="28729" idx="6"/>
            <a:endCxn id="28730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32" name="Text Box 60">
            <a:extLst>
              <a:ext uri="{FF2B5EF4-FFF2-40B4-BE49-F238E27FC236}">
                <a16:creationId xmlns:a16="http://schemas.microsoft.com/office/drawing/2014/main" id="{DF9F72FC-9656-4288-A9D2-D22B4EACD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8733" name="Oval 61">
            <a:extLst>
              <a:ext uri="{FF2B5EF4-FFF2-40B4-BE49-F238E27FC236}">
                <a16:creationId xmlns:a16="http://schemas.microsoft.com/office/drawing/2014/main" id="{6B1A510F-0815-41F7-8165-4088F7D96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8734" name="Oval 62">
            <a:extLst>
              <a:ext uri="{FF2B5EF4-FFF2-40B4-BE49-F238E27FC236}">
                <a16:creationId xmlns:a16="http://schemas.microsoft.com/office/drawing/2014/main" id="{5046E90D-7C32-4389-A893-A82F1E91E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8735" name="Oval 63">
            <a:extLst>
              <a:ext uri="{FF2B5EF4-FFF2-40B4-BE49-F238E27FC236}">
                <a16:creationId xmlns:a16="http://schemas.microsoft.com/office/drawing/2014/main" id="{93F4266B-FC93-4413-AC76-7A94FB1AF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8736" name="Oval 64">
            <a:extLst>
              <a:ext uri="{FF2B5EF4-FFF2-40B4-BE49-F238E27FC236}">
                <a16:creationId xmlns:a16="http://schemas.microsoft.com/office/drawing/2014/main" id="{689C3E45-5654-4182-9A01-85DE652D5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8737" name="Oval 65">
            <a:extLst>
              <a:ext uri="{FF2B5EF4-FFF2-40B4-BE49-F238E27FC236}">
                <a16:creationId xmlns:a16="http://schemas.microsoft.com/office/drawing/2014/main" id="{9A8457BB-1AF0-48B2-9FB6-23E3416B3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4034" name="AutoShape 66">
            <a:extLst>
              <a:ext uri="{FF2B5EF4-FFF2-40B4-BE49-F238E27FC236}">
                <a16:creationId xmlns:a16="http://schemas.microsoft.com/office/drawing/2014/main" id="{DEFD9600-4E70-42E3-AC4C-EE0148888403}"/>
              </a:ext>
            </a:extLst>
          </p:cNvPr>
          <p:cNvCxnSpPr>
            <a:cxnSpLocks noChangeShapeType="1"/>
            <a:stCxn id="28729" idx="3"/>
            <a:endCxn id="28734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35" name="AutoShape 67">
            <a:extLst>
              <a:ext uri="{FF2B5EF4-FFF2-40B4-BE49-F238E27FC236}">
                <a16:creationId xmlns:a16="http://schemas.microsoft.com/office/drawing/2014/main" id="{573C4798-EFAB-4194-9190-F95002F67432}"/>
              </a:ext>
            </a:extLst>
          </p:cNvPr>
          <p:cNvCxnSpPr>
            <a:cxnSpLocks noChangeShapeType="1"/>
            <a:stCxn id="28734" idx="5"/>
            <a:endCxn id="28735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36" name="AutoShape 68">
            <a:extLst>
              <a:ext uri="{FF2B5EF4-FFF2-40B4-BE49-F238E27FC236}">
                <a16:creationId xmlns:a16="http://schemas.microsoft.com/office/drawing/2014/main" id="{B9624EE4-21A4-4958-8611-292384A17E3F}"/>
              </a:ext>
            </a:extLst>
          </p:cNvPr>
          <p:cNvCxnSpPr>
            <a:cxnSpLocks noChangeShapeType="1"/>
            <a:stCxn id="28735" idx="7"/>
            <a:endCxn id="28737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37" name="AutoShape 69">
            <a:extLst>
              <a:ext uri="{FF2B5EF4-FFF2-40B4-BE49-F238E27FC236}">
                <a16:creationId xmlns:a16="http://schemas.microsoft.com/office/drawing/2014/main" id="{23A2B687-AE2E-4F81-B05A-A220A05EA0AC}"/>
              </a:ext>
            </a:extLst>
          </p:cNvPr>
          <p:cNvCxnSpPr>
            <a:cxnSpLocks noChangeShapeType="1"/>
            <a:stCxn id="28736" idx="3"/>
            <a:endCxn id="28737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38" name="AutoShape 70">
            <a:extLst>
              <a:ext uri="{FF2B5EF4-FFF2-40B4-BE49-F238E27FC236}">
                <a16:creationId xmlns:a16="http://schemas.microsoft.com/office/drawing/2014/main" id="{93FBCADE-6FF4-4AF1-AB8A-5F75D145E5E2}"/>
              </a:ext>
            </a:extLst>
          </p:cNvPr>
          <p:cNvCxnSpPr>
            <a:cxnSpLocks noChangeShapeType="1"/>
            <a:stCxn id="28733" idx="4"/>
            <a:endCxn id="28737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39" name="AutoShape 71">
            <a:extLst>
              <a:ext uri="{FF2B5EF4-FFF2-40B4-BE49-F238E27FC236}">
                <a16:creationId xmlns:a16="http://schemas.microsoft.com/office/drawing/2014/main" id="{74FF7AE2-8001-4975-9BAC-7EEA0C52E1F0}"/>
              </a:ext>
            </a:extLst>
          </p:cNvPr>
          <p:cNvCxnSpPr>
            <a:cxnSpLocks noChangeShapeType="1"/>
            <a:stCxn id="28729" idx="4"/>
            <a:endCxn id="28735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40" name="AutoShape 72">
            <a:extLst>
              <a:ext uri="{FF2B5EF4-FFF2-40B4-BE49-F238E27FC236}">
                <a16:creationId xmlns:a16="http://schemas.microsoft.com/office/drawing/2014/main" id="{C416B06C-6D4F-450C-A098-DFEFC7996728}"/>
              </a:ext>
            </a:extLst>
          </p:cNvPr>
          <p:cNvCxnSpPr>
            <a:cxnSpLocks noChangeShapeType="1"/>
            <a:stCxn id="28730" idx="3"/>
            <a:endCxn id="28733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41" name="AutoShape 73">
            <a:extLst>
              <a:ext uri="{FF2B5EF4-FFF2-40B4-BE49-F238E27FC236}">
                <a16:creationId xmlns:a16="http://schemas.microsoft.com/office/drawing/2014/main" id="{92E6F6B4-6922-4F06-A8E2-7052A7D31C1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46" name="Oval 74">
            <a:extLst>
              <a:ext uri="{FF2B5EF4-FFF2-40B4-BE49-F238E27FC236}">
                <a16:creationId xmlns:a16="http://schemas.microsoft.com/office/drawing/2014/main" id="{D754AF45-02A9-4564-97FA-46410C47F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8747" name="Oval 75">
            <a:extLst>
              <a:ext uri="{FF2B5EF4-FFF2-40B4-BE49-F238E27FC236}">
                <a16:creationId xmlns:a16="http://schemas.microsoft.com/office/drawing/2014/main" id="{D05046CD-15B7-4E4F-9C5A-0E186609F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8748" name="Oval 76">
            <a:extLst>
              <a:ext uri="{FF2B5EF4-FFF2-40B4-BE49-F238E27FC236}">
                <a16:creationId xmlns:a16="http://schemas.microsoft.com/office/drawing/2014/main" id="{2762D9AF-2C19-4853-8F18-7385866AB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4045" name="AutoShape 77">
            <a:extLst>
              <a:ext uri="{FF2B5EF4-FFF2-40B4-BE49-F238E27FC236}">
                <a16:creationId xmlns:a16="http://schemas.microsoft.com/office/drawing/2014/main" id="{9827B6E8-F693-457A-98F9-1D7C3CD4B93F}"/>
              </a:ext>
            </a:extLst>
          </p:cNvPr>
          <p:cNvCxnSpPr>
            <a:cxnSpLocks noChangeShapeType="1"/>
            <a:stCxn id="28735" idx="6"/>
            <a:endCxn id="28746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46" name="AutoShape 78">
            <a:extLst>
              <a:ext uri="{FF2B5EF4-FFF2-40B4-BE49-F238E27FC236}">
                <a16:creationId xmlns:a16="http://schemas.microsoft.com/office/drawing/2014/main" id="{71CA36DD-CFBF-4620-8FAC-A2401CB8E01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47" name="AutoShape 79">
            <a:extLst>
              <a:ext uri="{FF2B5EF4-FFF2-40B4-BE49-F238E27FC236}">
                <a16:creationId xmlns:a16="http://schemas.microsoft.com/office/drawing/2014/main" id="{24C59681-1009-4A29-8F42-3019E8946C5E}"/>
              </a:ext>
            </a:extLst>
          </p:cNvPr>
          <p:cNvCxnSpPr>
            <a:cxnSpLocks noChangeShapeType="1"/>
            <a:stCxn id="28734" idx="1"/>
            <a:endCxn id="28748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48" name="AutoShape 80">
            <a:extLst>
              <a:ext uri="{FF2B5EF4-FFF2-40B4-BE49-F238E27FC236}">
                <a16:creationId xmlns:a16="http://schemas.microsoft.com/office/drawing/2014/main" id="{76133AD8-97CD-4F7E-937E-841623ABB201}"/>
              </a:ext>
            </a:extLst>
          </p:cNvPr>
          <p:cNvCxnSpPr>
            <a:cxnSpLocks noChangeShapeType="1"/>
            <a:stCxn id="28746" idx="1"/>
            <a:endCxn id="28737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49" name="AutoShape 81">
            <a:extLst>
              <a:ext uri="{FF2B5EF4-FFF2-40B4-BE49-F238E27FC236}">
                <a16:creationId xmlns:a16="http://schemas.microsoft.com/office/drawing/2014/main" id="{95090591-CC5B-49A5-99F8-47359AE2479F}"/>
              </a:ext>
            </a:extLst>
          </p:cNvPr>
          <p:cNvCxnSpPr>
            <a:cxnSpLocks noChangeShapeType="1"/>
            <a:stCxn id="28736" idx="4"/>
            <a:endCxn id="28746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50" name="AutoShape 82">
            <a:extLst>
              <a:ext uri="{FF2B5EF4-FFF2-40B4-BE49-F238E27FC236}">
                <a16:creationId xmlns:a16="http://schemas.microsoft.com/office/drawing/2014/main" id="{ABA2733C-C45B-4D84-88E3-76E2FC53F457}"/>
              </a:ext>
            </a:extLst>
          </p:cNvPr>
          <p:cNvCxnSpPr>
            <a:cxnSpLocks noChangeShapeType="1"/>
            <a:stCxn id="28748" idx="7"/>
            <a:endCxn id="28729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55" name="Text Box 83">
            <a:extLst>
              <a:ext uri="{FF2B5EF4-FFF2-40B4-BE49-F238E27FC236}">
                <a16:creationId xmlns:a16="http://schemas.microsoft.com/office/drawing/2014/main" id="{5657B13F-BD23-4763-90C3-35E935419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28756" name="Text Box 84">
            <a:extLst>
              <a:ext uri="{FF2B5EF4-FFF2-40B4-BE49-F238E27FC236}">
                <a16:creationId xmlns:a16="http://schemas.microsoft.com/office/drawing/2014/main" id="{F18EE6FB-955D-4A07-9A20-EB8E2372B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28757" name="Text Box 85">
            <a:extLst>
              <a:ext uri="{FF2B5EF4-FFF2-40B4-BE49-F238E27FC236}">
                <a16:creationId xmlns:a16="http://schemas.microsoft.com/office/drawing/2014/main" id="{FFE5E57E-C31B-456F-934A-9675394A6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28758" name="Text Box 86">
            <a:extLst>
              <a:ext uri="{FF2B5EF4-FFF2-40B4-BE49-F238E27FC236}">
                <a16:creationId xmlns:a16="http://schemas.microsoft.com/office/drawing/2014/main" id="{3C9B41F6-A52F-4B90-A76A-1D0DAC874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8759" name="Text Box 87">
            <a:extLst>
              <a:ext uri="{FF2B5EF4-FFF2-40B4-BE49-F238E27FC236}">
                <a16:creationId xmlns:a16="http://schemas.microsoft.com/office/drawing/2014/main" id="{5E82EAE3-D360-4C4F-BE6A-A5EB1DC7C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8760" name="Text Box 88">
            <a:extLst>
              <a:ext uri="{FF2B5EF4-FFF2-40B4-BE49-F238E27FC236}">
                <a16:creationId xmlns:a16="http://schemas.microsoft.com/office/drawing/2014/main" id="{D3418F78-7558-4AF9-AC83-515A45009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28761" name="Text Box 89">
            <a:extLst>
              <a:ext uri="{FF2B5EF4-FFF2-40B4-BE49-F238E27FC236}">
                <a16:creationId xmlns:a16="http://schemas.microsoft.com/office/drawing/2014/main" id="{BAB3DE14-EE72-4A98-A7AB-04E143348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5</a:t>
            </a:r>
          </a:p>
        </p:txBody>
      </p:sp>
      <p:sp>
        <p:nvSpPr>
          <p:cNvPr id="28762" name="Text Box 90">
            <a:extLst>
              <a:ext uri="{FF2B5EF4-FFF2-40B4-BE49-F238E27FC236}">
                <a16:creationId xmlns:a16="http://schemas.microsoft.com/office/drawing/2014/main" id="{257E30FF-1868-4163-BDDE-A10460398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28763" name="Text Box 91">
            <a:extLst>
              <a:ext uri="{FF2B5EF4-FFF2-40B4-BE49-F238E27FC236}">
                <a16:creationId xmlns:a16="http://schemas.microsoft.com/office/drawing/2014/main" id="{05BC8C66-0B4C-4854-930B-6DFA164D9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28764" name="Text Box 92">
            <a:extLst>
              <a:ext uri="{FF2B5EF4-FFF2-40B4-BE49-F238E27FC236}">
                <a16:creationId xmlns:a16="http://schemas.microsoft.com/office/drawing/2014/main" id="{962B0724-6A60-4634-A2E0-C08B7173A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28765" name="Text Box 93">
            <a:extLst>
              <a:ext uri="{FF2B5EF4-FFF2-40B4-BE49-F238E27FC236}">
                <a16:creationId xmlns:a16="http://schemas.microsoft.com/office/drawing/2014/main" id="{FB326A2B-A326-4500-AC00-97D64CB5C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8766" name="Text Box 94">
            <a:extLst>
              <a:ext uri="{FF2B5EF4-FFF2-40B4-BE49-F238E27FC236}">
                <a16:creationId xmlns:a16="http://schemas.microsoft.com/office/drawing/2014/main" id="{BD5F8AC5-E848-40BD-A2A2-D1A022074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8767" name="Text Box 95">
            <a:extLst>
              <a:ext uri="{FF2B5EF4-FFF2-40B4-BE49-F238E27FC236}">
                <a16:creationId xmlns:a16="http://schemas.microsoft.com/office/drawing/2014/main" id="{B87EB6F9-832A-4DC3-BE90-C6B47406B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8768" name="Text Box 96">
            <a:extLst>
              <a:ext uri="{FF2B5EF4-FFF2-40B4-BE49-F238E27FC236}">
                <a16:creationId xmlns:a16="http://schemas.microsoft.com/office/drawing/2014/main" id="{19598A5C-7C1F-425A-AA3E-D43F9A9C0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28769" name="Text Box 97">
            <a:extLst>
              <a:ext uri="{FF2B5EF4-FFF2-40B4-BE49-F238E27FC236}">
                <a16:creationId xmlns:a16="http://schemas.microsoft.com/office/drawing/2014/main" id="{97AF5A8B-60BC-4816-A108-1F0B3325B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10</a:t>
            </a:r>
          </a:p>
        </p:txBody>
      </p:sp>
      <p:sp>
        <p:nvSpPr>
          <p:cNvPr id="28770" name="Text Box 98">
            <a:extLst>
              <a:ext uri="{FF2B5EF4-FFF2-40B4-BE49-F238E27FC236}">
                <a16:creationId xmlns:a16="http://schemas.microsoft.com/office/drawing/2014/main" id="{983FDF93-DD37-4FDB-9032-0FBC1B1C8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28771" name="Text Box 99">
            <a:extLst>
              <a:ext uri="{FF2B5EF4-FFF2-40B4-BE49-F238E27FC236}">
                <a16:creationId xmlns:a16="http://schemas.microsoft.com/office/drawing/2014/main" id="{1913141F-7129-4BF6-A116-19B7B6203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28772" name="Text Box 100">
            <a:extLst>
              <a:ext uri="{FF2B5EF4-FFF2-40B4-BE49-F238E27FC236}">
                <a16:creationId xmlns:a16="http://schemas.microsoft.com/office/drawing/2014/main" id="{54BA30F0-87F4-4E87-90D9-3F9C5A863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28773" name="Text Box 101">
            <a:extLst>
              <a:ext uri="{FF2B5EF4-FFF2-40B4-BE49-F238E27FC236}">
                <a16:creationId xmlns:a16="http://schemas.microsoft.com/office/drawing/2014/main" id="{56684A3A-E063-47C1-A29D-A7886B1CB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28774" name="Text Box 102">
            <a:extLst>
              <a:ext uri="{FF2B5EF4-FFF2-40B4-BE49-F238E27FC236}">
                <a16:creationId xmlns:a16="http://schemas.microsoft.com/office/drawing/2014/main" id="{256EFA9F-3341-43B2-A519-C2DA55CC0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28775" name="Text Box 103">
            <a:extLst>
              <a:ext uri="{FF2B5EF4-FFF2-40B4-BE49-F238E27FC236}">
                <a16:creationId xmlns:a16="http://schemas.microsoft.com/office/drawing/2014/main" id="{22C9EB79-CD19-4239-A9DA-7AC507D22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28776" name="Text Box 104">
            <a:extLst>
              <a:ext uri="{FF2B5EF4-FFF2-40B4-BE49-F238E27FC236}">
                <a16:creationId xmlns:a16="http://schemas.microsoft.com/office/drawing/2014/main" id="{18D36B3F-D55B-4201-818C-D63B26475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8777" name="Text Box 105">
            <a:extLst>
              <a:ext uri="{FF2B5EF4-FFF2-40B4-BE49-F238E27FC236}">
                <a16:creationId xmlns:a16="http://schemas.microsoft.com/office/drawing/2014/main" id="{7642182D-A761-4D13-A92B-766CC14DA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28778" name="Text Box 106">
            <a:extLst>
              <a:ext uri="{FF2B5EF4-FFF2-40B4-BE49-F238E27FC236}">
                <a16:creationId xmlns:a16="http://schemas.microsoft.com/office/drawing/2014/main" id="{49847844-8165-4CB1-90C7-D2F835A98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28779" name="Text Box 107">
            <a:extLst>
              <a:ext uri="{FF2B5EF4-FFF2-40B4-BE49-F238E27FC236}">
                <a16:creationId xmlns:a16="http://schemas.microsoft.com/office/drawing/2014/main" id="{2B339DB6-05FA-4298-86BC-654E48478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84076" name="AutoShape 108">
            <a:extLst>
              <a:ext uri="{FF2B5EF4-FFF2-40B4-BE49-F238E27FC236}">
                <a16:creationId xmlns:a16="http://schemas.microsoft.com/office/drawing/2014/main" id="{8D080335-3708-4A29-AA87-945274B8DE2C}"/>
              </a:ext>
            </a:extLst>
          </p:cNvPr>
          <p:cNvCxnSpPr>
            <a:cxnSpLocks noChangeShapeType="1"/>
            <a:stCxn id="28734" idx="4"/>
            <a:endCxn id="28747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2">
            <a:extLst>
              <a:ext uri="{FF2B5EF4-FFF2-40B4-BE49-F238E27FC236}">
                <a16:creationId xmlns:a16="http://schemas.microsoft.com/office/drawing/2014/main" id="{A756D32C-9654-4A4C-BE07-DD3D96DB87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9699" name="Oval 3">
            <a:extLst>
              <a:ext uri="{FF2B5EF4-FFF2-40B4-BE49-F238E27FC236}">
                <a16:creationId xmlns:a16="http://schemas.microsoft.com/office/drawing/2014/main" id="{FB7CBFB8-F1DB-4FE3-BEE5-F11100CE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4996" name="AutoShape 4">
            <a:extLst>
              <a:ext uri="{FF2B5EF4-FFF2-40B4-BE49-F238E27FC236}">
                <a16:creationId xmlns:a16="http://schemas.microsoft.com/office/drawing/2014/main" id="{009BA391-DBA2-40F6-8D18-CC260EB44EBD}"/>
              </a:ext>
            </a:extLst>
          </p:cNvPr>
          <p:cNvCxnSpPr>
            <a:cxnSpLocks noChangeShapeType="1"/>
            <a:stCxn id="29698" idx="6"/>
            <a:endCxn id="2969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Text Box 5">
            <a:extLst>
              <a:ext uri="{FF2B5EF4-FFF2-40B4-BE49-F238E27FC236}">
                <a16:creationId xmlns:a16="http://schemas.microsoft.com/office/drawing/2014/main" id="{7FB1E245-0218-40DE-9423-A5C3E8E69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29702" name="Oval 6">
            <a:extLst>
              <a:ext uri="{FF2B5EF4-FFF2-40B4-BE49-F238E27FC236}">
                <a16:creationId xmlns:a16="http://schemas.microsoft.com/office/drawing/2014/main" id="{1AB36D26-9820-41DC-AFE2-3478CA23F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9703" name="Oval 7">
            <a:extLst>
              <a:ext uri="{FF2B5EF4-FFF2-40B4-BE49-F238E27FC236}">
                <a16:creationId xmlns:a16="http://schemas.microsoft.com/office/drawing/2014/main" id="{AC7ECAD8-2669-487B-B8F5-016FE7B7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9704" name="Oval 8">
            <a:extLst>
              <a:ext uri="{FF2B5EF4-FFF2-40B4-BE49-F238E27FC236}">
                <a16:creationId xmlns:a16="http://schemas.microsoft.com/office/drawing/2014/main" id="{3514A565-EB32-42F8-AD44-A4335CCD5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9705" name="Oval 9">
            <a:extLst>
              <a:ext uri="{FF2B5EF4-FFF2-40B4-BE49-F238E27FC236}">
                <a16:creationId xmlns:a16="http://schemas.microsoft.com/office/drawing/2014/main" id="{F4910BC6-B379-4565-9B27-4251CA863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9706" name="Oval 10">
            <a:extLst>
              <a:ext uri="{FF2B5EF4-FFF2-40B4-BE49-F238E27FC236}">
                <a16:creationId xmlns:a16="http://schemas.microsoft.com/office/drawing/2014/main" id="{8E2F21DA-83E8-423B-8249-D90A6C492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5003" name="AutoShape 11">
            <a:extLst>
              <a:ext uri="{FF2B5EF4-FFF2-40B4-BE49-F238E27FC236}">
                <a16:creationId xmlns:a16="http://schemas.microsoft.com/office/drawing/2014/main" id="{9CD179E8-6FC4-4A0A-B88A-2B1756A34A57}"/>
              </a:ext>
            </a:extLst>
          </p:cNvPr>
          <p:cNvCxnSpPr>
            <a:cxnSpLocks noChangeShapeType="1"/>
            <a:stCxn id="29698" idx="3"/>
            <a:endCxn id="29703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4" name="AutoShape 12">
            <a:extLst>
              <a:ext uri="{FF2B5EF4-FFF2-40B4-BE49-F238E27FC236}">
                <a16:creationId xmlns:a16="http://schemas.microsoft.com/office/drawing/2014/main" id="{27E9CD78-92FA-4173-BD53-84881AAE028B}"/>
              </a:ext>
            </a:extLst>
          </p:cNvPr>
          <p:cNvCxnSpPr>
            <a:cxnSpLocks noChangeShapeType="1"/>
            <a:stCxn id="29703" idx="5"/>
            <a:endCxn id="29704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5" name="AutoShape 13">
            <a:extLst>
              <a:ext uri="{FF2B5EF4-FFF2-40B4-BE49-F238E27FC236}">
                <a16:creationId xmlns:a16="http://schemas.microsoft.com/office/drawing/2014/main" id="{299DAAC7-0D1D-48E4-9997-A91E3252CE4C}"/>
              </a:ext>
            </a:extLst>
          </p:cNvPr>
          <p:cNvCxnSpPr>
            <a:cxnSpLocks noChangeShapeType="1"/>
            <a:stCxn id="29704" idx="7"/>
            <a:endCxn id="29706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6" name="AutoShape 14">
            <a:extLst>
              <a:ext uri="{FF2B5EF4-FFF2-40B4-BE49-F238E27FC236}">
                <a16:creationId xmlns:a16="http://schemas.microsoft.com/office/drawing/2014/main" id="{5308246D-61EB-409F-99FB-3904C0A870CB}"/>
              </a:ext>
            </a:extLst>
          </p:cNvPr>
          <p:cNvCxnSpPr>
            <a:cxnSpLocks noChangeShapeType="1"/>
            <a:stCxn id="29705" idx="3"/>
            <a:endCxn id="29706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7" name="AutoShape 15">
            <a:extLst>
              <a:ext uri="{FF2B5EF4-FFF2-40B4-BE49-F238E27FC236}">
                <a16:creationId xmlns:a16="http://schemas.microsoft.com/office/drawing/2014/main" id="{24253387-CDD5-4574-A568-1423D3DBA80D}"/>
              </a:ext>
            </a:extLst>
          </p:cNvPr>
          <p:cNvCxnSpPr>
            <a:cxnSpLocks noChangeShapeType="1"/>
            <a:stCxn id="29702" idx="4"/>
            <a:endCxn id="2970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8" name="AutoShape 16">
            <a:extLst>
              <a:ext uri="{FF2B5EF4-FFF2-40B4-BE49-F238E27FC236}">
                <a16:creationId xmlns:a16="http://schemas.microsoft.com/office/drawing/2014/main" id="{D4AA222C-A81C-4619-A862-B6F7A9AABAAC}"/>
              </a:ext>
            </a:extLst>
          </p:cNvPr>
          <p:cNvCxnSpPr>
            <a:cxnSpLocks noChangeShapeType="1"/>
            <a:stCxn id="29698" idx="4"/>
            <a:endCxn id="2970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9" name="AutoShape 17">
            <a:extLst>
              <a:ext uri="{FF2B5EF4-FFF2-40B4-BE49-F238E27FC236}">
                <a16:creationId xmlns:a16="http://schemas.microsoft.com/office/drawing/2014/main" id="{3B04C2F3-EB70-43FC-982A-87E3A9D7F65B}"/>
              </a:ext>
            </a:extLst>
          </p:cNvPr>
          <p:cNvCxnSpPr>
            <a:cxnSpLocks noChangeShapeType="1"/>
            <a:stCxn id="29699" idx="3"/>
            <a:endCxn id="29702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0" name="AutoShape 18">
            <a:extLst>
              <a:ext uri="{FF2B5EF4-FFF2-40B4-BE49-F238E27FC236}">
                <a16:creationId xmlns:a16="http://schemas.microsoft.com/office/drawing/2014/main" id="{B0602B72-DCF5-40B5-819E-A1BA1E527F8C}"/>
              </a:ext>
            </a:extLst>
          </p:cNvPr>
          <p:cNvCxnSpPr>
            <a:cxnSpLocks noChangeShapeType="1"/>
            <a:stCxn id="29699" idx="4"/>
            <a:endCxn id="2970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5" name="Rectangle 19">
            <a:extLst>
              <a:ext uri="{FF2B5EF4-FFF2-40B4-BE49-F238E27FC236}">
                <a16:creationId xmlns:a16="http://schemas.microsoft.com/office/drawing/2014/main" id="{D2C8CA0D-F515-494A-9312-713155EDE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9716" name="Oval 20">
            <a:extLst>
              <a:ext uri="{FF2B5EF4-FFF2-40B4-BE49-F238E27FC236}">
                <a16:creationId xmlns:a16="http://schemas.microsoft.com/office/drawing/2014/main" id="{7ED9BEB3-C510-43D7-B2C3-AB37BD4FD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9717" name="Oval 21">
            <a:extLst>
              <a:ext uri="{FF2B5EF4-FFF2-40B4-BE49-F238E27FC236}">
                <a16:creationId xmlns:a16="http://schemas.microsoft.com/office/drawing/2014/main" id="{98E1EFCA-96BD-406A-AFBD-B7FBA980E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9718" name="Oval 22">
            <a:extLst>
              <a:ext uri="{FF2B5EF4-FFF2-40B4-BE49-F238E27FC236}">
                <a16:creationId xmlns:a16="http://schemas.microsoft.com/office/drawing/2014/main" id="{8167D31B-54B7-4911-89B0-4D9147C88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5015" name="AutoShape 23">
            <a:extLst>
              <a:ext uri="{FF2B5EF4-FFF2-40B4-BE49-F238E27FC236}">
                <a16:creationId xmlns:a16="http://schemas.microsoft.com/office/drawing/2014/main" id="{8ADDF13D-5328-4430-A64B-5A1214E725E3}"/>
              </a:ext>
            </a:extLst>
          </p:cNvPr>
          <p:cNvCxnSpPr>
            <a:cxnSpLocks noChangeShapeType="1"/>
            <a:stCxn id="29704" idx="6"/>
            <a:endCxn id="2971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6" name="AutoShape 24">
            <a:extLst>
              <a:ext uri="{FF2B5EF4-FFF2-40B4-BE49-F238E27FC236}">
                <a16:creationId xmlns:a16="http://schemas.microsoft.com/office/drawing/2014/main" id="{D06A9FF4-DC73-4E10-B173-615FD8143274}"/>
              </a:ext>
            </a:extLst>
          </p:cNvPr>
          <p:cNvCxnSpPr>
            <a:cxnSpLocks noChangeShapeType="1"/>
            <a:stCxn id="29704" idx="2"/>
            <a:endCxn id="2971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7" name="AutoShape 25">
            <a:extLst>
              <a:ext uri="{FF2B5EF4-FFF2-40B4-BE49-F238E27FC236}">
                <a16:creationId xmlns:a16="http://schemas.microsoft.com/office/drawing/2014/main" id="{C18A7B4C-2ACD-448D-9C22-50D47562E2FE}"/>
              </a:ext>
            </a:extLst>
          </p:cNvPr>
          <p:cNvCxnSpPr>
            <a:cxnSpLocks noChangeShapeType="1"/>
            <a:stCxn id="29703" idx="1"/>
            <a:endCxn id="2971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8" name="AutoShape 26">
            <a:extLst>
              <a:ext uri="{FF2B5EF4-FFF2-40B4-BE49-F238E27FC236}">
                <a16:creationId xmlns:a16="http://schemas.microsoft.com/office/drawing/2014/main" id="{7530E1E9-69A4-47B4-9A58-AA202F4679E5}"/>
              </a:ext>
            </a:extLst>
          </p:cNvPr>
          <p:cNvCxnSpPr>
            <a:cxnSpLocks noChangeShapeType="1"/>
            <a:stCxn id="29716" idx="1"/>
            <a:endCxn id="29706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9" name="AutoShape 27">
            <a:extLst>
              <a:ext uri="{FF2B5EF4-FFF2-40B4-BE49-F238E27FC236}">
                <a16:creationId xmlns:a16="http://schemas.microsoft.com/office/drawing/2014/main" id="{426F7F5F-0CCE-41A1-BC41-15DBC224DF1B}"/>
              </a:ext>
            </a:extLst>
          </p:cNvPr>
          <p:cNvCxnSpPr>
            <a:cxnSpLocks noChangeShapeType="1"/>
            <a:stCxn id="29705" idx="4"/>
            <a:endCxn id="2971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0" name="AutoShape 28">
            <a:extLst>
              <a:ext uri="{FF2B5EF4-FFF2-40B4-BE49-F238E27FC236}">
                <a16:creationId xmlns:a16="http://schemas.microsoft.com/office/drawing/2014/main" id="{3F4FB85E-D2C1-4A3F-B5B2-C8348F135778}"/>
              </a:ext>
            </a:extLst>
          </p:cNvPr>
          <p:cNvCxnSpPr>
            <a:cxnSpLocks noChangeShapeType="1"/>
            <a:stCxn id="29718" idx="7"/>
            <a:endCxn id="29698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5" name="Text Box 29">
            <a:extLst>
              <a:ext uri="{FF2B5EF4-FFF2-40B4-BE49-F238E27FC236}">
                <a16:creationId xmlns:a16="http://schemas.microsoft.com/office/drawing/2014/main" id="{98122E3F-6E85-48DE-B6D6-7707250CA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</a:t>
            </a:r>
          </a:p>
        </p:txBody>
      </p:sp>
      <p:sp>
        <p:nvSpPr>
          <p:cNvPr id="29726" name="Text Box 30">
            <a:extLst>
              <a:ext uri="{FF2B5EF4-FFF2-40B4-BE49-F238E27FC236}">
                <a16:creationId xmlns:a16="http://schemas.microsoft.com/office/drawing/2014/main" id="{2CA6E79E-EE20-4541-8D05-A87CDA696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29727" name="Text Box 31">
            <a:extLst>
              <a:ext uri="{FF2B5EF4-FFF2-40B4-BE49-F238E27FC236}">
                <a16:creationId xmlns:a16="http://schemas.microsoft.com/office/drawing/2014/main" id="{70A31B5B-D23C-49B0-B5C2-DDDB46777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9728" name="Text Box 32">
            <a:extLst>
              <a:ext uri="{FF2B5EF4-FFF2-40B4-BE49-F238E27FC236}">
                <a16:creationId xmlns:a16="http://schemas.microsoft.com/office/drawing/2014/main" id="{C53136C9-06D9-4BDF-99A3-12E09E5D4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9729" name="Text Box 33">
            <a:extLst>
              <a:ext uri="{FF2B5EF4-FFF2-40B4-BE49-F238E27FC236}">
                <a16:creationId xmlns:a16="http://schemas.microsoft.com/office/drawing/2014/main" id="{66166D37-DF78-4BB4-8A14-F97277846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</a:t>
            </a:r>
          </a:p>
        </p:txBody>
      </p:sp>
      <p:sp>
        <p:nvSpPr>
          <p:cNvPr id="29730" name="Text Box 34">
            <a:extLst>
              <a:ext uri="{FF2B5EF4-FFF2-40B4-BE49-F238E27FC236}">
                <a16:creationId xmlns:a16="http://schemas.microsoft.com/office/drawing/2014/main" id="{413450E2-BDC1-47C3-87B1-FBB83E034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29731" name="Text Box 35">
            <a:extLst>
              <a:ext uri="{FF2B5EF4-FFF2-40B4-BE49-F238E27FC236}">
                <a16:creationId xmlns:a16="http://schemas.microsoft.com/office/drawing/2014/main" id="{B555E0DE-57F0-4476-BDED-203B5F6CE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9732" name="Text Box 36">
            <a:extLst>
              <a:ext uri="{FF2B5EF4-FFF2-40B4-BE49-F238E27FC236}">
                <a16:creationId xmlns:a16="http://schemas.microsoft.com/office/drawing/2014/main" id="{4472F595-02F1-49F9-96DF-FF60A3800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29733" name="Text Box 37">
            <a:extLst>
              <a:ext uri="{FF2B5EF4-FFF2-40B4-BE49-F238E27FC236}">
                <a16:creationId xmlns:a16="http://schemas.microsoft.com/office/drawing/2014/main" id="{34247202-271B-41C8-AC9F-2503C44CD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9734" name="Text Box 38">
            <a:extLst>
              <a:ext uri="{FF2B5EF4-FFF2-40B4-BE49-F238E27FC236}">
                <a16:creationId xmlns:a16="http://schemas.microsoft.com/office/drawing/2014/main" id="{D922CA99-1B83-407E-8C16-B7D85C202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29735" name="Text Box 39">
            <a:extLst>
              <a:ext uri="{FF2B5EF4-FFF2-40B4-BE49-F238E27FC236}">
                <a16:creationId xmlns:a16="http://schemas.microsoft.com/office/drawing/2014/main" id="{E741D6E3-43AB-4854-AB87-917042CBA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9736" name="Text Box 40">
            <a:extLst>
              <a:ext uri="{FF2B5EF4-FFF2-40B4-BE49-F238E27FC236}">
                <a16:creationId xmlns:a16="http://schemas.microsoft.com/office/drawing/2014/main" id="{B7B9C4E7-D3B1-4136-9F5A-21CD889A5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9737" name="Text Box 41">
            <a:extLst>
              <a:ext uri="{FF2B5EF4-FFF2-40B4-BE49-F238E27FC236}">
                <a16:creationId xmlns:a16="http://schemas.microsoft.com/office/drawing/2014/main" id="{8F5FE08D-66F7-4ED1-BF4F-C1D74C54D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29738" name="Text Box 42">
            <a:extLst>
              <a:ext uri="{FF2B5EF4-FFF2-40B4-BE49-F238E27FC236}">
                <a16:creationId xmlns:a16="http://schemas.microsoft.com/office/drawing/2014/main" id="{EBE0C970-C00B-4175-986F-2C67DADD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29739" name="Text Box 43">
            <a:extLst>
              <a:ext uri="{FF2B5EF4-FFF2-40B4-BE49-F238E27FC236}">
                <a16:creationId xmlns:a16="http://schemas.microsoft.com/office/drawing/2014/main" id="{0B59AB1F-D753-46B4-A93F-D08D5B268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10</a:t>
            </a:r>
          </a:p>
        </p:txBody>
      </p:sp>
      <p:sp>
        <p:nvSpPr>
          <p:cNvPr id="29740" name="Text Box 44">
            <a:extLst>
              <a:ext uri="{FF2B5EF4-FFF2-40B4-BE49-F238E27FC236}">
                <a16:creationId xmlns:a16="http://schemas.microsoft.com/office/drawing/2014/main" id="{52326B20-1625-49F1-AE7E-8A7CAA1AB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29741" name="Text Box 45">
            <a:extLst>
              <a:ext uri="{FF2B5EF4-FFF2-40B4-BE49-F238E27FC236}">
                <a16:creationId xmlns:a16="http://schemas.microsoft.com/office/drawing/2014/main" id="{A9C29225-B6DF-4ADD-BD44-2D8EDE3EB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29742" name="Text Box 46">
            <a:extLst>
              <a:ext uri="{FF2B5EF4-FFF2-40B4-BE49-F238E27FC236}">
                <a16:creationId xmlns:a16="http://schemas.microsoft.com/office/drawing/2014/main" id="{94FF8332-F19E-4858-A151-1696D3C6E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29743" name="Text Box 47">
            <a:extLst>
              <a:ext uri="{FF2B5EF4-FFF2-40B4-BE49-F238E27FC236}">
                <a16:creationId xmlns:a16="http://schemas.microsoft.com/office/drawing/2014/main" id="{9E02674E-7A76-4FB8-B620-25E9AFD2F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29744" name="Text Box 48">
            <a:extLst>
              <a:ext uri="{FF2B5EF4-FFF2-40B4-BE49-F238E27FC236}">
                <a16:creationId xmlns:a16="http://schemas.microsoft.com/office/drawing/2014/main" id="{DA661DE9-A8E9-4800-B173-8D8FE41FF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29745" name="Text Box 49">
            <a:extLst>
              <a:ext uri="{FF2B5EF4-FFF2-40B4-BE49-F238E27FC236}">
                <a16:creationId xmlns:a16="http://schemas.microsoft.com/office/drawing/2014/main" id="{065E110B-EDEE-44B0-9897-9F80C014F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29746" name="Text Box 50">
            <a:extLst>
              <a:ext uri="{FF2B5EF4-FFF2-40B4-BE49-F238E27FC236}">
                <a16:creationId xmlns:a16="http://schemas.microsoft.com/office/drawing/2014/main" id="{99911BA8-CA0E-41FC-80A0-CBBBA21D7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9747" name="Text Box 51">
            <a:extLst>
              <a:ext uri="{FF2B5EF4-FFF2-40B4-BE49-F238E27FC236}">
                <a16:creationId xmlns:a16="http://schemas.microsoft.com/office/drawing/2014/main" id="{ACEF2EE5-641F-491C-9EE5-647259FFA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29748" name="Text Box 52">
            <a:extLst>
              <a:ext uri="{FF2B5EF4-FFF2-40B4-BE49-F238E27FC236}">
                <a16:creationId xmlns:a16="http://schemas.microsoft.com/office/drawing/2014/main" id="{22F18724-10AB-464A-AD21-0A99A3311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29749" name="Text Box 53">
            <a:extLst>
              <a:ext uri="{FF2B5EF4-FFF2-40B4-BE49-F238E27FC236}">
                <a16:creationId xmlns:a16="http://schemas.microsoft.com/office/drawing/2014/main" id="{CE0907CC-AF41-4F0A-8A4C-4386C392F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85046" name="AutoShape 54">
            <a:extLst>
              <a:ext uri="{FF2B5EF4-FFF2-40B4-BE49-F238E27FC236}">
                <a16:creationId xmlns:a16="http://schemas.microsoft.com/office/drawing/2014/main" id="{9CC85115-F25D-4506-B7A0-A8747731E7EC}"/>
              </a:ext>
            </a:extLst>
          </p:cNvPr>
          <p:cNvCxnSpPr>
            <a:cxnSpLocks noChangeShapeType="1"/>
            <a:stCxn id="29703" idx="4"/>
            <a:endCxn id="2971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51" name="Text Box 55">
            <a:extLst>
              <a:ext uri="{FF2B5EF4-FFF2-40B4-BE49-F238E27FC236}">
                <a16:creationId xmlns:a16="http://schemas.microsoft.com/office/drawing/2014/main" id="{C50927DC-BBB4-4509-A797-E37394229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Old Graph</a:t>
            </a:r>
          </a:p>
        </p:txBody>
      </p:sp>
      <p:sp>
        <p:nvSpPr>
          <p:cNvPr id="29752" name="Text Box 56">
            <a:extLst>
              <a:ext uri="{FF2B5EF4-FFF2-40B4-BE49-F238E27FC236}">
                <a16:creationId xmlns:a16="http://schemas.microsoft.com/office/drawing/2014/main" id="{1B0D7939-EEC7-4E83-BEE3-B7F63D371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New Graph</a:t>
            </a:r>
          </a:p>
        </p:txBody>
      </p:sp>
      <p:sp>
        <p:nvSpPr>
          <p:cNvPr id="29753" name="Oval 57">
            <a:extLst>
              <a:ext uri="{FF2B5EF4-FFF2-40B4-BE49-F238E27FC236}">
                <a16:creationId xmlns:a16="http://schemas.microsoft.com/office/drawing/2014/main" id="{BB4D7F3D-3250-46D5-9865-A91C8F7BBA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9754" name="Oval 58">
            <a:extLst>
              <a:ext uri="{FF2B5EF4-FFF2-40B4-BE49-F238E27FC236}">
                <a16:creationId xmlns:a16="http://schemas.microsoft.com/office/drawing/2014/main" id="{1E558422-98F2-4C2C-AC5B-415B4E690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5051" name="AutoShape 59">
            <a:extLst>
              <a:ext uri="{FF2B5EF4-FFF2-40B4-BE49-F238E27FC236}">
                <a16:creationId xmlns:a16="http://schemas.microsoft.com/office/drawing/2014/main" id="{371CB5D7-774B-47EB-8094-39FAC5F9F864}"/>
              </a:ext>
            </a:extLst>
          </p:cNvPr>
          <p:cNvCxnSpPr>
            <a:cxnSpLocks noChangeShapeType="1"/>
            <a:stCxn id="29753" idx="6"/>
            <a:endCxn id="29754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56" name="Text Box 60">
            <a:extLst>
              <a:ext uri="{FF2B5EF4-FFF2-40B4-BE49-F238E27FC236}">
                <a16:creationId xmlns:a16="http://schemas.microsoft.com/office/drawing/2014/main" id="{BD24DA75-3116-4867-A1E7-C9F8966CE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9757" name="Oval 61">
            <a:extLst>
              <a:ext uri="{FF2B5EF4-FFF2-40B4-BE49-F238E27FC236}">
                <a16:creationId xmlns:a16="http://schemas.microsoft.com/office/drawing/2014/main" id="{BBC904DD-9432-462D-90C7-CAB190F34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9758" name="Oval 62">
            <a:extLst>
              <a:ext uri="{FF2B5EF4-FFF2-40B4-BE49-F238E27FC236}">
                <a16:creationId xmlns:a16="http://schemas.microsoft.com/office/drawing/2014/main" id="{82B83BE9-2053-4DDA-93BF-D3EEA3AD2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9759" name="Oval 63">
            <a:extLst>
              <a:ext uri="{FF2B5EF4-FFF2-40B4-BE49-F238E27FC236}">
                <a16:creationId xmlns:a16="http://schemas.microsoft.com/office/drawing/2014/main" id="{ACC971E1-BBA2-4599-9D20-903D262A7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9760" name="Oval 64">
            <a:extLst>
              <a:ext uri="{FF2B5EF4-FFF2-40B4-BE49-F238E27FC236}">
                <a16:creationId xmlns:a16="http://schemas.microsoft.com/office/drawing/2014/main" id="{9FD5FD16-028E-4E9A-826F-8651E6549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9761" name="Oval 65">
            <a:extLst>
              <a:ext uri="{FF2B5EF4-FFF2-40B4-BE49-F238E27FC236}">
                <a16:creationId xmlns:a16="http://schemas.microsoft.com/office/drawing/2014/main" id="{E844F863-E3DF-41A1-95ED-55117967E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5058" name="AutoShape 66">
            <a:extLst>
              <a:ext uri="{FF2B5EF4-FFF2-40B4-BE49-F238E27FC236}">
                <a16:creationId xmlns:a16="http://schemas.microsoft.com/office/drawing/2014/main" id="{4DFD7E83-F4EB-4B1C-A157-ADB2EF7DF12B}"/>
              </a:ext>
            </a:extLst>
          </p:cNvPr>
          <p:cNvCxnSpPr>
            <a:cxnSpLocks noChangeShapeType="1"/>
            <a:stCxn id="29753" idx="3"/>
            <a:endCxn id="29758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59" name="AutoShape 67">
            <a:extLst>
              <a:ext uri="{FF2B5EF4-FFF2-40B4-BE49-F238E27FC236}">
                <a16:creationId xmlns:a16="http://schemas.microsoft.com/office/drawing/2014/main" id="{C360F187-D9BE-47AA-850D-C01E65B59C54}"/>
              </a:ext>
            </a:extLst>
          </p:cNvPr>
          <p:cNvCxnSpPr>
            <a:cxnSpLocks noChangeShapeType="1"/>
            <a:stCxn id="29758" idx="5"/>
            <a:endCxn id="29759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60" name="AutoShape 68">
            <a:extLst>
              <a:ext uri="{FF2B5EF4-FFF2-40B4-BE49-F238E27FC236}">
                <a16:creationId xmlns:a16="http://schemas.microsoft.com/office/drawing/2014/main" id="{C506CD00-FAF8-4AC0-A096-5F9A80869CF4}"/>
              </a:ext>
            </a:extLst>
          </p:cNvPr>
          <p:cNvCxnSpPr>
            <a:cxnSpLocks noChangeShapeType="1"/>
            <a:stCxn id="29759" idx="7"/>
            <a:endCxn id="29761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61" name="AutoShape 69">
            <a:extLst>
              <a:ext uri="{FF2B5EF4-FFF2-40B4-BE49-F238E27FC236}">
                <a16:creationId xmlns:a16="http://schemas.microsoft.com/office/drawing/2014/main" id="{6998FACA-1869-4249-ADFE-950DF896F38F}"/>
              </a:ext>
            </a:extLst>
          </p:cNvPr>
          <p:cNvCxnSpPr>
            <a:cxnSpLocks noChangeShapeType="1"/>
            <a:stCxn id="29760" idx="3"/>
            <a:endCxn id="29761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62" name="AutoShape 70">
            <a:extLst>
              <a:ext uri="{FF2B5EF4-FFF2-40B4-BE49-F238E27FC236}">
                <a16:creationId xmlns:a16="http://schemas.microsoft.com/office/drawing/2014/main" id="{417D8616-CE25-4D26-B938-213348C23D9A}"/>
              </a:ext>
            </a:extLst>
          </p:cNvPr>
          <p:cNvCxnSpPr>
            <a:cxnSpLocks noChangeShapeType="1"/>
            <a:stCxn id="29757" idx="4"/>
            <a:endCxn id="29761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63" name="AutoShape 71">
            <a:extLst>
              <a:ext uri="{FF2B5EF4-FFF2-40B4-BE49-F238E27FC236}">
                <a16:creationId xmlns:a16="http://schemas.microsoft.com/office/drawing/2014/main" id="{6A42C165-A5E6-44B1-B78E-93DF734FB57E}"/>
              </a:ext>
            </a:extLst>
          </p:cNvPr>
          <p:cNvCxnSpPr>
            <a:cxnSpLocks noChangeShapeType="1"/>
            <a:stCxn id="29753" idx="4"/>
            <a:endCxn id="29759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64" name="AutoShape 72">
            <a:extLst>
              <a:ext uri="{FF2B5EF4-FFF2-40B4-BE49-F238E27FC236}">
                <a16:creationId xmlns:a16="http://schemas.microsoft.com/office/drawing/2014/main" id="{6EA470D4-CC37-4CFC-A86F-E035B6E2AB7F}"/>
              </a:ext>
            </a:extLst>
          </p:cNvPr>
          <p:cNvCxnSpPr>
            <a:cxnSpLocks noChangeShapeType="1"/>
            <a:stCxn id="29754" idx="3"/>
            <a:endCxn id="29757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65" name="AutoShape 73">
            <a:extLst>
              <a:ext uri="{FF2B5EF4-FFF2-40B4-BE49-F238E27FC236}">
                <a16:creationId xmlns:a16="http://schemas.microsoft.com/office/drawing/2014/main" id="{14D33951-2912-4ADB-ACA5-A91864E9BF8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70" name="Oval 74">
            <a:extLst>
              <a:ext uri="{FF2B5EF4-FFF2-40B4-BE49-F238E27FC236}">
                <a16:creationId xmlns:a16="http://schemas.microsoft.com/office/drawing/2014/main" id="{13845B90-8FA1-489D-91EB-103853AC3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9771" name="Oval 75">
            <a:extLst>
              <a:ext uri="{FF2B5EF4-FFF2-40B4-BE49-F238E27FC236}">
                <a16:creationId xmlns:a16="http://schemas.microsoft.com/office/drawing/2014/main" id="{DC4C4C7A-C13A-4E11-9C96-D6E146174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29772" name="Oval 76">
            <a:extLst>
              <a:ext uri="{FF2B5EF4-FFF2-40B4-BE49-F238E27FC236}">
                <a16:creationId xmlns:a16="http://schemas.microsoft.com/office/drawing/2014/main" id="{DAE7942E-4875-46DE-A089-F555E25C9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5069" name="AutoShape 77">
            <a:extLst>
              <a:ext uri="{FF2B5EF4-FFF2-40B4-BE49-F238E27FC236}">
                <a16:creationId xmlns:a16="http://schemas.microsoft.com/office/drawing/2014/main" id="{D515F54B-EE7C-4999-9BD0-7C69DA67B018}"/>
              </a:ext>
            </a:extLst>
          </p:cNvPr>
          <p:cNvCxnSpPr>
            <a:cxnSpLocks noChangeShapeType="1"/>
            <a:stCxn id="29759" idx="6"/>
            <a:endCxn id="29770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70" name="AutoShape 78">
            <a:extLst>
              <a:ext uri="{FF2B5EF4-FFF2-40B4-BE49-F238E27FC236}">
                <a16:creationId xmlns:a16="http://schemas.microsoft.com/office/drawing/2014/main" id="{70C167F1-B468-4F94-9782-8BFB3883CFA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71" name="AutoShape 79">
            <a:extLst>
              <a:ext uri="{FF2B5EF4-FFF2-40B4-BE49-F238E27FC236}">
                <a16:creationId xmlns:a16="http://schemas.microsoft.com/office/drawing/2014/main" id="{CA8C39EE-8BF8-4270-80DE-84A180F2457C}"/>
              </a:ext>
            </a:extLst>
          </p:cNvPr>
          <p:cNvCxnSpPr>
            <a:cxnSpLocks noChangeShapeType="1"/>
            <a:stCxn id="29758" idx="1"/>
            <a:endCxn id="29772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72" name="AutoShape 80">
            <a:extLst>
              <a:ext uri="{FF2B5EF4-FFF2-40B4-BE49-F238E27FC236}">
                <a16:creationId xmlns:a16="http://schemas.microsoft.com/office/drawing/2014/main" id="{7307D485-AFDE-44D5-BCC9-125709981392}"/>
              </a:ext>
            </a:extLst>
          </p:cNvPr>
          <p:cNvCxnSpPr>
            <a:cxnSpLocks noChangeShapeType="1"/>
            <a:stCxn id="29770" idx="1"/>
            <a:endCxn id="29761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73" name="AutoShape 81">
            <a:extLst>
              <a:ext uri="{FF2B5EF4-FFF2-40B4-BE49-F238E27FC236}">
                <a16:creationId xmlns:a16="http://schemas.microsoft.com/office/drawing/2014/main" id="{DC798B79-AD93-4DC3-B46F-00A7D9090E79}"/>
              </a:ext>
            </a:extLst>
          </p:cNvPr>
          <p:cNvCxnSpPr>
            <a:cxnSpLocks noChangeShapeType="1"/>
            <a:stCxn id="29760" idx="4"/>
            <a:endCxn id="29770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74" name="AutoShape 82">
            <a:extLst>
              <a:ext uri="{FF2B5EF4-FFF2-40B4-BE49-F238E27FC236}">
                <a16:creationId xmlns:a16="http://schemas.microsoft.com/office/drawing/2014/main" id="{79A6AC1F-3C7C-41C3-81AA-6BB2EB5CCA2E}"/>
              </a:ext>
            </a:extLst>
          </p:cNvPr>
          <p:cNvCxnSpPr>
            <a:cxnSpLocks noChangeShapeType="1"/>
            <a:stCxn id="29772" idx="7"/>
            <a:endCxn id="29753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79" name="Text Box 83">
            <a:extLst>
              <a:ext uri="{FF2B5EF4-FFF2-40B4-BE49-F238E27FC236}">
                <a16:creationId xmlns:a16="http://schemas.microsoft.com/office/drawing/2014/main" id="{50B9F450-D25D-4E18-9886-03C09E7F0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29780" name="Text Box 84">
            <a:extLst>
              <a:ext uri="{FF2B5EF4-FFF2-40B4-BE49-F238E27FC236}">
                <a16:creationId xmlns:a16="http://schemas.microsoft.com/office/drawing/2014/main" id="{4474FAFC-78D2-42EA-B288-A2AAF3DCB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29781" name="Text Box 85">
            <a:extLst>
              <a:ext uri="{FF2B5EF4-FFF2-40B4-BE49-F238E27FC236}">
                <a16:creationId xmlns:a16="http://schemas.microsoft.com/office/drawing/2014/main" id="{955C5264-3943-49BE-A78B-AB4467D22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9782" name="Text Box 86">
            <a:extLst>
              <a:ext uri="{FF2B5EF4-FFF2-40B4-BE49-F238E27FC236}">
                <a16:creationId xmlns:a16="http://schemas.microsoft.com/office/drawing/2014/main" id="{5CD70A95-A641-4483-BC66-FA2A1589D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9783" name="Text Box 87">
            <a:extLst>
              <a:ext uri="{FF2B5EF4-FFF2-40B4-BE49-F238E27FC236}">
                <a16:creationId xmlns:a16="http://schemas.microsoft.com/office/drawing/2014/main" id="{224DB9A2-B8A7-4B9B-9E29-40B64C425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29784" name="Text Box 88">
            <a:extLst>
              <a:ext uri="{FF2B5EF4-FFF2-40B4-BE49-F238E27FC236}">
                <a16:creationId xmlns:a16="http://schemas.microsoft.com/office/drawing/2014/main" id="{CB76EE0F-199A-4734-B057-84E68C425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29785" name="Text Box 89">
            <a:extLst>
              <a:ext uri="{FF2B5EF4-FFF2-40B4-BE49-F238E27FC236}">
                <a16:creationId xmlns:a16="http://schemas.microsoft.com/office/drawing/2014/main" id="{3780BD72-E320-4088-B166-5CB54395F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9786" name="Text Box 90">
            <a:extLst>
              <a:ext uri="{FF2B5EF4-FFF2-40B4-BE49-F238E27FC236}">
                <a16:creationId xmlns:a16="http://schemas.microsoft.com/office/drawing/2014/main" id="{F8FB98B0-D10A-4996-807F-5917DA653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29787" name="Text Box 91">
            <a:extLst>
              <a:ext uri="{FF2B5EF4-FFF2-40B4-BE49-F238E27FC236}">
                <a16:creationId xmlns:a16="http://schemas.microsoft.com/office/drawing/2014/main" id="{0971BC10-816B-4D46-B21C-F0FD8B592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29788" name="Text Box 92">
            <a:extLst>
              <a:ext uri="{FF2B5EF4-FFF2-40B4-BE49-F238E27FC236}">
                <a16:creationId xmlns:a16="http://schemas.microsoft.com/office/drawing/2014/main" id="{17D4178E-DF76-4E33-BB2F-F3E90704E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29789" name="Text Box 93">
            <a:extLst>
              <a:ext uri="{FF2B5EF4-FFF2-40B4-BE49-F238E27FC236}">
                <a16:creationId xmlns:a16="http://schemas.microsoft.com/office/drawing/2014/main" id="{CFACEF18-B08F-45F6-B4E2-D1C418CFA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9790" name="Text Box 94">
            <a:extLst>
              <a:ext uri="{FF2B5EF4-FFF2-40B4-BE49-F238E27FC236}">
                <a16:creationId xmlns:a16="http://schemas.microsoft.com/office/drawing/2014/main" id="{DD9AFA9E-838C-4C60-A5F1-9F48C25E9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9791" name="Text Box 95">
            <a:extLst>
              <a:ext uri="{FF2B5EF4-FFF2-40B4-BE49-F238E27FC236}">
                <a16:creationId xmlns:a16="http://schemas.microsoft.com/office/drawing/2014/main" id="{39450F2C-F126-4D5C-BF2F-62371AAE2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29792" name="Text Box 96">
            <a:extLst>
              <a:ext uri="{FF2B5EF4-FFF2-40B4-BE49-F238E27FC236}">
                <a16:creationId xmlns:a16="http://schemas.microsoft.com/office/drawing/2014/main" id="{90429E11-F1A2-422A-86FF-4A98DDC07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29793" name="Text Box 97">
            <a:extLst>
              <a:ext uri="{FF2B5EF4-FFF2-40B4-BE49-F238E27FC236}">
                <a16:creationId xmlns:a16="http://schemas.microsoft.com/office/drawing/2014/main" id="{FD61BD1D-FA85-4E7C-84E0-51F99B55A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10</a:t>
            </a:r>
          </a:p>
        </p:txBody>
      </p:sp>
      <p:sp>
        <p:nvSpPr>
          <p:cNvPr id="29794" name="Text Box 98">
            <a:extLst>
              <a:ext uri="{FF2B5EF4-FFF2-40B4-BE49-F238E27FC236}">
                <a16:creationId xmlns:a16="http://schemas.microsoft.com/office/drawing/2014/main" id="{883E9BCA-2FAE-4657-96D5-A70830732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29795" name="Text Box 99">
            <a:extLst>
              <a:ext uri="{FF2B5EF4-FFF2-40B4-BE49-F238E27FC236}">
                <a16:creationId xmlns:a16="http://schemas.microsoft.com/office/drawing/2014/main" id="{2822919B-19E6-40EC-92DD-1A7A5442D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29796" name="Text Box 100">
            <a:extLst>
              <a:ext uri="{FF2B5EF4-FFF2-40B4-BE49-F238E27FC236}">
                <a16:creationId xmlns:a16="http://schemas.microsoft.com/office/drawing/2014/main" id="{3FFFE880-33CE-47B7-8566-4166FAFBA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29797" name="Text Box 101">
            <a:extLst>
              <a:ext uri="{FF2B5EF4-FFF2-40B4-BE49-F238E27FC236}">
                <a16:creationId xmlns:a16="http://schemas.microsoft.com/office/drawing/2014/main" id="{5E525B7A-8959-4AEC-9306-F667796EF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29798" name="Text Box 102">
            <a:extLst>
              <a:ext uri="{FF2B5EF4-FFF2-40B4-BE49-F238E27FC236}">
                <a16:creationId xmlns:a16="http://schemas.microsoft.com/office/drawing/2014/main" id="{2130F602-48FF-4E99-A012-95C9E4038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29799" name="Text Box 103">
            <a:extLst>
              <a:ext uri="{FF2B5EF4-FFF2-40B4-BE49-F238E27FC236}">
                <a16:creationId xmlns:a16="http://schemas.microsoft.com/office/drawing/2014/main" id="{C736BDB3-C4D7-4E8B-9973-7D5FE10D7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29800" name="Text Box 104">
            <a:extLst>
              <a:ext uri="{FF2B5EF4-FFF2-40B4-BE49-F238E27FC236}">
                <a16:creationId xmlns:a16="http://schemas.microsoft.com/office/drawing/2014/main" id="{E1EF658A-AD4B-435F-A108-EE0525D87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9801" name="Text Box 105">
            <a:extLst>
              <a:ext uri="{FF2B5EF4-FFF2-40B4-BE49-F238E27FC236}">
                <a16:creationId xmlns:a16="http://schemas.microsoft.com/office/drawing/2014/main" id="{86DBA76C-1DBD-441A-9A96-7611D8085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29802" name="Text Box 106">
            <a:extLst>
              <a:ext uri="{FF2B5EF4-FFF2-40B4-BE49-F238E27FC236}">
                <a16:creationId xmlns:a16="http://schemas.microsoft.com/office/drawing/2014/main" id="{AF230EB1-0D2E-4C31-9265-E21735EAC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29803" name="Text Box 107">
            <a:extLst>
              <a:ext uri="{FF2B5EF4-FFF2-40B4-BE49-F238E27FC236}">
                <a16:creationId xmlns:a16="http://schemas.microsoft.com/office/drawing/2014/main" id="{CA29F28B-37E8-4ACE-B103-75AAB125F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85100" name="AutoShape 108">
            <a:extLst>
              <a:ext uri="{FF2B5EF4-FFF2-40B4-BE49-F238E27FC236}">
                <a16:creationId xmlns:a16="http://schemas.microsoft.com/office/drawing/2014/main" id="{26F68D54-637B-47B9-BF58-12E30C360E73}"/>
              </a:ext>
            </a:extLst>
          </p:cNvPr>
          <p:cNvCxnSpPr>
            <a:cxnSpLocks noChangeShapeType="1"/>
            <a:stCxn id="29758" idx="4"/>
            <a:endCxn id="29771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2">
            <a:extLst>
              <a:ext uri="{FF2B5EF4-FFF2-40B4-BE49-F238E27FC236}">
                <a16:creationId xmlns:a16="http://schemas.microsoft.com/office/drawing/2014/main" id="{6CB7F9D7-578D-4DF6-9AC7-5829F6D4B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0723" name="Oval 3">
            <a:extLst>
              <a:ext uri="{FF2B5EF4-FFF2-40B4-BE49-F238E27FC236}">
                <a16:creationId xmlns:a16="http://schemas.microsoft.com/office/drawing/2014/main" id="{EDA58456-9E3F-4C68-B5C9-E24659DDD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6020" name="AutoShape 4">
            <a:extLst>
              <a:ext uri="{FF2B5EF4-FFF2-40B4-BE49-F238E27FC236}">
                <a16:creationId xmlns:a16="http://schemas.microsoft.com/office/drawing/2014/main" id="{83098CD8-2438-42C6-8589-D31E8A8B376B}"/>
              </a:ext>
            </a:extLst>
          </p:cNvPr>
          <p:cNvCxnSpPr>
            <a:cxnSpLocks noChangeShapeType="1"/>
            <a:stCxn id="30722" idx="6"/>
            <a:endCxn id="3072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Text Box 5">
            <a:extLst>
              <a:ext uri="{FF2B5EF4-FFF2-40B4-BE49-F238E27FC236}">
                <a16:creationId xmlns:a16="http://schemas.microsoft.com/office/drawing/2014/main" id="{38C89BFE-E9F5-4359-A8B3-3852B1B65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0726" name="Oval 6">
            <a:extLst>
              <a:ext uri="{FF2B5EF4-FFF2-40B4-BE49-F238E27FC236}">
                <a16:creationId xmlns:a16="http://schemas.microsoft.com/office/drawing/2014/main" id="{C9600306-700B-49CA-A914-182E2F025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0727" name="Oval 7">
            <a:extLst>
              <a:ext uri="{FF2B5EF4-FFF2-40B4-BE49-F238E27FC236}">
                <a16:creationId xmlns:a16="http://schemas.microsoft.com/office/drawing/2014/main" id="{A9FB1F2D-690E-465A-B0C4-B8AFA3D2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0728" name="Oval 8">
            <a:extLst>
              <a:ext uri="{FF2B5EF4-FFF2-40B4-BE49-F238E27FC236}">
                <a16:creationId xmlns:a16="http://schemas.microsoft.com/office/drawing/2014/main" id="{0612C22A-034B-4F02-8C78-20B7ED48B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0729" name="Oval 9">
            <a:extLst>
              <a:ext uri="{FF2B5EF4-FFF2-40B4-BE49-F238E27FC236}">
                <a16:creationId xmlns:a16="http://schemas.microsoft.com/office/drawing/2014/main" id="{20B28E8C-4372-43F0-9C66-D388D1BA2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0730" name="Oval 10">
            <a:extLst>
              <a:ext uri="{FF2B5EF4-FFF2-40B4-BE49-F238E27FC236}">
                <a16:creationId xmlns:a16="http://schemas.microsoft.com/office/drawing/2014/main" id="{D70FDDF3-F9D1-4438-93DE-D7962A5DE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6027" name="AutoShape 11">
            <a:extLst>
              <a:ext uri="{FF2B5EF4-FFF2-40B4-BE49-F238E27FC236}">
                <a16:creationId xmlns:a16="http://schemas.microsoft.com/office/drawing/2014/main" id="{F393DF1A-668F-4293-8378-D590FB46BE11}"/>
              </a:ext>
            </a:extLst>
          </p:cNvPr>
          <p:cNvCxnSpPr>
            <a:cxnSpLocks noChangeShapeType="1"/>
            <a:stCxn id="30722" idx="3"/>
            <a:endCxn id="30727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8" name="AutoShape 12">
            <a:extLst>
              <a:ext uri="{FF2B5EF4-FFF2-40B4-BE49-F238E27FC236}">
                <a16:creationId xmlns:a16="http://schemas.microsoft.com/office/drawing/2014/main" id="{39DA1885-D955-4D50-AB6A-8A78287A7C69}"/>
              </a:ext>
            </a:extLst>
          </p:cNvPr>
          <p:cNvCxnSpPr>
            <a:cxnSpLocks noChangeShapeType="1"/>
            <a:stCxn id="30727" idx="5"/>
            <a:endCxn id="30728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9" name="AutoShape 13">
            <a:extLst>
              <a:ext uri="{FF2B5EF4-FFF2-40B4-BE49-F238E27FC236}">
                <a16:creationId xmlns:a16="http://schemas.microsoft.com/office/drawing/2014/main" id="{D0779C2D-CA42-4143-9505-E83EA19A40BC}"/>
              </a:ext>
            </a:extLst>
          </p:cNvPr>
          <p:cNvCxnSpPr>
            <a:cxnSpLocks noChangeShapeType="1"/>
            <a:stCxn id="30728" idx="7"/>
            <a:endCxn id="30730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0" name="AutoShape 14">
            <a:extLst>
              <a:ext uri="{FF2B5EF4-FFF2-40B4-BE49-F238E27FC236}">
                <a16:creationId xmlns:a16="http://schemas.microsoft.com/office/drawing/2014/main" id="{EB2860A8-ED50-4F69-A9FC-D63FD059C1A5}"/>
              </a:ext>
            </a:extLst>
          </p:cNvPr>
          <p:cNvCxnSpPr>
            <a:cxnSpLocks noChangeShapeType="1"/>
            <a:stCxn id="30729" idx="3"/>
            <a:endCxn id="30730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1" name="AutoShape 15">
            <a:extLst>
              <a:ext uri="{FF2B5EF4-FFF2-40B4-BE49-F238E27FC236}">
                <a16:creationId xmlns:a16="http://schemas.microsoft.com/office/drawing/2014/main" id="{F0261587-A8EA-44C4-876C-CBAB2E675F0F}"/>
              </a:ext>
            </a:extLst>
          </p:cNvPr>
          <p:cNvCxnSpPr>
            <a:cxnSpLocks noChangeShapeType="1"/>
            <a:stCxn id="30726" idx="4"/>
            <a:endCxn id="3073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2" name="AutoShape 16">
            <a:extLst>
              <a:ext uri="{FF2B5EF4-FFF2-40B4-BE49-F238E27FC236}">
                <a16:creationId xmlns:a16="http://schemas.microsoft.com/office/drawing/2014/main" id="{1CC35039-F3E7-4B22-83A8-0497E981788F}"/>
              </a:ext>
            </a:extLst>
          </p:cNvPr>
          <p:cNvCxnSpPr>
            <a:cxnSpLocks noChangeShapeType="1"/>
            <a:stCxn id="30722" idx="4"/>
            <a:endCxn id="3072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3" name="AutoShape 17">
            <a:extLst>
              <a:ext uri="{FF2B5EF4-FFF2-40B4-BE49-F238E27FC236}">
                <a16:creationId xmlns:a16="http://schemas.microsoft.com/office/drawing/2014/main" id="{A0E09C35-4E73-4144-B410-408793C3FD17}"/>
              </a:ext>
            </a:extLst>
          </p:cNvPr>
          <p:cNvCxnSpPr>
            <a:cxnSpLocks noChangeShapeType="1"/>
            <a:stCxn id="30723" idx="3"/>
            <a:endCxn id="30726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4" name="AutoShape 18">
            <a:extLst>
              <a:ext uri="{FF2B5EF4-FFF2-40B4-BE49-F238E27FC236}">
                <a16:creationId xmlns:a16="http://schemas.microsoft.com/office/drawing/2014/main" id="{7BE3047F-5515-4452-82C3-E18643465AF6}"/>
              </a:ext>
            </a:extLst>
          </p:cNvPr>
          <p:cNvCxnSpPr>
            <a:cxnSpLocks noChangeShapeType="1"/>
            <a:stCxn id="30723" idx="4"/>
            <a:endCxn id="3072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9" name="Rectangle 19">
            <a:extLst>
              <a:ext uri="{FF2B5EF4-FFF2-40B4-BE49-F238E27FC236}">
                <a16:creationId xmlns:a16="http://schemas.microsoft.com/office/drawing/2014/main" id="{C26EA2D5-7D1C-43E4-A163-E11178149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0740" name="Oval 20">
            <a:extLst>
              <a:ext uri="{FF2B5EF4-FFF2-40B4-BE49-F238E27FC236}">
                <a16:creationId xmlns:a16="http://schemas.microsoft.com/office/drawing/2014/main" id="{D057D3BD-0CC6-4E6E-BB7F-C4F7861AC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0741" name="Oval 21">
            <a:extLst>
              <a:ext uri="{FF2B5EF4-FFF2-40B4-BE49-F238E27FC236}">
                <a16:creationId xmlns:a16="http://schemas.microsoft.com/office/drawing/2014/main" id="{816C001A-0D81-42EE-A3AC-264C88F4E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0742" name="Oval 22">
            <a:extLst>
              <a:ext uri="{FF2B5EF4-FFF2-40B4-BE49-F238E27FC236}">
                <a16:creationId xmlns:a16="http://schemas.microsoft.com/office/drawing/2014/main" id="{6F20D67C-DFD3-4A9B-8A89-308F6B7F3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6039" name="AutoShape 23">
            <a:extLst>
              <a:ext uri="{FF2B5EF4-FFF2-40B4-BE49-F238E27FC236}">
                <a16:creationId xmlns:a16="http://schemas.microsoft.com/office/drawing/2014/main" id="{C4579073-6A9E-44E2-9FF8-2F02A50BA55C}"/>
              </a:ext>
            </a:extLst>
          </p:cNvPr>
          <p:cNvCxnSpPr>
            <a:cxnSpLocks noChangeShapeType="1"/>
            <a:stCxn id="30728" idx="6"/>
            <a:endCxn id="30740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40" name="AutoShape 24">
            <a:extLst>
              <a:ext uri="{FF2B5EF4-FFF2-40B4-BE49-F238E27FC236}">
                <a16:creationId xmlns:a16="http://schemas.microsoft.com/office/drawing/2014/main" id="{8ED0939F-599D-464D-B703-07FA41C24760}"/>
              </a:ext>
            </a:extLst>
          </p:cNvPr>
          <p:cNvCxnSpPr>
            <a:cxnSpLocks noChangeShapeType="1"/>
            <a:stCxn id="30728" idx="2"/>
            <a:endCxn id="30741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41" name="AutoShape 25">
            <a:extLst>
              <a:ext uri="{FF2B5EF4-FFF2-40B4-BE49-F238E27FC236}">
                <a16:creationId xmlns:a16="http://schemas.microsoft.com/office/drawing/2014/main" id="{8AE1DAF3-B79F-4145-872F-1ADB3734BB2A}"/>
              </a:ext>
            </a:extLst>
          </p:cNvPr>
          <p:cNvCxnSpPr>
            <a:cxnSpLocks noChangeShapeType="1"/>
            <a:stCxn id="30727" idx="1"/>
            <a:endCxn id="30742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42" name="AutoShape 26">
            <a:extLst>
              <a:ext uri="{FF2B5EF4-FFF2-40B4-BE49-F238E27FC236}">
                <a16:creationId xmlns:a16="http://schemas.microsoft.com/office/drawing/2014/main" id="{C699E05F-4EDC-44B2-8DAC-B88F60FC989C}"/>
              </a:ext>
            </a:extLst>
          </p:cNvPr>
          <p:cNvCxnSpPr>
            <a:cxnSpLocks noChangeShapeType="1"/>
            <a:stCxn id="30740" idx="1"/>
            <a:endCxn id="30730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43" name="AutoShape 27">
            <a:extLst>
              <a:ext uri="{FF2B5EF4-FFF2-40B4-BE49-F238E27FC236}">
                <a16:creationId xmlns:a16="http://schemas.microsoft.com/office/drawing/2014/main" id="{425760B3-5ED7-432A-9751-27CCEFC41CF6}"/>
              </a:ext>
            </a:extLst>
          </p:cNvPr>
          <p:cNvCxnSpPr>
            <a:cxnSpLocks noChangeShapeType="1"/>
            <a:stCxn id="30729" idx="4"/>
            <a:endCxn id="3074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44" name="AutoShape 28">
            <a:extLst>
              <a:ext uri="{FF2B5EF4-FFF2-40B4-BE49-F238E27FC236}">
                <a16:creationId xmlns:a16="http://schemas.microsoft.com/office/drawing/2014/main" id="{A51FB89B-6B6F-4A18-B7DD-58E602114EE2}"/>
              </a:ext>
            </a:extLst>
          </p:cNvPr>
          <p:cNvCxnSpPr>
            <a:cxnSpLocks noChangeShapeType="1"/>
            <a:stCxn id="30742" idx="7"/>
            <a:endCxn id="30722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9" name="Text Box 29">
            <a:extLst>
              <a:ext uri="{FF2B5EF4-FFF2-40B4-BE49-F238E27FC236}">
                <a16:creationId xmlns:a16="http://schemas.microsoft.com/office/drawing/2014/main" id="{3E55D321-DB45-4A72-8E68-DB21F72C4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</a:t>
            </a:r>
          </a:p>
        </p:txBody>
      </p:sp>
      <p:sp>
        <p:nvSpPr>
          <p:cNvPr id="30750" name="Text Box 30">
            <a:extLst>
              <a:ext uri="{FF2B5EF4-FFF2-40B4-BE49-F238E27FC236}">
                <a16:creationId xmlns:a16="http://schemas.microsoft.com/office/drawing/2014/main" id="{C1452297-C257-469B-8F44-7695DCD9B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30751" name="Text Box 31">
            <a:extLst>
              <a:ext uri="{FF2B5EF4-FFF2-40B4-BE49-F238E27FC236}">
                <a16:creationId xmlns:a16="http://schemas.microsoft.com/office/drawing/2014/main" id="{B2655334-F05C-4A2E-BA84-1C9ABC203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30752" name="Text Box 32">
            <a:extLst>
              <a:ext uri="{FF2B5EF4-FFF2-40B4-BE49-F238E27FC236}">
                <a16:creationId xmlns:a16="http://schemas.microsoft.com/office/drawing/2014/main" id="{BA8CC5A7-3903-49F5-9287-DC41EFEAC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30753" name="Text Box 33">
            <a:extLst>
              <a:ext uri="{FF2B5EF4-FFF2-40B4-BE49-F238E27FC236}">
                <a16:creationId xmlns:a16="http://schemas.microsoft.com/office/drawing/2014/main" id="{6F5247D9-96CE-4C35-AA0E-863B906E6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</a:t>
            </a:r>
          </a:p>
        </p:txBody>
      </p:sp>
      <p:sp>
        <p:nvSpPr>
          <p:cNvPr id="30754" name="Text Box 34">
            <a:extLst>
              <a:ext uri="{FF2B5EF4-FFF2-40B4-BE49-F238E27FC236}">
                <a16:creationId xmlns:a16="http://schemas.microsoft.com/office/drawing/2014/main" id="{F2EDDDA6-A92E-478C-9982-EDB6EAA75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30755" name="Text Box 35">
            <a:extLst>
              <a:ext uri="{FF2B5EF4-FFF2-40B4-BE49-F238E27FC236}">
                <a16:creationId xmlns:a16="http://schemas.microsoft.com/office/drawing/2014/main" id="{D62E63E9-CB92-497B-8345-C6834BC46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0756" name="Text Box 36">
            <a:extLst>
              <a:ext uri="{FF2B5EF4-FFF2-40B4-BE49-F238E27FC236}">
                <a16:creationId xmlns:a16="http://schemas.microsoft.com/office/drawing/2014/main" id="{9065B0B8-F467-4616-A04B-1D5019136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30757" name="Text Box 37">
            <a:extLst>
              <a:ext uri="{FF2B5EF4-FFF2-40B4-BE49-F238E27FC236}">
                <a16:creationId xmlns:a16="http://schemas.microsoft.com/office/drawing/2014/main" id="{8EFF8BC2-34F3-48B3-8B6F-51CCEDFF0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30758" name="Text Box 38">
            <a:extLst>
              <a:ext uri="{FF2B5EF4-FFF2-40B4-BE49-F238E27FC236}">
                <a16:creationId xmlns:a16="http://schemas.microsoft.com/office/drawing/2014/main" id="{263595EB-1F18-4283-A0B7-7E26C86EF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30759" name="Text Box 39">
            <a:extLst>
              <a:ext uri="{FF2B5EF4-FFF2-40B4-BE49-F238E27FC236}">
                <a16:creationId xmlns:a16="http://schemas.microsoft.com/office/drawing/2014/main" id="{239EF33B-36D1-4E45-8701-5C60C23A9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0760" name="Text Box 40">
            <a:extLst>
              <a:ext uri="{FF2B5EF4-FFF2-40B4-BE49-F238E27FC236}">
                <a16:creationId xmlns:a16="http://schemas.microsoft.com/office/drawing/2014/main" id="{EE41EA07-0DC2-46C4-8AF0-5684C01B8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30761" name="Text Box 41">
            <a:extLst>
              <a:ext uri="{FF2B5EF4-FFF2-40B4-BE49-F238E27FC236}">
                <a16:creationId xmlns:a16="http://schemas.microsoft.com/office/drawing/2014/main" id="{9DDBE71B-85BD-4EAE-AE25-4F2636F7B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0762" name="Text Box 42">
            <a:extLst>
              <a:ext uri="{FF2B5EF4-FFF2-40B4-BE49-F238E27FC236}">
                <a16:creationId xmlns:a16="http://schemas.microsoft.com/office/drawing/2014/main" id="{9D6BAC63-469B-46F3-B137-414B6B5FB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0763" name="Text Box 43">
            <a:extLst>
              <a:ext uri="{FF2B5EF4-FFF2-40B4-BE49-F238E27FC236}">
                <a16:creationId xmlns:a16="http://schemas.microsoft.com/office/drawing/2014/main" id="{BAA9E495-3292-4AD2-A25C-BE803491A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10</a:t>
            </a:r>
          </a:p>
        </p:txBody>
      </p:sp>
      <p:sp>
        <p:nvSpPr>
          <p:cNvPr id="30764" name="Text Box 44">
            <a:extLst>
              <a:ext uri="{FF2B5EF4-FFF2-40B4-BE49-F238E27FC236}">
                <a16:creationId xmlns:a16="http://schemas.microsoft.com/office/drawing/2014/main" id="{844CC8CE-E494-47E8-B052-F923B8827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30765" name="Text Box 45">
            <a:extLst>
              <a:ext uri="{FF2B5EF4-FFF2-40B4-BE49-F238E27FC236}">
                <a16:creationId xmlns:a16="http://schemas.microsoft.com/office/drawing/2014/main" id="{FD75D285-15AA-48A9-B965-C553AE14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30766" name="Text Box 46">
            <a:extLst>
              <a:ext uri="{FF2B5EF4-FFF2-40B4-BE49-F238E27FC236}">
                <a16:creationId xmlns:a16="http://schemas.microsoft.com/office/drawing/2014/main" id="{700B4382-12D0-42A5-86D2-0EDFF75E5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30767" name="Text Box 47">
            <a:extLst>
              <a:ext uri="{FF2B5EF4-FFF2-40B4-BE49-F238E27FC236}">
                <a16:creationId xmlns:a16="http://schemas.microsoft.com/office/drawing/2014/main" id="{F43DC667-93AB-40CF-9730-C62B35C67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30768" name="Text Box 48">
            <a:extLst>
              <a:ext uri="{FF2B5EF4-FFF2-40B4-BE49-F238E27FC236}">
                <a16:creationId xmlns:a16="http://schemas.microsoft.com/office/drawing/2014/main" id="{3EC88CD0-1C7B-49DA-BF3F-5D8C4C0AF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30769" name="Text Box 49">
            <a:extLst>
              <a:ext uri="{FF2B5EF4-FFF2-40B4-BE49-F238E27FC236}">
                <a16:creationId xmlns:a16="http://schemas.microsoft.com/office/drawing/2014/main" id="{4B173E5C-1F68-4B8F-88CD-912A7D815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30770" name="Text Box 50">
            <a:extLst>
              <a:ext uri="{FF2B5EF4-FFF2-40B4-BE49-F238E27FC236}">
                <a16:creationId xmlns:a16="http://schemas.microsoft.com/office/drawing/2014/main" id="{D2061F2C-D577-456C-9562-0C6372CE3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30771" name="Text Box 51">
            <a:extLst>
              <a:ext uri="{FF2B5EF4-FFF2-40B4-BE49-F238E27FC236}">
                <a16:creationId xmlns:a16="http://schemas.microsoft.com/office/drawing/2014/main" id="{2601DE33-04BF-459F-B44C-15CAC76B3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30772" name="Text Box 52">
            <a:extLst>
              <a:ext uri="{FF2B5EF4-FFF2-40B4-BE49-F238E27FC236}">
                <a16:creationId xmlns:a16="http://schemas.microsoft.com/office/drawing/2014/main" id="{6BD122C9-B44C-49DC-8F4D-D08D4ACF8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30773" name="Text Box 53">
            <a:extLst>
              <a:ext uri="{FF2B5EF4-FFF2-40B4-BE49-F238E27FC236}">
                <a16:creationId xmlns:a16="http://schemas.microsoft.com/office/drawing/2014/main" id="{043924DB-00C8-4FAA-9C59-EF7962CE1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86070" name="AutoShape 54">
            <a:extLst>
              <a:ext uri="{FF2B5EF4-FFF2-40B4-BE49-F238E27FC236}">
                <a16:creationId xmlns:a16="http://schemas.microsoft.com/office/drawing/2014/main" id="{0C578256-2152-4618-8CF3-693597F029BA}"/>
              </a:ext>
            </a:extLst>
          </p:cNvPr>
          <p:cNvCxnSpPr>
            <a:cxnSpLocks noChangeShapeType="1"/>
            <a:stCxn id="30727" idx="4"/>
            <a:endCxn id="3074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75" name="Text Box 55">
            <a:extLst>
              <a:ext uri="{FF2B5EF4-FFF2-40B4-BE49-F238E27FC236}">
                <a16:creationId xmlns:a16="http://schemas.microsoft.com/office/drawing/2014/main" id="{37539D24-8F96-41FF-B790-D0312D387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Old Graph</a:t>
            </a:r>
          </a:p>
        </p:txBody>
      </p:sp>
      <p:sp>
        <p:nvSpPr>
          <p:cNvPr id="30776" name="Text Box 56">
            <a:extLst>
              <a:ext uri="{FF2B5EF4-FFF2-40B4-BE49-F238E27FC236}">
                <a16:creationId xmlns:a16="http://schemas.microsoft.com/office/drawing/2014/main" id="{131021D7-F4F2-49F0-A089-B6F82068C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New Graph</a:t>
            </a:r>
          </a:p>
        </p:txBody>
      </p:sp>
      <p:sp>
        <p:nvSpPr>
          <p:cNvPr id="30777" name="Oval 57">
            <a:extLst>
              <a:ext uri="{FF2B5EF4-FFF2-40B4-BE49-F238E27FC236}">
                <a16:creationId xmlns:a16="http://schemas.microsoft.com/office/drawing/2014/main" id="{DF6E949A-BF48-42F7-88CD-C292363C80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0778" name="Oval 58">
            <a:extLst>
              <a:ext uri="{FF2B5EF4-FFF2-40B4-BE49-F238E27FC236}">
                <a16:creationId xmlns:a16="http://schemas.microsoft.com/office/drawing/2014/main" id="{A4F6EAAA-5E07-4554-850B-774392827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6075" name="AutoShape 59">
            <a:extLst>
              <a:ext uri="{FF2B5EF4-FFF2-40B4-BE49-F238E27FC236}">
                <a16:creationId xmlns:a16="http://schemas.microsoft.com/office/drawing/2014/main" id="{47DC209A-9490-4BF1-A207-DB64913D5966}"/>
              </a:ext>
            </a:extLst>
          </p:cNvPr>
          <p:cNvCxnSpPr>
            <a:cxnSpLocks noChangeShapeType="1"/>
            <a:stCxn id="30777" idx="6"/>
            <a:endCxn id="30778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80" name="Text Box 60">
            <a:extLst>
              <a:ext uri="{FF2B5EF4-FFF2-40B4-BE49-F238E27FC236}">
                <a16:creationId xmlns:a16="http://schemas.microsoft.com/office/drawing/2014/main" id="{EAD93D5D-66EE-438F-8548-EBC76BA82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30781" name="Oval 61">
            <a:extLst>
              <a:ext uri="{FF2B5EF4-FFF2-40B4-BE49-F238E27FC236}">
                <a16:creationId xmlns:a16="http://schemas.microsoft.com/office/drawing/2014/main" id="{A13DE19C-1912-45B4-BA7F-0464645B7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0782" name="Oval 62">
            <a:extLst>
              <a:ext uri="{FF2B5EF4-FFF2-40B4-BE49-F238E27FC236}">
                <a16:creationId xmlns:a16="http://schemas.microsoft.com/office/drawing/2014/main" id="{DAE353B7-720C-46F0-A56D-02642062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0783" name="Oval 63">
            <a:extLst>
              <a:ext uri="{FF2B5EF4-FFF2-40B4-BE49-F238E27FC236}">
                <a16:creationId xmlns:a16="http://schemas.microsoft.com/office/drawing/2014/main" id="{5152BC3D-8C22-4010-99C9-E0715EE31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0784" name="Oval 64">
            <a:extLst>
              <a:ext uri="{FF2B5EF4-FFF2-40B4-BE49-F238E27FC236}">
                <a16:creationId xmlns:a16="http://schemas.microsoft.com/office/drawing/2014/main" id="{CAB9AC93-2110-442D-934C-42DB27E2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0785" name="Oval 65">
            <a:extLst>
              <a:ext uri="{FF2B5EF4-FFF2-40B4-BE49-F238E27FC236}">
                <a16:creationId xmlns:a16="http://schemas.microsoft.com/office/drawing/2014/main" id="{BC563B42-7901-47B8-BEF7-F914BB816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6082" name="AutoShape 66">
            <a:extLst>
              <a:ext uri="{FF2B5EF4-FFF2-40B4-BE49-F238E27FC236}">
                <a16:creationId xmlns:a16="http://schemas.microsoft.com/office/drawing/2014/main" id="{9C9CEDED-5DCB-42F4-8C7D-DECBC2CCC8C2}"/>
              </a:ext>
            </a:extLst>
          </p:cNvPr>
          <p:cNvCxnSpPr>
            <a:cxnSpLocks noChangeShapeType="1"/>
            <a:stCxn id="30777" idx="3"/>
            <a:endCxn id="30782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83" name="AutoShape 67">
            <a:extLst>
              <a:ext uri="{FF2B5EF4-FFF2-40B4-BE49-F238E27FC236}">
                <a16:creationId xmlns:a16="http://schemas.microsoft.com/office/drawing/2014/main" id="{0373E221-5D9F-45C6-9569-911ADEAC6751}"/>
              </a:ext>
            </a:extLst>
          </p:cNvPr>
          <p:cNvCxnSpPr>
            <a:cxnSpLocks noChangeShapeType="1"/>
            <a:stCxn id="30782" idx="5"/>
            <a:endCxn id="30783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84" name="AutoShape 68">
            <a:extLst>
              <a:ext uri="{FF2B5EF4-FFF2-40B4-BE49-F238E27FC236}">
                <a16:creationId xmlns:a16="http://schemas.microsoft.com/office/drawing/2014/main" id="{79EFADB8-4F8A-49C7-BD57-2454BFBB6839}"/>
              </a:ext>
            </a:extLst>
          </p:cNvPr>
          <p:cNvCxnSpPr>
            <a:cxnSpLocks noChangeShapeType="1"/>
            <a:stCxn id="30783" idx="7"/>
            <a:endCxn id="30785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85" name="AutoShape 69">
            <a:extLst>
              <a:ext uri="{FF2B5EF4-FFF2-40B4-BE49-F238E27FC236}">
                <a16:creationId xmlns:a16="http://schemas.microsoft.com/office/drawing/2014/main" id="{564C2E45-14C3-4778-A360-18858031EEDB}"/>
              </a:ext>
            </a:extLst>
          </p:cNvPr>
          <p:cNvCxnSpPr>
            <a:cxnSpLocks noChangeShapeType="1"/>
            <a:stCxn id="30784" idx="3"/>
            <a:endCxn id="30785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86" name="AutoShape 70">
            <a:extLst>
              <a:ext uri="{FF2B5EF4-FFF2-40B4-BE49-F238E27FC236}">
                <a16:creationId xmlns:a16="http://schemas.microsoft.com/office/drawing/2014/main" id="{27D667DF-93E5-4A6F-8151-C3E55CC1AB3F}"/>
              </a:ext>
            </a:extLst>
          </p:cNvPr>
          <p:cNvCxnSpPr>
            <a:cxnSpLocks noChangeShapeType="1"/>
            <a:stCxn id="30781" idx="4"/>
            <a:endCxn id="30785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87" name="AutoShape 71">
            <a:extLst>
              <a:ext uri="{FF2B5EF4-FFF2-40B4-BE49-F238E27FC236}">
                <a16:creationId xmlns:a16="http://schemas.microsoft.com/office/drawing/2014/main" id="{68A5ED08-6BB7-4343-9BA2-5581A16DC119}"/>
              </a:ext>
            </a:extLst>
          </p:cNvPr>
          <p:cNvCxnSpPr>
            <a:cxnSpLocks noChangeShapeType="1"/>
            <a:stCxn id="30777" idx="4"/>
            <a:endCxn id="30783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88" name="AutoShape 72">
            <a:extLst>
              <a:ext uri="{FF2B5EF4-FFF2-40B4-BE49-F238E27FC236}">
                <a16:creationId xmlns:a16="http://schemas.microsoft.com/office/drawing/2014/main" id="{0D3C034B-16E1-4C91-99D5-B1AB2D4C5ECA}"/>
              </a:ext>
            </a:extLst>
          </p:cNvPr>
          <p:cNvCxnSpPr>
            <a:cxnSpLocks noChangeShapeType="1"/>
            <a:stCxn id="30778" idx="3"/>
            <a:endCxn id="30781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89" name="AutoShape 73">
            <a:extLst>
              <a:ext uri="{FF2B5EF4-FFF2-40B4-BE49-F238E27FC236}">
                <a16:creationId xmlns:a16="http://schemas.microsoft.com/office/drawing/2014/main" id="{953B7BA5-EFA5-4446-982C-D99F881DE3A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94" name="Oval 74">
            <a:extLst>
              <a:ext uri="{FF2B5EF4-FFF2-40B4-BE49-F238E27FC236}">
                <a16:creationId xmlns:a16="http://schemas.microsoft.com/office/drawing/2014/main" id="{CFF432D3-F5A6-4C62-BA73-23D049F60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0795" name="Oval 75">
            <a:extLst>
              <a:ext uri="{FF2B5EF4-FFF2-40B4-BE49-F238E27FC236}">
                <a16:creationId xmlns:a16="http://schemas.microsoft.com/office/drawing/2014/main" id="{428F5A2C-3A9E-490A-AB2B-746DD04B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0796" name="Oval 76">
            <a:extLst>
              <a:ext uri="{FF2B5EF4-FFF2-40B4-BE49-F238E27FC236}">
                <a16:creationId xmlns:a16="http://schemas.microsoft.com/office/drawing/2014/main" id="{BE1E1C50-BBD3-4F00-B8AE-531EE7FF0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6093" name="AutoShape 77">
            <a:extLst>
              <a:ext uri="{FF2B5EF4-FFF2-40B4-BE49-F238E27FC236}">
                <a16:creationId xmlns:a16="http://schemas.microsoft.com/office/drawing/2014/main" id="{9F511D3A-AA02-4B0F-ADF5-848AFF6DEC4D}"/>
              </a:ext>
            </a:extLst>
          </p:cNvPr>
          <p:cNvCxnSpPr>
            <a:cxnSpLocks noChangeShapeType="1"/>
            <a:stCxn id="30783" idx="6"/>
            <a:endCxn id="30794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94" name="AutoShape 78">
            <a:extLst>
              <a:ext uri="{FF2B5EF4-FFF2-40B4-BE49-F238E27FC236}">
                <a16:creationId xmlns:a16="http://schemas.microsoft.com/office/drawing/2014/main" id="{5F70C271-2996-4C4E-98E5-8933878525F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95" name="AutoShape 79">
            <a:extLst>
              <a:ext uri="{FF2B5EF4-FFF2-40B4-BE49-F238E27FC236}">
                <a16:creationId xmlns:a16="http://schemas.microsoft.com/office/drawing/2014/main" id="{83BB5C75-CC01-4A34-A9C0-3EBF9D9D793D}"/>
              </a:ext>
            </a:extLst>
          </p:cNvPr>
          <p:cNvCxnSpPr>
            <a:cxnSpLocks noChangeShapeType="1"/>
            <a:stCxn id="30782" idx="1"/>
            <a:endCxn id="30796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96" name="AutoShape 80">
            <a:extLst>
              <a:ext uri="{FF2B5EF4-FFF2-40B4-BE49-F238E27FC236}">
                <a16:creationId xmlns:a16="http://schemas.microsoft.com/office/drawing/2014/main" id="{0AD78EF9-02B9-4463-9494-E76AFE8436B0}"/>
              </a:ext>
            </a:extLst>
          </p:cNvPr>
          <p:cNvCxnSpPr>
            <a:cxnSpLocks noChangeShapeType="1"/>
            <a:stCxn id="30794" idx="1"/>
            <a:endCxn id="30785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97" name="AutoShape 81">
            <a:extLst>
              <a:ext uri="{FF2B5EF4-FFF2-40B4-BE49-F238E27FC236}">
                <a16:creationId xmlns:a16="http://schemas.microsoft.com/office/drawing/2014/main" id="{B5AE7560-94AE-4ADB-84A7-061D34F29BF8}"/>
              </a:ext>
            </a:extLst>
          </p:cNvPr>
          <p:cNvCxnSpPr>
            <a:cxnSpLocks noChangeShapeType="1"/>
            <a:stCxn id="30784" idx="4"/>
            <a:endCxn id="30794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98" name="AutoShape 82">
            <a:extLst>
              <a:ext uri="{FF2B5EF4-FFF2-40B4-BE49-F238E27FC236}">
                <a16:creationId xmlns:a16="http://schemas.microsoft.com/office/drawing/2014/main" id="{F8319DBB-9AA1-4F2F-BF50-3C2B7F166950}"/>
              </a:ext>
            </a:extLst>
          </p:cNvPr>
          <p:cNvCxnSpPr>
            <a:cxnSpLocks noChangeShapeType="1"/>
            <a:stCxn id="30796" idx="7"/>
            <a:endCxn id="30777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03" name="Text Box 83">
            <a:extLst>
              <a:ext uri="{FF2B5EF4-FFF2-40B4-BE49-F238E27FC236}">
                <a16:creationId xmlns:a16="http://schemas.microsoft.com/office/drawing/2014/main" id="{4C16ED2B-DA8C-4B38-8440-634E3DC95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30804" name="Text Box 84">
            <a:extLst>
              <a:ext uri="{FF2B5EF4-FFF2-40B4-BE49-F238E27FC236}">
                <a16:creationId xmlns:a16="http://schemas.microsoft.com/office/drawing/2014/main" id="{44B9F3E1-F506-447A-9133-F6D8B18AC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30805" name="Text Box 85">
            <a:extLst>
              <a:ext uri="{FF2B5EF4-FFF2-40B4-BE49-F238E27FC236}">
                <a16:creationId xmlns:a16="http://schemas.microsoft.com/office/drawing/2014/main" id="{6D952BA2-7E3D-47BE-858C-C31C76FF5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30806" name="Text Box 86">
            <a:extLst>
              <a:ext uri="{FF2B5EF4-FFF2-40B4-BE49-F238E27FC236}">
                <a16:creationId xmlns:a16="http://schemas.microsoft.com/office/drawing/2014/main" id="{C9ED2EF2-DA48-4153-8283-07217A190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30807" name="Text Box 87">
            <a:extLst>
              <a:ext uri="{FF2B5EF4-FFF2-40B4-BE49-F238E27FC236}">
                <a16:creationId xmlns:a16="http://schemas.microsoft.com/office/drawing/2014/main" id="{E354A48E-0398-45EE-8C1A-599DC9332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30808" name="Text Box 88">
            <a:extLst>
              <a:ext uri="{FF2B5EF4-FFF2-40B4-BE49-F238E27FC236}">
                <a16:creationId xmlns:a16="http://schemas.microsoft.com/office/drawing/2014/main" id="{54195A31-9986-4963-BE17-644E41B75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30809" name="Text Box 89">
            <a:extLst>
              <a:ext uri="{FF2B5EF4-FFF2-40B4-BE49-F238E27FC236}">
                <a16:creationId xmlns:a16="http://schemas.microsoft.com/office/drawing/2014/main" id="{8C72C4D0-8780-4A1E-9157-45D471B4C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0810" name="Text Box 90">
            <a:extLst>
              <a:ext uri="{FF2B5EF4-FFF2-40B4-BE49-F238E27FC236}">
                <a16:creationId xmlns:a16="http://schemas.microsoft.com/office/drawing/2014/main" id="{30604299-51F4-4F1F-BBFE-D3DE139A7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30811" name="Text Box 91">
            <a:extLst>
              <a:ext uri="{FF2B5EF4-FFF2-40B4-BE49-F238E27FC236}">
                <a16:creationId xmlns:a16="http://schemas.microsoft.com/office/drawing/2014/main" id="{34EE9D09-020B-4D6E-8127-7D0042C0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0812" name="Text Box 92">
            <a:extLst>
              <a:ext uri="{FF2B5EF4-FFF2-40B4-BE49-F238E27FC236}">
                <a16:creationId xmlns:a16="http://schemas.microsoft.com/office/drawing/2014/main" id="{FCCB10C9-87B2-4BA4-AEE9-378A2BF91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30813" name="Text Box 93">
            <a:extLst>
              <a:ext uri="{FF2B5EF4-FFF2-40B4-BE49-F238E27FC236}">
                <a16:creationId xmlns:a16="http://schemas.microsoft.com/office/drawing/2014/main" id="{EB7F82C5-6C4A-41AF-B8D1-7FAA4BF31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0814" name="Text Box 94">
            <a:extLst>
              <a:ext uri="{FF2B5EF4-FFF2-40B4-BE49-F238E27FC236}">
                <a16:creationId xmlns:a16="http://schemas.microsoft.com/office/drawing/2014/main" id="{8262AEBE-5850-4AFD-AB89-EE5C71404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30815" name="Text Box 95">
            <a:extLst>
              <a:ext uri="{FF2B5EF4-FFF2-40B4-BE49-F238E27FC236}">
                <a16:creationId xmlns:a16="http://schemas.microsoft.com/office/drawing/2014/main" id="{C5FC5DDC-8D9F-4976-BF1E-346A063B8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30816" name="Text Box 96">
            <a:extLst>
              <a:ext uri="{FF2B5EF4-FFF2-40B4-BE49-F238E27FC236}">
                <a16:creationId xmlns:a16="http://schemas.microsoft.com/office/drawing/2014/main" id="{3E7A7F35-C4F2-47A2-A960-302AD3C50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0817" name="Text Box 97">
            <a:extLst>
              <a:ext uri="{FF2B5EF4-FFF2-40B4-BE49-F238E27FC236}">
                <a16:creationId xmlns:a16="http://schemas.microsoft.com/office/drawing/2014/main" id="{5EA2D5A6-525B-4277-A673-34E61E010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10</a:t>
            </a:r>
          </a:p>
        </p:txBody>
      </p:sp>
      <p:sp>
        <p:nvSpPr>
          <p:cNvPr id="30818" name="Text Box 98">
            <a:extLst>
              <a:ext uri="{FF2B5EF4-FFF2-40B4-BE49-F238E27FC236}">
                <a16:creationId xmlns:a16="http://schemas.microsoft.com/office/drawing/2014/main" id="{073FEFC1-0DE5-48A4-B737-866EEC19D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30819" name="Text Box 99">
            <a:extLst>
              <a:ext uri="{FF2B5EF4-FFF2-40B4-BE49-F238E27FC236}">
                <a16:creationId xmlns:a16="http://schemas.microsoft.com/office/drawing/2014/main" id="{7AFB3ED5-6562-40FB-A535-B1F8DC044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30820" name="Text Box 100">
            <a:extLst>
              <a:ext uri="{FF2B5EF4-FFF2-40B4-BE49-F238E27FC236}">
                <a16:creationId xmlns:a16="http://schemas.microsoft.com/office/drawing/2014/main" id="{87ED82F3-3F3A-4AFB-BC2D-73734388E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30821" name="Text Box 101">
            <a:extLst>
              <a:ext uri="{FF2B5EF4-FFF2-40B4-BE49-F238E27FC236}">
                <a16:creationId xmlns:a16="http://schemas.microsoft.com/office/drawing/2014/main" id="{8B637A2C-1CB4-498D-8408-C289F238A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30822" name="Text Box 102">
            <a:extLst>
              <a:ext uri="{FF2B5EF4-FFF2-40B4-BE49-F238E27FC236}">
                <a16:creationId xmlns:a16="http://schemas.microsoft.com/office/drawing/2014/main" id="{31C7ACFB-3827-4FA4-B5E8-215A413F1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30823" name="Text Box 103">
            <a:extLst>
              <a:ext uri="{FF2B5EF4-FFF2-40B4-BE49-F238E27FC236}">
                <a16:creationId xmlns:a16="http://schemas.microsoft.com/office/drawing/2014/main" id="{91B3D98A-1D18-48AE-BA68-D8CD2D146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30824" name="Text Box 104">
            <a:extLst>
              <a:ext uri="{FF2B5EF4-FFF2-40B4-BE49-F238E27FC236}">
                <a16:creationId xmlns:a16="http://schemas.microsoft.com/office/drawing/2014/main" id="{5DF8B147-A4CB-449E-8250-37FB4552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30825" name="Text Box 105">
            <a:extLst>
              <a:ext uri="{FF2B5EF4-FFF2-40B4-BE49-F238E27FC236}">
                <a16:creationId xmlns:a16="http://schemas.microsoft.com/office/drawing/2014/main" id="{C575CB79-AC3D-4C70-9321-70FE235C4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30826" name="Text Box 106">
            <a:extLst>
              <a:ext uri="{FF2B5EF4-FFF2-40B4-BE49-F238E27FC236}">
                <a16:creationId xmlns:a16="http://schemas.microsoft.com/office/drawing/2014/main" id="{44444363-C654-4455-8B12-B872C410B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30827" name="Text Box 107">
            <a:extLst>
              <a:ext uri="{FF2B5EF4-FFF2-40B4-BE49-F238E27FC236}">
                <a16:creationId xmlns:a16="http://schemas.microsoft.com/office/drawing/2014/main" id="{8D276C39-67EE-47D9-9C46-B9F99A7B7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86124" name="AutoShape 108">
            <a:extLst>
              <a:ext uri="{FF2B5EF4-FFF2-40B4-BE49-F238E27FC236}">
                <a16:creationId xmlns:a16="http://schemas.microsoft.com/office/drawing/2014/main" id="{431317AA-C671-49F7-9FA5-1B2D9D94F11C}"/>
              </a:ext>
            </a:extLst>
          </p:cNvPr>
          <p:cNvCxnSpPr>
            <a:cxnSpLocks noChangeShapeType="1"/>
            <a:stCxn id="30782" idx="4"/>
            <a:endCxn id="30795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70C46F0-AF82-42C3-B850-2DFAF6F6C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45B06729-60FF-4701-BB5D-DB4F4F633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363" y="1609725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/>
              <a:t>We can perform a topological sort in time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(V + E), since depth-first search takes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(V + E) time and it takes 0(1) time to insert each of the |V| vertices onto the front of the linked list.</a:t>
            </a:r>
          </a:p>
          <a:p>
            <a:pPr lvl="2">
              <a:defRPr/>
            </a:pPr>
            <a:endParaRPr lang="en-US" sz="18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68201E5-8A67-4A7C-8571-B9B25775B2A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09B37E9-C728-446C-931F-FAD7C4549E5C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513D2-6641-489F-9C16-297FF4AA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BEB448-D15E-4608-BF27-CA123ECF92CE}" type="slidenum">
              <a:rPr lang="en-US" altLang="en-US" sz="1400"/>
              <a:pPr/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>
            <a:extLst>
              <a:ext uri="{FF2B5EF4-FFF2-40B4-BE49-F238E27FC236}">
                <a16:creationId xmlns:a16="http://schemas.microsoft.com/office/drawing/2014/main" id="{5E6BB0E7-1ABB-47AE-B8E5-33D9A9B88D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1747" name="Oval 3">
            <a:extLst>
              <a:ext uri="{FF2B5EF4-FFF2-40B4-BE49-F238E27FC236}">
                <a16:creationId xmlns:a16="http://schemas.microsoft.com/office/drawing/2014/main" id="{6EACC9A1-7676-4083-8B7A-E8417B7AB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7044" name="AutoShape 4">
            <a:extLst>
              <a:ext uri="{FF2B5EF4-FFF2-40B4-BE49-F238E27FC236}">
                <a16:creationId xmlns:a16="http://schemas.microsoft.com/office/drawing/2014/main" id="{AB8A67D7-278F-40EF-90A0-E37F6F93F087}"/>
              </a:ext>
            </a:extLst>
          </p:cNvPr>
          <p:cNvCxnSpPr>
            <a:cxnSpLocks noChangeShapeType="1"/>
            <a:stCxn id="31746" idx="6"/>
            <a:endCxn id="31747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Text Box 5">
            <a:extLst>
              <a:ext uri="{FF2B5EF4-FFF2-40B4-BE49-F238E27FC236}">
                <a16:creationId xmlns:a16="http://schemas.microsoft.com/office/drawing/2014/main" id="{7B403424-7CC0-4DF9-A3E2-6550FD06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1750" name="Oval 6">
            <a:extLst>
              <a:ext uri="{FF2B5EF4-FFF2-40B4-BE49-F238E27FC236}">
                <a16:creationId xmlns:a16="http://schemas.microsoft.com/office/drawing/2014/main" id="{C2E141D0-D813-44B5-B4EF-59EDA7A52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1751" name="Oval 7">
            <a:extLst>
              <a:ext uri="{FF2B5EF4-FFF2-40B4-BE49-F238E27FC236}">
                <a16:creationId xmlns:a16="http://schemas.microsoft.com/office/drawing/2014/main" id="{E977D49D-22C6-41A3-9ACB-A1B177B66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1752" name="Oval 8">
            <a:extLst>
              <a:ext uri="{FF2B5EF4-FFF2-40B4-BE49-F238E27FC236}">
                <a16:creationId xmlns:a16="http://schemas.microsoft.com/office/drawing/2014/main" id="{1A70BE76-B2C0-4888-8BEC-A8EA8F6F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1753" name="Oval 9">
            <a:extLst>
              <a:ext uri="{FF2B5EF4-FFF2-40B4-BE49-F238E27FC236}">
                <a16:creationId xmlns:a16="http://schemas.microsoft.com/office/drawing/2014/main" id="{04CA4347-5366-4567-BE88-E9323CFB1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1754" name="Oval 10">
            <a:extLst>
              <a:ext uri="{FF2B5EF4-FFF2-40B4-BE49-F238E27FC236}">
                <a16:creationId xmlns:a16="http://schemas.microsoft.com/office/drawing/2014/main" id="{0CFA0BBF-7467-4FA4-A281-3510B45C3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7051" name="AutoShape 11">
            <a:extLst>
              <a:ext uri="{FF2B5EF4-FFF2-40B4-BE49-F238E27FC236}">
                <a16:creationId xmlns:a16="http://schemas.microsoft.com/office/drawing/2014/main" id="{ABC3B821-9EBF-42E5-8FCF-B0FF49CF68EE}"/>
              </a:ext>
            </a:extLst>
          </p:cNvPr>
          <p:cNvCxnSpPr>
            <a:cxnSpLocks noChangeShapeType="1"/>
            <a:stCxn id="31746" idx="3"/>
            <a:endCxn id="31751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2" name="AutoShape 12">
            <a:extLst>
              <a:ext uri="{FF2B5EF4-FFF2-40B4-BE49-F238E27FC236}">
                <a16:creationId xmlns:a16="http://schemas.microsoft.com/office/drawing/2014/main" id="{CB304488-AAE3-4FB4-B730-4496BEAE3521}"/>
              </a:ext>
            </a:extLst>
          </p:cNvPr>
          <p:cNvCxnSpPr>
            <a:cxnSpLocks noChangeShapeType="1"/>
            <a:stCxn id="31751" idx="5"/>
            <a:endCxn id="31752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3" name="AutoShape 13">
            <a:extLst>
              <a:ext uri="{FF2B5EF4-FFF2-40B4-BE49-F238E27FC236}">
                <a16:creationId xmlns:a16="http://schemas.microsoft.com/office/drawing/2014/main" id="{31A5E691-B56D-405F-A1BA-021E84C6D9D2}"/>
              </a:ext>
            </a:extLst>
          </p:cNvPr>
          <p:cNvCxnSpPr>
            <a:cxnSpLocks noChangeShapeType="1"/>
            <a:stCxn id="31752" idx="7"/>
            <a:endCxn id="31754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4" name="AutoShape 14">
            <a:extLst>
              <a:ext uri="{FF2B5EF4-FFF2-40B4-BE49-F238E27FC236}">
                <a16:creationId xmlns:a16="http://schemas.microsoft.com/office/drawing/2014/main" id="{6A144E57-A237-4FB8-B0A7-46CEC0AC87FD}"/>
              </a:ext>
            </a:extLst>
          </p:cNvPr>
          <p:cNvCxnSpPr>
            <a:cxnSpLocks noChangeShapeType="1"/>
            <a:stCxn id="31753" idx="3"/>
            <a:endCxn id="31754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5" name="AutoShape 15">
            <a:extLst>
              <a:ext uri="{FF2B5EF4-FFF2-40B4-BE49-F238E27FC236}">
                <a16:creationId xmlns:a16="http://schemas.microsoft.com/office/drawing/2014/main" id="{4EAE003F-144C-495E-B04B-0CFC629F4E35}"/>
              </a:ext>
            </a:extLst>
          </p:cNvPr>
          <p:cNvCxnSpPr>
            <a:cxnSpLocks noChangeShapeType="1"/>
            <a:stCxn id="31750" idx="4"/>
            <a:endCxn id="31754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6" name="AutoShape 16">
            <a:extLst>
              <a:ext uri="{FF2B5EF4-FFF2-40B4-BE49-F238E27FC236}">
                <a16:creationId xmlns:a16="http://schemas.microsoft.com/office/drawing/2014/main" id="{605E094A-C231-4998-980B-E85882CB4249}"/>
              </a:ext>
            </a:extLst>
          </p:cNvPr>
          <p:cNvCxnSpPr>
            <a:cxnSpLocks noChangeShapeType="1"/>
            <a:stCxn id="31746" idx="4"/>
            <a:endCxn id="31752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7" name="AutoShape 17">
            <a:extLst>
              <a:ext uri="{FF2B5EF4-FFF2-40B4-BE49-F238E27FC236}">
                <a16:creationId xmlns:a16="http://schemas.microsoft.com/office/drawing/2014/main" id="{4FCA87EA-42A4-4C08-BC60-1ADAA5A16EDC}"/>
              </a:ext>
            </a:extLst>
          </p:cNvPr>
          <p:cNvCxnSpPr>
            <a:cxnSpLocks noChangeShapeType="1"/>
            <a:stCxn id="31747" idx="3"/>
            <a:endCxn id="31750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8" name="AutoShape 18">
            <a:extLst>
              <a:ext uri="{FF2B5EF4-FFF2-40B4-BE49-F238E27FC236}">
                <a16:creationId xmlns:a16="http://schemas.microsoft.com/office/drawing/2014/main" id="{D68CE704-3186-45E4-97AE-1D7441DEAE2A}"/>
              </a:ext>
            </a:extLst>
          </p:cNvPr>
          <p:cNvCxnSpPr>
            <a:cxnSpLocks noChangeShapeType="1"/>
            <a:stCxn id="31747" idx="4"/>
            <a:endCxn id="31753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3" name="Rectangle 19">
            <a:extLst>
              <a:ext uri="{FF2B5EF4-FFF2-40B4-BE49-F238E27FC236}">
                <a16:creationId xmlns:a16="http://schemas.microsoft.com/office/drawing/2014/main" id="{45E1E5DE-EA82-4FC4-8F0D-9F7CB51A1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1764" name="Oval 20">
            <a:extLst>
              <a:ext uri="{FF2B5EF4-FFF2-40B4-BE49-F238E27FC236}">
                <a16:creationId xmlns:a16="http://schemas.microsoft.com/office/drawing/2014/main" id="{75BD576D-DF83-42C5-B0EB-7EF5C9850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1765" name="Oval 21">
            <a:extLst>
              <a:ext uri="{FF2B5EF4-FFF2-40B4-BE49-F238E27FC236}">
                <a16:creationId xmlns:a16="http://schemas.microsoft.com/office/drawing/2014/main" id="{5E57390A-3404-42A2-92D9-6C938C20E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1766" name="Oval 22">
            <a:extLst>
              <a:ext uri="{FF2B5EF4-FFF2-40B4-BE49-F238E27FC236}">
                <a16:creationId xmlns:a16="http://schemas.microsoft.com/office/drawing/2014/main" id="{14E58CF2-CF57-4CAB-97E3-6DB385666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7063" name="AutoShape 23">
            <a:extLst>
              <a:ext uri="{FF2B5EF4-FFF2-40B4-BE49-F238E27FC236}">
                <a16:creationId xmlns:a16="http://schemas.microsoft.com/office/drawing/2014/main" id="{94A1D462-5BA3-4A6E-84A8-476EB5AA5D04}"/>
              </a:ext>
            </a:extLst>
          </p:cNvPr>
          <p:cNvCxnSpPr>
            <a:cxnSpLocks noChangeShapeType="1"/>
            <a:stCxn id="31752" idx="6"/>
            <a:endCxn id="31764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4" name="AutoShape 24">
            <a:extLst>
              <a:ext uri="{FF2B5EF4-FFF2-40B4-BE49-F238E27FC236}">
                <a16:creationId xmlns:a16="http://schemas.microsoft.com/office/drawing/2014/main" id="{7DA6CA0B-5989-4CFC-AC1F-50752279314B}"/>
              </a:ext>
            </a:extLst>
          </p:cNvPr>
          <p:cNvCxnSpPr>
            <a:cxnSpLocks noChangeShapeType="1"/>
            <a:stCxn id="31752" idx="2"/>
            <a:endCxn id="31765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5" name="AutoShape 25">
            <a:extLst>
              <a:ext uri="{FF2B5EF4-FFF2-40B4-BE49-F238E27FC236}">
                <a16:creationId xmlns:a16="http://schemas.microsoft.com/office/drawing/2014/main" id="{3EA55D65-41C5-4028-8E9F-F9DBDC9F0F22}"/>
              </a:ext>
            </a:extLst>
          </p:cNvPr>
          <p:cNvCxnSpPr>
            <a:cxnSpLocks noChangeShapeType="1"/>
            <a:stCxn id="31751" idx="1"/>
            <a:endCxn id="31766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6" name="AutoShape 26">
            <a:extLst>
              <a:ext uri="{FF2B5EF4-FFF2-40B4-BE49-F238E27FC236}">
                <a16:creationId xmlns:a16="http://schemas.microsoft.com/office/drawing/2014/main" id="{18F555B2-40F8-4BEF-AAB5-351036430982}"/>
              </a:ext>
            </a:extLst>
          </p:cNvPr>
          <p:cNvCxnSpPr>
            <a:cxnSpLocks noChangeShapeType="1"/>
            <a:stCxn id="31764" idx="1"/>
            <a:endCxn id="31754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7" name="AutoShape 27">
            <a:extLst>
              <a:ext uri="{FF2B5EF4-FFF2-40B4-BE49-F238E27FC236}">
                <a16:creationId xmlns:a16="http://schemas.microsoft.com/office/drawing/2014/main" id="{862FFDF0-6586-4144-A581-FE75413B9102}"/>
              </a:ext>
            </a:extLst>
          </p:cNvPr>
          <p:cNvCxnSpPr>
            <a:cxnSpLocks noChangeShapeType="1"/>
            <a:stCxn id="31753" idx="4"/>
            <a:endCxn id="3176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8" name="AutoShape 28">
            <a:extLst>
              <a:ext uri="{FF2B5EF4-FFF2-40B4-BE49-F238E27FC236}">
                <a16:creationId xmlns:a16="http://schemas.microsoft.com/office/drawing/2014/main" id="{DFAB52E4-B4A2-423A-B1F8-8B4C39171FFE}"/>
              </a:ext>
            </a:extLst>
          </p:cNvPr>
          <p:cNvCxnSpPr>
            <a:cxnSpLocks noChangeShapeType="1"/>
            <a:stCxn id="31766" idx="7"/>
            <a:endCxn id="31746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3" name="Text Box 29">
            <a:extLst>
              <a:ext uri="{FF2B5EF4-FFF2-40B4-BE49-F238E27FC236}">
                <a16:creationId xmlns:a16="http://schemas.microsoft.com/office/drawing/2014/main" id="{2C3C2BD9-F557-4C0A-83C2-31492FEB1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</a:t>
            </a:r>
          </a:p>
        </p:txBody>
      </p:sp>
      <p:sp>
        <p:nvSpPr>
          <p:cNvPr id="31774" name="Text Box 30">
            <a:extLst>
              <a:ext uri="{FF2B5EF4-FFF2-40B4-BE49-F238E27FC236}">
                <a16:creationId xmlns:a16="http://schemas.microsoft.com/office/drawing/2014/main" id="{638909C8-A337-4C01-BB5A-F54A8D75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31775" name="Text Box 31">
            <a:extLst>
              <a:ext uri="{FF2B5EF4-FFF2-40B4-BE49-F238E27FC236}">
                <a16:creationId xmlns:a16="http://schemas.microsoft.com/office/drawing/2014/main" id="{FA0BBC8F-FB31-495E-8414-EF722E3E7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31776" name="Text Box 32">
            <a:extLst>
              <a:ext uri="{FF2B5EF4-FFF2-40B4-BE49-F238E27FC236}">
                <a16:creationId xmlns:a16="http://schemas.microsoft.com/office/drawing/2014/main" id="{72A5A791-8475-4A00-B746-BD3519A69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31777" name="Text Box 33">
            <a:extLst>
              <a:ext uri="{FF2B5EF4-FFF2-40B4-BE49-F238E27FC236}">
                <a16:creationId xmlns:a16="http://schemas.microsoft.com/office/drawing/2014/main" id="{DEA28F33-9706-4BD1-9BD2-C79AFD7CA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</a:t>
            </a:r>
          </a:p>
        </p:txBody>
      </p:sp>
      <p:sp>
        <p:nvSpPr>
          <p:cNvPr id="31778" name="Text Box 34">
            <a:extLst>
              <a:ext uri="{FF2B5EF4-FFF2-40B4-BE49-F238E27FC236}">
                <a16:creationId xmlns:a16="http://schemas.microsoft.com/office/drawing/2014/main" id="{6159A151-EDF1-4E16-BD4F-50013B81B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31779" name="Text Box 35">
            <a:extLst>
              <a:ext uri="{FF2B5EF4-FFF2-40B4-BE49-F238E27FC236}">
                <a16:creationId xmlns:a16="http://schemas.microsoft.com/office/drawing/2014/main" id="{C73AB32D-8966-4F24-944F-BE8ADFB1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1780" name="Text Box 36">
            <a:extLst>
              <a:ext uri="{FF2B5EF4-FFF2-40B4-BE49-F238E27FC236}">
                <a16:creationId xmlns:a16="http://schemas.microsoft.com/office/drawing/2014/main" id="{7D73B0FF-9181-4AA8-ADC1-B0A3FBD0B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31781" name="Text Box 37">
            <a:extLst>
              <a:ext uri="{FF2B5EF4-FFF2-40B4-BE49-F238E27FC236}">
                <a16:creationId xmlns:a16="http://schemas.microsoft.com/office/drawing/2014/main" id="{62BD8A13-7524-412A-B3D7-BE17AB27F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31782" name="Text Box 38">
            <a:extLst>
              <a:ext uri="{FF2B5EF4-FFF2-40B4-BE49-F238E27FC236}">
                <a16:creationId xmlns:a16="http://schemas.microsoft.com/office/drawing/2014/main" id="{154FB251-D0AB-4933-8C84-4784F6F7F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31783" name="Text Box 39">
            <a:extLst>
              <a:ext uri="{FF2B5EF4-FFF2-40B4-BE49-F238E27FC236}">
                <a16:creationId xmlns:a16="http://schemas.microsoft.com/office/drawing/2014/main" id="{B5B41A02-40D9-4D10-AEAC-8C17D481C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1784" name="Text Box 40">
            <a:extLst>
              <a:ext uri="{FF2B5EF4-FFF2-40B4-BE49-F238E27FC236}">
                <a16:creationId xmlns:a16="http://schemas.microsoft.com/office/drawing/2014/main" id="{109238E4-D4E9-460C-828E-1CC85E9BC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31785" name="Text Box 41">
            <a:extLst>
              <a:ext uri="{FF2B5EF4-FFF2-40B4-BE49-F238E27FC236}">
                <a16:creationId xmlns:a16="http://schemas.microsoft.com/office/drawing/2014/main" id="{E9E95A72-9678-474A-97BA-9AD74E235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1786" name="Text Box 42">
            <a:extLst>
              <a:ext uri="{FF2B5EF4-FFF2-40B4-BE49-F238E27FC236}">
                <a16:creationId xmlns:a16="http://schemas.microsoft.com/office/drawing/2014/main" id="{F6D39BCA-EF13-4537-966B-10CBA7148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1787" name="Text Box 43">
            <a:extLst>
              <a:ext uri="{FF2B5EF4-FFF2-40B4-BE49-F238E27FC236}">
                <a16:creationId xmlns:a16="http://schemas.microsoft.com/office/drawing/2014/main" id="{7CE768D8-F76D-48ED-8E47-74A40D9DD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10</a:t>
            </a:r>
          </a:p>
        </p:txBody>
      </p:sp>
      <p:sp>
        <p:nvSpPr>
          <p:cNvPr id="31788" name="Text Box 44">
            <a:extLst>
              <a:ext uri="{FF2B5EF4-FFF2-40B4-BE49-F238E27FC236}">
                <a16:creationId xmlns:a16="http://schemas.microsoft.com/office/drawing/2014/main" id="{F4489A7B-29E3-4675-8C66-92435EC09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31789" name="Text Box 45">
            <a:extLst>
              <a:ext uri="{FF2B5EF4-FFF2-40B4-BE49-F238E27FC236}">
                <a16:creationId xmlns:a16="http://schemas.microsoft.com/office/drawing/2014/main" id="{42F08C1C-6ADA-4257-B51B-799E85B87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31790" name="Text Box 46">
            <a:extLst>
              <a:ext uri="{FF2B5EF4-FFF2-40B4-BE49-F238E27FC236}">
                <a16:creationId xmlns:a16="http://schemas.microsoft.com/office/drawing/2014/main" id="{41AD5C40-CAA8-4642-86F2-FCB3759FF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31791" name="Text Box 47">
            <a:extLst>
              <a:ext uri="{FF2B5EF4-FFF2-40B4-BE49-F238E27FC236}">
                <a16:creationId xmlns:a16="http://schemas.microsoft.com/office/drawing/2014/main" id="{FAD30999-84BB-4ADA-87D3-09702F4B1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31792" name="Text Box 48">
            <a:extLst>
              <a:ext uri="{FF2B5EF4-FFF2-40B4-BE49-F238E27FC236}">
                <a16:creationId xmlns:a16="http://schemas.microsoft.com/office/drawing/2014/main" id="{D81A2D93-BDDA-4B9C-A86E-0E27EE6AB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31793" name="Text Box 49">
            <a:extLst>
              <a:ext uri="{FF2B5EF4-FFF2-40B4-BE49-F238E27FC236}">
                <a16:creationId xmlns:a16="http://schemas.microsoft.com/office/drawing/2014/main" id="{F277E11A-6A1C-4335-A693-DD607CAE0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31794" name="Text Box 50">
            <a:extLst>
              <a:ext uri="{FF2B5EF4-FFF2-40B4-BE49-F238E27FC236}">
                <a16:creationId xmlns:a16="http://schemas.microsoft.com/office/drawing/2014/main" id="{FE4E3E4F-4FB7-4591-BA2B-134BBD9C0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31795" name="Text Box 51">
            <a:extLst>
              <a:ext uri="{FF2B5EF4-FFF2-40B4-BE49-F238E27FC236}">
                <a16:creationId xmlns:a16="http://schemas.microsoft.com/office/drawing/2014/main" id="{A00BF68A-074E-407F-9A76-C24C46CF3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31796" name="Text Box 52">
            <a:extLst>
              <a:ext uri="{FF2B5EF4-FFF2-40B4-BE49-F238E27FC236}">
                <a16:creationId xmlns:a16="http://schemas.microsoft.com/office/drawing/2014/main" id="{9E3BDE03-DB72-4CE4-9F9D-B404F0116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31797" name="Text Box 53">
            <a:extLst>
              <a:ext uri="{FF2B5EF4-FFF2-40B4-BE49-F238E27FC236}">
                <a16:creationId xmlns:a16="http://schemas.microsoft.com/office/drawing/2014/main" id="{7C5CA0B1-085B-4715-931C-4FBAFF7EB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87094" name="AutoShape 54">
            <a:extLst>
              <a:ext uri="{FF2B5EF4-FFF2-40B4-BE49-F238E27FC236}">
                <a16:creationId xmlns:a16="http://schemas.microsoft.com/office/drawing/2014/main" id="{6655CC97-BBEC-412C-BE05-9FC9842E9BF9}"/>
              </a:ext>
            </a:extLst>
          </p:cNvPr>
          <p:cNvCxnSpPr>
            <a:cxnSpLocks noChangeShapeType="1"/>
            <a:stCxn id="31751" idx="4"/>
            <a:endCxn id="3176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99" name="Text Box 55">
            <a:extLst>
              <a:ext uri="{FF2B5EF4-FFF2-40B4-BE49-F238E27FC236}">
                <a16:creationId xmlns:a16="http://schemas.microsoft.com/office/drawing/2014/main" id="{42824BAA-A3D7-48F8-B721-F97BC11A0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Old Graph</a:t>
            </a:r>
          </a:p>
        </p:txBody>
      </p:sp>
      <p:sp>
        <p:nvSpPr>
          <p:cNvPr id="31800" name="Text Box 56">
            <a:extLst>
              <a:ext uri="{FF2B5EF4-FFF2-40B4-BE49-F238E27FC236}">
                <a16:creationId xmlns:a16="http://schemas.microsoft.com/office/drawing/2014/main" id="{A77EC903-1F20-48FB-BC8A-6F2D7FFE1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New Graph</a:t>
            </a:r>
          </a:p>
        </p:txBody>
      </p:sp>
      <p:sp>
        <p:nvSpPr>
          <p:cNvPr id="31801" name="Oval 57">
            <a:extLst>
              <a:ext uri="{FF2B5EF4-FFF2-40B4-BE49-F238E27FC236}">
                <a16:creationId xmlns:a16="http://schemas.microsoft.com/office/drawing/2014/main" id="{B4EDA8BD-0D66-490C-AB31-438A8855B6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1802" name="Oval 58">
            <a:extLst>
              <a:ext uri="{FF2B5EF4-FFF2-40B4-BE49-F238E27FC236}">
                <a16:creationId xmlns:a16="http://schemas.microsoft.com/office/drawing/2014/main" id="{A8595C9D-4132-4A49-84A9-B98BF9E6F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7099" name="AutoShape 59">
            <a:extLst>
              <a:ext uri="{FF2B5EF4-FFF2-40B4-BE49-F238E27FC236}">
                <a16:creationId xmlns:a16="http://schemas.microsoft.com/office/drawing/2014/main" id="{071EE4F1-FE88-48E8-A872-BC2DB5D8CE21}"/>
              </a:ext>
            </a:extLst>
          </p:cNvPr>
          <p:cNvCxnSpPr>
            <a:cxnSpLocks noChangeShapeType="1"/>
            <a:stCxn id="31801" idx="6"/>
            <a:endCxn id="31802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4" name="Text Box 60">
            <a:extLst>
              <a:ext uri="{FF2B5EF4-FFF2-40B4-BE49-F238E27FC236}">
                <a16:creationId xmlns:a16="http://schemas.microsoft.com/office/drawing/2014/main" id="{726BCC25-9A6D-4B47-93EB-910A302A4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31805" name="Oval 61">
            <a:extLst>
              <a:ext uri="{FF2B5EF4-FFF2-40B4-BE49-F238E27FC236}">
                <a16:creationId xmlns:a16="http://schemas.microsoft.com/office/drawing/2014/main" id="{0E561C4D-D2B6-4F7F-9495-8AEE88C56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1806" name="Oval 62">
            <a:extLst>
              <a:ext uri="{FF2B5EF4-FFF2-40B4-BE49-F238E27FC236}">
                <a16:creationId xmlns:a16="http://schemas.microsoft.com/office/drawing/2014/main" id="{846CD537-2383-47B5-8A41-A463703EB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1807" name="Oval 63">
            <a:extLst>
              <a:ext uri="{FF2B5EF4-FFF2-40B4-BE49-F238E27FC236}">
                <a16:creationId xmlns:a16="http://schemas.microsoft.com/office/drawing/2014/main" id="{378DBD47-D4AB-4AD7-B485-96FA2F49D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1808" name="Oval 64">
            <a:extLst>
              <a:ext uri="{FF2B5EF4-FFF2-40B4-BE49-F238E27FC236}">
                <a16:creationId xmlns:a16="http://schemas.microsoft.com/office/drawing/2014/main" id="{0C6D0D3E-7395-437A-AB84-C98F6A812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1809" name="Oval 65">
            <a:extLst>
              <a:ext uri="{FF2B5EF4-FFF2-40B4-BE49-F238E27FC236}">
                <a16:creationId xmlns:a16="http://schemas.microsoft.com/office/drawing/2014/main" id="{81F7B11B-55C1-4A37-9E8D-613B3F967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7106" name="AutoShape 66">
            <a:extLst>
              <a:ext uri="{FF2B5EF4-FFF2-40B4-BE49-F238E27FC236}">
                <a16:creationId xmlns:a16="http://schemas.microsoft.com/office/drawing/2014/main" id="{A2ABE225-88B4-440D-83EC-844B9C8E7D37}"/>
              </a:ext>
            </a:extLst>
          </p:cNvPr>
          <p:cNvCxnSpPr>
            <a:cxnSpLocks noChangeShapeType="1"/>
            <a:stCxn id="31801" idx="3"/>
            <a:endCxn id="31806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07" name="AutoShape 67">
            <a:extLst>
              <a:ext uri="{FF2B5EF4-FFF2-40B4-BE49-F238E27FC236}">
                <a16:creationId xmlns:a16="http://schemas.microsoft.com/office/drawing/2014/main" id="{3D9DAF10-6BEC-4C47-9293-3CF9C06B14C7}"/>
              </a:ext>
            </a:extLst>
          </p:cNvPr>
          <p:cNvCxnSpPr>
            <a:cxnSpLocks noChangeShapeType="1"/>
            <a:stCxn id="31806" idx="5"/>
            <a:endCxn id="31807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08" name="AutoShape 68">
            <a:extLst>
              <a:ext uri="{FF2B5EF4-FFF2-40B4-BE49-F238E27FC236}">
                <a16:creationId xmlns:a16="http://schemas.microsoft.com/office/drawing/2014/main" id="{A8D9D0B6-C34D-4DBD-A90B-C955B3017B35}"/>
              </a:ext>
            </a:extLst>
          </p:cNvPr>
          <p:cNvCxnSpPr>
            <a:cxnSpLocks noChangeShapeType="1"/>
            <a:stCxn id="31807" idx="7"/>
            <a:endCxn id="31809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09" name="AutoShape 69">
            <a:extLst>
              <a:ext uri="{FF2B5EF4-FFF2-40B4-BE49-F238E27FC236}">
                <a16:creationId xmlns:a16="http://schemas.microsoft.com/office/drawing/2014/main" id="{27FFACF0-EB9C-43E0-A514-642F3C3115B9}"/>
              </a:ext>
            </a:extLst>
          </p:cNvPr>
          <p:cNvCxnSpPr>
            <a:cxnSpLocks noChangeShapeType="1"/>
            <a:stCxn id="31808" idx="3"/>
            <a:endCxn id="31809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10" name="AutoShape 70">
            <a:extLst>
              <a:ext uri="{FF2B5EF4-FFF2-40B4-BE49-F238E27FC236}">
                <a16:creationId xmlns:a16="http://schemas.microsoft.com/office/drawing/2014/main" id="{42A3CC32-0200-4651-BD3B-77ECED595AF2}"/>
              </a:ext>
            </a:extLst>
          </p:cNvPr>
          <p:cNvCxnSpPr>
            <a:cxnSpLocks noChangeShapeType="1"/>
            <a:stCxn id="31805" idx="4"/>
            <a:endCxn id="31809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11" name="AutoShape 71">
            <a:extLst>
              <a:ext uri="{FF2B5EF4-FFF2-40B4-BE49-F238E27FC236}">
                <a16:creationId xmlns:a16="http://schemas.microsoft.com/office/drawing/2014/main" id="{05A996DF-8A65-4ADB-9D5F-C9625A2980BC}"/>
              </a:ext>
            </a:extLst>
          </p:cNvPr>
          <p:cNvCxnSpPr>
            <a:cxnSpLocks noChangeShapeType="1"/>
            <a:stCxn id="31801" idx="4"/>
            <a:endCxn id="31807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12" name="AutoShape 72">
            <a:extLst>
              <a:ext uri="{FF2B5EF4-FFF2-40B4-BE49-F238E27FC236}">
                <a16:creationId xmlns:a16="http://schemas.microsoft.com/office/drawing/2014/main" id="{56B91ACE-1CAC-4EBB-B751-C382FE7679C2}"/>
              </a:ext>
            </a:extLst>
          </p:cNvPr>
          <p:cNvCxnSpPr>
            <a:cxnSpLocks noChangeShapeType="1"/>
            <a:stCxn id="31802" idx="3"/>
            <a:endCxn id="31805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13" name="AutoShape 73">
            <a:extLst>
              <a:ext uri="{FF2B5EF4-FFF2-40B4-BE49-F238E27FC236}">
                <a16:creationId xmlns:a16="http://schemas.microsoft.com/office/drawing/2014/main" id="{CEB73BE5-700C-4C00-9CC9-E19E41F99AA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8" name="Oval 74">
            <a:extLst>
              <a:ext uri="{FF2B5EF4-FFF2-40B4-BE49-F238E27FC236}">
                <a16:creationId xmlns:a16="http://schemas.microsoft.com/office/drawing/2014/main" id="{B1ADD2B9-F2B0-4FA0-A264-DF02E66A6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1819" name="Oval 75">
            <a:extLst>
              <a:ext uri="{FF2B5EF4-FFF2-40B4-BE49-F238E27FC236}">
                <a16:creationId xmlns:a16="http://schemas.microsoft.com/office/drawing/2014/main" id="{ACABCA9A-2ECE-4477-B9B6-5D1EA94D3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1820" name="Oval 76">
            <a:extLst>
              <a:ext uri="{FF2B5EF4-FFF2-40B4-BE49-F238E27FC236}">
                <a16:creationId xmlns:a16="http://schemas.microsoft.com/office/drawing/2014/main" id="{D050C5D5-596D-4FB1-B0B4-07C68D0C6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7117" name="AutoShape 77">
            <a:extLst>
              <a:ext uri="{FF2B5EF4-FFF2-40B4-BE49-F238E27FC236}">
                <a16:creationId xmlns:a16="http://schemas.microsoft.com/office/drawing/2014/main" id="{E1672A0B-F40E-4397-BD4D-632AC15334EC}"/>
              </a:ext>
            </a:extLst>
          </p:cNvPr>
          <p:cNvCxnSpPr>
            <a:cxnSpLocks noChangeShapeType="1"/>
            <a:stCxn id="31807" idx="6"/>
            <a:endCxn id="31818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18" name="AutoShape 78">
            <a:extLst>
              <a:ext uri="{FF2B5EF4-FFF2-40B4-BE49-F238E27FC236}">
                <a16:creationId xmlns:a16="http://schemas.microsoft.com/office/drawing/2014/main" id="{FE26D9B2-3436-4542-BF85-0C6EB958D89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19" name="AutoShape 79">
            <a:extLst>
              <a:ext uri="{FF2B5EF4-FFF2-40B4-BE49-F238E27FC236}">
                <a16:creationId xmlns:a16="http://schemas.microsoft.com/office/drawing/2014/main" id="{DFEA4217-0522-4003-B10F-E1EC829FD319}"/>
              </a:ext>
            </a:extLst>
          </p:cNvPr>
          <p:cNvCxnSpPr>
            <a:cxnSpLocks noChangeShapeType="1"/>
            <a:stCxn id="31806" idx="1"/>
            <a:endCxn id="31820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20" name="AutoShape 80">
            <a:extLst>
              <a:ext uri="{FF2B5EF4-FFF2-40B4-BE49-F238E27FC236}">
                <a16:creationId xmlns:a16="http://schemas.microsoft.com/office/drawing/2014/main" id="{7CCFDD96-C957-4238-8FED-0C527CE2019C}"/>
              </a:ext>
            </a:extLst>
          </p:cNvPr>
          <p:cNvCxnSpPr>
            <a:cxnSpLocks noChangeShapeType="1"/>
            <a:stCxn id="31818" idx="1"/>
            <a:endCxn id="31809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21" name="AutoShape 81">
            <a:extLst>
              <a:ext uri="{FF2B5EF4-FFF2-40B4-BE49-F238E27FC236}">
                <a16:creationId xmlns:a16="http://schemas.microsoft.com/office/drawing/2014/main" id="{9E380CF7-CAE5-4812-9C60-985238326A89}"/>
              </a:ext>
            </a:extLst>
          </p:cNvPr>
          <p:cNvCxnSpPr>
            <a:cxnSpLocks noChangeShapeType="1"/>
            <a:stCxn id="31808" idx="4"/>
            <a:endCxn id="31818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22" name="AutoShape 82">
            <a:extLst>
              <a:ext uri="{FF2B5EF4-FFF2-40B4-BE49-F238E27FC236}">
                <a16:creationId xmlns:a16="http://schemas.microsoft.com/office/drawing/2014/main" id="{FE15FCDC-614C-4BAE-8CDA-932ECD4F5834}"/>
              </a:ext>
            </a:extLst>
          </p:cNvPr>
          <p:cNvCxnSpPr>
            <a:cxnSpLocks noChangeShapeType="1"/>
            <a:stCxn id="31820" idx="7"/>
            <a:endCxn id="31801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7" name="Text Box 83">
            <a:extLst>
              <a:ext uri="{FF2B5EF4-FFF2-40B4-BE49-F238E27FC236}">
                <a16:creationId xmlns:a16="http://schemas.microsoft.com/office/drawing/2014/main" id="{FFD4F509-C54A-4E4E-8C5A-F52132D00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31828" name="Text Box 84">
            <a:extLst>
              <a:ext uri="{FF2B5EF4-FFF2-40B4-BE49-F238E27FC236}">
                <a16:creationId xmlns:a16="http://schemas.microsoft.com/office/drawing/2014/main" id="{B4F91BE4-CF45-4DAA-B3B1-BF5FCBD00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31829" name="Text Box 85">
            <a:extLst>
              <a:ext uri="{FF2B5EF4-FFF2-40B4-BE49-F238E27FC236}">
                <a16:creationId xmlns:a16="http://schemas.microsoft.com/office/drawing/2014/main" id="{453992E5-C2F8-4AF5-9F3D-34D9034D5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31830" name="Text Box 86">
            <a:extLst>
              <a:ext uri="{FF2B5EF4-FFF2-40B4-BE49-F238E27FC236}">
                <a16:creationId xmlns:a16="http://schemas.microsoft.com/office/drawing/2014/main" id="{F2C764FB-93F3-470F-A6A3-F30C3D527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31831" name="Text Box 87">
            <a:extLst>
              <a:ext uri="{FF2B5EF4-FFF2-40B4-BE49-F238E27FC236}">
                <a16:creationId xmlns:a16="http://schemas.microsoft.com/office/drawing/2014/main" id="{A5B9760D-9D9D-4F93-B1A6-CD87048D7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31832" name="Text Box 88">
            <a:extLst>
              <a:ext uri="{FF2B5EF4-FFF2-40B4-BE49-F238E27FC236}">
                <a16:creationId xmlns:a16="http://schemas.microsoft.com/office/drawing/2014/main" id="{0308E2E6-25E0-4707-81CB-5F9B08023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31833" name="Text Box 89">
            <a:extLst>
              <a:ext uri="{FF2B5EF4-FFF2-40B4-BE49-F238E27FC236}">
                <a16:creationId xmlns:a16="http://schemas.microsoft.com/office/drawing/2014/main" id="{3F3A36AD-431A-4BA3-BBCE-82A5A95AB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1834" name="Text Box 90">
            <a:extLst>
              <a:ext uri="{FF2B5EF4-FFF2-40B4-BE49-F238E27FC236}">
                <a16:creationId xmlns:a16="http://schemas.microsoft.com/office/drawing/2014/main" id="{9F7D8882-4B04-4B4B-8F2F-59918E149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31835" name="Text Box 91">
            <a:extLst>
              <a:ext uri="{FF2B5EF4-FFF2-40B4-BE49-F238E27FC236}">
                <a16:creationId xmlns:a16="http://schemas.microsoft.com/office/drawing/2014/main" id="{80418F28-74D1-4779-B3C7-F4E710DD0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31836" name="Text Box 92">
            <a:extLst>
              <a:ext uri="{FF2B5EF4-FFF2-40B4-BE49-F238E27FC236}">
                <a16:creationId xmlns:a16="http://schemas.microsoft.com/office/drawing/2014/main" id="{324400F3-0898-40E7-BEFF-183A5BC0A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31837" name="Text Box 93">
            <a:extLst>
              <a:ext uri="{FF2B5EF4-FFF2-40B4-BE49-F238E27FC236}">
                <a16:creationId xmlns:a16="http://schemas.microsoft.com/office/drawing/2014/main" id="{24F8F808-55D3-4656-9B61-4DBA5C333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1838" name="Text Box 94">
            <a:extLst>
              <a:ext uri="{FF2B5EF4-FFF2-40B4-BE49-F238E27FC236}">
                <a16:creationId xmlns:a16="http://schemas.microsoft.com/office/drawing/2014/main" id="{32316049-CDA5-42B1-8B94-ACCB69630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31839" name="Text Box 95">
            <a:extLst>
              <a:ext uri="{FF2B5EF4-FFF2-40B4-BE49-F238E27FC236}">
                <a16:creationId xmlns:a16="http://schemas.microsoft.com/office/drawing/2014/main" id="{C00BC4A7-2443-4736-B2AF-9AEA490B0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31840" name="Text Box 96">
            <a:extLst>
              <a:ext uri="{FF2B5EF4-FFF2-40B4-BE49-F238E27FC236}">
                <a16:creationId xmlns:a16="http://schemas.microsoft.com/office/drawing/2014/main" id="{367D9A14-BFC7-409D-80D2-1F0C3757F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1841" name="Text Box 97">
            <a:extLst>
              <a:ext uri="{FF2B5EF4-FFF2-40B4-BE49-F238E27FC236}">
                <a16:creationId xmlns:a16="http://schemas.microsoft.com/office/drawing/2014/main" id="{E9F9E4F2-F653-470E-B43B-2234168D2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10</a:t>
            </a:r>
          </a:p>
        </p:txBody>
      </p:sp>
      <p:sp>
        <p:nvSpPr>
          <p:cNvPr id="31842" name="Text Box 98">
            <a:extLst>
              <a:ext uri="{FF2B5EF4-FFF2-40B4-BE49-F238E27FC236}">
                <a16:creationId xmlns:a16="http://schemas.microsoft.com/office/drawing/2014/main" id="{E1879FBF-AB08-4CF0-AD4E-A2D9CF13F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31843" name="Text Box 99">
            <a:extLst>
              <a:ext uri="{FF2B5EF4-FFF2-40B4-BE49-F238E27FC236}">
                <a16:creationId xmlns:a16="http://schemas.microsoft.com/office/drawing/2014/main" id="{C419FC68-5261-467A-849A-DE45F431F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31844" name="Text Box 100">
            <a:extLst>
              <a:ext uri="{FF2B5EF4-FFF2-40B4-BE49-F238E27FC236}">
                <a16:creationId xmlns:a16="http://schemas.microsoft.com/office/drawing/2014/main" id="{C675F1F1-2D90-46DB-814E-EFA51CABB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31845" name="Text Box 101">
            <a:extLst>
              <a:ext uri="{FF2B5EF4-FFF2-40B4-BE49-F238E27FC236}">
                <a16:creationId xmlns:a16="http://schemas.microsoft.com/office/drawing/2014/main" id="{8043A038-0061-4E9E-A751-EADA1A77B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31846" name="Text Box 102">
            <a:extLst>
              <a:ext uri="{FF2B5EF4-FFF2-40B4-BE49-F238E27FC236}">
                <a16:creationId xmlns:a16="http://schemas.microsoft.com/office/drawing/2014/main" id="{25FFF71F-568A-42FA-B0E9-739077FE3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31847" name="Text Box 103">
            <a:extLst>
              <a:ext uri="{FF2B5EF4-FFF2-40B4-BE49-F238E27FC236}">
                <a16:creationId xmlns:a16="http://schemas.microsoft.com/office/drawing/2014/main" id="{F8DFA792-10CC-4272-B405-DC7883C36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31848" name="Text Box 104">
            <a:extLst>
              <a:ext uri="{FF2B5EF4-FFF2-40B4-BE49-F238E27FC236}">
                <a16:creationId xmlns:a16="http://schemas.microsoft.com/office/drawing/2014/main" id="{361C0992-AEED-433A-B43D-F6D732DD7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31849" name="Text Box 105">
            <a:extLst>
              <a:ext uri="{FF2B5EF4-FFF2-40B4-BE49-F238E27FC236}">
                <a16:creationId xmlns:a16="http://schemas.microsoft.com/office/drawing/2014/main" id="{98FAF8C0-9C5A-4C80-940C-60E833A43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31850" name="Text Box 106">
            <a:extLst>
              <a:ext uri="{FF2B5EF4-FFF2-40B4-BE49-F238E27FC236}">
                <a16:creationId xmlns:a16="http://schemas.microsoft.com/office/drawing/2014/main" id="{B06FC5D0-8E76-41CD-AC84-1AD4210EE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31851" name="Text Box 107">
            <a:extLst>
              <a:ext uri="{FF2B5EF4-FFF2-40B4-BE49-F238E27FC236}">
                <a16:creationId xmlns:a16="http://schemas.microsoft.com/office/drawing/2014/main" id="{6B019EBB-A319-479A-8008-060CA3DA2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87148" name="AutoShape 108">
            <a:extLst>
              <a:ext uri="{FF2B5EF4-FFF2-40B4-BE49-F238E27FC236}">
                <a16:creationId xmlns:a16="http://schemas.microsoft.com/office/drawing/2014/main" id="{08355E33-DE23-4C1D-831C-BE0C40164413}"/>
              </a:ext>
            </a:extLst>
          </p:cNvPr>
          <p:cNvCxnSpPr>
            <a:cxnSpLocks noChangeShapeType="1"/>
            <a:stCxn id="31806" idx="4"/>
            <a:endCxn id="31819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2">
            <a:extLst>
              <a:ext uri="{FF2B5EF4-FFF2-40B4-BE49-F238E27FC236}">
                <a16:creationId xmlns:a16="http://schemas.microsoft.com/office/drawing/2014/main" id="{8CA39F0C-2666-4C62-AA36-186514326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2771" name="Oval 3">
            <a:extLst>
              <a:ext uri="{FF2B5EF4-FFF2-40B4-BE49-F238E27FC236}">
                <a16:creationId xmlns:a16="http://schemas.microsoft.com/office/drawing/2014/main" id="{D0BF14B2-8B03-42A4-AE7D-1721F3189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8068" name="AutoShape 4">
            <a:extLst>
              <a:ext uri="{FF2B5EF4-FFF2-40B4-BE49-F238E27FC236}">
                <a16:creationId xmlns:a16="http://schemas.microsoft.com/office/drawing/2014/main" id="{C52BC7B4-2BA4-4071-BE65-E6C9BBBBE794}"/>
              </a:ext>
            </a:extLst>
          </p:cNvPr>
          <p:cNvCxnSpPr>
            <a:cxnSpLocks noChangeShapeType="1"/>
            <a:stCxn id="32770" idx="6"/>
            <a:endCxn id="3277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Text Box 5">
            <a:extLst>
              <a:ext uri="{FF2B5EF4-FFF2-40B4-BE49-F238E27FC236}">
                <a16:creationId xmlns:a16="http://schemas.microsoft.com/office/drawing/2014/main" id="{F4CCB813-71E7-4213-9603-355644658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2774" name="Oval 6">
            <a:extLst>
              <a:ext uri="{FF2B5EF4-FFF2-40B4-BE49-F238E27FC236}">
                <a16:creationId xmlns:a16="http://schemas.microsoft.com/office/drawing/2014/main" id="{E6F8C8AF-342D-4D1C-934D-9F57C588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2775" name="Oval 7">
            <a:extLst>
              <a:ext uri="{FF2B5EF4-FFF2-40B4-BE49-F238E27FC236}">
                <a16:creationId xmlns:a16="http://schemas.microsoft.com/office/drawing/2014/main" id="{6E419C47-A17E-450C-B0B2-86E37AF3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2776" name="Oval 8">
            <a:extLst>
              <a:ext uri="{FF2B5EF4-FFF2-40B4-BE49-F238E27FC236}">
                <a16:creationId xmlns:a16="http://schemas.microsoft.com/office/drawing/2014/main" id="{73BDF49C-AEC0-4032-A04E-9BEA3FDEC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2777" name="Oval 9">
            <a:extLst>
              <a:ext uri="{FF2B5EF4-FFF2-40B4-BE49-F238E27FC236}">
                <a16:creationId xmlns:a16="http://schemas.microsoft.com/office/drawing/2014/main" id="{C1A2412C-8E7C-48C9-94CD-9C0CC01E4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2778" name="Oval 10">
            <a:extLst>
              <a:ext uri="{FF2B5EF4-FFF2-40B4-BE49-F238E27FC236}">
                <a16:creationId xmlns:a16="http://schemas.microsoft.com/office/drawing/2014/main" id="{0E238B1D-EFEA-40D4-B3B1-BF500B1A4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8075" name="AutoShape 11">
            <a:extLst>
              <a:ext uri="{FF2B5EF4-FFF2-40B4-BE49-F238E27FC236}">
                <a16:creationId xmlns:a16="http://schemas.microsoft.com/office/drawing/2014/main" id="{DB28B911-3E57-4BBF-86E2-E1A2B0EECB28}"/>
              </a:ext>
            </a:extLst>
          </p:cNvPr>
          <p:cNvCxnSpPr>
            <a:cxnSpLocks noChangeShapeType="1"/>
            <a:stCxn id="32770" idx="3"/>
            <a:endCxn id="32775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6" name="AutoShape 12">
            <a:extLst>
              <a:ext uri="{FF2B5EF4-FFF2-40B4-BE49-F238E27FC236}">
                <a16:creationId xmlns:a16="http://schemas.microsoft.com/office/drawing/2014/main" id="{F7D7745C-FF4B-494F-B144-EDEBC7AC829F}"/>
              </a:ext>
            </a:extLst>
          </p:cNvPr>
          <p:cNvCxnSpPr>
            <a:cxnSpLocks noChangeShapeType="1"/>
            <a:stCxn id="32775" idx="5"/>
            <a:endCxn id="32776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7" name="AutoShape 13">
            <a:extLst>
              <a:ext uri="{FF2B5EF4-FFF2-40B4-BE49-F238E27FC236}">
                <a16:creationId xmlns:a16="http://schemas.microsoft.com/office/drawing/2014/main" id="{3DE8DE1D-3AA1-40E9-9590-03B72FAB5DC9}"/>
              </a:ext>
            </a:extLst>
          </p:cNvPr>
          <p:cNvCxnSpPr>
            <a:cxnSpLocks noChangeShapeType="1"/>
            <a:stCxn id="32776" idx="7"/>
            <a:endCxn id="32778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8" name="AutoShape 14">
            <a:extLst>
              <a:ext uri="{FF2B5EF4-FFF2-40B4-BE49-F238E27FC236}">
                <a16:creationId xmlns:a16="http://schemas.microsoft.com/office/drawing/2014/main" id="{56424058-9B59-4971-896B-934DE8D78CA3}"/>
              </a:ext>
            </a:extLst>
          </p:cNvPr>
          <p:cNvCxnSpPr>
            <a:cxnSpLocks noChangeShapeType="1"/>
            <a:stCxn id="32777" idx="3"/>
            <a:endCxn id="32778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9" name="AutoShape 15">
            <a:extLst>
              <a:ext uri="{FF2B5EF4-FFF2-40B4-BE49-F238E27FC236}">
                <a16:creationId xmlns:a16="http://schemas.microsoft.com/office/drawing/2014/main" id="{9C3663B8-FCCF-4357-B2C8-88BF267710E8}"/>
              </a:ext>
            </a:extLst>
          </p:cNvPr>
          <p:cNvCxnSpPr>
            <a:cxnSpLocks noChangeShapeType="1"/>
            <a:stCxn id="32774" idx="4"/>
            <a:endCxn id="3277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80" name="AutoShape 16">
            <a:extLst>
              <a:ext uri="{FF2B5EF4-FFF2-40B4-BE49-F238E27FC236}">
                <a16:creationId xmlns:a16="http://schemas.microsoft.com/office/drawing/2014/main" id="{EB76B850-E6CC-4BC6-949E-D7CA03C54142}"/>
              </a:ext>
            </a:extLst>
          </p:cNvPr>
          <p:cNvCxnSpPr>
            <a:cxnSpLocks noChangeShapeType="1"/>
            <a:stCxn id="32770" idx="4"/>
            <a:endCxn id="3277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81" name="AutoShape 17">
            <a:extLst>
              <a:ext uri="{FF2B5EF4-FFF2-40B4-BE49-F238E27FC236}">
                <a16:creationId xmlns:a16="http://schemas.microsoft.com/office/drawing/2014/main" id="{E85F3D19-87EB-41DA-84CE-7F4B89E6E43A}"/>
              </a:ext>
            </a:extLst>
          </p:cNvPr>
          <p:cNvCxnSpPr>
            <a:cxnSpLocks noChangeShapeType="1"/>
            <a:stCxn id="32771" idx="3"/>
            <a:endCxn id="32774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82" name="AutoShape 18">
            <a:extLst>
              <a:ext uri="{FF2B5EF4-FFF2-40B4-BE49-F238E27FC236}">
                <a16:creationId xmlns:a16="http://schemas.microsoft.com/office/drawing/2014/main" id="{8BD99460-E786-4C79-9322-7A52C341AEEE}"/>
              </a:ext>
            </a:extLst>
          </p:cNvPr>
          <p:cNvCxnSpPr>
            <a:cxnSpLocks noChangeShapeType="1"/>
            <a:stCxn id="32771" idx="4"/>
            <a:endCxn id="3277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7" name="Rectangle 19">
            <a:extLst>
              <a:ext uri="{FF2B5EF4-FFF2-40B4-BE49-F238E27FC236}">
                <a16:creationId xmlns:a16="http://schemas.microsoft.com/office/drawing/2014/main" id="{0B69B486-D2F5-4EC5-A0A9-40DFEF74F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2788" name="Oval 20">
            <a:extLst>
              <a:ext uri="{FF2B5EF4-FFF2-40B4-BE49-F238E27FC236}">
                <a16:creationId xmlns:a16="http://schemas.microsoft.com/office/drawing/2014/main" id="{8186F9AF-548B-434E-A4D9-B3F2444B9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2789" name="Oval 21">
            <a:extLst>
              <a:ext uri="{FF2B5EF4-FFF2-40B4-BE49-F238E27FC236}">
                <a16:creationId xmlns:a16="http://schemas.microsoft.com/office/drawing/2014/main" id="{CDB0A074-9FA3-4616-B890-7097CB70B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2790" name="Oval 22">
            <a:extLst>
              <a:ext uri="{FF2B5EF4-FFF2-40B4-BE49-F238E27FC236}">
                <a16:creationId xmlns:a16="http://schemas.microsoft.com/office/drawing/2014/main" id="{3ADC1700-8B2D-41C2-93F2-DCEB3C091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8087" name="AutoShape 23">
            <a:extLst>
              <a:ext uri="{FF2B5EF4-FFF2-40B4-BE49-F238E27FC236}">
                <a16:creationId xmlns:a16="http://schemas.microsoft.com/office/drawing/2014/main" id="{CB509349-FF7F-41DC-B19F-926452F38915}"/>
              </a:ext>
            </a:extLst>
          </p:cNvPr>
          <p:cNvCxnSpPr>
            <a:cxnSpLocks noChangeShapeType="1"/>
            <a:stCxn id="32776" idx="6"/>
            <a:endCxn id="32788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88" name="AutoShape 24">
            <a:extLst>
              <a:ext uri="{FF2B5EF4-FFF2-40B4-BE49-F238E27FC236}">
                <a16:creationId xmlns:a16="http://schemas.microsoft.com/office/drawing/2014/main" id="{229CBB01-8314-4F76-9169-18830DED9FEF}"/>
              </a:ext>
            </a:extLst>
          </p:cNvPr>
          <p:cNvCxnSpPr>
            <a:cxnSpLocks noChangeShapeType="1"/>
            <a:stCxn id="32776" idx="2"/>
            <a:endCxn id="32789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89" name="AutoShape 25">
            <a:extLst>
              <a:ext uri="{FF2B5EF4-FFF2-40B4-BE49-F238E27FC236}">
                <a16:creationId xmlns:a16="http://schemas.microsoft.com/office/drawing/2014/main" id="{AD1AEB4C-D045-4B76-BE93-3A6620984066}"/>
              </a:ext>
            </a:extLst>
          </p:cNvPr>
          <p:cNvCxnSpPr>
            <a:cxnSpLocks noChangeShapeType="1"/>
            <a:stCxn id="32775" idx="1"/>
            <a:endCxn id="32790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90" name="AutoShape 26">
            <a:extLst>
              <a:ext uri="{FF2B5EF4-FFF2-40B4-BE49-F238E27FC236}">
                <a16:creationId xmlns:a16="http://schemas.microsoft.com/office/drawing/2014/main" id="{F0ED1C97-35C3-41E0-922F-126B6F36DA70}"/>
              </a:ext>
            </a:extLst>
          </p:cNvPr>
          <p:cNvCxnSpPr>
            <a:cxnSpLocks noChangeShapeType="1"/>
            <a:stCxn id="32788" idx="1"/>
            <a:endCxn id="32778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91" name="AutoShape 27">
            <a:extLst>
              <a:ext uri="{FF2B5EF4-FFF2-40B4-BE49-F238E27FC236}">
                <a16:creationId xmlns:a16="http://schemas.microsoft.com/office/drawing/2014/main" id="{FA311231-C3B7-4CBC-82D9-F4EC83BDF5AB}"/>
              </a:ext>
            </a:extLst>
          </p:cNvPr>
          <p:cNvCxnSpPr>
            <a:cxnSpLocks noChangeShapeType="1"/>
            <a:stCxn id="32777" idx="4"/>
            <a:endCxn id="3278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92" name="AutoShape 28">
            <a:extLst>
              <a:ext uri="{FF2B5EF4-FFF2-40B4-BE49-F238E27FC236}">
                <a16:creationId xmlns:a16="http://schemas.microsoft.com/office/drawing/2014/main" id="{E1EC854A-AA27-46E2-92A2-E19792F7D642}"/>
              </a:ext>
            </a:extLst>
          </p:cNvPr>
          <p:cNvCxnSpPr>
            <a:cxnSpLocks noChangeShapeType="1"/>
            <a:stCxn id="32790" idx="7"/>
            <a:endCxn id="32770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7" name="Text Box 29">
            <a:extLst>
              <a:ext uri="{FF2B5EF4-FFF2-40B4-BE49-F238E27FC236}">
                <a16:creationId xmlns:a16="http://schemas.microsoft.com/office/drawing/2014/main" id="{4F409A1E-5DA0-471B-A6CC-38412D9F3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</a:t>
            </a:r>
          </a:p>
        </p:txBody>
      </p:sp>
      <p:sp>
        <p:nvSpPr>
          <p:cNvPr id="32798" name="Text Box 30">
            <a:extLst>
              <a:ext uri="{FF2B5EF4-FFF2-40B4-BE49-F238E27FC236}">
                <a16:creationId xmlns:a16="http://schemas.microsoft.com/office/drawing/2014/main" id="{0CB251C3-B453-4A14-B6AA-6594E623E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32799" name="Text Box 31">
            <a:extLst>
              <a:ext uri="{FF2B5EF4-FFF2-40B4-BE49-F238E27FC236}">
                <a16:creationId xmlns:a16="http://schemas.microsoft.com/office/drawing/2014/main" id="{2089564E-C9B5-45A5-81CF-7E1D3D3FA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32800" name="Text Box 32">
            <a:extLst>
              <a:ext uri="{FF2B5EF4-FFF2-40B4-BE49-F238E27FC236}">
                <a16:creationId xmlns:a16="http://schemas.microsoft.com/office/drawing/2014/main" id="{A0625D59-3A17-4CCD-891A-8208EB6BE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32801" name="Text Box 33">
            <a:extLst>
              <a:ext uri="{FF2B5EF4-FFF2-40B4-BE49-F238E27FC236}">
                <a16:creationId xmlns:a16="http://schemas.microsoft.com/office/drawing/2014/main" id="{D3AC29AE-1BFF-4143-BEFC-A5BC30554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</a:t>
            </a:r>
          </a:p>
        </p:txBody>
      </p:sp>
      <p:sp>
        <p:nvSpPr>
          <p:cNvPr id="32802" name="Text Box 34">
            <a:extLst>
              <a:ext uri="{FF2B5EF4-FFF2-40B4-BE49-F238E27FC236}">
                <a16:creationId xmlns:a16="http://schemas.microsoft.com/office/drawing/2014/main" id="{DFA33A4B-438A-49C8-B653-3163BE9CC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32803" name="Text Box 35">
            <a:extLst>
              <a:ext uri="{FF2B5EF4-FFF2-40B4-BE49-F238E27FC236}">
                <a16:creationId xmlns:a16="http://schemas.microsoft.com/office/drawing/2014/main" id="{57980180-C231-4214-B711-E2FB264F7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5</a:t>
            </a:r>
          </a:p>
        </p:txBody>
      </p:sp>
      <p:sp>
        <p:nvSpPr>
          <p:cNvPr id="32804" name="Text Box 36">
            <a:extLst>
              <a:ext uri="{FF2B5EF4-FFF2-40B4-BE49-F238E27FC236}">
                <a16:creationId xmlns:a16="http://schemas.microsoft.com/office/drawing/2014/main" id="{69A94A47-E9C8-47E0-A7C6-AA8524D70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32805" name="Text Box 37">
            <a:extLst>
              <a:ext uri="{FF2B5EF4-FFF2-40B4-BE49-F238E27FC236}">
                <a16:creationId xmlns:a16="http://schemas.microsoft.com/office/drawing/2014/main" id="{14176E1F-B02C-4B31-BC62-F21BDD205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32806" name="Text Box 38">
            <a:extLst>
              <a:ext uri="{FF2B5EF4-FFF2-40B4-BE49-F238E27FC236}">
                <a16:creationId xmlns:a16="http://schemas.microsoft.com/office/drawing/2014/main" id="{B45454C7-E085-40E0-A1FD-9592126E4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32807" name="Text Box 39">
            <a:extLst>
              <a:ext uri="{FF2B5EF4-FFF2-40B4-BE49-F238E27FC236}">
                <a16:creationId xmlns:a16="http://schemas.microsoft.com/office/drawing/2014/main" id="{D887B566-96A2-471E-A131-884876EB2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2808" name="Text Box 40">
            <a:extLst>
              <a:ext uri="{FF2B5EF4-FFF2-40B4-BE49-F238E27FC236}">
                <a16:creationId xmlns:a16="http://schemas.microsoft.com/office/drawing/2014/main" id="{83D55AAC-A54F-44AC-8293-FC4F0F6CB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32809" name="Text Box 41">
            <a:extLst>
              <a:ext uri="{FF2B5EF4-FFF2-40B4-BE49-F238E27FC236}">
                <a16:creationId xmlns:a16="http://schemas.microsoft.com/office/drawing/2014/main" id="{075DE523-E546-41E4-A765-421547835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2810" name="Text Box 42">
            <a:extLst>
              <a:ext uri="{FF2B5EF4-FFF2-40B4-BE49-F238E27FC236}">
                <a16:creationId xmlns:a16="http://schemas.microsoft.com/office/drawing/2014/main" id="{7C27C322-18C3-4DC4-A81C-7C6C74EC4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2811" name="Text Box 43">
            <a:extLst>
              <a:ext uri="{FF2B5EF4-FFF2-40B4-BE49-F238E27FC236}">
                <a16:creationId xmlns:a16="http://schemas.microsoft.com/office/drawing/2014/main" id="{1D6612B1-64ED-4712-AAB3-2B0A56101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10</a:t>
            </a:r>
          </a:p>
        </p:txBody>
      </p:sp>
      <p:sp>
        <p:nvSpPr>
          <p:cNvPr id="32812" name="Text Box 44">
            <a:extLst>
              <a:ext uri="{FF2B5EF4-FFF2-40B4-BE49-F238E27FC236}">
                <a16:creationId xmlns:a16="http://schemas.microsoft.com/office/drawing/2014/main" id="{C10FEB1A-9E9B-40A4-8C72-F12F2B5DE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32813" name="Text Box 45">
            <a:extLst>
              <a:ext uri="{FF2B5EF4-FFF2-40B4-BE49-F238E27FC236}">
                <a16:creationId xmlns:a16="http://schemas.microsoft.com/office/drawing/2014/main" id="{C725A849-A22D-4584-96F4-D5002B1AD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32814" name="Text Box 46">
            <a:extLst>
              <a:ext uri="{FF2B5EF4-FFF2-40B4-BE49-F238E27FC236}">
                <a16:creationId xmlns:a16="http://schemas.microsoft.com/office/drawing/2014/main" id="{EDD279F6-8951-4002-BF5A-72F859B7B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32815" name="Text Box 47">
            <a:extLst>
              <a:ext uri="{FF2B5EF4-FFF2-40B4-BE49-F238E27FC236}">
                <a16:creationId xmlns:a16="http://schemas.microsoft.com/office/drawing/2014/main" id="{A96D4B09-4645-48A0-B706-C164B8134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32816" name="Text Box 48">
            <a:extLst>
              <a:ext uri="{FF2B5EF4-FFF2-40B4-BE49-F238E27FC236}">
                <a16:creationId xmlns:a16="http://schemas.microsoft.com/office/drawing/2014/main" id="{2C8330DF-CA46-46AC-AD35-9901381FA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32817" name="Text Box 49">
            <a:extLst>
              <a:ext uri="{FF2B5EF4-FFF2-40B4-BE49-F238E27FC236}">
                <a16:creationId xmlns:a16="http://schemas.microsoft.com/office/drawing/2014/main" id="{A6B3662D-53CA-4F12-AC4B-1192D53C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32818" name="Text Box 50">
            <a:extLst>
              <a:ext uri="{FF2B5EF4-FFF2-40B4-BE49-F238E27FC236}">
                <a16:creationId xmlns:a16="http://schemas.microsoft.com/office/drawing/2014/main" id="{B4A6EB0E-098F-4076-B0B0-C0F2832EF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32819" name="Text Box 51">
            <a:extLst>
              <a:ext uri="{FF2B5EF4-FFF2-40B4-BE49-F238E27FC236}">
                <a16:creationId xmlns:a16="http://schemas.microsoft.com/office/drawing/2014/main" id="{D6344EC2-84BC-4F33-80C2-E518D22EC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32820" name="Text Box 52">
            <a:extLst>
              <a:ext uri="{FF2B5EF4-FFF2-40B4-BE49-F238E27FC236}">
                <a16:creationId xmlns:a16="http://schemas.microsoft.com/office/drawing/2014/main" id="{28738D4A-8751-4389-8E27-E7A56B561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32821" name="Text Box 53">
            <a:extLst>
              <a:ext uri="{FF2B5EF4-FFF2-40B4-BE49-F238E27FC236}">
                <a16:creationId xmlns:a16="http://schemas.microsoft.com/office/drawing/2014/main" id="{ADE3CB03-BB55-4CBD-9FC0-4553861C0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88118" name="AutoShape 54">
            <a:extLst>
              <a:ext uri="{FF2B5EF4-FFF2-40B4-BE49-F238E27FC236}">
                <a16:creationId xmlns:a16="http://schemas.microsoft.com/office/drawing/2014/main" id="{F55D5453-D43D-4498-ADA4-6F112FB083BD}"/>
              </a:ext>
            </a:extLst>
          </p:cNvPr>
          <p:cNvCxnSpPr>
            <a:cxnSpLocks noChangeShapeType="1"/>
            <a:stCxn id="32775" idx="4"/>
            <a:endCxn id="3278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23" name="Text Box 55">
            <a:extLst>
              <a:ext uri="{FF2B5EF4-FFF2-40B4-BE49-F238E27FC236}">
                <a16:creationId xmlns:a16="http://schemas.microsoft.com/office/drawing/2014/main" id="{F3E223A5-F3FE-4340-879D-837E26F2B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Old Graph</a:t>
            </a:r>
          </a:p>
        </p:txBody>
      </p:sp>
      <p:sp>
        <p:nvSpPr>
          <p:cNvPr id="32824" name="Text Box 56">
            <a:extLst>
              <a:ext uri="{FF2B5EF4-FFF2-40B4-BE49-F238E27FC236}">
                <a16:creationId xmlns:a16="http://schemas.microsoft.com/office/drawing/2014/main" id="{464FB55F-110A-4AFC-B14E-252C63F88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New Graph</a:t>
            </a:r>
          </a:p>
        </p:txBody>
      </p:sp>
      <p:sp>
        <p:nvSpPr>
          <p:cNvPr id="32825" name="Oval 57">
            <a:extLst>
              <a:ext uri="{FF2B5EF4-FFF2-40B4-BE49-F238E27FC236}">
                <a16:creationId xmlns:a16="http://schemas.microsoft.com/office/drawing/2014/main" id="{E6AE97BF-BD5C-4CF0-97C3-7518B78822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2826" name="Oval 58">
            <a:extLst>
              <a:ext uri="{FF2B5EF4-FFF2-40B4-BE49-F238E27FC236}">
                <a16:creationId xmlns:a16="http://schemas.microsoft.com/office/drawing/2014/main" id="{82A4BE95-C488-4987-8A0B-34EF39326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8123" name="AutoShape 59">
            <a:extLst>
              <a:ext uri="{FF2B5EF4-FFF2-40B4-BE49-F238E27FC236}">
                <a16:creationId xmlns:a16="http://schemas.microsoft.com/office/drawing/2014/main" id="{BAB5E695-3EA4-4B00-9284-6FC6C65D5755}"/>
              </a:ext>
            </a:extLst>
          </p:cNvPr>
          <p:cNvCxnSpPr>
            <a:cxnSpLocks noChangeShapeType="1"/>
            <a:stCxn id="32825" idx="6"/>
            <a:endCxn id="32826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28" name="Text Box 60">
            <a:extLst>
              <a:ext uri="{FF2B5EF4-FFF2-40B4-BE49-F238E27FC236}">
                <a16:creationId xmlns:a16="http://schemas.microsoft.com/office/drawing/2014/main" id="{FF26233C-10A9-4671-9B19-7E96F3BD1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32829" name="Oval 61">
            <a:extLst>
              <a:ext uri="{FF2B5EF4-FFF2-40B4-BE49-F238E27FC236}">
                <a16:creationId xmlns:a16="http://schemas.microsoft.com/office/drawing/2014/main" id="{72653441-F335-4F0B-B10C-A0A7F1771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2830" name="Oval 62">
            <a:extLst>
              <a:ext uri="{FF2B5EF4-FFF2-40B4-BE49-F238E27FC236}">
                <a16:creationId xmlns:a16="http://schemas.microsoft.com/office/drawing/2014/main" id="{313E96CB-3D81-4DDB-BEFB-BD194912B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2831" name="Oval 63">
            <a:extLst>
              <a:ext uri="{FF2B5EF4-FFF2-40B4-BE49-F238E27FC236}">
                <a16:creationId xmlns:a16="http://schemas.microsoft.com/office/drawing/2014/main" id="{6A630237-1E67-443D-948D-8BB14B965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2832" name="Oval 64">
            <a:extLst>
              <a:ext uri="{FF2B5EF4-FFF2-40B4-BE49-F238E27FC236}">
                <a16:creationId xmlns:a16="http://schemas.microsoft.com/office/drawing/2014/main" id="{1C727FED-9A60-4246-B9F9-1BFC6B90A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2833" name="Oval 65">
            <a:extLst>
              <a:ext uri="{FF2B5EF4-FFF2-40B4-BE49-F238E27FC236}">
                <a16:creationId xmlns:a16="http://schemas.microsoft.com/office/drawing/2014/main" id="{CB275AB3-EFC3-45CD-822A-8F09AB010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8130" name="AutoShape 66">
            <a:extLst>
              <a:ext uri="{FF2B5EF4-FFF2-40B4-BE49-F238E27FC236}">
                <a16:creationId xmlns:a16="http://schemas.microsoft.com/office/drawing/2014/main" id="{4D73536C-033E-4C2F-9DCE-A96CC82AAA69}"/>
              </a:ext>
            </a:extLst>
          </p:cNvPr>
          <p:cNvCxnSpPr>
            <a:cxnSpLocks noChangeShapeType="1"/>
            <a:stCxn id="32825" idx="3"/>
            <a:endCxn id="32830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31" name="AutoShape 67">
            <a:extLst>
              <a:ext uri="{FF2B5EF4-FFF2-40B4-BE49-F238E27FC236}">
                <a16:creationId xmlns:a16="http://schemas.microsoft.com/office/drawing/2014/main" id="{A29C0587-1CC9-4092-843B-0A26FF977850}"/>
              </a:ext>
            </a:extLst>
          </p:cNvPr>
          <p:cNvCxnSpPr>
            <a:cxnSpLocks noChangeShapeType="1"/>
            <a:stCxn id="32830" idx="5"/>
            <a:endCxn id="32831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32" name="AutoShape 68">
            <a:extLst>
              <a:ext uri="{FF2B5EF4-FFF2-40B4-BE49-F238E27FC236}">
                <a16:creationId xmlns:a16="http://schemas.microsoft.com/office/drawing/2014/main" id="{BF9DDF91-DC9B-42FB-9055-E8CB1384E5EA}"/>
              </a:ext>
            </a:extLst>
          </p:cNvPr>
          <p:cNvCxnSpPr>
            <a:cxnSpLocks noChangeShapeType="1"/>
            <a:stCxn id="32831" idx="7"/>
            <a:endCxn id="32833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33" name="AutoShape 69">
            <a:extLst>
              <a:ext uri="{FF2B5EF4-FFF2-40B4-BE49-F238E27FC236}">
                <a16:creationId xmlns:a16="http://schemas.microsoft.com/office/drawing/2014/main" id="{BA836A4D-CBDF-4C04-8F40-04641343D599}"/>
              </a:ext>
            </a:extLst>
          </p:cNvPr>
          <p:cNvCxnSpPr>
            <a:cxnSpLocks noChangeShapeType="1"/>
            <a:stCxn id="32832" idx="3"/>
            <a:endCxn id="32833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34" name="AutoShape 70">
            <a:extLst>
              <a:ext uri="{FF2B5EF4-FFF2-40B4-BE49-F238E27FC236}">
                <a16:creationId xmlns:a16="http://schemas.microsoft.com/office/drawing/2014/main" id="{F8338069-B4A7-41E7-8D6F-779B74C78405}"/>
              </a:ext>
            </a:extLst>
          </p:cNvPr>
          <p:cNvCxnSpPr>
            <a:cxnSpLocks noChangeShapeType="1"/>
            <a:stCxn id="32829" idx="4"/>
            <a:endCxn id="32833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35" name="AutoShape 71">
            <a:extLst>
              <a:ext uri="{FF2B5EF4-FFF2-40B4-BE49-F238E27FC236}">
                <a16:creationId xmlns:a16="http://schemas.microsoft.com/office/drawing/2014/main" id="{D69F4E97-4636-4EDE-967D-1E85137A9822}"/>
              </a:ext>
            </a:extLst>
          </p:cNvPr>
          <p:cNvCxnSpPr>
            <a:cxnSpLocks noChangeShapeType="1"/>
            <a:stCxn id="32825" idx="4"/>
            <a:endCxn id="32831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36" name="AutoShape 72">
            <a:extLst>
              <a:ext uri="{FF2B5EF4-FFF2-40B4-BE49-F238E27FC236}">
                <a16:creationId xmlns:a16="http://schemas.microsoft.com/office/drawing/2014/main" id="{E82C49C3-886B-41DB-9F31-0AB46E2EC65B}"/>
              </a:ext>
            </a:extLst>
          </p:cNvPr>
          <p:cNvCxnSpPr>
            <a:cxnSpLocks noChangeShapeType="1"/>
            <a:stCxn id="32826" idx="3"/>
            <a:endCxn id="32829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37" name="AutoShape 73">
            <a:extLst>
              <a:ext uri="{FF2B5EF4-FFF2-40B4-BE49-F238E27FC236}">
                <a16:creationId xmlns:a16="http://schemas.microsoft.com/office/drawing/2014/main" id="{86A8BF89-C69C-4F92-95D3-171F4253DAE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42" name="Oval 74">
            <a:extLst>
              <a:ext uri="{FF2B5EF4-FFF2-40B4-BE49-F238E27FC236}">
                <a16:creationId xmlns:a16="http://schemas.microsoft.com/office/drawing/2014/main" id="{12141561-A1A6-4BF0-A824-35FE0C04F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2843" name="Oval 75">
            <a:extLst>
              <a:ext uri="{FF2B5EF4-FFF2-40B4-BE49-F238E27FC236}">
                <a16:creationId xmlns:a16="http://schemas.microsoft.com/office/drawing/2014/main" id="{C32AAF64-7D7C-4611-9026-449534EC3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2844" name="Oval 76">
            <a:extLst>
              <a:ext uri="{FF2B5EF4-FFF2-40B4-BE49-F238E27FC236}">
                <a16:creationId xmlns:a16="http://schemas.microsoft.com/office/drawing/2014/main" id="{FCA9C94A-D31C-430A-9477-856DBBCC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8141" name="AutoShape 77">
            <a:extLst>
              <a:ext uri="{FF2B5EF4-FFF2-40B4-BE49-F238E27FC236}">
                <a16:creationId xmlns:a16="http://schemas.microsoft.com/office/drawing/2014/main" id="{F6880565-B843-4BA9-9EAD-C6DE5C430E35}"/>
              </a:ext>
            </a:extLst>
          </p:cNvPr>
          <p:cNvCxnSpPr>
            <a:cxnSpLocks noChangeShapeType="1"/>
            <a:stCxn id="32831" idx="6"/>
            <a:endCxn id="32842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42" name="AutoShape 78">
            <a:extLst>
              <a:ext uri="{FF2B5EF4-FFF2-40B4-BE49-F238E27FC236}">
                <a16:creationId xmlns:a16="http://schemas.microsoft.com/office/drawing/2014/main" id="{C243A605-7EA7-4D2F-A714-09D03A45F58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43" name="AutoShape 79">
            <a:extLst>
              <a:ext uri="{FF2B5EF4-FFF2-40B4-BE49-F238E27FC236}">
                <a16:creationId xmlns:a16="http://schemas.microsoft.com/office/drawing/2014/main" id="{8E0129E3-C1B6-43EA-BC35-6D20B91103A2}"/>
              </a:ext>
            </a:extLst>
          </p:cNvPr>
          <p:cNvCxnSpPr>
            <a:cxnSpLocks noChangeShapeType="1"/>
            <a:stCxn id="32830" idx="1"/>
            <a:endCxn id="32844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44" name="AutoShape 80">
            <a:extLst>
              <a:ext uri="{FF2B5EF4-FFF2-40B4-BE49-F238E27FC236}">
                <a16:creationId xmlns:a16="http://schemas.microsoft.com/office/drawing/2014/main" id="{6AD9EDEF-1886-4164-A78F-4A034C9441D2}"/>
              </a:ext>
            </a:extLst>
          </p:cNvPr>
          <p:cNvCxnSpPr>
            <a:cxnSpLocks noChangeShapeType="1"/>
            <a:stCxn id="32842" idx="1"/>
            <a:endCxn id="32833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45" name="AutoShape 81">
            <a:extLst>
              <a:ext uri="{FF2B5EF4-FFF2-40B4-BE49-F238E27FC236}">
                <a16:creationId xmlns:a16="http://schemas.microsoft.com/office/drawing/2014/main" id="{3363A295-D31F-456E-988F-3C322F1D92D6}"/>
              </a:ext>
            </a:extLst>
          </p:cNvPr>
          <p:cNvCxnSpPr>
            <a:cxnSpLocks noChangeShapeType="1"/>
            <a:stCxn id="32832" idx="4"/>
            <a:endCxn id="32842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146" name="AutoShape 82">
            <a:extLst>
              <a:ext uri="{FF2B5EF4-FFF2-40B4-BE49-F238E27FC236}">
                <a16:creationId xmlns:a16="http://schemas.microsoft.com/office/drawing/2014/main" id="{60148A55-0574-4901-B8A7-4E6E8DB1FA25}"/>
              </a:ext>
            </a:extLst>
          </p:cNvPr>
          <p:cNvCxnSpPr>
            <a:cxnSpLocks noChangeShapeType="1"/>
            <a:stCxn id="32844" idx="7"/>
            <a:endCxn id="32825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51" name="Text Box 83">
            <a:extLst>
              <a:ext uri="{FF2B5EF4-FFF2-40B4-BE49-F238E27FC236}">
                <a16:creationId xmlns:a16="http://schemas.microsoft.com/office/drawing/2014/main" id="{039C960D-A246-4794-938D-4883F9589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32852" name="Text Box 84">
            <a:extLst>
              <a:ext uri="{FF2B5EF4-FFF2-40B4-BE49-F238E27FC236}">
                <a16:creationId xmlns:a16="http://schemas.microsoft.com/office/drawing/2014/main" id="{A9E6C00E-127F-4B63-848A-9B14B4650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32853" name="Text Box 85">
            <a:extLst>
              <a:ext uri="{FF2B5EF4-FFF2-40B4-BE49-F238E27FC236}">
                <a16:creationId xmlns:a16="http://schemas.microsoft.com/office/drawing/2014/main" id="{2F4FF2B7-EDF8-47B0-98B3-3C52F8FE0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32854" name="Text Box 86">
            <a:extLst>
              <a:ext uri="{FF2B5EF4-FFF2-40B4-BE49-F238E27FC236}">
                <a16:creationId xmlns:a16="http://schemas.microsoft.com/office/drawing/2014/main" id="{52B18FC5-8D74-4F08-9CC6-1D0A484CA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32855" name="Text Box 87">
            <a:extLst>
              <a:ext uri="{FF2B5EF4-FFF2-40B4-BE49-F238E27FC236}">
                <a16:creationId xmlns:a16="http://schemas.microsoft.com/office/drawing/2014/main" id="{C5C4A9BE-66B4-48A5-B46F-909067617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32856" name="Text Box 88">
            <a:extLst>
              <a:ext uri="{FF2B5EF4-FFF2-40B4-BE49-F238E27FC236}">
                <a16:creationId xmlns:a16="http://schemas.microsoft.com/office/drawing/2014/main" id="{3BE58D4C-02C5-460C-9B81-46CD4E9C9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32857" name="Text Box 89">
            <a:extLst>
              <a:ext uri="{FF2B5EF4-FFF2-40B4-BE49-F238E27FC236}">
                <a16:creationId xmlns:a16="http://schemas.microsoft.com/office/drawing/2014/main" id="{524BFA31-8E8F-40C6-8064-8754D50A0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5</a:t>
            </a:r>
          </a:p>
        </p:txBody>
      </p:sp>
      <p:sp>
        <p:nvSpPr>
          <p:cNvPr id="32858" name="Text Box 90">
            <a:extLst>
              <a:ext uri="{FF2B5EF4-FFF2-40B4-BE49-F238E27FC236}">
                <a16:creationId xmlns:a16="http://schemas.microsoft.com/office/drawing/2014/main" id="{39D4E53E-0415-48D4-B56C-2C97C3AC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32859" name="Text Box 91">
            <a:extLst>
              <a:ext uri="{FF2B5EF4-FFF2-40B4-BE49-F238E27FC236}">
                <a16:creationId xmlns:a16="http://schemas.microsoft.com/office/drawing/2014/main" id="{63BB0EB1-E67F-41F6-B3A6-89FA3360E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32860" name="Text Box 92">
            <a:extLst>
              <a:ext uri="{FF2B5EF4-FFF2-40B4-BE49-F238E27FC236}">
                <a16:creationId xmlns:a16="http://schemas.microsoft.com/office/drawing/2014/main" id="{FE584DF2-9DF9-4424-B394-FD6BB5E25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32861" name="Text Box 93">
            <a:extLst>
              <a:ext uri="{FF2B5EF4-FFF2-40B4-BE49-F238E27FC236}">
                <a16:creationId xmlns:a16="http://schemas.microsoft.com/office/drawing/2014/main" id="{CBB060DE-AEDE-4C90-8D39-C3404C0A9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2862" name="Text Box 94">
            <a:extLst>
              <a:ext uri="{FF2B5EF4-FFF2-40B4-BE49-F238E27FC236}">
                <a16:creationId xmlns:a16="http://schemas.microsoft.com/office/drawing/2014/main" id="{A988AD38-8DF7-4D7F-A29A-E64590C1E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32863" name="Text Box 95">
            <a:extLst>
              <a:ext uri="{FF2B5EF4-FFF2-40B4-BE49-F238E27FC236}">
                <a16:creationId xmlns:a16="http://schemas.microsoft.com/office/drawing/2014/main" id="{7C4AF080-2121-4F1D-B69B-4767A7154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32864" name="Text Box 96">
            <a:extLst>
              <a:ext uri="{FF2B5EF4-FFF2-40B4-BE49-F238E27FC236}">
                <a16:creationId xmlns:a16="http://schemas.microsoft.com/office/drawing/2014/main" id="{63F44C2A-2344-4437-96A1-638C43767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2865" name="Text Box 97">
            <a:extLst>
              <a:ext uri="{FF2B5EF4-FFF2-40B4-BE49-F238E27FC236}">
                <a16:creationId xmlns:a16="http://schemas.microsoft.com/office/drawing/2014/main" id="{D89439C6-BEA5-48AF-9D80-905B20416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10</a:t>
            </a:r>
          </a:p>
        </p:txBody>
      </p:sp>
      <p:sp>
        <p:nvSpPr>
          <p:cNvPr id="32866" name="Text Box 98">
            <a:extLst>
              <a:ext uri="{FF2B5EF4-FFF2-40B4-BE49-F238E27FC236}">
                <a16:creationId xmlns:a16="http://schemas.microsoft.com/office/drawing/2014/main" id="{CC884520-ECC7-4C5E-AE86-0F830456B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32867" name="Text Box 99">
            <a:extLst>
              <a:ext uri="{FF2B5EF4-FFF2-40B4-BE49-F238E27FC236}">
                <a16:creationId xmlns:a16="http://schemas.microsoft.com/office/drawing/2014/main" id="{DE44D362-DDD5-4188-AFE9-16C80A454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32868" name="Text Box 100">
            <a:extLst>
              <a:ext uri="{FF2B5EF4-FFF2-40B4-BE49-F238E27FC236}">
                <a16:creationId xmlns:a16="http://schemas.microsoft.com/office/drawing/2014/main" id="{41E28BD4-35D9-4FE8-922F-DEB7F1398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32869" name="Text Box 101">
            <a:extLst>
              <a:ext uri="{FF2B5EF4-FFF2-40B4-BE49-F238E27FC236}">
                <a16:creationId xmlns:a16="http://schemas.microsoft.com/office/drawing/2014/main" id="{032AD6BC-F376-4B78-94FC-F21215FD8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32870" name="Text Box 102">
            <a:extLst>
              <a:ext uri="{FF2B5EF4-FFF2-40B4-BE49-F238E27FC236}">
                <a16:creationId xmlns:a16="http://schemas.microsoft.com/office/drawing/2014/main" id="{006A8E75-142F-461B-AFE8-4082A13DD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32871" name="Text Box 103">
            <a:extLst>
              <a:ext uri="{FF2B5EF4-FFF2-40B4-BE49-F238E27FC236}">
                <a16:creationId xmlns:a16="http://schemas.microsoft.com/office/drawing/2014/main" id="{CC48F054-534F-42B0-B686-B5E1B56E2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32872" name="Text Box 104">
            <a:extLst>
              <a:ext uri="{FF2B5EF4-FFF2-40B4-BE49-F238E27FC236}">
                <a16:creationId xmlns:a16="http://schemas.microsoft.com/office/drawing/2014/main" id="{DC9E3E6D-B7CB-40E3-85C9-3EB665063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32873" name="Text Box 105">
            <a:extLst>
              <a:ext uri="{FF2B5EF4-FFF2-40B4-BE49-F238E27FC236}">
                <a16:creationId xmlns:a16="http://schemas.microsoft.com/office/drawing/2014/main" id="{21CB8E03-F8F7-4BC8-8C95-BE448FE9E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32874" name="Text Box 106">
            <a:extLst>
              <a:ext uri="{FF2B5EF4-FFF2-40B4-BE49-F238E27FC236}">
                <a16:creationId xmlns:a16="http://schemas.microsoft.com/office/drawing/2014/main" id="{B5F64ECF-5980-431D-B088-D09300F64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32875" name="Text Box 107">
            <a:extLst>
              <a:ext uri="{FF2B5EF4-FFF2-40B4-BE49-F238E27FC236}">
                <a16:creationId xmlns:a16="http://schemas.microsoft.com/office/drawing/2014/main" id="{67614BFB-F381-48FE-ABCC-D57E2B6C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88172" name="AutoShape 108">
            <a:extLst>
              <a:ext uri="{FF2B5EF4-FFF2-40B4-BE49-F238E27FC236}">
                <a16:creationId xmlns:a16="http://schemas.microsoft.com/office/drawing/2014/main" id="{DAE5AD32-B22F-4816-BFD7-D9227D2A07EA}"/>
              </a:ext>
            </a:extLst>
          </p:cNvPr>
          <p:cNvCxnSpPr>
            <a:cxnSpLocks noChangeShapeType="1"/>
            <a:stCxn id="32830" idx="4"/>
            <a:endCxn id="32843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val 2">
            <a:extLst>
              <a:ext uri="{FF2B5EF4-FFF2-40B4-BE49-F238E27FC236}">
                <a16:creationId xmlns:a16="http://schemas.microsoft.com/office/drawing/2014/main" id="{8A5F1ED5-057F-405E-94B7-59551D421E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3795" name="Oval 3">
            <a:extLst>
              <a:ext uri="{FF2B5EF4-FFF2-40B4-BE49-F238E27FC236}">
                <a16:creationId xmlns:a16="http://schemas.microsoft.com/office/drawing/2014/main" id="{BD50468F-C112-4799-A00E-D4170E856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9092" name="AutoShape 4">
            <a:extLst>
              <a:ext uri="{FF2B5EF4-FFF2-40B4-BE49-F238E27FC236}">
                <a16:creationId xmlns:a16="http://schemas.microsoft.com/office/drawing/2014/main" id="{9FAD8521-900D-4427-83A1-CD6CCE5C2651}"/>
              </a:ext>
            </a:extLst>
          </p:cNvPr>
          <p:cNvCxnSpPr>
            <a:cxnSpLocks noChangeShapeType="1"/>
            <a:stCxn id="33794" idx="6"/>
            <a:endCxn id="3379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7" name="Text Box 5">
            <a:extLst>
              <a:ext uri="{FF2B5EF4-FFF2-40B4-BE49-F238E27FC236}">
                <a16:creationId xmlns:a16="http://schemas.microsoft.com/office/drawing/2014/main" id="{7DB2E251-BE1D-4B2E-B7CE-A62E194F3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3798" name="Oval 6">
            <a:extLst>
              <a:ext uri="{FF2B5EF4-FFF2-40B4-BE49-F238E27FC236}">
                <a16:creationId xmlns:a16="http://schemas.microsoft.com/office/drawing/2014/main" id="{E30533EB-AD8B-47FD-8674-E0F5114CC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3799" name="Oval 7">
            <a:extLst>
              <a:ext uri="{FF2B5EF4-FFF2-40B4-BE49-F238E27FC236}">
                <a16:creationId xmlns:a16="http://schemas.microsoft.com/office/drawing/2014/main" id="{4ED78449-2C6B-4B2B-9A55-3FA59A58C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3800" name="Oval 8">
            <a:extLst>
              <a:ext uri="{FF2B5EF4-FFF2-40B4-BE49-F238E27FC236}">
                <a16:creationId xmlns:a16="http://schemas.microsoft.com/office/drawing/2014/main" id="{F9364A5F-497A-4507-87DC-A10AFD4BD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3801" name="Oval 9">
            <a:extLst>
              <a:ext uri="{FF2B5EF4-FFF2-40B4-BE49-F238E27FC236}">
                <a16:creationId xmlns:a16="http://schemas.microsoft.com/office/drawing/2014/main" id="{8F7E7362-DAF8-41F5-AA7F-178DC9BEB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3802" name="Oval 10">
            <a:extLst>
              <a:ext uri="{FF2B5EF4-FFF2-40B4-BE49-F238E27FC236}">
                <a16:creationId xmlns:a16="http://schemas.microsoft.com/office/drawing/2014/main" id="{968E5FBC-1AFE-40BB-B150-FF6013311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9099" name="AutoShape 11">
            <a:extLst>
              <a:ext uri="{FF2B5EF4-FFF2-40B4-BE49-F238E27FC236}">
                <a16:creationId xmlns:a16="http://schemas.microsoft.com/office/drawing/2014/main" id="{4C81F70D-62ED-45F2-9653-D5A22950E03F}"/>
              </a:ext>
            </a:extLst>
          </p:cNvPr>
          <p:cNvCxnSpPr>
            <a:cxnSpLocks noChangeShapeType="1"/>
            <a:stCxn id="33794" idx="3"/>
            <a:endCxn id="33799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0" name="AutoShape 12">
            <a:extLst>
              <a:ext uri="{FF2B5EF4-FFF2-40B4-BE49-F238E27FC236}">
                <a16:creationId xmlns:a16="http://schemas.microsoft.com/office/drawing/2014/main" id="{4F20AC1B-3C9E-481C-A9F5-66E7D1CAFB19}"/>
              </a:ext>
            </a:extLst>
          </p:cNvPr>
          <p:cNvCxnSpPr>
            <a:cxnSpLocks noChangeShapeType="1"/>
            <a:stCxn id="33799" idx="5"/>
            <a:endCxn id="33800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1" name="AutoShape 13">
            <a:extLst>
              <a:ext uri="{FF2B5EF4-FFF2-40B4-BE49-F238E27FC236}">
                <a16:creationId xmlns:a16="http://schemas.microsoft.com/office/drawing/2014/main" id="{AAF5293D-3AC6-4A5F-A9A3-81496DB07361}"/>
              </a:ext>
            </a:extLst>
          </p:cNvPr>
          <p:cNvCxnSpPr>
            <a:cxnSpLocks noChangeShapeType="1"/>
            <a:stCxn id="33800" idx="7"/>
            <a:endCxn id="33802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2" name="AutoShape 14">
            <a:extLst>
              <a:ext uri="{FF2B5EF4-FFF2-40B4-BE49-F238E27FC236}">
                <a16:creationId xmlns:a16="http://schemas.microsoft.com/office/drawing/2014/main" id="{A65A5092-2C79-4AE7-909F-2BD8FECD5983}"/>
              </a:ext>
            </a:extLst>
          </p:cNvPr>
          <p:cNvCxnSpPr>
            <a:cxnSpLocks noChangeShapeType="1"/>
            <a:stCxn id="33801" idx="3"/>
            <a:endCxn id="33802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3" name="AutoShape 15">
            <a:extLst>
              <a:ext uri="{FF2B5EF4-FFF2-40B4-BE49-F238E27FC236}">
                <a16:creationId xmlns:a16="http://schemas.microsoft.com/office/drawing/2014/main" id="{E34BA6D4-D24D-4995-B94A-C4CBE3A93C0F}"/>
              </a:ext>
            </a:extLst>
          </p:cNvPr>
          <p:cNvCxnSpPr>
            <a:cxnSpLocks noChangeShapeType="1"/>
            <a:stCxn id="33798" idx="4"/>
            <a:endCxn id="3380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4" name="AutoShape 16">
            <a:extLst>
              <a:ext uri="{FF2B5EF4-FFF2-40B4-BE49-F238E27FC236}">
                <a16:creationId xmlns:a16="http://schemas.microsoft.com/office/drawing/2014/main" id="{1F636823-0F26-4E71-A054-06FDDB7CE71B}"/>
              </a:ext>
            </a:extLst>
          </p:cNvPr>
          <p:cNvCxnSpPr>
            <a:cxnSpLocks noChangeShapeType="1"/>
            <a:stCxn id="33794" idx="4"/>
            <a:endCxn id="3380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5" name="AutoShape 17">
            <a:extLst>
              <a:ext uri="{FF2B5EF4-FFF2-40B4-BE49-F238E27FC236}">
                <a16:creationId xmlns:a16="http://schemas.microsoft.com/office/drawing/2014/main" id="{230CBA39-46B6-4D2E-89D6-F1D23DF8B091}"/>
              </a:ext>
            </a:extLst>
          </p:cNvPr>
          <p:cNvCxnSpPr>
            <a:cxnSpLocks noChangeShapeType="1"/>
            <a:stCxn id="33795" idx="3"/>
            <a:endCxn id="3379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6" name="AutoShape 18">
            <a:extLst>
              <a:ext uri="{FF2B5EF4-FFF2-40B4-BE49-F238E27FC236}">
                <a16:creationId xmlns:a16="http://schemas.microsoft.com/office/drawing/2014/main" id="{2D89D842-FE06-47C4-8F15-BE7DA684A6AC}"/>
              </a:ext>
            </a:extLst>
          </p:cNvPr>
          <p:cNvCxnSpPr>
            <a:cxnSpLocks noChangeShapeType="1"/>
            <a:stCxn id="33795" idx="4"/>
            <a:endCxn id="3380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1" name="Rectangle 19">
            <a:extLst>
              <a:ext uri="{FF2B5EF4-FFF2-40B4-BE49-F238E27FC236}">
                <a16:creationId xmlns:a16="http://schemas.microsoft.com/office/drawing/2014/main" id="{FF4AC0C1-A5BB-4A12-BC16-3AACCB66D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3812" name="Oval 20">
            <a:extLst>
              <a:ext uri="{FF2B5EF4-FFF2-40B4-BE49-F238E27FC236}">
                <a16:creationId xmlns:a16="http://schemas.microsoft.com/office/drawing/2014/main" id="{0EE453BB-ABA5-456F-8D72-0461CE71F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3813" name="Oval 21">
            <a:extLst>
              <a:ext uri="{FF2B5EF4-FFF2-40B4-BE49-F238E27FC236}">
                <a16:creationId xmlns:a16="http://schemas.microsoft.com/office/drawing/2014/main" id="{93CF4D4A-77C1-42CF-8A3D-1ED40F258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3814" name="Oval 22">
            <a:extLst>
              <a:ext uri="{FF2B5EF4-FFF2-40B4-BE49-F238E27FC236}">
                <a16:creationId xmlns:a16="http://schemas.microsoft.com/office/drawing/2014/main" id="{7E6E4B4D-F28A-4168-8EE3-9D1603415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9111" name="AutoShape 23">
            <a:extLst>
              <a:ext uri="{FF2B5EF4-FFF2-40B4-BE49-F238E27FC236}">
                <a16:creationId xmlns:a16="http://schemas.microsoft.com/office/drawing/2014/main" id="{2CA2EC87-D93B-46FF-948A-16BB487AD2DE}"/>
              </a:ext>
            </a:extLst>
          </p:cNvPr>
          <p:cNvCxnSpPr>
            <a:cxnSpLocks noChangeShapeType="1"/>
            <a:stCxn id="33800" idx="6"/>
            <a:endCxn id="33812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12" name="AutoShape 24">
            <a:extLst>
              <a:ext uri="{FF2B5EF4-FFF2-40B4-BE49-F238E27FC236}">
                <a16:creationId xmlns:a16="http://schemas.microsoft.com/office/drawing/2014/main" id="{81A01CEB-50E3-45A2-8D93-E09B7D82925E}"/>
              </a:ext>
            </a:extLst>
          </p:cNvPr>
          <p:cNvCxnSpPr>
            <a:cxnSpLocks noChangeShapeType="1"/>
            <a:stCxn id="33800" idx="2"/>
            <a:endCxn id="33813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13" name="AutoShape 25">
            <a:extLst>
              <a:ext uri="{FF2B5EF4-FFF2-40B4-BE49-F238E27FC236}">
                <a16:creationId xmlns:a16="http://schemas.microsoft.com/office/drawing/2014/main" id="{2CCBEABD-B801-4655-83D0-91FB0374108A}"/>
              </a:ext>
            </a:extLst>
          </p:cNvPr>
          <p:cNvCxnSpPr>
            <a:cxnSpLocks noChangeShapeType="1"/>
            <a:stCxn id="33799" idx="1"/>
            <a:endCxn id="33814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14" name="AutoShape 26">
            <a:extLst>
              <a:ext uri="{FF2B5EF4-FFF2-40B4-BE49-F238E27FC236}">
                <a16:creationId xmlns:a16="http://schemas.microsoft.com/office/drawing/2014/main" id="{C3E0D530-9CB9-4B6B-8BAA-5F34E18F1D8F}"/>
              </a:ext>
            </a:extLst>
          </p:cNvPr>
          <p:cNvCxnSpPr>
            <a:cxnSpLocks noChangeShapeType="1"/>
            <a:stCxn id="33812" idx="1"/>
            <a:endCxn id="3380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15" name="AutoShape 27">
            <a:extLst>
              <a:ext uri="{FF2B5EF4-FFF2-40B4-BE49-F238E27FC236}">
                <a16:creationId xmlns:a16="http://schemas.microsoft.com/office/drawing/2014/main" id="{5FA75F9F-D7C3-4A27-BE98-AD9D36D41A05}"/>
              </a:ext>
            </a:extLst>
          </p:cNvPr>
          <p:cNvCxnSpPr>
            <a:cxnSpLocks noChangeShapeType="1"/>
            <a:stCxn id="33801" idx="4"/>
            <a:endCxn id="3381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16" name="AutoShape 28">
            <a:extLst>
              <a:ext uri="{FF2B5EF4-FFF2-40B4-BE49-F238E27FC236}">
                <a16:creationId xmlns:a16="http://schemas.microsoft.com/office/drawing/2014/main" id="{C8AEF9B2-A8EB-4054-99E8-ADD3C5E159B4}"/>
              </a:ext>
            </a:extLst>
          </p:cNvPr>
          <p:cNvCxnSpPr>
            <a:cxnSpLocks noChangeShapeType="1"/>
            <a:stCxn id="33814" idx="7"/>
            <a:endCxn id="3379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1" name="Text Box 29">
            <a:extLst>
              <a:ext uri="{FF2B5EF4-FFF2-40B4-BE49-F238E27FC236}">
                <a16:creationId xmlns:a16="http://schemas.microsoft.com/office/drawing/2014/main" id="{9C90FBD3-8DEE-4C8C-8436-FDEB311BF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</a:t>
            </a:r>
          </a:p>
        </p:txBody>
      </p:sp>
      <p:sp>
        <p:nvSpPr>
          <p:cNvPr id="33822" name="Text Box 30">
            <a:extLst>
              <a:ext uri="{FF2B5EF4-FFF2-40B4-BE49-F238E27FC236}">
                <a16:creationId xmlns:a16="http://schemas.microsoft.com/office/drawing/2014/main" id="{7817311D-777A-4091-AB80-ED89B341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33823" name="Text Box 31">
            <a:extLst>
              <a:ext uri="{FF2B5EF4-FFF2-40B4-BE49-F238E27FC236}">
                <a16:creationId xmlns:a16="http://schemas.microsoft.com/office/drawing/2014/main" id="{DF7BE209-F158-47A1-96F1-942FDBDA2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33824" name="Text Box 32">
            <a:extLst>
              <a:ext uri="{FF2B5EF4-FFF2-40B4-BE49-F238E27FC236}">
                <a16:creationId xmlns:a16="http://schemas.microsoft.com/office/drawing/2014/main" id="{F0EFBC84-1743-472A-8610-1D92EF0CD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33825" name="Text Box 33">
            <a:extLst>
              <a:ext uri="{FF2B5EF4-FFF2-40B4-BE49-F238E27FC236}">
                <a16:creationId xmlns:a16="http://schemas.microsoft.com/office/drawing/2014/main" id="{E8CC6FA6-607C-4174-9806-AD7E55B91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</a:t>
            </a:r>
          </a:p>
        </p:txBody>
      </p:sp>
      <p:sp>
        <p:nvSpPr>
          <p:cNvPr id="33826" name="Text Box 34">
            <a:extLst>
              <a:ext uri="{FF2B5EF4-FFF2-40B4-BE49-F238E27FC236}">
                <a16:creationId xmlns:a16="http://schemas.microsoft.com/office/drawing/2014/main" id="{E062D689-3E02-497C-84BE-DC4D972EC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33827" name="Text Box 35">
            <a:extLst>
              <a:ext uri="{FF2B5EF4-FFF2-40B4-BE49-F238E27FC236}">
                <a16:creationId xmlns:a16="http://schemas.microsoft.com/office/drawing/2014/main" id="{0B5C323A-0973-4FE3-8327-7BFCE82E7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5</a:t>
            </a:r>
          </a:p>
        </p:txBody>
      </p:sp>
      <p:sp>
        <p:nvSpPr>
          <p:cNvPr id="33828" name="Text Box 36">
            <a:extLst>
              <a:ext uri="{FF2B5EF4-FFF2-40B4-BE49-F238E27FC236}">
                <a16:creationId xmlns:a16="http://schemas.microsoft.com/office/drawing/2014/main" id="{ABCCF25E-B38C-4983-9A6A-FCD24B7EA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33829" name="Text Box 37">
            <a:extLst>
              <a:ext uri="{FF2B5EF4-FFF2-40B4-BE49-F238E27FC236}">
                <a16:creationId xmlns:a16="http://schemas.microsoft.com/office/drawing/2014/main" id="{4DF95406-248A-445C-8D9C-F7072C43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3830" name="Text Box 38">
            <a:extLst>
              <a:ext uri="{FF2B5EF4-FFF2-40B4-BE49-F238E27FC236}">
                <a16:creationId xmlns:a16="http://schemas.microsoft.com/office/drawing/2014/main" id="{94D75FFE-0BA1-459A-814C-C334191AF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33831" name="Text Box 39">
            <a:extLst>
              <a:ext uri="{FF2B5EF4-FFF2-40B4-BE49-F238E27FC236}">
                <a16:creationId xmlns:a16="http://schemas.microsoft.com/office/drawing/2014/main" id="{C28D0934-A16E-4ED4-B871-845E9E82B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3832" name="Text Box 40">
            <a:extLst>
              <a:ext uri="{FF2B5EF4-FFF2-40B4-BE49-F238E27FC236}">
                <a16:creationId xmlns:a16="http://schemas.microsoft.com/office/drawing/2014/main" id="{A7B0EA76-2E2C-461B-A232-D7EAA2C05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33833" name="Text Box 41">
            <a:extLst>
              <a:ext uri="{FF2B5EF4-FFF2-40B4-BE49-F238E27FC236}">
                <a16:creationId xmlns:a16="http://schemas.microsoft.com/office/drawing/2014/main" id="{5B677310-9646-4C54-B92E-AC1A05A9A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3834" name="Text Box 42">
            <a:extLst>
              <a:ext uri="{FF2B5EF4-FFF2-40B4-BE49-F238E27FC236}">
                <a16:creationId xmlns:a16="http://schemas.microsoft.com/office/drawing/2014/main" id="{96B7BB26-E703-4A47-B891-586697658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3835" name="Text Box 43">
            <a:extLst>
              <a:ext uri="{FF2B5EF4-FFF2-40B4-BE49-F238E27FC236}">
                <a16:creationId xmlns:a16="http://schemas.microsoft.com/office/drawing/2014/main" id="{0481B788-97B2-4611-AB02-CEE17D03C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10</a:t>
            </a:r>
          </a:p>
        </p:txBody>
      </p:sp>
      <p:sp>
        <p:nvSpPr>
          <p:cNvPr id="33836" name="Text Box 44">
            <a:extLst>
              <a:ext uri="{FF2B5EF4-FFF2-40B4-BE49-F238E27FC236}">
                <a16:creationId xmlns:a16="http://schemas.microsoft.com/office/drawing/2014/main" id="{73191711-2149-49E0-823F-CEBE67FF6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33837" name="Text Box 45">
            <a:extLst>
              <a:ext uri="{FF2B5EF4-FFF2-40B4-BE49-F238E27FC236}">
                <a16:creationId xmlns:a16="http://schemas.microsoft.com/office/drawing/2014/main" id="{FCE39643-4B3B-4CA5-83AA-EAD799FC8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33838" name="Text Box 46">
            <a:extLst>
              <a:ext uri="{FF2B5EF4-FFF2-40B4-BE49-F238E27FC236}">
                <a16:creationId xmlns:a16="http://schemas.microsoft.com/office/drawing/2014/main" id="{6481C6F3-214E-4851-A2AA-A1F7A221E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33839" name="Text Box 47">
            <a:extLst>
              <a:ext uri="{FF2B5EF4-FFF2-40B4-BE49-F238E27FC236}">
                <a16:creationId xmlns:a16="http://schemas.microsoft.com/office/drawing/2014/main" id="{0E16CEE7-8944-470F-AC30-84AAF0C11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33840" name="Text Box 48">
            <a:extLst>
              <a:ext uri="{FF2B5EF4-FFF2-40B4-BE49-F238E27FC236}">
                <a16:creationId xmlns:a16="http://schemas.microsoft.com/office/drawing/2014/main" id="{23AF7193-C968-4555-823D-2CCE37FF0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33841" name="Text Box 49">
            <a:extLst>
              <a:ext uri="{FF2B5EF4-FFF2-40B4-BE49-F238E27FC236}">
                <a16:creationId xmlns:a16="http://schemas.microsoft.com/office/drawing/2014/main" id="{247C00FE-2D74-4454-893F-63F6A8BBE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33842" name="Text Box 50">
            <a:extLst>
              <a:ext uri="{FF2B5EF4-FFF2-40B4-BE49-F238E27FC236}">
                <a16:creationId xmlns:a16="http://schemas.microsoft.com/office/drawing/2014/main" id="{6D7F4BFF-72F9-4BDC-A8E7-DBC43B94D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33843" name="Text Box 51">
            <a:extLst>
              <a:ext uri="{FF2B5EF4-FFF2-40B4-BE49-F238E27FC236}">
                <a16:creationId xmlns:a16="http://schemas.microsoft.com/office/drawing/2014/main" id="{D01ADC0E-5BA4-4E90-85BB-A87524040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33844" name="Text Box 52">
            <a:extLst>
              <a:ext uri="{FF2B5EF4-FFF2-40B4-BE49-F238E27FC236}">
                <a16:creationId xmlns:a16="http://schemas.microsoft.com/office/drawing/2014/main" id="{54780B36-9F7F-4312-AA1F-933D7D3F8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33845" name="Text Box 53">
            <a:extLst>
              <a:ext uri="{FF2B5EF4-FFF2-40B4-BE49-F238E27FC236}">
                <a16:creationId xmlns:a16="http://schemas.microsoft.com/office/drawing/2014/main" id="{83B26915-46A4-409B-B81A-A16A64193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89142" name="AutoShape 54">
            <a:extLst>
              <a:ext uri="{FF2B5EF4-FFF2-40B4-BE49-F238E27FC236}">
                <a16:creationId xmlns:a16="http://schemas.microsoft.com/office/drawing/2014/main" id="{FABC5F79-000E-496C-BD2C-B2ABE13F6F6D}"/>
              </a:ext>
            </a:extLst>
          </p:cNvPr>
          <p:cNvCxnSpPr>
            <a:cxnSpLocks noChangeShapeType="1"/>
            <a:stCxn id="33799" idx="4"/>
            <a:endCxn id="3381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47" name="Text Box 55">
            <a:extLst>
              <a:ext uri="{FF2B5EF4-FFF2-40B4-BE49-F238E27FC236}">
                <a16:creationId xmlns:a16="http://schemas.microsoft.com/office/drawing/2014/main" id="{5DA4B6EC-B925-45FC-BC2F-0E4F3852D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Old Graph</a:t>
            </a:r>
          </a:p>
        </p:txBody>
      </p:sp>
      <p:sp>
        <p:nvSpPr>
          <p:cNvPr id="33848" name="Text Box 56">
            <a:extLst>
              <a:ext uri="{FF2B5EF4-FFF2-40B4-BE49-F238E27FC236}">
                <a16:creationId xmlns:a16="http://schemas.microsoft.com/office/drawing/2014/main" id="{0369CC4E-2A75-47AA-9FAD-EAB512D27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New Graph</a:t>
            </a:r>
          </a:p>
        </p:txBody>
      </p:sp>
      <p:sp>
        <p:nvSpPr>
          <p:cNvPr id="33849" name="Oval 57">
            <a:extLst>
              <a:ext uri="{FF2B5EF4-FFF2-40B4-BE49-F238E27FC236}">
                <a16:creationId xmlns:a16="http://schemas.microsoft.com/office/drawing/2014/main" id="{EB33105A-6C62-4E5D-8150-65FA3B9781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3850" name="Oval 58">
            <a:extLst>
              <a:ext uri="{FF2B5EF4-FFF2-40B4-BE49-F238E27FC236}">
                <a16:creationId xmlns:a16="http://schemas.microsoft.com/office/drawing/2014/main" id="{2AE50B1D-53D1-4E35-AF1D-7D9BD5274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9147" name="AutoShape 59">
            <a:extLst>
              <a:ext uri="{FF2B5EF4-FFF2-40B4-BE49-F238E27FC236}">
                <a16:creationId xmlns:a16="http://schemas.microsoft.com/office/drawing/2014/main" id="{02611534-122C-4883-8603-9B925669A544}"/>
              </a:ext>
            </a:extLst>
          </p:cNvPr>
          <p:cNvCxnSpPr>
            <a:cxnSpLocks noChangeShapeType="1"/>
            <a:stCxn id="33849" idx="6"/>
            <a:endCxn id="33850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52" name="Text Box 60">
            <a:extLst>
              <a:ext uri="{FF2B5EF4-FFF2-40B4-BE49-F238E27FC236}">
                <a16:creationId xmlns:a16="http://schemas.microsoft.com/office/drawing/2014/main" id="{2CD3A4FF-BF81-4F0E-9D21-4211C79D5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33853" name="Oval 61">
            <a:extLst>
              <a:ext uri="{FF2B5EF4-FFF2-40B4-BE49-F238E27FC236}">
                <a16:creationId xmlns:a16="http://schemas.microsoft.com/office/drawing/2014/main" id="{D7959071-13F1-48D9-AA48-0204F2600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3854" name="Oval 62">
            <a:extLst>
              <a:ext uri="{FF2B5EF4-FFF2-40B4-BE49-F238E27FC236}">
                <a16:creationId xmlns:a16="http://schemas.microsoft.com/office/drawing/2014/main" id="{A63FF287-14EC-4108-8976-D04FA6B4B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3855" name="Oval 63">
            <a:extLst>
              <a:ext uri="{FF2B5EF4-FFF2-40B4-BE49-F238E27FC236}">
                <a16:creationId xmlns:a16="http://schemas.microsoft.com/office/drawing/2014/main" id="{11C4BF73-BEC6-438F-899C-CAF4B7327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3856" name="Oval 64">
            <a:extLst>
              <a:ext uri="{FF2B5EF4-FFF2-40B4-BE49-F238E27FC236}">
                <a16:creationId xmlns:a16="http://schemas.microsoft.com/office/drawing/2014/main" id="{DDF5FA97-7553-40CE-9BF6-87377AFEA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3857" name="Oval 65">
            <a:extLst>
              <a:ext uri="{FF2B5EF4-FFF2-40B4-BE49-F238E27FC236}">
                <a16:creationId xmlns:a16="http://schemas.microsoft.com/office/drawing/2014/main" id="{6C6C1E42-F6EE-475B-92CF-CDFD59521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9154" name="AutoShape 66">
            <a:extLst>
              <a:ext uri="{FF2B5EF4-FFF2-40B4-BE49-F238E27FC236}">
                <a16:creationId xmlns:a16="http://schemas.microsoft.com/office/drawing/2014/main" id="{28BBE0F8-4717-4585-98EF-5C13E2CEAD93}"/>
              </a:ext>
            </a:extLst>
          </p:cNvPr>
          <p:cNvCxnSpPr>
            <a:cxnSpLocks noChangeShapeType="1"/>
            <a:stCxn id="33849" idx="3"/>
            <a:endCxn id="33854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55" name="AutoShape 67">
            <a:extLst>
              <a:ext uri="{FF2B5EF4-FFF2-40B4-BE49-F238E27FC236}">
                <a16:creationId xmlns:a16="http://schemas.microsoft.com/office/drawing/2014/main" id="{586F8A2B-F726-410D-82AD-652CE186EFC4}"/>
              </a:ext>
            </a:extLst>
          </p:cNvPr>
          <p:cNvCxnSpPr>
            <a:cxnSpLocks noChangeShapeType="1"/>
            <a:stCxn id="33854" idx="5"/>
            <a:endCxn id="33855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56" name="AutoShape 68">
            <a:extLst>
              <a:ext uri="{FF2B5EF4-FFF2-40B4-BE49-F238E27FC236}">
                <a16:creationId xmlns:a16="http://schemas.microsoft.com/office/drawing/2014/main" id="{41B10776-A02A-4693-9BB2-6E8D4F36FD1E}"/>
              </a:ext>
            </a:extLst>
          </p:cNvPr>
          <p:cNvCxnSpPr>
            <a:cxnSpLocks noChangeShapeType="1"/>
            <a:stCxn id="33855" idx="7"/>
            <a:endCxn id="33857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57" name="AutoShape 69">
            <a:extLst>
              <a:ext uri="{FF2B5EF4-FFF2-40B4-BE49-F238E27FC236}">
                <a16:creationId xmlns:a16="http://schemas.microsoft.com/office/drawing/2014/main" id="{6C46A806-A102-4BA1-A676-A865E86A3A62}"/>
              </a:ext>
            </a:extLst>
          </p:cNvPr>
          <p:cNvCxnSpPr>
            <a:cxnSpLocks noChangeShapeType="1"/>
            <a:stCxn id="33856" idx="3"/>
            <a:endCxn id="33857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58" name="AutoShape 70">
            <a:extLst>
              <a:ext uri="{FF2B5EF4-FFF2-40B4-BE49-F238E27FC236}">
                <a16:creationId xmlns:a16="http://schemas.microsoft.com/office/drawing/2014/main" id="{AD941A49-F00C-44F6-9641-B055FCA7717B}"/>
              </a:ext>
            </a:extLst>
          </p:cNvPr>
          <p:cNvCxnSpPr>
            <a:cxnSpLocks noChangeShapeType="1"/>
            <a:stCxn id="33853" idx="4"/>
            <a:endCxn id="33857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59" name="AutoShape 71">
            <a:extLst>
              <a:ext uri="{FF2B5EF4-FFF2-40B4-BE49-F238E27FC236}">
                <a16:creationId xmlns:a16="http://schemas.microsoft.com/office/drawing/2014/main" id="{7D8E064C-95B1-47CF-95D2-BE69E3EFAD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60" name="AutoShape 72">
            <a:extLst>
              <a:ext uri="{FF2B5EF4-FFF2-40B4-BE49-F238E27FC236}">
                <a16:creationId xmlns:a16="http://schemas.microsoft.com/office/drawing/2014/main" id="{615BC3A1-6552-4AD9-9585-B8B9829697E2}"/>
              </a:ext>
            </a:extLst>
          </p:cNvPr>
          <p:cNvCxnSpPr>
            <a:cxnSpLocks noChangeShapeType="1"/>
            <a:stCxn id="33850" idx="3"/>
            <a:endCxn id="33853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61" name="AutoShape 73">
            <a:extLst>
              <a:ext uri="{FF2B5EF4-FFF2-40B4-BE49-F238E27FC236}">
                <a16:creationId xmlns:a16="http://schemas.microsoft.com/office/drawing/2014/main" id="{8E7B2B31-19CD-47E2-880B-151C653393D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66" name="Oval 74">
            <a:extLst>
              <a:ext uri="{FF2B5EF4-FFF2-40B4-BE49-F238E27FC236}">
                <a16:creationId xmlns:a16="http://schemas.microsoft.com/office/drawing/2014/main" id="{801A42AE-7780-45A7-B9A9-9062C276B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3867" name="Oval 75">
            <a:extLst>
              <a:ext uri="{FF2B5EF4-FFF2-40B4-BE49-F238E27FC236}">
                <a16:creationId xmlns:a16="http://schemas.microsoft.com/office/drawing/2014/main" id="{1B0D26F3-CC21-4E71-8AF9-985C97451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3868" name="Oval 76">
            <a:extLst>
              <a:ext uri="{FF2B5EF4-FFF2-40B4-BE49-F238E27FC236}">
                <a16:creationId xmlns:a16="http://schemas.microsoft.com/office/drawing/2014/main" id="{96C4A77C-0FF8-4168-8373-901B4BCD9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89165" name="AutoShape 77">
            <a:extLst>
              <a:ext uri="{FF2B5EF4-FFF2-40B4-BE49-F238E27FC236}">
                <a16:creationId xmlns:a16="http://schemas.microsoft.com/office/drawing/2014/main" id="{A82F3647-DD98-4561-88F4-01CCBD609E42}"/>
              </a:ext>
            </a:extLst>
          </p:cNvPr>
          <p:cNvCxnSpPr>
            <a:cxnSpLocks noChangeShapeType="1"/>
            <a:stCxn id="33855" idx="6"/>
            <a:endCxn id="33866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66" name="AutoShape 78">
            <a:extLst>
              <a:ext uri="{FF2B5EF4-FFF2-40B4-BE49-F238E27FC236}">
                <a16:creationId xmlns:a16="http://schemas.microsoft.com/office/drawing/2014/main" id="{A3F796B4-575F-4563-84FD-4E50BD9332F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67" name="AutoShape 79">
            <a:extLst>
              <a:ext uri="{FF2B5EF4-FFF2-40B4-BE49-F238E27FC236}">
                <a16:creationId xmlns:a16="http://schemas.microsoft.com/office/drawing/2014/main" id="{A5CABAD7-356F-41C6-A3F5-C332A3F76612}"/>
              </a:ext>
            </a:extLst>
          </p:cNvPr>
          <p:cNvCxnSpPr>
            <a:cxnSpLocks noChangeShapeType="1"/>
            <a:stCxn id="33854" idx="1"/>
            <a:endCxn id="33868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68" name="AutoShape 80">
            <a:extLst>
              <a:ext uri="{FF2B5EF4-FFF2-40B4-BE49-F238E27FC236}">
                <a16:creationId xmlns:a16="http://schemas.microsoft.com/office/drawing/2014/main" id="{DDEE5489-4D89-42A6-B782-F35446A519AA}"/>
              </a:ext>
            </a:extLst>
          </p:cNvPr>
          <p:cNvCxnSpPr>
            <a:cxnSpLocks noChangeShapeType="1"/>
            <a:stCxn id="33866" idx="1"/>
            <a:endCxn id="33857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69" name="AutoShape 81">
            <a:extLst>
              <a:ext uri="{FF2B5EF4-FFF2-40B4-BE49-F238E27FC236}">
                <a16:creationId xmlns:a16="http://schemas.microsoft.com/office/drawing/2014/main" id="{07CAA5C2-46D7-48B9-B049-B5DEDFD16FE1}"/>
              </a:ext>
            </a:extLst>
          </p:cNvPr>
          <p:cNvCxnSpPr>
            <a:cxnSpLocks noChangeShapeType="1"/>
            <a:stCxn id="33856" idx="4"/>
            <a:endCxn id="33866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70" name="AutoShape 82">
            <a:extLst>
              <a:ext uri="{FF2B5EF4-FFF2-40B4-BE49-F238E27FC236}">
                <a16:creationId xmlns:a16="http://schemas.microsoft.com/office/drawing/2014/main" id="{8B89C6DA-FE06-42CB-9D57-6EC9F34C9B69}"/>
              </a:ext>
            </a:extLst>
          </p:cNvPr>
          <p:cNvCxnSpPr>
            <a:cxnSpLocks noChangeShapeType="1"/>
            <a:stCxn id="33868" idx="7"/>
            <a:endCxn id="33849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75" name="Text Box 83">
            <a:extLst>
              <a:ext uri="{FF2B5EF4-FFF2-40B4-BE49-F238E27FC236}">
                <a16:creationId xmlns:a16="http://schemas.microsoft.com/office/drawing/2014/main" id="{69E795DF-FBDF-4159-A7F4-57DD40E56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33876" name="Text Box 84">
            <a:extLst>
              <a:ext uri="{FF2B5EF4-FFF2-40B4-BE49-F238E27FC236}">
                <a16:creationId xmlns:a16="http://schemas.microsoft.com/office/drawing/2014/main" id="{23E726BF-CA29-4FC7-889C-6D285E2B4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33877" name="Text Box 85">
            <a:extLst>
              <a:ext uri="{FF2B5EF4-FFF2-40B4-BE49-F238E27FC236}">
                <a16:creationId xmlns:a16="http://schemas.microsoft.com/office/drawing/2014/main" id="{C98A050E-F990-4E18-811E-26344FD68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33878" name="Text Box 86">
            <a:extLst>
              <a:ext uri="{FF2B5EF4-FFF2-40B4-BE49-F238E27FC236}">
                <a16:creationId xmlns:a16="http://schemas.microsoft.com/office/drawing/2014/main" id="{930FE8CC-E816-415D-B3D4-498BAD8C8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33879" name="Text Box 87">
            <a:extLst>
              <a:ext uri="{FF2B5EF4-FFF2-40B4-BE49-F238E27FC236}">
                <a16:creationId xmlns:a16="http://schemas.microsoft.com/office/drawing/2014/main" id="{0BABFBE1-CF8C-4A3C-BEF3-7F8B7F20D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33880" name="Text Box 88">
            <a:extLst>
              <a:ext uri="{FF2B5EF4-FFF2-40B4-BE49-F238E27FC236}">
                <a16:creationId xmlns:a16="http://schemas.microsoft.com/office/drawing/2014/main" id="{38BA8A05-060D-4763-A16A-B9516FBF1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33881" name="Text Box 89">
            <a:extLst>
              <a:ext uri="{FF2B5EF4-FFF2-40B4-BE49-F238E27FC236}">
                <a16:creationId xmlns:a16="http://schemas.microsoft.com/office/drawing/2014/main" id="{A34C86C3-8274-4A1E-9935-4F615A3A9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5</a:t>
            </a:r>
          </a:p>
        </p:txBody>
      </p:sp>
      <p:sp>
        <p:nvSpPr>
          <p:cNvPr id="33882" name="Text Box 90">
            <a:extLst>
              <a:ext uri="{FF2B5EF4-FFF2-40B4-BE49-F238E27FC236}">
                <a16:creationId xmlns:a16="http://schemas.microsoft.com/office/drawing/2014/main" id="{8F696C6B-5835-4D44-9AA8-70EB35FF8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33883" name="Text Box 91">
            <a:extLst>
              <a:ext uri="{FF2B5EF4-FFF2-40B4-BE49-F238E27FC236}">
                <a16:creationId xmlns:a16="http://schemas.microsoft.com/office/drawing/2014/main" id="{D8A772D7-D1F8-4802-BE70-F0A2D0A86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3884" name="Text Box 92">
            <a:extLst>
              <a:ext uri="{FF2B5EF4-FFF2-40B4-BE49-F238E27FC236}">
                <a16:creationId xmlns:a16="http://schemas.microsoft.com/office/drawing/2014/main" id="{778BA9C5-5099-4077-ADFF-DB01B9181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33885" name="Text Box 93">
            <a:extLst>
              <a:ext uri="{FF2B5EF4-FFF2-40B4-BE49-F238E27FC236}">
                <a16:creationId xmlns:a16="http://schemas.microsoft.com/office/drawing/2014/main" id="{232ECB7D-8D15-42E9-B876-CAC2C76E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3886" name="Text Box 94">
            <a:extLst>
              <a:ext uri="{FF2B5EF4-FFF2-40B4-BE49-F238E27FC236}">
                <a16:creationId xmlns:a16="http://schemas.microsoft.com/office/drawing/2014/main" id="{DB46C590-2649-4AA2-B778-EEF805C9A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33887" name="Text Box 95">
            <a:extLst>
              <a:ext uri="{FF2B5EF4-FFF2-40B4-BE49-F238E27FC236}">
                <a16:creationId xmlns:a16="http://schemas.microsoft.com/office/drawing/2014/main" id="{AF587B7C-C0CF-4D5C-8090-77D1FE461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33888" name="Text Box 96">
            <a:extLst>
              <a:ext uri="{FF2B5EF4-FFF2-40B4-BE49-F238E27FC236}">
                <a16:creationId xmlns:a16="http://schemas.microsoft.com/office/drawing/2014/main" id="{A9B29296-697B-4A5B-818F-F49578C02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3889" name="Text Box 97">
            <a:extLst>
              <a:ext uri="{FF2B5EF4-FFF2-40B4-BE49-F238E27FC236}">
                <a16:creationId xmlns:a16="http://schemas.microsoft.com/office/drawing/2014/main" id="{82EA59DC-1641-4E6C-88DB-EB798CF9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10</a:t>
            </a:r>
          </a:p>
        </p:txBody>
      </p:sp>
      <p:sp>
        <p:nvSpPr>
          <p:cNvPr id="33890" name="Text Box 98">
            <a:extLst>
              <a:ext uri="{FF2B5EF4-FFF2-40B4-BE49-F238E27FC236}">
                <a16:creationId xmlns:a16="http://schemas.microsoft.com/office/drawing/2014/main" id="{784ABBA8-1CDD-4B30-96DF-61524A420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33891" name="Text Box 99">
            <a:extLst>
              <a:ext uri="{FF2B5EF4-FFF2-40B4-BE49-F238E27FC236}">
                <a16:creationId xmlns:a16="http://schemas.microsoft.com/office/drawing/2014/main" id="{2C63280B-F50A-4597-92F0-3FCD11DFD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33892" name="Text Box 100">
            <a:extLst>
              <a:ext uri="{FF2B5EF4-FFF2-40B4-BE49-F238E27FC236}">
                <a16:creationId xmlns:a16="http://schemas.microsoft.com/office/drawing/2014/main" id="{6E9358E8-C3F4-45F3-852E-292C4C321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33893" name="Text Box 101">
            <a:extLst>
              <a:ext uri="{FF2B5EF4-FFF2-40B4-BE49-F238E27FC236}">
                <a16:creationId xmlns:a16="http://schemas.microsoft.com/office/drawing/2014/main" id="{DFB93F9F-3FED-489B-8EF4-E89B72C71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33894" name="Text Box 102">
            <a:extLst>
              <a:ext uri="{FF2B5EF4-FFF2-40B4-BE49-F238E27FC236}">
                <a16:creationId xmlns:a16="http://schemas.microsoft.com/office/drawing/2014/main" id="{0E6F77D5-9A71-4604-A40C-43B715F8A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33895" name="Text Box 103">
            <a:extLst>
              <a:ext uri="{FF2B5EF4-FFF2-40B4-BE49-F238E27FC236}">
                <a16:creationId xmlns:a16="http://schemas.microsoft.com/office/drawing/2014/main" id="{DC855F1B-F68B-4D51-9F45-8E1225408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33896" name="Text Box 104">
            <a:extLst>
              <a:ext uri="{FF2B5EF4-FFF2-40B4-BE49-F238E27FC236}">
                <a16:creationId xmlns:a16="http://schemas.microsoft.com/office/drawing/2014/main" id="{672F4689-70D5-4F4E-BF53-E0EB90A8A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33897" name="Text Box 105">
            <a:extLst>
              <a:ext uri="{FF2B5EF4-FFF2-40B4-BE49-F238E27FC236}">
                <a16:creationId xmlns:a16="http://schemas.microsoft.com/office/drawing/2014/main" id="{00E336BD-BB54-44DC-9917-F58C1FA33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33898" name="Text Box 106">
            <a:extLst>
              <a:ext uri="{FF2B5EF4-FFF2-40B4-BE49-F238E27FC236}">
                <a16:creationId xmlns:a16="http://schemas.microsoft.com/office/drawing/2014/main" id="{2EE74000-5EA2-43ED-BB86-95A8FF5FD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33899" name="Text Box 107">
            <a:extLst>
              <a:ext uri="{FF2B5EF4-FFF2-40B4-BE49-F238E27FC236}">
                <a16:creationId xmlns:a16="http://schemas.microsoft.com/office/drawing/2014/main" id="{79FE160F-C34C-42E9-94AC-D39A617C0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89196" name="AutoShape 108">
            <a:extLst>
              <a:ext uri="{FF2B5EF4-FFF2-40B4-BE49-F238E27FC236}">
                <a16:creationId xmlns:a16="http://schemas.microsoft.com/office/drawing/2014/main" id="{09E03D19-9C42-46FD-9EFD-6A4DEC2E7778}"/>
              </a:ext>
            </a:extLst>
          </p:cNvPr>
          <p:cNvCxnSpPr>
            <a:cxnSpLocks noChangeShapeType="1"/>
            <a:stCxn id="33854" idx="4"/>
            <a:endCxn id="33867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2">
            <a:extLst>
              <a:ext uri="{FF2B5EF4-FFF2-40B4-BE49-F238E27FC236}">
                <a16:creationId xmlns:a16="http://schemas.microsoft.com/office/drawing/2014/main" id="{D53A68CE-15DE-4B60-B5B0-3DD9920CEE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4819" name="Oval 3">
            <a:extLst>
              <a:ext uri="{FF2B5EF4-FFF2-40B4-BE49-F238E27FC236}">
                <a16:creationId xmlns:a16="http://schemas.microsoft.com/office/drawing/2014/main" id="{69C49665-D149-4BED-89F4-EF50821C1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90116" name="AutoShape 4">
            <a:extLst>
              <a:ext uri="{FF2B5EF4-FFF2-40B4-BE49-F238E27FC236}">
                <a16:creationId xmlns:a16="http://schemas.microsoft.com/office/drawing/2014/main" id="{BFDC3E97-768E-4E9B-9851-97D251B1259F}"/>
              </a:ext>
            </a:extLst>
          </p:cNvPr>
          <p:cNvCxnSpPr>
            <a:cxnSpLocks noChangeShapeType="1"/>
            <a:stCxn id="34818" idx="6"/>
            <a:endCxn id="3481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1" name="Text Box 5">
            <a:extLst>
              <a:ext uri="{FF2B5EF4-FFF2-40B4-BE49-F238E27FC236}">
                <a16:creationId xmlns:a16="http://schemas.microsoft.com/office/drawing/2014/main" id="{AA37F4D7-C8B2-4AE3-ABAE-C5B42773B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4822" name="Oval 6">
            <a:extLst>
              <a:ext uri="{FF2B5EF4-FFF2-40B4-BE49-F238E27FC236}">
                <a16:creationId xmlns:a16="http://schemas.microsoft.com/office/drawing/2014/main" id="{3A081193-AAD5-4BA0-9D0E-F143642DC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4823" name="Oval 7">
            <a:extLst>
              <a:ext uri="{FF2B5EF4-FFF2-40B4-BE49-F238E27FC236}">
                <a16:creationId xmlns:a16="http://schemas.microsoft.com/office/drawing/2014/main" id="{401CFB20-BA55-4D13-BD8D-50BBEC180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4824" name="Oval 8">
            <a:extLst>
              <a:ext uri="{FF2B5EF4-FFF2-40B4-BE49-F238E27FC236}">
                <a16:creationId xmlns:a16="http://schemas.microsoft.com/office/drawing/2014/main" id="{6895C7BA-386B-4FCC-AC7D-C6817B0E7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4825" name="Oval 9">
            <a:extLst>
              <a:ext uri="{FF2B5EF4-FFF2-40B4-BE49-F238E27FC236}">
                <a16:creationId xmlns:a16="http://schemas.microsoft.com/office/drawing/2014/main" id="{5D7C5C04-7ACF-474D-854D-97B8A2D6C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4826" name="Oval 10">
            <a:extLst>
              <a:ext uri="{FF2B5EF4-FFF2-40B4-BE49-F238E27FC236}">
                <a16:creationId xmlns:a16="http://schemas.microsoft.com/office/drawing/2014/main" id="{270D2BB9-782C-41B9-88E5-8A8DC7E9E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90123" name="AutoShape 11">
            <a:extLst>
              <a:ext uri="{FF2B5EF4-FFF2-40B4-BE49-F238E27FC236}">
                <a16:creationId xmlns:a16="http://schemas.microsoft.com/office/drawing/2014/main" id="{16F2892F-444C-4EA3-8C6B-CC7BCAA4AED9}"/>
              </a:ext>
            </a:extLst>
          </p:cNvPr>
          <p:cNvCxnSpPr>
            <a:cxnSpLocks noChangeShapeType="1"/>
            <a:stCxn id="34818" idx="3"/>
            <a:endCxn id="34823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24" name="AutoShape 12">
            <a:extLst>
              <a:ext uri="{FF2B5EF4-FFF2-40B4-BE49-F238E27FC236}">
                <a16:creationId xmlns:a16="http://schemas.microsoft.com/office/drawing/2014/main" id="{0A1F6956-7058-440A-B976-BA287C60747E}"/>
              </a:ext>
            </a:extLst>
          </p:cNvPr>
          <p:cNvCxnSpPr>
            <a:cxnSpLocks noChangeShapeType="1"/>
            <a:stCxn id="34823" idx="5"/>
            <a:endCxn id="34824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25" name="AutoShape 13">
            <a:extLst>
              <a:ext uri="{FF2B5EF4-FFF2-40B4-BE49-F238E27FC236}">
                <a16:creationId xmlns:a16="http://schemas.microsoft.com/office/drawing/2014/main" id="{EC3BBBA6-F668-44A0-BF39-3BE5A5801189}"/>
              </a:ext>
            </a:extLst>
          </p:cNvPr>
          <p:cNvCxnSpPr>
            <a:cxnSpLocks noChangeShapeType="1"/>
            <a:stCxn id="34824" idx="7"/>
            <a:endCxn id="34826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26" name="AutoShape 14">
            <a:extLst>
              <a:ext uri="{FF2B5EF4-FFF2-40B4-BE49-F238E27FC236}">
                <a16:creationId xmlns:a16="http://schemas.microsoft.com/office/drawing/2014/main" id="{D0D17CD8-DB5F-4DBB-9FC7-00DC78C11C41}"/>
              </a:ext>
            </a:extLst>
          </p:cNvPr>
          <p:cNvCxnSpPr>
            <a:cxnSpLocks noChangeShapeType="1"/>
            <a:stCxn id="34825" idx="3"/>
            <a:endCxn id="34826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27" name="AutoShape 15">
            <a:extLst>
              <a:ext uri="{FF2B5EF4-FFF2-40B4-BE49-F238E27FC236}">
                <a16:creationId xmlns:a16="http://schemas.microsoft.com/office/drawing/2014/main" id="{BF993436-6932-483C-B31C-2B04A3480221}"/>
              </a:ext>
            </a:extLst>
          </p:cNvPr>
          <p:cNvCxnSpPr>
            <a:cxnSpLocks noChangeShapeType="1"/>
            <a:stCxn id="34822" idx="4"/>
            <a:endCxn id="3482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28" name="AutoShape 16">
            <a:extLst>
              <a:ext uri="{FF2B5EF4-FFF2-40B4-BE49-F238E27FC236}">
                <a16:creationId xmlns:a16="http://schemas.microsoft.com/office/drawing/2014/main" id="{DF5A05A3-305A-465A-BDC2-A2047F2E2EF0}"/>
              </a:ext>
            </a:extLst>
          </p:cNvPr>
          <p:cNvCxnSpPr>
            <a:cxnSpLocks noChangeShapeType="1"/>
            <a:stCxn id="34818" idx="4"/>
            <a:endCxn id="3482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29" name="AutoShape 17">
            <a:extLst>
              <a:ext uri="{FF2B5EF4-FFF2-40B4-BE49-F238E27FC236}">
                <a16:creationId xmlns:a16="http://schemas.microsoft.com/office/drawing/2014/main" id="{4F7A1FB2-7586-4030-9F25-92C7DA01DDEB}"/>
              </a:ext>
            </a:extLst>
          </p:cNvPr>
          <p:cNvCxnSpPr>
            <a:cxnSpLocks noChangeShapeType="1"/>
            <a:stCxn id="34819" idx="3"/>
            <a:endCxn id="34822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30" name="AutoShape 18">
            <a:extLst>
              <a:ext uri="{FF2B5EF4-FFF2-40B4-BE49-F238E27FC236}">
                <a16:creationId xmlns:a16="http://schemas.microsoft.com/office/drawing/2014/main" id="{B0C428C3-206C-42E7-97DA-D12CA0022314}"/>
              </a:ext>
            </a:extLst>
          </p:cNvPr>
          <p:cNvCxnSpPr>
            <a:cxnSpLocks noChangeShapeType="1"/>
            <a:stCxn id="34819" idx="4"/>
            <a:endCxn id="3482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5" name="Rectangle 19">
            <a:extLst>
              <a:ext uri="{FF2B5EF4-FFF2-40B4-BE49-F238E27FC236}">
                <a16:creationId xmlns:a16="http://schemas.microsoft.com/office/drawing/2014/main" id="{AD9454A5-61D3-4C02-95FC-7A3F786A4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4836" name="Oval 20">
            <a:extLst>
              <a:ext uri="{FF2B5EF4-FFF2-40B4-BE49-F238E27FC236}">
                <a16:creationId xmlns:a16="http://schemas.microsoft.com/office/drawing/2014/main" id="{AF8F46DF-B023-4050-8942-35274F79F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4837" name="Oval 21">
            <a:extLst>
              <a:ext uri="{FF2B5EF4-FFF2-40B4-BE49-F238E27FC236}">
                <a16:creationId xmlns:a16="http://schemas.microsoft.com/office/drawing/2014/main" id="{3C3ED438-D1F2-41C4-A8AE-3FBD96AFD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4838" name="Oval 22">
            <a:extLst>
              <a:ext uri="{FF2B5EF4-FFF2-40B4-BE49-F238E27FC236}">
                <a16:creationId xmlns:a16="http://schemas.microsoft.com/office/drawing/2014/main" id="{E25DD821-BEEB-4DE5-B3A7-135E23CF6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90135" name="AutoShape 23">
            <a:extLst>
              <a:ext uri="{FF2B5EF4-FFF2-40B4-BE49-F238E27FC236}">
                <a16:creationId xmlns:a16="http://schemas.microsoft.com/office/drawing/2014/main" id="{A145D12D-2989-40DC-A0F5-8C5CD4791033}"/>
              </a:ext>
            </a:extLst>
          </p:cNvPr>
          <p:cNvCxnSpPr>
            <a:cxnSpLocks noChangeShapeType="1"/>
            <a:stCxn id="34824" idx="6"/>
            <a:endCxn id="3483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36" name="AutoShape 24">
            <a:extLst>
              <a:ext uri="{FF2B5EF4-FFF2-40B4-BE49-F238E27FC236}">
                <a16:creationId xmlns:a16="http://schemas.microsoft.com/office/drawing/2014/main" id="{4D02742D-1EB8-4CEE-82EE-A9BA93482ACC}"/>
              </a:ext>
            </a:extLst>
          </p:cNvPr>
          <p:cNvCxnSpPr>
            <a:cxnSpLocks noChangeShapeType="1"/>
            <a:stCxn id="34824" idx="2"/>
            <a:endCxn id="3483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37" name="AutoShape 25">
            <a:extLst>
              <a:ext uri="{FF2B5EF4-FFF2-40B4-BE49-F238E27FC236}">
                <a16:creationId xmlns:a16="http://schemas.microsoft.com/office/drawing/2014/main" id="{B04E57F7-3C67-4861-9E67-910F207A3996}"/>
              </a:ext>
            </a:extLst>
          </p:cNvPr>
          <p:cNvCxnSpPr>
            <a:cxnSpLocks noChangeShapeType="1"/>
            <a:stCxn id="34823" idx="1"/>
            <a:endCxn id="3483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38" name="AutoShape 26">
            <a:extLst>
              <a:ext uri="{FF2B5EF4-FFF2-40B4-BE49-F238E27FC236}">
                <a16:creationId xmlns:a16="http://schemas.microsoft.com/office/drawing/2014/main" id="{2F7F320C-D5DD-4B3E-9E5B-24AC41AE033A}"/>
              </a:ext>
            </a:extLst>
          </p:cNvPr>
          <p:cNvCxnSpPr>
            <a:cxnSpLocks noChangeShapeType="1"/>
            <a:stCxn id="34836" idx="1"/>
            <a:endCxn id="34826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39" name="AutoShape 27">
            <a:extLst>
              <a:ext uri="{FF2B5EF4-FFF2-40B4-BE49-F238E27FC236}">
                <a16:creationId xmlns:a16="http://schemas.microsoft.com/office/drawing/2014/main" id="{3F93A723-FDC9-41D8-B3C7-2DDAA281A935}"/>
              </a:ext>
            </a:extLst>
          </p:cNvPr>
          <p:cNvCxnSpPr>
            <a:cxnSpLocks noChangeShapeType="1"/>
            <a:stCxn id="34825" idx="4"/>
            <a:endCxn id="3483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40" name="AutoShape 28">
            <a:extLst>
              <a:ext uri="{FF2B5EF4-FFF2-40B4-BE49-F238E27FC236}">
                <a16:creationId xmlns:a16="http://schemas.microsoft.com/office/drawing/2014/main" id="{0E988A7E-3DBF-444F-9C04-BD2FA95FF2BA}"/>
              </a:ext>
            </a:extLst>
          </p:cNvPr>
          <p:cNvCxnSpPr>
            <a:cxnSpLocks noChangeShapeType="1"/>
            <a:stCxn id="34838" idx="7"/>
            <a:endCxn id="34818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5" name="Text Box 29">
            <a:extLst>
              <a:ext uri="{FF2B5EF4-FFF2-40B4-BE49-F238E27FC236}">
                <a16:creationId xmlns:a16="http://schemas.microsoft.com/office/drawing/2014/main" id="{42C58E76-6332-4520-85B4-2CF38D20C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</a:t>
            </a:r>
          </a:p>
        </p:txBody>
      </p:sp>
      <p:sp>
        <p:nvSpPr>
          <p:cNvPr id="34846" name="Text Box 30">
            <a:extLst>
              <a:ext uri="{FF2B5EF4-FFF2-40B4-BE49-F238E27FC236}">
                <a16:creationId xmlns:a16="http://schemas.microsoft.com/office/drawing/2014/main" id="{2DA1FF78-B070-4EC8-919C-54239BDA9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34847" name="Text Box 31">
            <a:extLst>
              <a:ext uri="{FF2B5EF4-FFF2-40B4-BE49-F238E27FC236}">
                <a16:creationId xmlns:a16="http://schemas.microsoft.com/office/drawing/2014/main" id="{A7D8C99B-C1D1-4D21-A8A2-535105F1E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27F1FDF1-295C-4306-8A15-23381BE33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34849" name="Text Box 33">
            <a:extLst>
              <a:ext uri="{FF2B5EF4-FFF2-40B4-BE49-F238E27FC236}">
                <a16:creationId xmlns:a16="http://schemas.microsoft.com/office/drawing/2014/main" id="{55C4D71A-92D8-4056-952C-48693EA42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</a:t>
            </a:r>
          </a:p>
        </p:txBody>
      </p:sp>
      <p:sp>
        <p:nvSpPr>
          <p:cNvPr id="34850" name="Text Box 34">
            <a:extLst>
              <a:ext uri="{FF2B5EF4-FFF2-40B4-BE49-F238E27FC236}">
                <a16:creationId xmlns:a16="http://schemas.microsoft.com/office/drawing/2014/main" id="{F8AE9371-E4C3-4132-ADDB-6C8E7F387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34851" name="Text Box 35">
            <a:extLst>
              <a:ext uri="{FF2B5EF4-FFF2-40B4-BE49-F238E27FC236}">
                <a16:creationId xmlns:a16="http://schemas.microsoft.com/office/drawing/2014/main" id="{EA2BCAAD-3C4E-4BFF-965A-8148F900C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5</a:t>
            </a:r>
          </a:p>
        </p:txBody>
      </p:sp>
      <p:sp>
        <p:nvSpPr>
          <p:cNvPr id="34852" name="Text Box 36">
            <a:extLst>
              <a:ext uri="{FF2B5EF4-FFF2-40B4-BE49-F238E27FC236}">
                <a16:creationId xmlns:a16="http://schemas.microsoft.com/office/drawing/2014/main" id="{BE5EDF8D-FE9E-43C9-8479-391326FB3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34853" name="Text Box 37">
            <a:extLst>
              <a:ext uri="{FF2B5EF4-FFF2-40B4-BE49-F238E27FC236}">
                <a16:creationId xmlns:a16="http://schemas.microsoft.com/office/drawing/2014/main" id="{3CE11731-FE23-4AB1-8F73-45E627BCE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4854" name="Text Box 38">
            <a:extLst>
              <a:ext uri="{FF2B5EF4-FFF2-40B4-BE49-F238E27FC236}">
                <a16:creationId xmlns:a16="http://schemas.microsoft.com/office/drawing/2014/main" id="{F8C8C5C3-4C2E-4D34-8D53-F7B74FD42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2</a:t>
            </a:r>
          </a:p>
        </p:txBody>
      </p:sp>
      <p:sp>
        <p:nvSpPr>
          <p:cNvPr id="34855" name="Text Box 39">
            <a:extLst>
              <a:ext uri="{FF2B5EF4-FFF2-40B4-BE49-F238E27FC236}">
                <a16:creationId xmlns:a16="http://schemas.microsoft.com/office/drawing/2014/main" id="{5F928CAA-F75C-45DC-A0B5-8E308E3FD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5</a:t>
            </a:r>
          </a:p>
        </p:txBody>
      </p:sp>
      <p:sp>
        <p:nvSpPr>
          <p:cNvPr id="34856" name="Text Box 40">
            <a:extLst>
              <a:ext uri="{FF2B5EF4-FFF2-40B4-BE49-F238E27FC236}">
                <a16:creationId xmlns:a16="http://schemas.microsoft.com/office/drawing/2014/main" id="{7A724AAD-204B-4B64-9F0F-9363ACC77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6</a:t>
            </a:r>
          </a:p>
        </p:txBody>
      </p:sp>
      <p:sp>
        <p:nvSpPr>
          <p:cNvPr id="34857" name="Text Box 41">
            <a:extLst>
              <a:ext uri="{FF2B5EF4-FFF2-40B4-BE49-F238E27FC236}">
                <a16:creationId xmlns:a16="http://schemas.microsoft.com/office/drawing/2014/main" id="{3B85CD66-443F-44DC-B1B2-828C3CE6A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4858" name="Text Box 42">
            <a:extLst>
              <a:ext uri="{FF2B5EF4-FFF2-40B4-BE49-F238E27FC236}">
                <a16:creationId xmlns:a16="http://schemas.microsoft.com/office/drawing/2014/main" id="{52EC98D4-538F-43D0-8A54-488AF0F12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4859" name="Text Box 43">
            <a:extLst>
              <a:ext uri="{FF2B5EF4-FFF2-40B4-BE49-F238E27FC236}">
                <a16:creationId xmlns:a16="http://schemas.microsoft.com/office/drawing/2014/main" id="{E60E7EE3-E2A3-4781-B4B3-A7FACCE0C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10</a:t>
            </a:r>
          </a:p>
        </p:txBody>
      </p:sp>
      <p:sp>
        <p:nvSpPr>
          <p:cNvPr id="34860" name="Text Box 44">
            <a:extLst>
              <a:ext uri="{FF2B5EF4-FFF2-40B4-BE49-F238E27FC236}">
                <a16:creationId xmlns:a16="http://schemas.microsoft.com/office/drawing/2014/main" id="{64C6794D-46C7-45B5-9272-88F207D30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34861" name="Text Box 45">
            <a:extLst>
              <a:ext uri="{FF2B5EF4-FFF2-40B4-BE49-F238E27FC236}">
                <a16:creationId xmlns:a16="http://schemas.microsoft.com/office/drawing/2014/main" id="{729ECAA2-0966-4233-98FA-4F8601CF0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34862" name="Text Box 46">
            <a:extLst>
              <a:ext uri="{FF2B5EF4-FFF2-40B4-BE49-F238E27FC236}">
                <a16:creationId xmlns:a16="http://schemas.microsoft.com/office/drawing/2014/main" id="{8E028FAB-28EA-4164-8F53-23D9DBE7D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34863" name="Text Box 47">
            <a:extLst>
              <a:ext uri="{FF2B5EF4-FFF2-40B4-BE49-F238E27FC236}">
                <a16:creationId xmlns:a16="http://schemas.microsoft.com/office/drawing/2014/main" id="{68FCD34D-F5FD-43E8-B27E-5BE6531D2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34864" name="Text Box 48">
            <a:extLst>
              <a:ext uri="{FF2B5EF4-FFF2-40B4-BE49-F238E27FC236}">
                <a16:creationId xmlns:a16="http://schemas.microsoft.com/office/drawing/2014/main" id="{B60EBE1E-B355-4BE8-BDA9-9F3F81DE3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34865" name="Text Box 49">
            <a:extLst>
              <a:ext uri="{FF2B5EF4-FFF2-40B4-BE49-F238E27FC236}">
                <a16:creationId xmlns:a16="http://schemas.microsoft.com/office/drawing/2014/main" id="{7B1230DF-78C8-432B-AB0F-8FC8939A0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34866" name="Text Box 50">
            <a:extLst>
              <a:ext uri="{FF2B5EF4-FFF2-40B4-BE49-F238E27FC236}">
                <a16:creationId xmlns:a16="http://schemas.microsoft.com/office/drawing/2014/main" id="{219E86DA-5F4F-494A-BF38-1CBCE7943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34867" name="Text Box 51">
            <a:extLst>
              <a:ext uri="{FF2B5EF4-FFF2-40B4-BE49-F238E27FC236}">
                <a16:creationId xmlns:a16="http://schemas.microsoft.com/office/drawing/2014/main" id="{141B0723-DDA2-4C54-B6AF-0075D3BA2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34868" name="Text Box 52">
            <a:extLst>
              <a:ext uri="{FF2B5EF4-FFF2-40B4-BE49-F238E27FC236}">
                <a16:creationId xmlns:a16="http://schemas.microsoft.com/office/drawing/2014/main" id="{1B8283FA-C68B-4167-AA82-166F01940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34869" name="Text Box 53">
            <a:extLst>
              <a:ext uri="{FF2B5EF4-FFF2-40B4-BE49-F238E27FC236}">
                <a16:creationId xmlns:a16="http://schemas.microsoft.com/office/drawing/2014/main" id="{C7B49DF5-579C-4447-8072-2027D861C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90166" name="AutoShape 54">
            <a:extLst>
              <a:ext uri="{FF2B5EF4-FFF2-40B4-BE49-F238E27FC236}">
                <a16:creationId xmlns:a16="http://schemas.microsoft.com/office/drawing/2014/main" id="{E97D3064-0FA9-4875-94EE-E33699F7DAB0}"/>
              </a:ext>
            </a:extLst>
          </p:cNvPr>
          <p:cNvCxnSpPr>
            <a:cxnSpLocks noChangeShapeType="1"/>
            <a:stCxn id="34823" idx="4"/>
            <a:endCxn id="3483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71" name="Text Box 55">
            <a:extLst>
              <a:ext uri="{FF2B5EF4-FFF2-40B4-BE49-F238E27FC236}">
                <a16:creationId xmlns:a16="http://schemas.microsoft.com/office/drawing/2014/main" id="{E31096BE-6570-4449-B5DE-8B1BDCCE5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Old Graph</a:t>
            </a:r>
          </a:p>
        </p:txBody>
      </p:sp>
      <p:sp>
        <p:nvSpPr>
          <p:cNvPr id="34872" name="Text Box 56">
            <a:extLst>
              <a:ext uri="{FF2B5EF4-FFF2-40B4-BE49-F238E27FC236}">
                <a16:creationId xmlns:a16="http://schemas.microsoft.com/office/drawing/2014/main" id="{2D2D10E5-D88A-413F-8B4E-2419E151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New Graph</a:t>
            </a:r>
          </a:p>
        </p:txBody>
      </p:sp>
      <p:sp>
        <p:nvSpPr>
          <p:cNvPr id="34873" name="Oval 57">
            <a:extLst>
              <a:ext uri="{FF2B5EF4-FFF2-40B4-BE49-F238E27FC236}">
                <a16:creationId xmlns:a16="http://schemas.microsoft.com/office/drawing/2014/main" id="{B9DB074B-EA18-4D31-B702-648FF96360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4874" name="Oval 58">
            <a:extLst>
              <a:ext uri="{FF2B5EF4-FFF2-40B4-BE49-F238E27FC236}">
                <a16:creationId xmlns:a16="http://schemas.microsoft.com/office/drawing/2014/main" id="{59F08F68-0870-40BF-BBEE-B822DDDED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90171" name="AutoShape 59">
            <a:extLst>
              <a:ext uri="{FF2B5EF4-FFF2-40B4-BE49-F238E27FC236}">
                <a16:creationId xmlns:a16="http://schemas.microsoft.com/office/drawing/2014/main" id="{324F9FF8-4631-4275-A230-4DC00F4D7391}"/>
              </a:ext>
            </a:extLst>
          </p:cNvPr>
          <p:cNvCxnSpPr>
            <a:cxnSpLocks noChangeShapeType="1"/>
            <a:stCxn id="34873" idx="6"/>
            <a:endCxn id="34874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76" name="Text Box 60">
            <a:extLst>
              <a:ext uri="{FF2B5EF4-FFF2-40B4-BE49-F238E27FC236}">
                <a16:creationId xmlns:a16="http://schemas.microsoft.com/office/drawing/2014/main" id="{E0C05F20-335F-4219-8E9B-8DD415A10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34877" name="Oval 61">
            <a:extLst>
              <a:ext uri="{FF2B5EF4-FFF2-40B4-BE49-F238E27FC236}">
                <a16:creationId xmlns:a16="http://schemas.microsoft.com/office/drawing/2014/main" id="{CC1AF129-27DB-4269-9B56-8642FB59A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4878" name="Oval 62">
            <a:extLst>
              <a:ext uri="{FF2B5EF4-FFF2-40B4-BE49-F238E27FC236}">
                <a16:creationId xmlns:a16="http://schemas.microsoft.com/office/drawing/2014/main" id="{0A4121E9-05B7-4153-8BC2-B01D4A6B0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4879" name="Oval 63">
            <a:extLst>
              <a:ext uri="{FF2B5EF4-FFF2-40B4-BE49-F238E27FC236}">
                <a16:creationId xmlns:a16="http://schemas.microsoft.com/office/drawing/2014/main" id="{14D35212-A0C6-4E72-B6D3-818FC1342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4880" name="Oval 64">
            <a:extLst>
              <a:ext uri="{FF2B5EF4-FFF2-40B4-BE49-F238E27FC236}">
                <a16:creationId xmlns:a16="http://schemas.microsoft.com/office/drawing/2014/main" id="{45136390-7308-48A4-9C61-6A30893D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4881" name="Oval 65">
            <a:extLst>
              <a:ext uri="{FF2B5EF4-FFF2-40B4-BE49-F238E27FC236}">
                <a16:creationId xmlns:a16="http://schemas.microsoft.com/office/drawing/2014/main" id="{8E3083BF-2B61-4E06-8CD4-A84B078C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90178" name="AutoShape 66">
            <a:extLst>
              <a:ext uri="{FF2B5EF4-FFF2-40B4-BE49-F238E27FC236}">
                <a16:creationId xmlns:a16="http://schemas.microsoft.com/office/drawing/2014/main" id="{AE186BA9-8824-471D-A3FC-38750A515CE5}"/>
              </a:ext>
            </a:extLst>
          </p:cNvPr>
          <p:cNvCxnSpPr>
            <a:cxnSpLocks noChangeShapeType="1"/>
            <a:stCxn id="34873" idx="3"/>
            <a:endCxn id="34878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79" name="AutoShape 67">
            <a:extLst>
              <a:ext uri="{FF2B5EF4-FFF2-40B4-BE49-F238E27FC236}">
                <a16:creationId xmlns:a16="http://schemas.microsoft.com/office/drawing/2014/main" id="{85FD8A3A-D561-4EB6-8B9C-A39DBFF93361}"/>
              </a:ext>
            </a:extLst>
          </p:cNvPr>
          <p:cNvCxnSpPr>
            <a:cxnSpLocks noChangeShapeType="1"/>
            <a:stCxn id="34878" idx="5"/>
            <a:endCxn id="34879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80" name="AutoShape 68">
            <a:extLst>
              <a:ext uri="{FF2B5EF4-FFF2-40B4-BE49-F238E27FC236}">
                <a16:creationId xmlns:a16="http://schemas.microsoft.com/office/drawing/2014/main" id="{45094600-6678-4F5D-80F0-20C0967DEB3B}"/>
              </a:ext>
            </a:extLst>
          </p:cNvPr>
          <p:cNvCxnSpPr>
            <a:cxnSpLocks noChangeShapeType="1"/>
            <a:stCxn id="34879" idx="7"/>
            <a:endCxn id="34881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81" name="AutoShape 69">
            <a:extLst>
              <a:ext uri="{FF2B5EF4-FFF2-40B4-BE49-F238E27FC236}">
                <a16:creationId xmlns:a16="http://schemas.microsoft.com/office/drawing/2014/main" id="{4EFC5C0D-F2A4-40FA-A126-00D8DC46CB8E}"/>
              </a:ext>
            </a:extLst>
          </p:cNvPr>
          <p:cNvCxnSpPr>
            <a:cxnSpLocks noChangeShapeType="1"/>
            <a:stCxn id="34880" idx="3"/>
            <a:endCxn id="34881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82" name="AutoShape 70">
            <a:extLst>
              <a:ext uri="{FF2B5EF4-FFF2-40B4-BE49-F238E27FC236}">
                <a16:creationId xmlns:a16="http://schemas.microsoft.com/office/drawing/2014/main" id="{22852EE2-1D93-4E71-92B6-E7900AE35395}"/>
              </a:ext>
            </a:extLst>
          </p:cNvPr>
          <p:cNvCxnSpPr>
            <a:cxnSpLocks noChangeShapeType="1"/>
            <a:stCxn id="34877" idx="4"/>
            <a:endCxn id="34881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83" name="AutoShape 71">
            <a:extLst>
              <a:ext uri="{FF2B5EF4-FFF2-40B4-BE49-F238E27FC236}">
                <a16:creationId xmlns:a16="http://schemas.microsoft.com/office/drawing/2014/main" id="{5B5DE43E-54F1-46C9-A1DE-BD0A3F1C1F45}"/>
              </a:ext>
            </a:extLst>
          </p:cNvPr>
          <p:cNvCxnSpPr>
            <a:cxnSpLocks noChangeShapeType="1"/>
            <a:stCxn id="34873" idx="4"/>
            <a:endCxn id="34879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84" name="AutoShape 72">
            <a:extLst>
              <a:ext uri="{FF2B5EF4-FFF2-40B4-BE49-F238E27FC236}">
                <a16:creationId xmlns:a16="http://schemas.microsoft.com/office/drawing/2014/main" id="{3C965B00-9D47-41DF-AC6F-37C12ECCB922}"/>
              </a:ext>
            </a:extLst>
          </p:cNvPr>
          <p:cNvCxnSpPr>
            <a:cxnSpLocks noChangeShapeType="1"/>
            <a:stCxn id="34874" idx="3"/>
            <a:endCxn id="34877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85" name="AutoShape 73">
            <a:extLst>
              <a:ext uri="{FF2B5EF4-FFF2-40B4-BE49-F238E27FC236}">
                <a16:creationId xmlns:a16="http://schemas.microsoft.com/office/drawing/2014/main" id="{BDAF1294-4B84-4064-B49D-787E442C86D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90" name="Oval 74">
            <a:extLst>
              <a:ext uri="{FF2B5EF4-FFF2-40B4-BE49-F238E27FC236}">
                <a16:creationId xmlns:a16="http://schemas.microsoft.com/office/drawing/2014/main" id="{D673CB42-6422-485C-A50E-09911676C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4891" name="Oval 75">
            <a:extLst>
              <a:ext uri="{FF2B5EF4-FFF2-40B4-BE49-F238E27FC236}">
                <a16:creationId xmlns:a16="http://schemas.microsoft.com/office/drawing/2014/main" id="{01734F4D-49DE-43E8-BBF8-43E62A5B8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4892" name="Oval 76">
            <a:extLst>
              <a:ext uri="{FF2B5EF4-FFF2-40B4-BE49-F238E27FC236}">
                <a16:creationId xmlns:a16="http://schemas.microsoft.com/office/drawing/2014/main" id="{92F421FA-ED44-450D-BEF9-6A82A678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90189" name="AutoShape 77">
            <a:extLst>
              <a:ext uri="{FF2B5EF4-FFF2-40B4-BE49-F238E27FC236}">
                <a16:creationId xmlns:a16="http://schemas.microsoft.com/office/drawing/2014/main" id="{82E6D23D-62B8-4A86-9B57-25373DD10FC7}"/>
              </a:ext>
            </a:extLst>
          </p:cNvPr>
          <p:cNvCxnSpPr>
            <a:cxnSpLocks noChangeShapeType="1"/>
            <a:stCxn id="34879" idx="6"/>
            <a:endCxn id="34890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90" name="AutoShape 78">
            <a:extLst>
              <a:ext uri="{FF2B5EF4-FFF2-40B4-BE49-F238E27FC236}">
                <a16:creationId xmlns:a16="http://schemas.microsoft.com/office/drawing/2014/main" id="{9159E0A7-4679-41A8-9D8F-AE8681F0AEC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91" name="AutoShape 79">
            <a:extLst>
              <a:ext uri="{FF2B5EF4-FFF2-40B4-BE49-F238E27FC236}">
                <a16:creationId xmlns:a16="http://schemas.microsoft.com/office/drawing/2014/main" id="{3F1C3C82-64E0-4F5E-BDF5-18E45287AA74}"/>
              </a:ext>
            </a:extLst>
          </p:cNvPr>
          <p:cNvCxnSpPr>
            <a:cxnSpLocks noChangeShapeType="1"/>
            <a:stCxn id="34878" idx="1"/>
            <a:endCxn id="34892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92" name="AutoShape 80">
            <a:extLst>
              <a:ext uri="{FF2B5EF4-FFF2-40B4-BE49-F238E27FC236}">
                <a16:creationId xmlns:a16="http://schemas.microsoft.com/office/drawing/2014/main" id="{CC4FE981-83D5-4C79-872D-77E644CC518E}"/>
              </a:ext>
            </a:extLst>
          </p:cNvPr>
          <p:cNvCxnSpPr>
            <a:cxnSpLocks noChangeShapeType="1"/>
            <a:stCxn id="34890" idx="1"/>
            <a:endCxn id="34881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93" name="AutoShape 81">
            <a:extLst>
              <a:ext uri="{FF2B5EF4-FFF2-40B4-BE49-F238E27FC236}">
                <a16:creationId xmlns:a16="http://schemas.microsoft.com/office/drawing/2014/main" id="{DB07FF02-8C3A-44D5-A3B3-B6BDA461687B}"/>
              </a:ext>
            </a:extLst>
          </p:cNvPr>
          <p:cNvCxnSpPr>
            <a:cxnSpLocks noChangeShapeType="1"/>
            <a:stCxn id="34880" idx="4"/>
            <a:endCxn id="34890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94" name="AutoShape 82">
            <a:extLst>
              <a:ext uri="{FF2B5EF4-FFF2-40B4-BE49-F238E27FC236}">
                <a16:creationId xmlns:a16="http://schemas.microsoft.com/office/drawing/2014/main" id="{BC573B85-39F0-4203-9884-740169BBA8D7}"/>
              </a:ext>
            </a:extLst>
          </p:cNvPr>
          <p:cNvCxnSpPr>
            <a:cxnSpLocks noChangeShapeType="1"/>
            <a:stCxn id="34892" idx="7"/>
            <a:endCxn id="34873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99" name="Text Box 83">
            <a:extLst>
              <a:ext uri="{FF2B5EF4-FFF2-40B4-BE49-F238E27FC236}">
                <a16:creationId xmlns:a16="http://schemas.microsoft.com/office/drawing/2014/main" id="{C3A7834A-B149-4844-9893-3A447F7DC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34900" name="Text Box 84">
            <a:extLst>
              <a:ext uri="{FF2B5EF4-FFF2-40B4-BE49-F238E27FC236}">
                <a16:creationId xmlns:a16="http://schemas.microsoft.com/office/drawing/2014/main" id="{8D3DC371-8C37-48C0-B80E-8C509A48A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34901" name="Text Box 85">
            <a:extLst>
              <a:ext uri="{FF2B5EF4-FFF2-40B4-BE49-F238E27FC236}">
                <a16:creationId xmlns:a16="http://schemas.microsoft.com/office/drawing/2014/main" id="{53D8E118-C9D6-4D65-8A42-95182F763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3</a:t>
            </a:r>
          </a:p>
        </p:txBody>
      </p:sp>
      <p:sp>
        <p:nvSpPr>
          <p:cNvPr id="34902" name="Text Box 86">
            <a:extLst>
              <a:ext uri="{FF2B5EF4-FFF2-40B4-BE49-F238E27FC236}">
                <a16:creationId xmlns:a16="http://schemas.microsoft.com/office/drawing/2014/main" id="{BD430764-B319-4339-A89C-CB88F75DF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34903" name="Text Box 87">
            <a:extLst>
              <a:ext uri="{FF2B5EF4-FFF2-40B4-BE49-F238E27FC236}">
                <a16:creationId xmlns:a16="http://schemas.microsoft.com/office/drawing/2014/main" id="{121D0236-235A-4451-8CB3-B3E1128B1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34904" name="Text Box 88">
            <a:extLst>
              <a:ext uri="{FF2B5EF4-FFF2-40B4-BE49-F238E27FC236}">
                <a16:creationId xmlns:a16="http://schemas.microsoft.com/office/drawing/2014/main" id="{240BED62-96C6-40C9-98BA-8C762B975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34905" name="Text Box 89">
            <a:extLst>
              <a:ext uri="{FF2B5EF4-FFF2-40B4-BE49-F238E27FC236}">
                <a16:creationId xmlns:a16="http://schemas.microsoft.com/office/drawing/2014/main" id="{0BC43D82-7416-4139-BED7-EAEEFAA9B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5</a:t>
            </a:r>
          </a:p>
        </p:txBody>
      </p:sp>
      <p:sp>
        <p:nvSpPr>
          <p:cNvPr id="34906" name="Text Box 90">
            <a:extLst>
              <a:ext uri="{FF2B5EF4-FFF2-40B4-BE49-F238E27FC236}">
                <a16:creationId xmlns:a16="http://schemas.microsoft.com/office/drawing/2014/main" id="{AA99C0B3-38FB-40AE-AF89-0C2913574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34907" name="Text Box 91">
            <a:extLst>
              <a:ext uri="{FF2B5EF4-FFF2-40B4-BE49-F238E27FC236}">
                <a16:creationId xmlns:a16="http://schemas.microsoft.com/office/drawing/2014/main" id="{777CDF37-3544-4450-A93A-09458B66F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4908" name="Text Box 92">
            <a:extLst>
              <a:ext uri="{FF2B5EF4-FFF2-40B4-BE49-F238E27FC236}">
                <a16:creationId xmlns:a16="http://schemas.microsoft.com/office/drawing/2014/main" id="{B786D135-C53F-4341-BB86-20FB2B1B1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34909" name="Text Box 93">
            <a:extLst>
              <a:ext uri="{FF2B5EF4-FFF2-40B4-BE49-F238E27FC236}">
                <a16:creationId xmlns:a16="http://schemas.microsoft.com/office/drawing/2014/main" id="{4ECDFA03-D8E8-464E-93DC-53646C2FE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5</a:t>
            </a:r>
          </a:p>
        </p:txBody>
      </p:sp>
      <p:sp>
        <p:nvSpPr>
          <p:cNvPr id="34910" name="Text Box 94">
            <a:extLst>
              <a:ext uri="{FF2B5EF4-FFF2-40B4-BE49-F238E27FC236}">
                <a16:creationId xmlns:a16="http://schemas.microsoft.com/office/drawing/2014/main" id="{B9910809-ADAA-4C3F-83B3-45BCA28DA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6</a:t>
            </a:r>
          </a:p>
        </p:txBody>
      </p:sp>
      <p:sp>
        <p:nvSpPr>
          <p:cNvPr id="34911" name="Text Box 95">
            <a:extLst>
              <a:ext uri="{FF2B5EF4-FFF2-40B4-BE49-F238E27FC236}">
                <a16:creationId xmlns:a16="http://schemas.microsoft.com/office/drawing/2014/main" id="{DC7CB18B-E2EC-448F-B3FB-AA7AD8286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34912" name="Text Box 96">
            <a:extLst>
              <a:ext uri="{FF2B5EF4-FFF2-40B4-BE49-F238E27FC236}">
                <a16:creationId xmlns:a16="http://schemas.microsoft.com/office/drawing/2014/main" id="{9F50D157-8E9A-4ACF-A555-AA219949D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4</a:t>
            </a:r>
          </a:p>
        </p:txBody>
      </p:sp>
      <p:sp>
        <p:nvSpPr>
          <p:cNvPr id="34913" name="Text Box 97">
            <a:extLst>
              <a:ext uri="{FF2B5EF4-FFF2-40B4-BE49-F238E27FC236}">
                <a16:creationId xmlns:a16="http://schemas.microsoft.com/office/drawing/2014/main" id="{164C1BEA-5322-45EB-8DB8-B8A9357DF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FF00"/>
                </a:solidFill>
                <a:latin typeface="Arial" charset="0"/>
              </a:rPr>
              <a:t>10</a:t>
            </a:r>
          </a:p>
        </p:txBody>
      </p:sp>
      <p:sp>
        <p:nvSpPr>
          <p:cNvPr id="34914" name="Text Box 98">
            <a:extLst>
              <a:ext uri="{FF2B5EF4-FFF2-40B4-BE49-F238E27FC236}">
                <a16:creationId xmlns:a16="http://schemas.microsoft.com/office/drawing/2014/main" id="{94A9B474-0FD4-406C-A67C-C9F1B1312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34915" name="Text Box 99">
            <a:extLst>
              <a:ext uri="{FF2B5EF4-FFF2-40B4-BE49-F238E27FC236}">
                <a16:creationId xmlns:a16="http://schemas.microsoft.com/office/drawing/2014/main" id="{56AE7F91-4DE5-492C-8E44-F8E65734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34916" name="Text Box 100">
            <a:extLst>
              <a:ext uri="{FF2B5EF4-FFF2-40B4-BE49-F238E27FC236}">
                <a16:creationId xmlns:a16="http://schemas.microsoft.com/office/drawing/2014/main" id="{D2E03893-EBC1-4847-AC51-595D08873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34917" name="Text Box 101">
            <a:extLst>
              <a:ext uri="{FF2B5EF4-FFF2-40B4-BE49-F238E27FC236}">
                <a16:creationId xmlns:a16="http://schemas.microsoft.com/office/drawing/2014/main" id="{94C66815-1143-4B5D-84DF-74B7E31D9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34918" name="Text Box 102">
            <a:extLst>
              <a:ext uri="{FF2B5EF4-FFF2-40B4-BE49-F238E27FC236}">
                <a16:creationId xmlns:a16="http://schemas.microsoft.com/office/drawing/2014/main" id="{7A33BAE7-BDDC-485B-B160-CA0D4BA9C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34919" name="Text Box 103">
            <a:extLst>
              <a:ext uri="{FF2B5EF4-FFF2-40B4-BE49-F238E27FC236}">
                <a16:creationId xmlns:a16="http://schemas.microsoft.com/office/drawing/2014/main" id="{80240C35-1077-423C-B4A7-3F5332033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34920" name="Text Box 104">
            <a:extLst>
              <a:ext uri="{FF2B5EF4-FFF2-40B4-BE49-F238E27FC236}">
                <a16:creationId xmlns:a16="http://schemas.microsoft.com/office/drawing/2014/main" id="{230B8E16-3B3F-4DE4-BAA7-33A5B98D4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34921" name="Text Box 105">
            <a:extLst>
              <a:ext uri="{FF2B5EF4-FFF2-40B4-BE49-F238E27FC236}">
                <a16:creationId xmlns:a16="http://schemas.microsoft.com/office/drawing/2014/main" id="{70B980FB-9B7A-44A9-924C-B6763834C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34922" name="Text Box 106">
            <a:extLst>
              <a:ext uri="{FF2B5EF4-FFF2-40B4-BE49-F238E27FC236}">
                <a16:creationId xmlns:a16="http://schemas.microsoft.com/office/drawing/2014/main" id="{D0295EDB-8F57-4E98-AAD0-C2D6EC739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34923" name="Text Box 107">
            <a:extLst>
              <a:ext uri="{FF2B5EF4-FFF2-40B4-BE49-F238E27FC236}">
                <a16:creationId xmlns:a16="http://schemas.microsoft.com/office/drawing/2014/main" id="{35A78754-77C9-440A-A3F8-1BDF46469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90220" name="AutoShape 108">
            <a:extLst>
              <a:ext uri="{FF2B5EF4-FFF2-40B4-BE49-F238E27FC236}">
                <a16:creationId xmlns:a16="http://schemas.microsoft.com/office/drawing/2014/main" id="{EC16DF90-4018-426A-BE41-A6BA031F2402}"/>
              </a:ext>
            </a:extLst>
          </p:cNvPr>
          <p:cNvCxnSpPr>
            <a:cxnSpLocks noChangeShapeType="1"/>
            <a:stCxn id="34878" idx="4"/>
            <a:endCxn id="34891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9">
            <a:extLst>
              <a:ext uri="{FF2B5EF4-FFF2-40B4-BE49-F238E27FC236}">
                <a16:creationId xmlns:a16="http://schemas.microsoft.com/office/drawing/2014/main" id="{3241B148-9435-4504-BD72-F65DAF700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5843" name="Oval 57">
            <a:extLst>
              <a:ext uri="{FF2B5EF4-FFF2-40B4-BE49-F238E27FC236}">
                <a16:creationId xmlns:a16="http://schemas.microsoft.com/office/drawing/2014/main" id="{F2A18FFD-E3FF-46DA-A783-A95E3AAA5D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5844" name="Oval 58">
            <a:extLst>
              <a:ext uri="{FF2B5EF4-FFF2-40B4-BE49-F238E27FC236}">
                <a16:creationId xmlns:a16="http://schemas.microsoft.com/office/drawing/2014/main" id="{BE3C31E1-0DB4-4FBB-90BD-3659DCFBF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91141" name="AutoShape 59">
            <a:extLst>
              <a:ext uri="{FF2B5EF4-FFF2-40B4-BE49-F238E27FC236}">
                <a16:creationId xmlns:a16="http://schemas.microsoft.com/office/drawing/2014/main" id="{34B6137C-664B-4348-9756-41096AD945BB}"/>
              </a:ext>
            </a:extLst>
          </p:cNvPr>
          <p:cNvCxnSpPr>
            <a:cxnSpLocks noChangeShapeType="1"/>
            <a:stCxn id="35843" idx="6"/>
            <a:endCxn id="35844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6" name="Text Box 60">
            <a:extLst>
              <a:ext uri="{FF2B5EF4-FFF2-40B4-BE49-F238E27FC236}">
                <a16:creationId xmlns:a16="http://schemas.microsoft.com/office/drawing/2014/main" id="{5BB9196E-41D4-4374-B509-1C80313E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35847" name="Oval 61">
            <a:extLst>
              <a:ext uri="{FF2B5EF4-FFF2-40B4-BE49-F238E27FC236}">
                <a16:creationId xmlns:a16="http://schemas.microsoft.com/office/drawing/2014/main" id="{F67C7FE6-2D01-406D-BEB9-C0CA96F17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5848" name="Oval 62">
            <a:extLst>
              <a:ext uri="{FF2B5EF4-FFF2-40B4-BE49-F238E27FC236}">
                <a16:creationId xmlns:a16="http://schemas.microsoft.com/office/drawing/2014/main" id="{47004556-69B6-4F02-AB6C-84DE6FA29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5849" name="Oval 63">
            <a:extLst>
              <a:ext uri="{FF2B5EF4-FFF2-40B4-BE49-F238E27FC236}">
                <a16:creationId xmlns:a16="http://schemas.microsoft.com/office/drawing/2014/main" id="{443A7208-2D4E-409D-89FD-4DE32739B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5850" name="Oval 64">
            <a:extLst>
              <a:ext uri="{FF2B5EF4-FFF2-40B4-BE49-F238E27FC236}">
                <a16:creationId xmlns:a16="http://schemas.microsoft.com/office/drawing/2014/main" id="{AACD9795-F318-48CF-B1D5-DB7072CA2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5851" name="Oval 65">
            <a:extLst>
              <a:ext uri="{FF2B5EF4-FFF2-40B4-BE49-F238E27FC236}">
                <a16:creationId xmlns:a16="http://schemas.microsoft.com/office/drawing/2014/main" id="{0D42F251-F24C-417A-AF37-DDEA4867A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91148" name="AutoShape 70">
            <a:extLst>
              <a:ext uri="{FF2B5EF4-FFF2-40B4-BE49-F238E27FC236}">
                <a16:creationId xmlns:a16="http://schemas.microsoft.com/office/drawing/2014/main" id="{FB225998-FB68-4A89-80E9-51AA440ED953}"/>
              </a:ext>
            </a:extLst>
          </p:cNvPr>
          <p:cNvCxnSpPr>
            <a:cxnSpLocks noChangeShapeType="1"/>
            <a:stCxn id="35847" idx="4"/>
            <a:endCxn id="35851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49" name="AutoShape 72">
            <a:extLst>
              <a:ext uri="{FF2B5EF4-FFF2-40B4-BE49-F238E27FC236}">
                <a16:creationId xmlns:a16="http://schemas.microsoft.com/office/drawing/2014/main" id="{0F4245FC-4D61-4BB6-B2F1-8B033FC672D1}"/>
              </a:ext>
            </a:extLst>
          </p:cNvPr>
          <p:cNvCxnSpPr>
            <a:cxnSpLocks noChangeShapeType="1"/>
            <a:stCxn id="35844" idx="3"/>
            <a:endCxn id="35847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0" name="AutoShape 73">
            <a:extLst>
              <a:ext uri="{FF2B5EF4-FFF2-40B4-BE49-F238E27FC236}">
                <a16:creationId xmlns:a16="http://schemas.microsoft.com/office/drawing/2014/main" id="{3CFF0F3D-CD2A-4E0F-A8EB-DAF9DF2543D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5" name="Oval 74">
            <a:extLst>
              <a:ext uri="{FF2B5EF4-FFF2-40B4-BE49-F238E27FC236}">
                <a16:creationId xmlns:a16="http://schemas.microsoft.com/office/drawing/2014/main" id="{FE0B6F11-5898-4C87-B7E6-E98D81C68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5856" name="Oval 75">
            <a:extLst>
              <a:ext uri="{FF2B5EF4-FFF2-40B4-BE49-F238E27FC236}">
                <a16:creationId xmlns:a16="http://schemas.microsoft.com/office/drawing/2014/main" id="{BB77758A-A465-43B0-89C1-66B7B0CC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5857" name="Oval 76">
            <a:extLst>
              <a:ext uri="{FF2B5EF4-FFF2-40B4-BE49-F238E27FC236}">
                <a16:creationId xmlns:a16="http://schemas.microsoft.com/office/drawing/2014/main" id="{23513588-9568-45CB-A2D3-9D4979243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91154" name="AutoShape 77">
            <a:extLst>
              <a:ext uri="{FF2B5EF4-FFF2-40B4-BE49-F238E27FC236}">
                <a16:creationId xmlns:a16="http://schemas.microsoft.com/office/drawing/2014/main" id="{82E396FC-D918-4D5E-9D5C-9E28AA3CD3AC}"/>
              </a:ext>
            </a:extLst>
          </p:cNvPr>
          <p:cNvCxnSpPr>
            <a:cxnSpLocks noChangeShapeType="1"/>
            <a:stCxn id="35849" idx="6"/>
            <a:endCxn id="35855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5" name="AutoShape 78">
            <a:extLst>
              <a:ext uri="{FF2B5EF4-FFF2-40B4-BE49-F238E27FC236}">
                <a16:creationId xmlns:a16="http://schemas.microsoft.com/office/drawing/2014/main" id="{F2CCB5D7-0B2B-43C0-8BFD-2EC58E60FB0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6" name="AutoShape 79">
            <a:extLst>
              <a:ext uri="{FF2B5EF4-FFF2-40B4-BE49-F238E27FC236}">
                <a16:creationId xmlns:a16="http://schemas.microsoft.com/office/drawing/2014/main" id="{2F676574-CC04-4AA2-9D9C-828ED84C76BC}"/>
              </a:ext>
            </a:extLst>
          </p:cNvPr>
          <p:cNvCxnSpPr>
            <a:cxnSpLocks noChangeShapeType="1"/>
            <a:stCxn id="35848" idx="1"/>
            <a:endCxn id="35857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7" name="AutoShape 80">
            <a:extLst>
              <a:ext uri="{FF2B5EF4-FFF2-40B4-BE49-F238E27FC236}">
                <a16:creationId xmlns:a16="http://schemas.microsoft.com/office/drawing/2014/main" id="{F33F1F9B-B44B-4A20-8F23-D96F011F0E61}"/>
              </a:ext>
            </a:extLst>
          </p:cNvPr>
          <p:cNvCxnSpPr>
            <a:cxnSpLocks noChangeShapeType="1"/>
            <a:stCxn id="35855" idx="1"/>
            <a:endCxn id="35851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8" name="AutoShape 82">
            <a:extLst>
              <a:ext uri="{FF2B5EF4-FFF2-40B4-BE49-F238E27FC236}">
                <a16:creationId xmlns:a16="http://schemas.microsoft.com/office/drawing/2014/main" id="{BAE8C465-F093-4947-ACFD-F1F901244EC8}"/>
              </a:ext>
            </a:extLst>
          </p:cNvPr>
          <p:cNvCxnSpPr>
            <a:cxnSpLocks noChangeShapeType="1"/>
            <a:stCxn id="35857" idx="7"/>
            <a:endCxn id="35843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3" name="Text Box 83">
            <a:extLst>
              <a:ext uri="{FF2B5EF4-FFF2-40B4-BE49-F238E27FC236}">
                <a16:creationId xmlns:a16="http://schemas.microsoft.com/office/drawing/2014/main" id="{38277BFA-1E8D-4023-A936-26ADF01A8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35864" name="Text Box 84">
            <a:extLst>
              <a:ext uri="{FF2B5EF4-FFF2-40B4-BE49-F238E27FC236}">
                <a16:creationId xmlns:a16="http://schemas.microsoft.com/office/drawing/2014/main" id="{93F4A4AF-9052-4C58-A3B9-3153E2D20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35865" name="Text Box 86">
            <a:extLst>
              <a:ext uri="{FF2B5EF4-FFF2-40B4-BE49-F238E27FC236}">
                <a16:creationId xmlns:a16="http://schemas.microsoft.com/office/drawing/2014/main" id="{7CF8FFBF-95A1-482E-9DDC-13606BBB7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35866" name="Text Box 87">
            <a:extLst>
              <a:ext uri="{FF2B5EF4-FFF2-40B4-BE49-F238E27FC236}">
                <a16:creationId xmlns:a16="http://schemas.microsoft.com/office/drawing/2014/main" id="{D0FBFED3-E75E-49B3-91CA-A0C0A247B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35867" name="Text Box 88">
            <a:extLst>
              <a:ext uri="{FF2B5EF4-FFF2-40B4-BE49-F238E27FC236}">
                <a16:creationId xmlns:a16="http://schemas.microsoft.com/office/drawing/2014/main" id="{C5867693-E1D4-4F41-A5C0-6877C0360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35868" name="Text Box 90">
            <a:extLst>
              <a:ext uri="{FF2B5EF4-FFF2-40B4-BE49-F238E27FC236}">
                <a16:creationId xmlns:a16="http://schemas.microsoft.com/office/drawing/2014/main" id="{AA83B1D2-F770-4C2E-8808-93AC1C376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35869" name="Text Box 92">
            <a:extLst>
              <a:ext uri="{FF2B5EF4-FFF2-40B4-BE49-F238E27FC236}">
                <a16:creationId xmlns:a16="http://schemas.microsoft.com/office/drawing/2014/main" id="{1BE9552D-A1F7-4A77-9918-FE3E6C1AA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35870" name="Text Box 95">
            <a:extLst>
              <a:ext uri="{FF2B5EF4-FFF2-40B4-BE49-F238E27FC236}">
                <a16:creationId xmlns:a16="http://schemas.microsoft.com/office/drawing/2014/main" id="{65B597F6-4281-4E96-A41D-02264BDF6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35871" name="Text Box 98">
            <a:extLst>
              <a:ext uri="{FF2B5EF4-FFF2-40B4-BE49-F238E27FC236}">
                <a16:creationId xmlns:a16="http://schemas.microsoft.com/office/drawing/2014/main" id="{CA0E8AAA-2BE2-4E48-9C0B-1A113E5C9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35872" name="Text Box 99">
            <a:extLst>
              <a:ext uri="{FF2B5EF4-FFF2-40B4-BE49-F238E27FC236}">
                <a16:creationId xmlns:a16="http://schemas.microsoft.com/office/drawing/2014/main" id="{D93FC28D-2D64-4AC9-80BA-4D13F6BA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35873" name="Text Box 100">
            <a:extLst>
              <a:ext uri="{FF2B5EF4-FFF2-40B4-BE49-F238E27FC236}">
                <a16:creationId xmlns:a16="http://schemas.microsoft.com/office/drawing/2014/main" id="{6F5FC81B-03AA-462D-BBD4-5E26DECC3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35874" name="Text Box 101">
            <a:extLst>
              <a:ext uri="{FF2B5EF4-FFF2-40B4-BE49-F238E27FC236}">
                <a16:creationId xmlns:a16="http://schemas.microsoft.com/office/drawing/2014/main" id="{C7B513EA-6EDE-41E1-8B32-BFA31BBA7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35875" name="Text Box 102">
            <a:extLst>
              <a:ext uri="{FF2B5EF4-FFF2-40B4-BE49-F238E27FC236}">
                <a16:creationId xmlns:a16="http://schemas.microsoft.com/office/drawing/2014/main" id="{D095F817-906E-484B-BC7B-215EEB3ED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35876" name="Text Box 103">
            <a:extLst>
              <a:ext uri="{FF2B5EF4-FFF2-40B4-BE49-F238E27FC236}">
                <a16:creationId xmlns:a16="http://schemas.microsoft.com/office/drawing/2014/main" id="{6C9A6632-03C4-4F1E-AFDC-182FF21BC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35877" name="Text Box 104">
            <a:extLst>
              <a:ext uri="{FF2B5EF4-FFF2-40B4-BE49-F238E27FC236}">
                <a16:creationId xmlns:a16="http://schemas.microsoft.com/office/drawing/2014/main" id="{04B4E6C8-C0DD-475C-A4F4-586052462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35878" name="Text Box 105">
            <a:extLst>
              <a:ext uri="{FF2B5EF4-FFF2-40B4-BE49-F238E27FC236}">
                <a16:creationId xmlns:a16="http://schemas.microsoft.com/office/drawing/2014/main" id="{E1B9F21C-D71A-41CC-AB18-B9079E2B1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35879" name="Text Box 106">
            <a:extLst>
              <a:ext uri="{FF2B5EF4-FFF2-40B4-BE49-F238E27FC236}">
                <a16:creationId xmlns:a16="http://schemas.microsoft.com/office/drawing/2014/main" id="{2E31A915-D04A-4139-985A-75D6DE900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35880" name="Text Box 107">
            <a:extLst>
              <a:ext uri="{FF2B5EF4-FFF2-40B4-BE49-F238E27FC236}">
                <a16:creationId xmlns:a16="http://schemas.microsoft.com/office/drawing/2014/main" id="{4FBAAA6F-89EB-43E7-8AF8-5E7A869F7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sp>
        <p:nvSpPr>
          <p:cNvPr id="35881" name="Text Box 110">
            <a:extLst>
              <a:ext uri="{FF2B5EF4-FFF2-40B4-BE49-F238E27FC236}">
                <a16:creationId xmlns:a16="http://schemas.microsoft.com/office/drawing/2014/main" id="{B45A4764-1029-4A24-AC99-0FA2FF218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Complete Graph</a:t>
            </a:r>
          </a:p>
        </p:txBody>
      </p:sp>
      <p:sp>
        <p:nvSpPr>
          <p:cNvPr id="35882" name="Text Box 111">
            <a:extLst>
              <a:ext uri="{FF2B5EF4-FFF2-40B4-BE49-F238E27FC236}">
                <a16:creationId xmlns:a16="http://schemas.microsoft.com/office/drawing/2014/main" id="{E2781BA8-F0E5-4368-A2AA-751DB4DC6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572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latin typeface="Arial" charset="0"/>
              </a:rPr>
              <a:t>Minimum Spanning Tree</a:t>
            </a:r>
          </a:p>
        </p:txBody>
      </p:sp>
      <p:sp>
        <p:nvSpPr>
          <p:cNvPr id="35883" name="Oval 112">
            <a:extLst>
              <a:ext uri="{FF2B5EF4-FFF2-40B4-BE49-F238E27FC236}">
                <a16:creationId xmlns:a16="http://schemas.microsoft.com/office/drawing/2014/main" id="{0320C29C-912F-42AB-B108-93311C20B4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5884" name="Oval 113">
            <a:extLst>
              <a:ext uri="{FF2B5EF4-FFF2-40B4-BE49-F238E27FC236}">
                <a16:creationId xmlns:a16="http://schemas.microsoft.com/office/drawing/2014/main" id="{E21776E1-8491-4190-8DE1-D8E99184F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91181" name="AutoShape 114">
            <a:extLst>
              <a:ext uri="{FF2B5EF4-FFF2-40B4-BE49-F238E27FC236}">
                <a16:creationId xmlns:a16="http://schemas.microsoft.com/office/drawing/2014/main" id="{ED2675AE-8D52-44E9-AB51-204AD4E3DD4A}"/>
              </a:ext>
            </a:extLst>
          </p:cNvPr>
          <p:cNvCxnSpPr>
            <a:cxnSpLocks noChangeShapeType="1"/>
            <a:stCxn id="35883" idx="6"/>
            <a:endCxn id="35884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86" name="Text Box 115">
            <a:extLst>
              <a:ext uri="{FF2B5EF4-FFF2-40B4-BE49-F238E27FC236}">
                <a16:creationId xmlns:a16="http://schemas.microsoft.com/office/drawing/2014/main" id="{4FBA99B3-D04E-44E2-BBA8-C9BAA3750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35887" name="Oval 116">
            <a:extLst>
              <a:ext uri="{FF2B5EF4-FFF2-40B4-BE49-F238E27FC236}">
                <a16:creationId xmlns:a16="http://schemas.microsoft.com/office/drawing/2014/main" id="{50DC0971-0E8B-4819-A61C-C853BAAE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5888" name="Oval 117">
            <a:extLst>
              <a:ext uri="{FF2B5EF4-FFF2-40B4-BE49-F238E27FC236}">
                <a16:creationId xmlns:a16="http://schemas.microsoft.com/office/drawing/2014/main" id="{996626C2-1D67-45ED-A31D-F5B0BC7D5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5889" name="Oval 118">
            <a:extLst>
              <a:ext uri="{FF2B5EF4-FFF2-40B4-BE49-F238E27FC236}">
                <a16:creationId xmlns:a16="http://schemas.microsoft.com/office/drawing/2014/main" id="{8FA27999-2860-4CA5-B141-11F2580EC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5890" name="Oval 119">
            <a:extLst>
              <a:ext uri="{FF2B5EF4-FFF2-40B4-BE49-F238E27FC236}">
                <a16:creationId xmlns:a16="http://schemas.microsoft.com/office/drawing/2014/main" id="{8082B73E-19E4-48A2-BAA7-F5989EE2A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5891" name="Oval 120">
            <a:extLst>
              <a:ext uri="{FF2B5EF4-FFF2-40B4-BE49-F238E27FC236}">
                <a16:creationId xmlns:a16="http://schemas.microsoft.com/office/drawing/2014/main" id="{8FDA1375-7054-43B7-849B-56351DBED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91188" name="AutoShape 121">
            <a:extLst>
              <a:ext uri="{FF2B5EF4-FFF2-40B4-BE49-F238E27FC236}">
                <a16:creationId xmlns:a16="http://schemas.microsoft.com/office/drawing/2014/main" id="{3BCD3CA8-3901-472B-8ACF-E77D2E75D24A}"/>
              </a:ext>
            </a:extLst>
          </p:cNvPr>
          <p:cNvCxnSpPr>
            <a:cxnSpLocks noChangeShapeType="1"/>
            <a:stCxn id="35883" idx="3"/>
            <a:endCxn id="35888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89" name="AutoShape 122">
            <a:extLst>
              <a:ext uri="{FF2B5EF4-FFF2-40B4-BE49-F238E27FC236}">
                <a16:creationId xmlns:a16="http://schemas.microsoft.com/office/drawing/2014/main" id="{8155EA2F-0E96-4359-BD18-E43A388BE248}"/>
              </a:ext>
            </a:extLst>
          </p:cNvPr>
          <p:cNvCxnSpPr>
            <a:cxnSpLocks noChangeShapeType="1"/>
            <a:stCxn id="35888" idx="5"/>
            <a:endCxn id="35889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90" name="AutoShape 123">
            <a:extLst>
              <a:ext uri="{FF2B5EF4-FFF2-40B4-BE49-F238E27FC236}">
                <a16:creationId xmlns:a16="http://schemas.microsoft.com/office/drawing/2014/main" id="{C353CCE1-1F53-4E62-BDA9-7AA912B37DC4}"/>
              </a:ext>
            </a:extLst>
          </p:cNvPr>
          <p:cNvCxnSpPr>
            <a:cxnSpLocks noChangeShapeType="1"/>
            <a:stCxn id="35889" idx="7"/>
            <a:endCxn id="35891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91" name="AutoShape 124">
            <a:extLst>
              <a:ext uri="{FF2B5EF4-FFF2-40B4-BE49-F238E27FC236}">
                <a16:creationId xmlns:a16="http://schemas.microsoft.com/office/drawing/2014/main" id="{9A135D84-424D-490D-AC2A-4887C9CA6ECD}"/>
              </a:ext>
            </a:extLst>
          </p:cNvPr>
          <p:cNvCxnSpPr>
            <a:cxnSpLocks noChangeShapeType="1"/>
            <a:stCxn id="35890" idx="3"/>
            <a:endCxn id="35891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92" name="AutoShape 125">
            <a:extLst>
              <a:ext uri="{FF2B5EF4-FFF2-40B4-BE49-F238E27FC236}">
                <a16:creationId xmlns:a16="http://schemas.microsoft.com/office/drawing/2014/main" id="{B3DF48C5-72F9-4A64-AEBD-D635DEC8360F}"/>
              </a:ext>
            </a:extLst>
          </p:cNvPr>
          <p:cNvCxnSpPr>
            <a:cxnSpLocks noChangeShapeType="1"/>
            <a:stCxn id="35887" idx="4"/>
            <a:endCxn id="35891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93" name="AutoShape 126">
            <a:extLst>
              <a:ext uri="{FF2B5EF4-FFF2-40B4-BE49-F238E27FC236}">
                <a16:creationId xmlns:a16="http://schemas.microsoft.com/office/drawing/2014/main" id="{98779C04-F45D-47D4-ACC2-95941AB46F43}"/>
              </a:ext>
            </a:extLst>
          </p:cNvPr>
          <p:cNvCxnSpPr>
            <a:cxnSpLocks noChangeShapeType="1"/>
            <a:stCxn id="35883" idx="4"/>
            <a:endCxn id="35889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94" name="AutoShape 127">
            <a:extLst>
              <a:ext uri="{FF2B5EF4-FFF2-40B4-BE49-F238E27FC236}">
                <a16:creationId xmlns:a16="http://schemas.microsoft.com/office/drawing/2014/main" id="{D381619A-147D-48D9-BAC8-3360974F7184}"/>
              </a:ext>
            </a:extLst>
          </p:cNvPr>
          <p:cNvCxnSpPr>
            <a:cxnSpLocks noChangeShapeType="1"/>
            <a:stCxn id="35884" idx="3"/>
            <a:endCxn id="35887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95" name="AutoShape 128">
            <a:extLst>
              <a:ext uri="{FF2B5EF4-FFF2-40B4-BE49-F238E27FC236}">
                <a16:creationId xmlns:a16="http://schemas.microsoft.com/office/drawing/2014/main" id="{5EC5D492-01A5-4244-8301-80E5D35B2F3D}"/>
              </a:ext>
            </a:extLst>
          </p:cNvPr>
          <p:cNvCxnSpPr>
            <a:cxnSpLocks noChangeShapeType="1"/>
            <a:stCxn id="35884" idx="4"/>
            <a:endCxn id="35890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00" name="Oval 129">
            <a:extLst>
              <a:ext uri="{FF2B5EF4-FFF2-40B4-BE49-F238E27FC236}">
                <a16:creationId xmlns:a16="http://schemas.microsoft.com/office/drawing/2014/main" id="{4B585833-7F88-40F7-97D9-A61AF58EB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5901" name="Oval 130">
            <a:extLst>
              <a:ext uri="{FF2B5EF4-FFF2-40B4-BE49-F238E27FC236}">
                <a16:creationId xmlns:a16="http://schemas.microsoft.com/office/drawing/2014/main" id="{76F71013-5679-4BB7-A668-E2D75D44E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5902" name="Oval 131">
            <a:extLst>
              <a:ext uri="{FF2B5EF4-FFF2-40B4-BE49-F238E27FC236}">
                <a16:creationId xmlns:a16="http://schemas.microsoft.com/office/drawing/2014/main" id="{1F3BBCDB-0939-482A-B832-86B082BD2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cxnSp>
        <p:nvCxnSpPr>
          <p:cNvPr id="91199" name="AutoShape 132">
            <a:extLst>
              <a:ext uri="{FF2B5EF4-FFF2-40B4-BE49-F238E27FC236}">
                <a16:creationId xmlns:a16="http://schemas.microsoft.com/office/drawing/2014/main" id="{E4549BB5-1869-4BA3-8288-539D54D21254}"/>
              </a:ext>
            </a:extLst>
          </p:cNvPr>
          <p:cNvCxnSpPr>
            <a:cxnSpLocks noChangeShapeType="1"/>
            <a:stCxn id="35889" idx="6"/>
            <a:endCxn id="35900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200" name="AutoShape 133">
            <a:extLst>
              <a:ext uri="{FF2B5EF4-FFF2-40B4-BE49-F238E27FC236}">
                <a16:creationId xmlns:a16="http://schemas.microsoft.com/office/drawing/2014/main" id="{14F9F9B1-A209-4E21-A0F4-FB3B56B18391}"/>
              </a:ext>
            </a:extLst>
          </p:cNvPr>
          <p:cNvCxnSpPr>
            <a:cxnSpLocks noChangeShapeType="1"/>
            <a:stCxn id="35889" idx="2"/>
            <a:endCxn id="35901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201" name="AutoShape 134">
            <a:extLst>
              <a:ext uri="{FF2B5EF4-FFF2-40B4-BE49-F238E27FC236}">
                <a16:creationId xmlns:a16="http://schemas.microsoft.com/office/drawing/2014/main" id="{DEA4DD51-ACD7-47A7-BBC4-74D060A64F49}"/>
              </a:ext>
            </a:extLst>
          </p:cNvPr>
          <p:cNvCxnSpPr>
            <a:cxnSpLocks noChangeShapeType="1"/>
            <a:stCxn id="35888" idx="1"/>
            <a:endCxn id="35902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202" name="AutoShape 135">
            <a:extLst>
              <a:ext uri="{FF2B5EF4-FFF2-40B4-BE49-F238E27FC236}">
                <a16:creationId xmlns:a16="http://schemas.microsoft.com/office/drawing/2014/main" id="{D2A60C77-53F6-4BA2-BEB1-15470B9A06BF}"/>
              </a:ext>
            </a:extLst>
          </p:cNvPr>
          <p:cNvCxnSpPr>
            <a:cxnSpLocks noChangeShapeType="1"/>
            <a:stCxn id="35900" idx="1"/>
            <a:endCxn id="35891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203" name="AutoShape 136">
            <a:extLst>
              <a:ext uri="{FF2B5EF4-FFF2-40B4-BE49-F238E27FC236}">
                <a16:creationId xmlns:a16="http://schemas.microsoft.com/office/drawing/2014/main" id="{87893F11-3369-4383-AD11-F505B94ED9B3}"/>
              </a:ext>
            </a:extLst>
          </p:cNvPr>
          <p:cNvCxnSpPr>
            <a:cxnSpLocks noChangeShapeType="1"/>
            <a:stCxn id="35890" idx="4"/>
            <a:endCxn id="3590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204" name="AutoShape 137">
            <a:extLst>
              <a:ext uri="{FF2B5EF4-FFF2-40B4-BE49-F238E27FC236}">
                <a16:creationId xmlns:a16="http://schemas.microsoft.com/office/drawing/2014/main" id="{CC2FAAA3-0E42-4906-BF68-9C271E00A565}"/>
              </a:ext>
            </a:extLst>
          </p:cNvPr>
          <p:cNvCxnSpPr>
            <a:cxnSpLocks noChangeShapeType="1"/>
            <a:stCxn id="35902" idx="7"/>
            <a:endCxn id="35883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09" name="Text Box 138">
            <a:extLst>
              <a:ext uri="{FF2B5EF4-FFF2-40B4-BE49-F238E27FC236}">
                <a16:creationId xmlns:a16="http://schemas.microsoft.com/office/drawing/2014/main" id="{DBE49718-4FD7-40B8-9891-A2F5F4FBE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35910" name="Text Box 139">
            <a:extLst>
              <a:ext uri="{FF2B5EF4-FFF2-40B4-BE49-F238E27FC236}">
                <a16:creationId xmlns:a16="http://schemas.microsoft.com/office/drawing/2014/main" id="{96773DBA-F91A-4F0B-A52C-DD44833A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35911" name="Text Box 140">
            <a:extLst>
              <a:ext uri="{FF2B5EF4-FFF2-40B4-BE49-F238E27FC236}">
                <a16:creationId xmlns:a16="http://schemas.microsoft.com/office/drawing/2014/main" id="{9B3659A4-2184-4925-804A-D582E87DB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35912" name="Text Box 141">
            <a:extLst>
              <a:ext uri="{FF2B5EF4-FFF2-40B4-BE49-F238E27FC236}">
                <a16:creationId xmlns:a16="http://schemas.microsoft.com/office/drawing/2014/main" id="{B8F53BD1-BAF6-4A25-A31F-D5690EF40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35913" name="Text Box 142">
            <a:extLst>
              <a:ext uri="{FF2B5EF4-FFF2-40B4-BE49-F238E27FC236}">
                <a16:creationId xmlns:a16="http://schemas.microsoft.com/office/drawing/2014/main" id="{C90D1E35-9B7A-4F66-9E4D-344E580C6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35914" name="Text Box 143">
            <a:extLst>
              <a:ext uri="{FF2B5EF4-FFF2-40B4-BE49-F238E27FC236}">
                <a16:creationId xmlns:a16="http://schemas.microsoft.com/office/drawing/2014/main" id="{0A447E7E-F32E-44DD-B028-2CFFD45B9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35915" name="Text Box 144">
            <a:extLst>
              <a:ext uri="{FF2B5EF4-FFF2-40B4-BE49-F238E27FC236}">
                <a16:creationId xmlns:a16="http://schemas.microsoft.com/office/drawing/2014/main" id="{A5E6F2BD-06DA-4AF5-99D5-7F555E265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35916" name="Text Box 145">
            <a:extLst>
              <a:ext uri="{FF2B5EF4-FFF2-40B4-BE49-F238E27FC236}">
                <a16:creationId xmlns:a16="http://schemas.microsoft.com/office/drawing/2014/main" id="{74928E9C-C918-45F7-B68E-F832BB3E9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3</a:t>
            </a:r>
          </a:p>
        </p:txBody>
      </p:sp>
      <p:sp>
        <p:nvSpPr>
          <p:cNvPr id="35917" name="Text Box 146">
            <a:extLst>
              <a:ext uri="{FF2B5EF4-FFF2-40B4-BE49-F238E27FC236}">
                <a16:creationId xmlns:a16="http://schemas.microsoft.com/office/drawing/2014/main" id="{3BFF03E9-1B41-4DC1-877A-321BA5D96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35918" name="Text Box 147">
            <a:extLst>
              <a:ext uri="{FF2B5EF4-FFF2-40B4-BE49-F238E27FC236}">
                <a16:creationId xmlns:a16="http://schemas.microsoft.com/office/drawing/2014/main" id="{E29109EC-FA9A-47F4-8A37-624A68D0D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35919" name="Text Box 148">
            <a:extLst>
              <a:ext uri="{FF2B5EF4-FFF2-40B4-BE49-F238E27FC236}">
                <a16:creationId xmlns:a16="http://schemas.microsoft.com/office/drawing/2014/main" id="{D34F32B6-1B85-44DE-AEC8-E3BBA8087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5</a:t>
            </a:r>
          </a:p>
        </p:txBody>
      </p:sp>
      <p:sp>
        <p:nvSpPr>
          <p:cNvPr id="35920" name="Text Box 149">
            <a:extLst>
              <a:ext uri="{FF2B5EF4-FFF2-40B4-BE49-F238E27FC236}">
                <a16:creationId xmlns:a16="http://schemas.microsoft.com/office/drawing/2014/main" id="{2591C76D-D9DC-437D-BE54-096B7F005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6</a:t>
            </a:r>
          </a:p>
        </p:txBody>
      </p:sp>
      <p:sp>
        <p:nvSpPr>
          <p:cNvPr id="35921" name="Text Box 150">
            <a:extLst>
              <a:ext uri="{FF2B5EF4-FFF2-40B4-BE49-F238E27FC236}">
                <a16:creationId xmlns:a16="http://schemas.microsoft.com/office/drawing/2014/main" id="{34649E92-8702-482F-8973-0F3829657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35922" name="Text Box 151">
            <a:extLst>
              <a:ext uri="{FF2B5EF4-FFF2-40B4-BE49-F238E27FC236}">
                <a16:creationId xmlns:a16="http://schemas.microsoft.com/office/drawing/2014/main" id="{0DF4D3C2-6692-43AB-9E58-020F57334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4</a:t>
            </a:r>
          </a:p>
        </p:txBody>
      </p:sp>
      <p:sp>
        <p:nvSpPr>
          <p:cNvPr id="35923" name="Text Box 152">
            <a:extLst>
              <a:ext uri="{FF2B5EF4-FFF2-40B4-BE49-F238E27FC236}">
                <a16:creationId xmlns:a16="http://schemas.microsoft.com/office/drawing/2014/main" id="{377C6C14-087E-48BD-B51E-E1A79A50F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35924" name="Text Box 153">
            <a:extLst>
              <a:ext uri="{FF2B5EF4-FFF2-40B4-BE49-F238E27FC236}">
                <a16:creationId xmlns:a16="http://schemas.microsoft.com/office/drawing/2014/main" id="{A6DDBD44-ECA0-462A-A948-B41B2A889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35925" name="Text Box 154">
            <a:extLst>
              <a:ext uri="{FF2B5EF4-FFF2-40B4-BE49-F238E27FC236}">
                <a16:creationId xmlns:a16="http://schemas.microsoft.com/office/drawing/2014/main" id="{21B593DC-0706-4492-8EB4-74DE1FFB8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35926" name="Text Box 155">
            <a:extLst>
              <a:ext uri="{FF2B5EF4-FFF2-40B4-BE49-F238E27FC236}">
                <a16:creationId xmlns:a16="http://schemas.microsoft.com/office/drawing/2014/main" id="{A69185D1-45AC-439C-BD47-E37419082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C</a:t>
            </a:r>
          </a:p>
        </p:txBody>
      </p:sp>
      <p:sp>
        <p:nvSpPr>
          <p:cNvPr id="35927" name="Text Box 156">
            <a:extLst>
              <a:ext uri="{FF2B5EF4-FFF2-40B4-BE49-F238E27FC236}">
                <a16:creationId xmlns:a16="http://schemas.microsoft.com/office/drawing/2014/main" id="{C1480EF0-8277-439C-A35D-B275CE3B1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35928" name="Text Box 157">
            <a:extLst>
              <a:ext uri="{FF2B5EF4-FFF2-40B4-BE49-F238E27FC236}">
                <a16:creationId xmlns:a16="http://schemas.microsoft.com/office/drawing/2014/main" id="{B5528323-32A1-4911-AD4D-2A88CFDE3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35929" name="Text Box 158">
            <a:extLst>
              <a:ext uri="{FF2B5EF4-FFF2-40B4-BE49-F238E27FC236}">
                <a16:creationId xmlns:a16="http://schemas.microsoft.com/office/drawing/2014/main" id="{B77FBDBD-833A-4AD9-B5DF-F1571A865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F</a:t>
            </a:r>
          </a:p>
        </p:txBody>
      </p:sp>
      <p:sp>
        <p:nvSpPr>
          <p:cNvPr id="35930" name="Text Box 159">
            <a:extLst>
              <a:ext uri="{FF2B5EF4-FFF2-40B4-BE49-F238E27FC236}">
                <a16:creationId xmlns:a16="http://schemas.microsoft.com/office/drawing/2014/main" id="{7DB79D60-370A-47C7-A762-F7DF8578A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35931" name="Text Box 160">
            <a:extLst>
              <a:ext uri="{FF2B5EF4-FFF2-40B4-BE49-F238E27FC236}">
                <a16:creationId xmlns:a16="http://schemas.microsoft.com/office/drawing/2014/main" id="{25DBEAC5-62A4-48EE-B975-FAF881C1A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H</a:t>
            </a:r>
          </a:p>
        </p:txBody>
      </p:sp>
      <p:sp>
        <p:nvSpPr>
          <p:cNvPr id="35932" name="Text Box 161">
            <a:extLst>
              <a:ext uri="{FF2B5EF4-FFF2-40B4-BE49-F238E27FC236}">
                <a16:creationId xmlns:a16="http://schemas.microsoft.com/office/drawing/2014/main" id="{E84D4D07-31D0-48E5-AC77-17F41E415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I</a:t>
            </a:r>
          </a:p>
        </p:txBody>
      </p:sp>
      <p:sp>
        <p:nvSpPr>
          <p:cNvPr id="35933" name="Text Box 162">
            <a:extLst>
              <a:ext uri="{FF2B5EF4-FFF2-40B4-BE49-F238E27FC236}">
                <a16:creationId xmlns:a16="http://schemas.microsoft.com/office/drawing/2014/main" id="{D3E6CCD9-1F8D-4932-A3B5-F7E3037EA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Arial" charset="0"/>
              </a:rPr>
              <a:t>J</a:t>
            </a:r>
          </a:p>
        </p:txBody>
      </p:sp>
      <p:cxnSp>
        <p:nvCxnSpPr>
          <p:cNvPr id="91230" name="AutoShape 163">
            <a:extLst>
              <a:ext uri="{FF2B5EF4-FFF2-40B4-BE49-F238E27FC236}">
                <a16:creationId xmlns:a16="http://schemas.microsoft.com/office/drawing/2014/main" id="{B82D39A6-23C3-4F6F-8AFF-88F67F24F781}"/>
              </a:ext>
            </a:extLst>
          </p:cNvPr>
          <p:cNvCxnSpPr>
            <a:cxnSpLocks noChangeShapeType="1"/>
            <a:stCxn id="35888" idx="4"/>
            <a:endCxn id="3590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5">
            <a:extLst>
              <a:ext uri="{FF2B5EF4-FFF2-40B4-BE49-F238E27FC236}">
                <a16:creationId xmlns:a16="http://schemas.microsoft.com/office/drawing/2014/main" id="{4995A679-FA65-48B0-8193-1FABABFAB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rgbClr val="0000FF"/>
                </a:solidFill>
                <a:latin typeface="Arial" charset="0"/>
              </a:rPr>
              <a:t>Analysis of Prim's Algorithm</a:t>
            </a:r>
          </a:p>
        </p:txBody>
      </p:sp>
      <p:sp>
        <p:nvSpPr>
          <p:cNvPr id="36867" name="Rectangle 6">
            <a:extLst>
              <a:ext uri="{FF2B5EF4-FFF2-40B4-BE49-F238E27FC236}">
                <a16:creationId xmlns:a16="http://schemas.microsoft.com/office/drawing/2014/main" id="{FCCCA6DF-EA5B-440D-989E-BA1E70441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0"/>
            <a:ext cx="91440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latin typeface="Arial" charset="0"/>
            </a:endParaRPr>
          </a:p>
        </p:txBody>
      </p:sp>
      <p:sp>
        <p:nvSpPr>
          <p:cNvPr id="36868" name="Text Box 9">
            <a:extLst>
              <a:ext uri="{FF2B5EF4-FFF2-40B4-BE49-F238E27FC236}">
                <a16:creationId xmlns:a16="http://schemas.microsoft.com/office/drawing/2014/main" id="{00818445-3085-4679-A824-E85B0F53D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90600"/>
            <a:ext cx="90678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Running Time =  O(m + n log n)             (m = edges, n = nodes)</a:t>
            </a:r>
          </a:p>
          <a:p>
            <a:pPr>
              <a:defRPr/>
            </a:pPr>
            <a:endParaRPr lang="en-US" dirty="0">
              <a:latin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</a:rPr>
              <a:t>Unlike </a:t>
            </a:r>
            <a:r>
              <a:rPr lang="en-US" dirty="0" err="1">
                <a:latin typeface="Arial" charset="0"/>
              </a:rPr>
              <a:t>Kruskal’s</a:t>
            </a:r>
            <a:r>
              <a:rPr lang="en-US" dirty="0">
                <a:latin typeface="Arial" charset="0"/>
              </a:rPr>
              <a:t>, it doesn’t need to see all of the graph at once.  It can deal with it one piece at a time.  </a:t>
            </a:r>
          </a:p>
          <a:p>
            <a:pPr>
              <a:defRPr/>
            </a:pPr>
            <a:endParaRPr lang="en-US" dirty="0">
              <a:latin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</a:rPr>
              <a:t>For this algorithm the number of nodes needs to be kept to a minimum in addition to the number of edges. For small graphs, the edges matter more, while for large graphs the number of nodes matters more.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5BED8C2-C43E-4D55-AD11-2B3C6650F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25603" name="Oval 63">
            <a:extLst>
              <a:ext uri="{FF2B5EF4-FFF2-40B4-BE49-F238E27FC236}">
                <a16:creationId xmlns:a16="http://schemas.microsoft.com/office/drawing/2014/main" id="{F386A23C-5225-4E54-BB1C-C70943CB58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25604" name="Oval 64">
            <a:extLst>
              <a:ext uri="{FF2B5EF4-FFF2-40B4-BE49-F238E27FC236}">
                <a16:creationId xmlns:a16="http://schemas.microsoft.com/office/drawing/2014/main" id="{3F0246A9-7AEA-4E25-9C2B-5E4D05B390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25605" name="Oval 65">
            <a:extLst>
              <a:ext uri="{FF2B5EF4-FFF2-40B4-BE49-F238E27FC236}">
                <a16:creationId xmlns:a16="http://schemas.microsoft.com/office/drawing/2014/main" id="{DFFECF9B-6606-4BC0-BAB3-1A6622FB29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25606" name="AutoShape 66">
            <a:extLst>
              <a:ext uri="{FF2B5EF4-FFF2-40B4-BE49-F238E27FC236}">
                <a16:creationId xmlns:a16="http://schemas.microsoft.com/office/drawing/2014/main" id="{34A681F7-1226-4E1D-9D31-2913920ABFFE}"/>
              </a:ext>
            </a:extLst>
          </p:cNvPr>
          <p:cNvCxnSpPr>
            <a:cxnSpLocks noChangeShapeType="1"/>
            <a:stCxn id="25603" idx="0"/>
            <a:endCxn id="25604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7" name="Oval 67">
            <a:extLst>
              <a:ext uri="{FF2B5EF4-FFF2-40B4-BE49-F238E27FC236}">
                <a16:creationId xmlns:a16="http://schemas.microsoft.com/office/drawing/2014/main" id="{ACF5520E-E97B-450F-8F17-713E23117D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25608" name="AutoShape 68">
            <a:extLst>
              <a:ext uri="{FF2B5EF4-FFF2-40B4-BE49-F238E27FC236}">
                <a16:creationId xmlns:a16="http://schemas.microsoft.com/office/drawing/2014/main" id="{57F8C2BF-FB9B-4F6D-A29B-8317EA0CD2A6}"/>
              </a:ext>
            </a:extLst>
          </p:cNvPr>
          <p:cNvCxnSpPr>
            <a:cxnSpLocks noChangeShapeType="1"/>
            <a:stCxn id="25604" idx="5"/>
            <a:endCxn id="25607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9" name="Oval 69">
            <a:extLst>
              <a:ext uri="{FF2B5EF4-FFF2-40B4-BE49-F238E27FC236}">
                <a16:creationId xmlns:a16="http://schemas.microsoft.com/office/drawing/2014/main" id="{F602F151-A7CE-4F12-8CF2-45E1C4DD43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25610" name="AutoShape 70">
            <a:extLst>
              <a:ext uri="{FF2B5EF4-FFF2-40B4-BE49-F238E27FC236}">
                <a16:creationId xmlns:a16="http://schemas.microsoft.com/office/drawing/2014/main" id="{EB88DF1F-8F37-48C7-8D25-7084D8DB46D0}"/>
              </a:ext>
            </a:extLst>
          </p:cNvPr>
          <p:cNvCxnSpPr>
            <a:cxnSpLocks noChangeShapeType="1"/>
            <a:stCxn id="25604" idx="6"/>
            <a:endCxn id="25609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1" name="Oval 71">
            <a:extLst>
              <a:ext uri="{FF2B5EF4-FFF2-40B4-BE49-F238E27FC236}">
                <a16:creationId xmlns:a16="http://schemas.microsoft.com/office/drawing/2014/main" id="{7D5BF824-ECA0-48B0-822A-F7B5D0952E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25612" name="Oval 72">
            <a:extLst>
              <a:ext uri="{FF2B5EF4-FFF2-40B4-BE49-F238E27FC236}">
                <a16:creationId xmlns:a16="http://schemas.microsoft.com/office/drawing/2014/main" id="{A02D9B64-4ECC-45F5-AA84-73723811F1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5613" name="AutoShape 73">
            <a:extLst>
              <a:ext uri="{FF2B5EF4-FFF2-40B4-BE49-F238E27FC236}">
                <a16:creationId xmlns:a16="http://schemas.microsoft.com/office/drawing/2014/main" id="{CA01CA4D-8416-4E66-AFFB-27E17DB16C58}"/>
              </a:ext>
            </a:extLst>
          </p:cNvPr>
          <p:cNvCxnSpPr>
            <a:cxnSpLocks noChangeShapeType="1"/>
            <a:stCxn id="25604" idx="4"/>
            <a:endCxn id="25605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AutoShape 74">
            <a:extLst>
              <a:ext uri="{FF2B5EF4-FFF2-40B4-BE49-F238E27FC236}">
                <a16:creationId xmlns:a16="http://schemas.microsoft.com/office/drawing/2014/main" id="{FCC4A495-4EC2-4851-BB45-A8A000067ACA}"/>
              </a:ext>
            </a:extLst>
          </p:cNvPr>
          <p:cNvCxnSpPr>
            <a:cxnSpLocks noChangeShapeType="1"/>
            <a:stCxn id="25612" idx="2"/>
            <a:endCxn id="25611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AutoShape 75">
            <a:extLst>
              <a:ext uri="{FF2B5EF4-FFF2-40B4-BE49-F238E27FC236}">
                <a16:creationId xmlns:a16="http://schemas.microsoft.com/office/drawing/2014/main" id="{CA236C5B-013D-4558-A2E3-6CDE14A716ED}"/>
              </a:ext>
            </a:extLst>
          </p:cNvPr>
          <p:cNvCxnSpPr>
            <a:cxnSpLocks noChangeShapeType="1"/>
            <a:stCxn id="25612" idx="3"/>
            <a:endCxn id="25603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76">
            <a:extLst>
              <a:ext uri="{FF2B5EF4-FFF2-40B4-BE49-F238E27FC236}">
                <a16:creationId xmlns:a16="http://schemas.microsoft.com/office/drawing/2014/main" id="{070AC775-9117-4570-8742-CE77344EFE70}"/>
              </a:ext>
            </a:extLst>
          </p:cNvPr>
          <p:cNvCxnSpPr>
            <a:cxnSpLocks noChangeShapeType="1"/>
            <a:stCxn id="25603" idx="7"/>
            <a:endCxn id="25611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AutoShape 77">
            <a:extLst>
              <a:ext uri="{FF2B5EF4-FFF2-40B4-BE49-F238E27FC236}">
                <a16:creationId xmlns:a16="http://schemas.microsoft.com/office/drawing/2014/main" id="{48C07520-D912-4E9D-B53E-D78B39A4357E}"/>
              </a:ext>
            </a:extLst>
          </p:cNvPr>
          <p:cNvCxnSpPr>
            <a:cxnSpLocks noChangeShapeType="1"/>
            <a:stCxn id="25612" idx="7"/>
            <a:endCxn id="25609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AutoShape 78">
            <a:extLst>
              <a:ext uri="{FF2B5EF4-FFF2-40B4-BE49-F238E27FC236}">
                <a16:creationId xmlns:a16="http://schemas.microsoft.com/office/drawing/2014/main" id="{2D8FAC45-5621-4E4A-B24F-FEC60EC52165}"/>
              </a:ext>
            </a:extLst>
          </p:cNvPr>
          <p:cNvCxnSpPr>
            <a:cxnSpLocks noChangeShapeType="1"/>
            <a:stCxn id="25611" idx="7"/>
            <a:endCxn id="25607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9" name="Oval 79">
            <a:extLst>
              <a:ext uri="{FF2B5EF4-FFF2-40B4-BE49-F238E27FC236}">
                <a16:creationId xmlns:a16="http://schemas.microsoft.com/office/drawing/2014/main" id="{88CCD70B-A725-44F7-8844-9C5A195638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25620" name="AutoShape 80">
            <a:extLst>
              <a:ext uri="{FF2B5EF4-FFF2-40B4-BE49-F238E27FC236}">
                <a16:creationId xmlns:a16="http://schemas.microsoft.com/office/drawing/2014/main" id="{05C503C0-F92A-4139-884A-381EEE378E33}"/>
              </a:ext>
            </a:extLst>
          </p:cNvPr>
          <p:cNvCxnSpPr>
            <a:cxnSpLocks noChangeShapeType="1"/>
            <a:stCxn id="25619" idx="2"/>
            <a:endCxn id="25603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81">
            <a:extLst>
              <a:ext uri="{FF2B5EF4-FFF2-40B4-BE49-F238E27FC236}">
                <a16:creationId xmlns:a16="http://schemas.microsoft.com/office/drawing/2014/main" id="{DFD289FF-5416-4E7E-99DA-4B7DCD03FD3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E067FF67-402E-4188-B9B1-9386ECDAD7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A964AF-36DF-4EF9-AC78-E75E4BBE9FD4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A9B3C82-A877-4818-AFCC-B626F860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6F6E0D-F25C-4B92-BC33-7B5A8898B575}" type="slidenum">
              <a:rPr lang="en-US" altLang="en-US" sz="1400"/>
              <a:pPr/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D19F910-AA8D-49EA-A371-5AB3CAD19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Topological Sort:  DFS</a:t>
            </a:r>
          </a:p>
        </p:txBody>
      </p:sp>
      <p:sp>
        <p:nvSpPr>
          <p:cNvPr id="26627" name="Oval 3">
            <a:extLst>
              <a:ext uri="{FF2B5EF4-FFF2-40B4-BE49-F238E27FC236}">
                <a16:creationId xmlns:a16="http://schemas.microsoft.com/office/drawing/2014/main" id="{261CAC83-9AB3-4E4F-A62E-18ECA7BC9C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54FE3197-A90B-4CC7-9ABA-251BAD1ED3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71334E2E-BE10-46A1-9043-A17463024D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G</a:t>
            </a:r>
          </a:p>
        </p:txBody>
      </p:sp>
      <p:cxnSp>
        <p:nvCxnSpPr>
          <p:cNvPr id="26630" name="AutoShape 6">
            <a:extLst>
              <a:ext uri="{FF2B5EF4-FFF2-40B4-BE49-F238E27FC236}">
                <a16:creationId xmlns:a16="http://schemas.microsoft.com/office/drawing/2014/main" id="{8B0308DB-4DB1-40DB-A0A5-9BB2BB11AB64}"/>
              </a:ext>
            </a:extLst>
          </p:cNvPr>
          <p:cNvCxnSpPr>
            <a:cxnSpLocks noChangeShapeType="1"/>
            <a:stCxn id="26627" idx="0"/>
            <a:endCxn id="26628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8759" name="Oval 7">
            <a:extLst>
              <a:ext uri="{FF2B5EF4-FFF2-40B4-BE49-F238E27FC236}">
                <a16:creationId xmlns:a16="http://schemas.microsoft.com/office/drawing/2014/main" id="{6E82F33F-4A5E-4FEE-BF71-13BF930008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26632" name="AutoShape 8">
            <a:extLst>
              <a:ext uri="{FF2B5EF4-FFF2-40B4-BE49-F238E27FC236}">
                <a16:creationId xmlns:a16="http://schemas.microsoft.com/office/drawing/2014/main" id="{9939EFE8-F100-4FCD-A2D5-7BEA68274BC0}"/>
              </a:ext>
            </a:extLst>
          </p:cNvPr>
          <p:cNvCxnSpPr>
            <a:cxnSpLocks noChangeShapeType="1"/>
            <a:stCxn id="26628" idx="5"/>
            <a:endCxn id="458759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3" name="Oval 9">
            <a:extLst>
              <a:ext uri="{FF2B5EF4-FFF2-40B4-BE49-F238E27FC236}">
                <a16:creationId xmlns:a16="http://schemas.microsoft.com/office/drawing/2014/main" id="{9E0725F9-4475-4EB8-8143-D20C82986A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</a:t>
            </a:r>
          </a:p>
        </p:txBody>
      </p:sp>
      <p:cxnSp>
        <p:nvCxnSpPr>
          <p:cNvPr id="26634" name="AutoShape 10">
            <a:extLst>
              <a:ext uri="{FF2B5EF4-FFF2-40B4-BE49-F238E27FC236}">
                <a16:creationId xmlns:a16="http://schemas.microsoft.com/office/drawing/2014/main" id="{4EE48D2E-C3DD-4E87-AFDE-DA231762A887}"/>
              </a:ext>
            </a:extLst>
          </p:cNvPr>
          <p:cNvCxnSpPr>
            <a:cxnSpLocks noChangeShapeType="1"/>
            <a:stCxn id="26628" idx="6"/>
            <a:endCxn id="26633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5" name="Oval 11">
            <a:extLst>
              <a:ext uri="{FF2B5EF4-FFF2-40B4-BE49-F238E27FC236}">
                <a16:creationId xmlns:a16="http://schemas.microsoft.com/office/drawing/2014/main" id="{0630FD96-11F0-45F7-AF9A-6F4F84DA6B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26636" name="Oval 12">
            <a:extLst>
              <a:ext uri="{FF2B5EF4-FFF2-40B4-BE49-F238E27FC236}">
                <a16:creationId xmlns:a16="http://schemas.microsoft.com/office/drawing/2014/main" id="{60C1C81E-2308-47B8-B669-B65CF4CB08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6637" name="AutoShape 13">
            <a:extLst>
              <a:ext uri="{FF2B5EF4-FFF2-40B4-BE49-F238E27FC236}">
                <a16:creationId xmlns:a16="http://schemas.microsoft.com/office/drawing/2014/main" id="{993A7D72-0413-42E0-BA4B-89FC745081D1}"/>
              </a:ext>
            </a:extLst>
          </p:cNvPr>
          <p:cNvCxnSpPr>
            <a:cxnSpLocks noChangeShapeType="1"/>
            <a:stCxn id="26628" idx="4"/>
            <a:endCxn id="26629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14">
            <a:extLst>
              <a:ext uri="{FF2B5EF4-FFF2-40B4-BE49-F238E27FC236}">
                <a16:creationId xmlns:a16="http://schemas.microsoft.com/office/drawing/2014/main" id="{EBE6DD10-AD48-4BED-A744-8DF04ADAC019}"/>
              </a:ext>
            </a:extLst>
          </p:cNvPr>
          <p:cNvCxnSpPr>
            <a:cxnSpLocks noChangeShapeType="1"/>
            <a:stCxn id="26636" idx="2"/>
            <a:endCxn id="26635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15">
            <a:extLst>
              <a:ext uri="{FF2B5EF4-FFF2-40B4-BE49-F238E27FC236}">
                <a16:creationId xmlns:a16="http://schemas.microsoft.com/office/drawing/2014/main" id="{FBE616BC-7238-428D-B678-7EC40A1A1F9D}"/>
              </a:ext>
            </a:extLst>
          </p:cNvPr>
          <p:cNvCxnSpPr>
            <a:cxnSpLocks noChangeShapeType="1"/>
            <a:stCxn id="26636" idx="3"/>
            <a:endCxn id="26627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AutoShape 16">
            <a:extLst>
              <a:ext uri="{FF2B5EF4-FFF2-40B4-BE49-F238E27FC236}">
                <a16:creationId xmlns:a16="http://schemas.microsoft.com/office/drawing/2014/main" id="{C6F054D1-E2D9-430E-BB4C-9A8D34C0ADB7}"/>
              </a:ext>
            </a:extLst>
          </p:cNvPr>
          <p:cNvCxnSpPr>
            <a:cxnSpLocks noChangeShapeType="1"/>
            <a:stCxn id="26627" idx="7"/>
            <a:endCxn id="26635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AutoShape 17">
            <a:extLst>
              <a:ext uri="{FF2B5EF4-FFF2-40B4-BE49-F238E27FC236}">
                <a16:creationId xmlns:a16="http://schemas.microsoft.com/office/drawing/2014/main" id="{5AABB0D2-69FC-42BB-9FB5-4D76CE679349}"/>
              </a:ext>
            </a:extLst>
          </p:cNvPr>
          <p:cNvCxnSpPr>
            <a:cxnSpLocks noChangeShapeType="1"/>
            <a:stCxn id="26636" idx="7"/>
            <a:endCxn id="26633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AutoShape 18">
            <a:extLst>
              <a:ext uri="{FF2B5EF4-FFF2-40B4-BE49-F238E27FC236}">
                <a16:creationId xmlns:a16="http://schemas.microsoft.com/office/drawing/2014/main" id="{F5BD2E55-6363-4F5B-8111-2DA2329B02A1}"/>
              </a:ext>
            </a:extLst>
          </p:cNvPr>
          <p:cNvCxnSpPr>
            <a:cxnSpLocks noChangeShapeType="1"/>
            <a:stCxn id="26635" idx="7"/>
            <a:endCxn id="458759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3" name="Oval 19">
            <a:extLst>
              <a:ext uri="{FF2B5EF4-FFF2-40B4-BE49-F238E27FC236}">
                <a16:creationId xmlns:a16="http://schemas.microsoft.com/office/drawing/2014/main" id="{DBF9DD99-A68A-4133-9B45-C44241C0FE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H</a:t>
            </a:r>
          </a:p>
        </p:txBody>
      </p:sp>
      <p:cxnSp>
        <p:nvCxnSpPr>
          <p:cNvPr id="26644" name="AutoShape 20">
            <a:extLst>
              <a:ext uri="{FF2B5EF4-FFF2-40B4-BE49-F238E27FC236}">
                <a16:creationId xmlns:a16="http://schemas.microsoft.com/office/drawing/2014/main" id="{32D6FD5E-A168-40DF-A45A-46EE73D12852}"/>
              </a:ext>
            </a:extLst>
          </p:cNvPr>
          <p:cNvCxnSpPr>
            <a:cxnSpLocks noChangeShapeType="1"/>
            <a:stCxn id="26643" idx="2"/>
            <a:endCxn id="26627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8774" name="Rectangle 22">
            <a:extLst>
              <a:ext uri="{FF2B5EF4-FFF2-40B4-BE49-F238E27FC236}">
                <a16:creationId xmlns:a16="http://schemas.microsoft.com/office/drawing/2014/main" id="{7003FF10-EA91-44E4-9679-2F4EC22C4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600" b="1">
                <a:latin typeface="Courier New" pitchFamily="-110" charset="0"/>
              </a:rPr>
              <a:t>dfs(A)</a:t>
            </a:r>
          </a:p>
        </p:txBody>
      </p:sp>
      <p:cxnSp>
        <p:nvCxnSpPr>
          <p:cNvPr id="458775" name="AutoShape 23">
            <a:extLst>
              <a:ext uri="{FF2B5EF4-FFF2-40B4-BE49-F238E27FC236}">
                <a16:creationId xmlns:a16="http://schemas.microsoft.com/office/drawing/2014/main" id="{268B28D7-AFD0-41F5-ACD1-A13E7DDC2699}"/>
              </a:ext>
            </a:extLst>
          </p:cNvPr>
          <p:cNvCxnSpPr>
            <a:cxnSpLocks noChangeShapeType="1"/>
            <a:stCxn id="26635" idx="7"/>
            <a:endCxn id="458759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AutoShape 24">
            <a:extLst>
              <a:ext uri="{FF2B5EF4-FFF2-40B4-BE49-F238E27FC236}">
                <a16:creationId xmlns:a16="http://schemas.microsoft.com/office/drawing/2014/main" id="{8C7843E8-4B3F-4683-AC90-2DBDB5B3B717}"/>
              </a:ext>
            </a:extLst>
          </p:cNvPr>
          <p:cNvCxnSpPr>
            <a:cxnSpLocks noChangeShapeType="1"/>
            <a:stCxn id="26636" idx="0"/>
            <a:endCxn id="458759" idx="4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EBF49290-7087-421E-810A-4FCD9A3431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A40581-4111-4C92-9046-44813E758AF9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638C4FAC-9F26-4112-AD3A-ADCA8F79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22B10E-2025-4DA6-AEF1-334A5609DE1C}" type="slidenum">
              <a:rPr lang="en-US" altLang="en-US" sz="1400"/>
              <a:pPr/>
              <a:t>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5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arkle">
  <a:themeElements>
    <a:clrScheme name="Sparkle 1">
      <a:dk1>
        <a:srgbClr val="000000"/>
      </a:dk1>
      <a:lt1>
        <a:srgbClr val="DDDDDD"/>
      </a:lt1>
      <a:dk2>
        <a:srgbClr val="0000FF"/>
      </a:dk2>
      <a:lt2>
        <a:srgbClr val="00CCCC"/>
      </a:lt2>
      <a:accent1>
        <a:srgbClr val="B2B2B2"/>
      </a:accent1>
      <a:accent2>
        <a:srgbClr val="FF9933"/>
      </a:accent2>
      <a:accent3>
        <a:srgbClr val="AAAAFF"/>
      </a:accent3>
      <a:accent4>
        <a:srgbClr val="BDBDBD"/>
      </a:accent4>
      <a:accent5>
        <a:srgbClr val="D5D5D5"/>
      </a:accent5>
      <a:accent6>
        <a:srgbClr val="E78A2D"/>
      </a:accent6>
      <a:hlink>
        <a:srgbClr val="CC00CC"/>
      </a:hlink>
      <a:folHlink>
        <a:srgbClr val="9999FF"/>
      </a:folHlink>
    </a:clrScheme>
    <a:fontScheme name="Spark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Sparkle 1">
        <a:dk1>
          <a:srgbClr val="000000"/>
        </a:dk1>
        <a:lt1>
          <a:srgbClr val="DDDDDD"/>
        </a:lt1>
        <a:dk2>
          <a:srgbClr val="0000FF"/>
        </a:dk2>
        <a:lt2>
          <a:srgbClr val="00CCCC"/>
        </a:lt2>
        <a:accent1>
          <a:srgbClr val="B2B2B2"/>
        </a:accent1>
        <a:accent2>
          <a:srgbClr val="FF9933"/>
        </a:accent2>
        <a:accent3>
          <a:srgbClr val="AAAAFF"/>
        </a:accent3>
        <a:accent4>
          <a:srgbClr val="BDBDBD"/>
        </a:accent4>
        <a:accent5>
          <a:srgbClr val="D5D5D5"/>
        </a:accent5>
        <a:accent6>
          <a:srgbClr val="E78A2D"/>
        </a:accent6>
        <a:hlink>
          <a:srgbClr val="CC00CC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arkle 2">
        <a:dk1>
          <a:srgbClr val="000000"/>
        </a:dk1>
        <a:lt1>
          <a:srgbClr val="CCCCFF"/>
        </a:lt1>
        <a:dk2>
          <a:srgbClr val="003399"/>
        </a:dk2>
        <a:lt2>
          <a:srgbClr val="76E0E6"/>
        </a:lt2>
        <a:accent1>
          <a:srgbClr val="66CCFF"/>
        </a:accent1>
        <a:accent2>
          <a:srgbClr val="6666FF"/>
        </a:accent2>
        <a:accent3>
          <a:srgbClr val="E2E2FF"/>
        </a:accent3>
        <a:accent4>
          <a:srgbClr val="000000"/>
        </a:accent4>
        <a:accent5>
          <a:srgbClr val="B8E2FF"/>
        </a:accent5>
        <a:accent6>
          <a:srgbClr val="5C5CE7"/>
        </a:accent6>
        <a:hlink>
          <a:srgbClr val="00CCCC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arkl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Files\MSOffice\Templates\Presentation Designs\Sparkle.pot</Template>
  <TotalTime>3586</TotalTime>
  <Words>4150</Words>
  <Application>Microsoft Office PowerPoint</Application>
  <PresentationFormat>On-screen Show (4:3)</PresentationFormat>
  <Paragraphs>2388</Paragraphs>
  <Slides>75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Arial</vt:lpstr>
      <vt:lpstr>Times New Roman</vt:lpstr>
      <vt:lpstr>Monotype Sorts</vt:lpstr>
      <vt:lpstr>Symbol</vt:lpstr>
      <vt:lpstr>Courier New</vt:lpstr>
      <vt:lpstr>Wingdings</vt:lpstr>
      <vt:lpstr>Sparkle</vt:lpstr>
      <vt:lpstr>Microsoft Equation 3.0</vt:lpstr>
      <vt:lpstr>Topological Sort</vt:lpstr>
      <vt:lpstr>Definition: DAG</vt:lpstr>
      <vt:lpstr>Definition: Topological Sort</vt:lpstr>
      <vt:lpstr>Topological Sort</vt:lpstr>
      <vt:lpstr>Topological Sort</vt:lpstr>
      <vt:lpstr>Example</vt:lpstr>
      <vt:lpstr>Topological Sort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Minimum Spanning Trees</vt:lpstr>
      <vt:lpstr>Spanning Tree</vt:lpstr>
      <vt:lpstr>Spanning trees</vt:lpstr>
      <vt:lpstr>Property 1 of spanning trees </vt:lpstr>
      <vt:lpstr>Property 2 of spanning trees </vt:lpstr>
      <vt:lpstr>Building BFS/DFS spanning trees</vt:lpstr>
      <vt:lpstr>Weighted Spanning Trees</vt:lpstr>
      <vt:lpstr>Example</vt:lpstr>
      <vt:lpstr>Property 3</vt:lpstr>
      <vt:lpstr>Building MSTs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Sort</dc:title>
  <dc:creator>User</dc:creator>
  <cp:lastModifiedBy>User</cp:lastModifiedBy>
  <cp:revision>542</cp:revision>
  <cp:lastPrinted>2000-10-17T14:57:34Z</cp:lastPrinted>
  <dcterms:created xsi:type="dcterms:W3CDTF">2000-01-08T20:31:54Z</dcterms:created>
  <dcterms:modified xsi:type="dcterms:W3CDTF">2022-06-27T19:29:42Z</dcterms:modified>
</cp:coreProperties>
</file>