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2" r:id="rId4"/>
    <p:sldId id="258" r:id="rId5"/>
    <p:sldId id="260" r:id="rId6"/>
    <p:sldId id="273" r:id="rId7"/>
    <p:sldId id="291" r:id="rId8"/>
    <p:sldId id="274" r:id="rId9"/>
    <p:sldId id="264" r:id="rId10"/>
    <p:sldId id="268" r:id="rId11"/>
    <p:sldId id="265" r:id="rId12"/>
    <p:sldId id="297" r:id="rId13"/>
    <p:sldId id="267" r:id="rId14"/>
    <p:sldId id="277" r:id="rId15"/>
    <p:sldId id="279" r:id="rId16"/>
    <p:sldId id="278" r:id="rId17"/>
    <p:sldId id="281" r:id="rId18"/>
    <p:sldId id="301" r:id="rId19"/>
    <p:sldId id="282" r:id="rId20"/>
    <p:sldId id="288" r:id="rId21"/>
    <p:sldId id="283" r:id="rId22"/>
    <p:sldId id="284" r:id="rId23"/>
    <p:sldId id="285" r:id="rId24"/>
    <p:sldId id="286" r:id="rId25"/>
    <p:sldId id="287" r:id="rId26"/>
    <p:sldId id="290" r:id="rId27"/>
    <p:sldId id="298" r:id="rId28"/>
    <p:sldId id="295" r:id="rId29"/>
    <p:sldId id="292" r:id="rId30"/>
    <p:sldId id="269" r:id="rId31"/>
    <p:sldId id="299" r:id="rId32"/>
    <p:sldId id="300" r:id="rId33"/>
    <p:sldId id="271" r:id="rId34"/>
    <p:sldId id="266" r:id="rId35"/>
    <p:sldId id="270" r:id="rId36"/>
    <p:sldId id="294" r:id="rId37"/>
    <p:sldId id="302" r:id="rId38"/>
    <p:sldId id="303" r:id="rId39"/>
    <p:sldId id="304" r:id="rId40"/>
    <p:sldId id="293" r:id="rId41"/>
    <p:sldId id="305" r:id="rId42"/>
    <p:sldId id="306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7" r:id="rId52"/>
    <p:sldId id="320" r:id="rId53"/>
    <p:sldId id="318" r:id="rId54"/>
    <p:sldId id="319" r:id="rId55"/>
    <p:sldId id="323" r:id="rId56"/>
    <p:sldId id="324" r:id="rId57"/>
    <p:sldId id="325" r:id="rId58"/>
    <p:sldId id="326" r:id="rId59"/>
    <p:sldId id="344" r:id="rId60"/>
    <p:sldId id="327" r:id="rId61"/>
    <p:sldId id="328" r:id="rId62"/>
    <p:sldId id="331" r:id="rId63"/>
    <p:sldId id="329" r:id="rId64"/>
    <p:sldId id="330" r:id="rId65"/>
    <p:sldId id="332" r:id="rId66"/>
    <p:sldId id="334" r:id="rId67"/>
    <p:sldId id="333" r:id="rId68"/>
    <p:sldId id="335" r:id="rId69"/>
    <p:sldId id="336" r:id="rId70"/>
    <p:sldId id="339" r:id="rId71"/>
    <p:sldId id="337" r:id="rId72"/>
    <p:sldId id="340" r:id="rId73"/>
    <p:sldId id="341" r:id="rId74"/>
    <p:sldId id="342" r:id="rId75"/>
    <p:sldId id="343" r:id="rId76"/>
    <p:sldId id="346" r:id="rId77"/>
    <p:sldId id="347" r:id="rId78"/>
    <p:sldId id="348" r:id="rId79"/>
    <p:sldId id="349" r:id="rId80"/>
    <p:sldId id="345" r:id="rId81"/>
    <p:sldId id="322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B38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3DC483-6B2E-4D43-A3CB-88B404F8D6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B700B-08D3-4F0E-8FA6-05188152A394}">
      <dgm:prSet phldrT="[Text]"/>
      <dgm:spPr/>
      <dgm:t>
        <a:bodyPr/>
        <a:lstStyle/>
        <a:p>
          <a:r>
            <a:rPr lang="en-US" dirty="0" smtClean="0"/>
            <a:t>fib(6)</a:t>
          </a:r>
          <a:endParaRPr lang="en-US" dirty="0"/>
        </a:p>
      </dgm:t>
    </dgm:pt>
    <dgm:pt modelId="{05067B9E-07A1-4E8E-BC9E-E86916271B2A}" type="parTrans" cxnId="{EFECF830-7A5E-461B-A9E5-6DD6F6AD3EA5}">
      <dgm:prSet/>
      <dgm:spPr/>
      <dgm:t>
        <a:bodyPr/>
        <a:lstStyle/>
        <a:p>
          <a:endParaRPr lang="en-US"/>
        </a:p>
      </dgm:t>
    </dgm:pt>
    <dgm:pt modelId="{2A667B7E-FBDE-40DF-8E15-FA8FD47884D1}" type="sibTrans" cxnId="{EFECF830-7A5E-461B-A9E5-6DD6F6AD3EA5}">
      <dgm:prSet/>
      <dgm:spPr/>
      <dgm:t>
        <a:bodyPr/>
        <a:lstStyle/>
        <a:p>
          <a:endParaRPr lang="en-US"/>
        </a:p>
      </dgm:t>
    </dgm:pt>
    <dgm:pt modelId="{26B82F6F-32E9-42F2-9704-899DF8E48E35}">
      <dgm:prSet phldrT="[Text]"/>
      <dgm:spPr/>
      <dgm:t>
        <a:bodyPr/>
        <a:lstStyle/>
        <a:p>
          <a:r>
            <a:rPr lang="en-US" dirty="0" smtClean="0"/>
            <a:t>fib(5)</a:t>
          </a:r>
          <a:endParaRPr lang="en-US" dirty="0"/>
        </a:p>
      </dgm:t>
    </dgm:pt>
    <dgm:pt modelId="{12C275C4-FA72-4D16-9EF2-2ED5B718DA83}" type="parTrans" cxnId="{AF7FF766-7480-4413-80E4-9BB0BFA0E051}">
      <dgm:prSet/>
      <dgm:spPr/>
      <dgm:t>
        <a:bodyPr/>
        <a:lstStyle/>
        <a:p>
          <a:endParaRPr lang="en-US"/>
        </a:p>
      </dgm:t>
    </dgm:pt>
    <dgm:pt modelId="{52824597-6AFB-4F97-88F7-31A167EFD134}" type="sibTrans" cxnId="{AF7FF766-7480-4413-80E4-9BB0BFA0E051}">
      <dgm:prSet/>
      <dgm:spPr/>
      <dgm:t>
        <a:bodyPr/>
        <a:lstStyle/>
        <a:p>
          <a:endParaRPr lang="en-US"/>
        </a:p>
      </dgm:t>
    </dgm:pt>
    <dgm:pt modelId="{CA477BF0-3D21-4CA7-881C-3872752F2C46}">
      <dgm:prSet phldrT="[Text]"/>
      <dgm:spPr/>
      <dgm:t>
        <a:bodyPr/>
        <a:lstStyle/>
        <a:p>
          <a:r>
            <a:rPr lang="en-US" dirty="0" smtClean="0"/>
            <a:t>fib(4)</a:t>
          </a:r>
          <a:endParaRPr lang="en-US" dirty="0"/>
        </a:p>
      </dgm:t>
    </dgm:pt>
    <dgm:pt modelId="{EC14112B-FE60-48A6-9EAE-2CAEAF8B15BD}" type="parTrans" cxnId="{598ABD35-EAD7-448C-94F9-42B75AEE8B88}">
      <dgm:prSet/>
      <dgm:spPr/>
      <dgm:t>
        <a:bodyPr/>
        <a:lstStyle/>
        <a:p>
          <a:endParaRPr lang="en-US"/>
        </a:p>
      </dgm:t>
    </dgm:pt>
    <dgm:pt modelId="{000B0F56-EFD4-4474-8DC4-0F4BFDD84CB1}" type="sibTrans" cxnId="{598ABD35-EAD7-448C-94F9-42B75AEE8B88}">
      <dgm:prSet/>
      <dgm:spPr/>
      <dgm:t>
        <a:bodyPr/>
        <a:lstStyle/>
        <a:p>
          <a:endParaRPr lang="en-US"/>
        </a:p>
      </dgm:t>
    </dgm:pt>
    <dgm:pt modelId="{EDA303E6-D15E-42F7-8E3E-68046823820F}">
      <dgm:prSet phldrT="[Text]"/>
      <dgm:spPr/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C5B40B3-FF6C-413A-AB4F-9EE3F98B7EDB}" type="parTrans" cxnId="{8B15B58B-0B21-4FA8-9B2F-82CB4B2FEF96}">
      <dgm:prSet/>
      <dgm:spPr/>
      <dgm:t>
        <a:bodyPr/>
        <a:lstStyle/>
        <a:p>
          <a:endParaRPr lang="en-US"/>
        </a:p>
      </dgm:t>
    </dgm:pt>
    <dgm:pt modelId="{C1952745-072D-40EB-B798-948CD708032E}" type="sibTrans" cxnId="{8B15B58B-0B21-4FA8-9B2F-82CB4B2FEF96}">
      <dgm:prSet/>
      <dgm:spPr/>
      <dgm:t>
        <a:bodyPr/>
        <a:lstStyle/>
        <a:p>
          <a:endParaRPr lang="en-US"/>
        </a:p>
      </dgm:t>
    </dgm:pt>
    <dgm:pt modelId="{FB2A4781-E242-4240-B3E4-CA5AD3AE9089}">
      <dgm:prSet phldrT="[Text]"/>
      <dgm:spPr/>
      <dgm:t>
        <a:bodyPr/>
        <a:lstStyle/>
        <a:p>
          <a:r>
            <a:rPr lang="en-US" dirty="0" smtClean="0"/>
            <a:t>fib(4)</a:t>
          </a:r>
          <a:endParaRPr lang="en-US" dirty="0"/>
        </a:p>
      </dgm:t>
    </dgm:pt>
    <dgm:pt modelId="{DA45C02D-6711-4324-BE3E-663FD82B7CA7}" type="parTrans" cxnId="{CAF69095-8F01-4B5E-A2A0-18C6ADAA93AC}">
      <dgm:prSet/>
      <dgm:spPr/>
      <dgm:t>
        <a:bodyPr/>
        <a:lstStyle/>
        <a:p>
          <a:endParaRPr lang="en-US"/>
        </a:p>
      </dgm:t>
    </dgm:pt>
    <dgm:pt modelId="{280E922A-8DC1-4BF9-B63F-97728EE2BACB}" type="sibTrans" cxnId="{CAF69095-8F01-4B5E-A2A0-18C6ADAA93AC}">
      <dgm:prSet/>
      <dgm:spPr/>
      <dgm:t>
        <a:bodyPr/>
        <a:lstStyle/>
        <a:p>
          <a:endParaRPr lang="en-US"/>
        </a:p>
      </dgm:t>
    </dgm:pt>
    <dgm:pt modelId="{B36A34A2-999C-4AB8-9DE5-B69498C6AA75}">
      <dgm:prSet phldrT="[Text]"/>
      <dgm:spPr/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B4E3AA29-0A4D-41B8-8FBB-63950B0C2FD9}" type="parTrans" cxnId="{D0161E55-77BF-4088-A3A6-DABF60F3BE49}">
      <dgm:prSet/>
      <dgm:spPr/>
      <dgm:t>
        <a:bodyPr/>
        <a:lstStyle/>
        <a:p>
          <a:endParaRPr lang="en-US"/>
        </a:p>
      </dgm:t>
    </dgm:pt>
    <dgm:pt modelId="{D8082A58-FB50-478E-9C32-A7ED2ECF7E77}" type="sibTrans" cxnId="{D0161E55-77BF-4088-A3A6-DABF60F3BE49}">
      <dgm:prSet/>
      <dgm:spPr/>
      <dgm:t>
        <a:bodyPr/>
        <a:lstStyle/>
        <a:p>
          <a:endParaRPr lang="en-US"/>
        </a:p>
      </dgm:t>
    </dgm:pt>
    <dgm:pt modelId="{10F72C83-650D-4C86-929E-9A8003955B87}">
      <dgm:prSet phldrT="[Text]"/>
      <dgm:spPr/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22877D58-B7E6-438B-8334-3A5CEF4605A2}" type="parTrans" cxnId="{77092DDF-22DE-41FC-9A1C-96EB0C609647}">
      <dgm:prSet/>
      <dgm:spPr/>
      <dgm:t>
        <a:bodyPr/>
        <a:lstStyle/>
        <a:p>
          <a:endParaRPr lang="en-US"/>
        </a:p>
      </dgm:t>
    </dgm:pt>
    <dgm:pt modelId="{A7F47642-216D-4781-BDA3-460E6B688FD1}" type="sibTrans" cxnId="{77092DDF-22DE-41FC-9A1C-96EB0C609647}">
      <dgm:prSet/>
      <dgm:spPr/>
      <dgm:t>
        <a:bodyPr/>
        <a:lstStyle/>
        <a:p>
          <a:endParaRPr lang="en-US"/>
        </a:p>
      </dgm:t>
    </dgm:pt>
    <dgm:pt modelId="{12E09337-EECD-4649-8F4C-5FFFF908A2F1}">
      <dgm:prSet phldrT="[Text]"/>
      <dgm:spPr/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33FC866-BFC4-47FD-81FC-6CD195D9EC31}" type="parTrans" cxnId="{EC3BA4D9-4126-4D3B-955A-4770A9050317}">
      <dgm:prSet/>
      <dgm:spPr/>
      <dgm:t>
        <a:bodyPr/>
        <a:lstStyle/>
        <a:p>
          <a:endParaRPr lang="en-US"/>
        </a:p>
      </dgm:t>
    </dgm:pt>
    <dgm:pt modelId="{66A6CB38-44F2-44A5-BDC9-0F8075E9EF59}" type="sibTrans" cxnId="{EC3BA4D9-4126-4D3B-955A-4770A9050317}">
      <dgm:prSet/>
      <dgm:spPr/>
      <dgm:t>
        <a:bodyPr/>
        <a:lstStyle/>
        <a:p>
          <a:endParaRPr lang="en-US"/>
        </a:p>
      </dgm:t>
    </dgm:pt>
    <dgm:pt modelId="{FA899ECF-9AC9-4985-8186-7C72D9B7B196}">
      <dgm:prSet phldrT="[Text]"/>
      <dgm:spPr/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39C8AA02-D2FF-4D2C-B098-3CA09E4A24DA}" type="parTrans" cxnId="{0D6EACFD-CD50-42F6-882B-3F29CB8B92E0}">
      <dgm:prSet/>
      <dgm:spPr/>
      <dgm:t>
        <a:bodyPr/>
        <a:lstStyle/>
        <a:p>
          <a:endParaRPr lang="en-US"/>
        </a:p>
      </dgm:t>
    </dgm:pt>
    <dgm:pt modelId="{289035B0-626E-44A0-9D8E-7F802AE82161}" type="sibTrans" cxnId="{0D6EACFD-CD50-42F6-882B-3F29CB8B92E0}">
      <dgm:prSet/>
      <dgm:spPr/>
      <dgm:t>
        <a:bodyPr/>
        <a:lstStyle/>
        <a:p>
          <a:endParaRPr lang="en-US"/>
        </a:p>
      </dgm:t>
    </dgm:pt>
    <dgm:pt modelId="{FE27B357-3BD6-4B11-9C1B-9535786DC1F8}">
      <dgm:prSet phldrT="[Text]"/>
      <dgm:spPr/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65A9A37A-B870-4E0D-8A42-F13ACAE38CB3}" type="parTrans" cxnId="{945088E7-C45F-4070-A05C-2799149D4B19}">
      <dgm:prSet/>
      <dgm:spPr/>
      <dgm:t>
        <a:bodyPr/>
        <a:lstStyle/>
        <a:p>
          <a:endParaRPr lang="en-US"/>
        </a:p>
      </dgm:t>
    </dgm:pt>
    <dgm:pt modelId="{C5425F11-76CD-4A7D-855F-78C2F0F8AF1A}" type="sibTrans" cxnId="{945088E7-C45F-4070-A05C-2799149D4B19}">
      <dgm:prSet/>
      <dgm:spPr/>
      <dgm:t>
        <a:bodyPr/>
        <a:lstStyle/>
        <a:p>
          <a:endParaRPr lang="en-US"/>
        </a:p>
      </dgm:t>
    </dgm:pt>
    <dgm:pt modelId="{9B156899-B2BB-4EC8-8287-604FCEB61876}">
      <dgm:prSet phldrT="[Text]"/>
      <dgm:spPr/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2D5A8D93-4A00-419F-9B32-975279C05180}" type="parTrans" cxnId="{E8B72520-C090-4512-A1B6-1CDA6CD2D8DF}">
      <dgm:prSet/>
      <dgm:spPr/>
      <dgm:t>
        <a:bodyPr/>
        <a:lstStyle/>
        <a:p>
          <a:endParaRPr lang="en-US"/>
        </a:p>
      </dgm:t>
    </dgm:pt>
    <dgm:pt modelId="{E4CB8A7B-2EAF-41EC-BF0F-F00AAB339F6C}" type="sibTrans" cxnId="{E8B72520-C090-4512-A1B6-1CDA6CD2D8DF}">
      <dgm:prSet/>
      <dgm:spPr/>
      <dgm:t>
        <a:bodyPr/>
        <a:lstStyle/>
        <a:p>
          <a:endParaRPr lang="en-US"/>
        </a:p>
      </dgm:t>
    </dgm:pt>
    <dgm:pt modelId="{0CFCBEEC-C86D-49DD-BA80-938925CE479A}">
      <dgm:prSet phldrT="[Text]"/>
      <dgm:spPr/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4BB34CA8-8BBF-4D6D-A740-112521356ED3}" type="parTrans" cxnId="{635C0D63-3070-4C05-886A-46BA13074A4E}">
      <dgm:prSet/>
      <dgm:spPr/>
      <dgm:t>
        <a:bodyPr/>
        <a:lstStyle/>
        <a:p>
          <a:endParaRPr lang="en-US"/>
        </a:p>
      </dgm:t>
    </dgm:pt>
    <dgm:pt modelId="{3AD9BF7F-60EB-4C81-BEB6-7BB52A1D38B6}" type="sibTrans" cxnId="{635C0D63-3070-4C05-886A-46BA13074A4E}">
      <dgm:prSet/>
      <dgm:spPr/>
      <dgm:t>
        <a:bodyPr/>
        <a:lstStyle/>
        <a:p>
          <a:endParaRPr lang="en-US"/>
        </a:p>
      </dgm:t>
    </dgm:pt>
    <dgm:pt modelId="{666DD816-68AE-4FCE-80A8-B26FFACE09CF}">
      <dgm:prSet phldrT="[Text]"/>
      <dgm:spPr/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0BCB4E68-9FC9-4BF5-85FF-90A0197D67D0}" type="parTrans" cxnId="{C5C83621-B4E7-408A-9717-A19D1AF5FD5D}">
      <dgm:prSet/>
      <dgm:spPr/>
      <dgm:t>
        <a:bodyPr/>
        <a:lstStyle/>
        <a:p>
          <a:endParaRPr lang="en-US"/>
        </a:p>
      </dgm:t>
    </dgm:pt>
    <dgm:pt modelId="{CCEA2C82-C8DC-44A7-A2FC-C5E344BD827B}" type="sibTrans" cxnId="{C5C83621-B4E7-408A-9717-A19D1AF5FD5D}">
      <dgm:prSet/>
      <dgm:spPr/>
      <dgm:t>
        <a:bodyPr/>
        <a:lstStyle/>
        <a:p>
          <a:endParaRPr lang="en-US"/>
        </a:p>
      </dgm:t>
    </dgm:pt>
    <dgm:pt modelId="{BE9C1B52-13D9-47E5-8534-81592B3C79FE}">
      <dgm:prSet phldrT="[Text]"/>
      <dgm:spPr/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5B892AEF-040E-4EA6-9197-8E21D2002F2D}" type="parTrans" cxnId="{DAF583DB-D69E-4104-AD0E-1B8C8E43734B}">
      <dgm:prSet/>
      <dgm:spPr/>
      <dgm:t>
        <a:bodyPr/>
        <a:lstStyle/>
        <a:p>
          <a:endParaRPr lang="en-US"/>
        </a:p>
      </dgm:t>
    </dgm:pt>
    <dgm:pt modelId="{6BDEC5B3-0280-4CE1-A09B-086E85AC0FF1}" type="sibTrans" cxnId="{DAF583DB-D69E-4104-AD0E-1B8C8E43734B}">
      <dgm:prSet/>
      <dgm:spPr/>
      <dgm:t>
        <a:bodyPr/>
        <a:lstStyle/>
        <a:p>
          <a:endParaRPr lang="en-US"/>
        </a:p>
      </dgm:t>
    </dgm:pt>
    <dgm:pt modelId="{5E2C1B03-B722-4C98-862F-847AD1927CDE}">
      <dgm:prSet phldrT="[Text]"/>
      <dgm:spPr/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00E45D62-2A0F-4B2F-AC26-D9A2B34A803E}" type="parTrans" cxnId="{2CBF0DE3-B7C7-4EE7-9094-0FFFBC564CEF}">
      <dgm:prSet/>
      <dgm:spPr/>
      <dgm:t>
        <a:bodyPr/>
        <a:lstStyle/>
        <a:p>
          <a:endParaRPr lang="en-US"/>
        </a:p>
      </dgm:t>
    </dgm:pt>
    <dgm:pt modelId="{4E88768D-F9AE-4826-B2DF-2C99C09C3F8E}" type="sibTrans" cxnId="{2CBF0DE3-B7C7-4EE7-9094-0FFFBC564CEF}">
      <dgm:prSet/>
      <dgm:spPr/>
      <dgm:t>
        <a:bodyPr/>
        <a:lstStyle/>
        <a:p>
          <a:endParaRPr lang="en-US"/>
        </a:p>
      </dgm:t>
    </dgm:pt>
    <dgm:pt modelId="{12F99DFE-9B0A-4EB9-8A83-79B21468C88B}">
      <dgm:prSet phldrT="[Text]"/>
      <dgm:spPr/>
      <dgm:t>
        <a:bodyPr/>
        <a:lstStyle/>
        <a:p>
          <a:r>
            <a:rPr lang="en-US" smtClean="0"/>
            <a:t>fib(1)</a:t>
          </a:r>
          <a:endParaRPr lang="en-US" dirty="0"/>
        </a:p>
      </dgm:t>
    </dgm:pt>
    <dgm:pt modelId="{D9B51D96-026D-4867-8C37-29BCCC3FE603}" type="parTrans" cxnId="{78A47E31-DEFD-48D0-9C75-53E0D8EB4070}">
      <dgm:prSet/>
      <dgm:spPr/>
      <dgm:t>
        <a:bodyPr/>
        <a:lstStyle/>
        <a:p>
          <a:endParaRPr lang="en-US"/>
        </a:p>
      </dgm:t>
    </dgm:pt>
    <dgm:pt modelId="{D24E2C64-867B-4E7A-B989-CC2807F0EE06}" type="sibTrans" cxnId="{78A47E31-DEFD-48D0-9C75-53E0D8EB4070}">
      <dgm:prSet/>
      <dgm:spPr/>
      <dgm:t>
        <a:bodyPr/>
        <a:lstStyle/>
        <a:p>
          <a:endParaRPr lang="en-US"/>
        </a:p>
      </dgm:t>
    </dgm:pt>
    <dgm:pt modelId="{432A1294-3AF8-43CB-9A0C-AB966946C9D6}">
      <dgm:prSet phldrT="[Text]"/>
      <dgm:spPr/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398F3977-4469-4DEE-B6A2-9C5448EBCF7B}" type="parTrans" cxnId="{E382C7A0-E142-4654-BFA3-B25F46D28243}">
      <dgm:prSet/>
      <dgm:spPr/>
      <dgm:t>
        <a:bodyPr/>
        <a:lstStyle/>
        <a:p>
          <a:endParaRPr lang="en-US"/>
        </a:p>
      </dgm:t>
    </dgm:pt>
    <dgm:pt modelId="{843C7BC1-3604-4FC0-863F-D582652A221E}" type="sibTrans" cxnId="{E382C7A0-E142-4654-BFA3-B25F46D28243}">
      <dgm:prSet/>
      <dgm:spPr/>
      <dgm:t>
        <a:bodyPr/>
        <a:lstStyle/>
        <a:p>
          <a:endParaRPr lang="en-US"/>
        </a:p>
      </dgm:t>
    </dgm:pt>
    <dgm:pt modelId="{D723BC8F-13EE-42EF-854A-D7380502F7D7}">
      <dgm:prSet phldrT="[Text]"/>
      <dgm:spPr/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DA24A882-EB21-4FEE-BBB9-7B44352BA3D8}" type="parTrans" cxnId="{39FBE62B-A85B-4A1A-97D3-D91847FB1C6E}">
      <dgm:prSet/>
      <dgm:spPr/>
      <dgm:t>
        <a:bodyPr/>
        <a:lstStyle/>
        <a:p>
          <a:endParaRPr lang="en-US"/>
        </a:p>
      </dgm:t>
    </dgm:pt>
    <dgm:pt modelId="{79A81194-7E90-44BE-9BB7-777DDDCB637F}" type="sibTrans" cxnId="{39FBE62B-A85B-4A1A-97D3-D91847FB1C6E}">
      <dgm:prSet/>
      <dgm:spPr/>
      <dgm:t>
        <a:bodyPr/>
        <a:lstStyle/>
        <a:p>
          <a:endParaRPr lang="en-US"/>
        </a:p>
      </dgm:t>
    </dgm:pt>
    <dgm:pt modelId="{1DE6D791-0230-4A4F-9345-D88D8DA9674C}">
      <dgm:prSet phldrT="[Text]"/>
      <dgm:spPr/>
      <dgm:t>
        <a:bodyPr/>
        <a:lstStyle/>
        <a:p>
          <a:r>
            <a:rPr lang="en-US" smtClean="0"/>
            <a:t>fib(1)</a:t>
          </a:r>
          <a:endParaRPr lang="en-US" dirty="0"/>
        </a:p>
      </dgm:t>
    </dgm:pt>
    <dgm:pt modelId="{0E5668F3-4154-4BCE-B011-35957D4BF8F9}" type="parTrans" cxnId="{A2368E6F-CFFB-49A2-9026-9F9047BEFC0C}">
      <dgm:prSet/>
      <dgm:spPr/>
      <dgm:t>
        <a:bodyPr/>
        <a:lstStyle/>
        <a:p>
          <a:endParaRPr lang="en-US"/>
        </a:p>
      </dgm:t>
    </dgm:pt>
    <dgm:pt modelId="{D3B1A92C-9295-4741-982F-60D19BF3D9BB}" type="sibTrans" cxnId="{A2368E6F-CFFB-49A2-9026-9F9047BEFC0C}">
      <dgm:prSet/>
      <dgm:spPr/>
      <dgm:t>
        <a:bodyPr/>
        <a:lstStyle/>
        <a:p>
          <a:endParaRPr lang="en-US"/>
        </a:p>
      </dgm:t>
    </dgm:pt>
    <dgm:pt modelId="{E24E23B8-4E56-411D-B725-4B88499B1214}">
      <dgm:prSet phldrT="[Text]"/>
      <dgm:spPr/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B2704EAE-1917-45F4-B7CE-FD16AC027545}" type="parTrans" cxnId="{1EB11B06-F332-4ED4-937D-51AE886BFD56}">
      <dgm:prSet/>
      <dgm:spPr/>
      <dgm:t>
        <a:bodyPr/>
        <a:lstStyle/>
        <a:p>
          <a:endParaRPr lang="en-US"/>
        </a:p>
      </dgm:t>
    </dgm:pt>
    <dgm:pt modelId="{7CA3F7EA-4ADD-4895-AB51-54D3D7802779}" type="sibTrans" cxnId="{1EB11B06-F332-4ED4-937D-51AE886BFD56}">
      <dgm:prSet/>
      <dgm:spPr/>
      <dgm:t>
        <a:bodyPr/>
        <a:lstStyle/>
        <a:p>
          <a:endParaRPr lang="en-US"/>
        </a:p>
      </dgm:t>
    </dgm:pt>
    <dgm:pt modelId="{7F41B97C-F15B-466E-92D5-1E1E1802E353}">
      <dgm:prSet phldrT="[Text]"/>
      <dgm:spPr/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3605DAFD-5AC9-434B-8203-58724A25914E}" type="parTrans" cxnId="{EFD2BB71-31C3-4799-B04C-4564E3AD7C82}">
      <dgm:prSet/>
      <dgm:spPr/>
      <dgm:t>
        <a:bodyPr/>
        <a:lstStyle/>
        <a:p>
          <a:endParaRPr lang="en-US"/>
        </a:p>
      </dgm:t>
    </dgm:pt>
    <dgm:pt modelId="{02525258-38CB-4F6F-BC39-0C7B5DBDE5AB}" type="sibTrans" cxnId="{EFD2BB71-31C3-4799-B04C-4564E3AD7C82}">
      <dgm:prSet/>
      <dgm:spPr/>
      <dgm:t>
        <a:bodyPr/>
        <a:lstStyle/>
        <a:p>
          <a:endParaRPr lang="en-US"/>
        </a:p>
      </dgm:t>
    </dgm:pt>
    <dgm:pt modelId="{F6087630-340E-43CC-961B-AECD2C74E433}">
      <dgm:prSet phldrT="[Text]"/>
      <dgm:spPr/>
      <dgm:t>
        <a:bodyPr/>
        <a:lstStyle/>
        <a:p>
          <a:r>
            <a:rPr lang="en-US" smtClean="0"/>
            <a:t>fib(2)</a:t>
          </a:r>
          <a:endParaRPr lang="en-US" dirty="0"/>
        </a:p>
      </dgm:t>
    </dgm:pt>
    <dgm:pt modelId="{D67688B9-4DDB-4E00-A2F0-EF8CCD67DA6A}" type="parTrans" cxnId="{34D702C1-41DE-4754-97CA-AC10A4FFD472}">
      <dgm:prSet/>
      <dgm:spPr/>
      <dgm:t>
        <a:bodyPr/>
        <a:lstStyle/>
        <a:p>
          <a:endParaRPr lang="en-US"/>
        </a:p>
      </dgm:t>
    </dgm:pt>
    <dgm:pt modelId="{568BFA23-4B1B-44A7-B773-E0D3AC4420AF}" type="sibTrans" cxnId="{34D702C1-41DE-4754-97CA-AC10A4FFD472}">
      <dgm:prSet/>
      <dgm:spPr/>
      <dgm:t>
        <a:bodyPr/>
        <a:lstStyle/>
        <a:p>
          <a:endParaRPr lang="en-US"/>
        </a:p>
      </dgm:t>
    </dgm:pt>
    <dgm:pt modelId="{07DF7D3E-F323-48DC-9742-7ABE8EEA5F11}">
      <dgm:prSet phldrT="[Text]"/>
      <dgm:spPr/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3F7EF12E-5C50-47D7-9452-45C5D06E24EF}" type="parTrans" cxnId="{A270E40C-2238-4F06-A78A-91047B236996}">
      <dgm:prSet/>
      <dgm:spPr/>
      <dgm:t>
        <a:bodyPr/>
        <a:lstStyle/>
        <a:p>
          <a:endParaRPr lang="en-US"/>
        </a:p>
      </dgm:t>
    </dgm:pt>
    <dgm:pt modelId="{5151B161-A9C8-4540-86EB-44AC46EB85F1}" type="sibTrans" cxnId="{A270E40C-2238-4F06-A78A-91047B236996}">
      <dgm:prSet/>
      <dgm:spPr/>
      <dgm:t>
        <a:bodyPr/>
        <a:lstStyle/>
        <a:p>
          <a:endParaRPr lang="en-US"/>
        </a:p>
      </dgm:t>
    </dgm:pt>
    <dgm:pt modelId="{289DC1F3-AF16-4DCF-8CA2-C51F95E47090}">
      <dgm:prSet phldrT="[Text]"/>
      <dgm:spPr/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0C2AD7B5-A10C-49CE-83DC-EDB7B008846C}" type="parTrans" cxnId="{0079EBF3-2C3E-4B88-A232-A2488C6199E0}">
      <dgm:prSet/>
      <dgm:spPr/>
      <dgm:t>
        <a:bodyPr/>
        <a:lstStyle/>
        <a:p>
          <a:endParaRPr lang="en-US"/>
        </a:p>
      </dgm:t>
    </dgm:pt>
    <dgm:pt modelId="{1D97CC80-E45D-4626-A383-A3B065FF2E57}" type="sibTrans" cxnId="{0079EBF3-2C3E-4B88-A232-A2488C6199E0}">
      <dgm:prSet/>
      <dgm:spPr/>
      <dgm:t>
        <a:bodyPr/>
        <a:lstStyle/>
        <a:p>
          <a:endParaRPr lang="en-US"/>
        </a:p>
      </dgm:t>
    </dgm:pt>
    <dgm:pt modelId="{90897F6F-34F3-4AEF-85FD-C399FDE1621C}">
      <dgm:prSet phldrT="[Text]"/>
      <dgm:spPr/>
      <dgm:t>
        <a:bodyPr/>
        <a:lstStyle/>
        <a:p>
          <a:r>
            <a:rPr lang="en-US" smtClean="0"/>
            <a:t>fib(1)</a:t>
          </a:r>
          <a:endParaRPr lang="en-US" dirty="0"/>
        </a:p>
      </dgm:t>
    </dgm:pt>
    <dgm:pt modelId="{A34BD413-84FE-4E3F-9B22-301864BE8DD1}" type="parTrans" cxnId="{8BA33092-E37F-47C0-B92C-C60F37B6258B}">
      <dgm:prSet/>
      <dgm:spPr/>
      <dgm:t>
        <a:bodyPr/>
        <a:lstStyle/>
        <a:p>
          <a:endParaRPr lang="en-US"/>
        </a:p>
      </dgm:t>
    </dgm:pt>
    <dgm:pt modelId="{00FD9F19-552E-4AC7-BD11-AF6B4E66672A}" type="sibTrans" cxnId="{8BA33092-E37F-47C0-B92C-C60F37B6258B}">
      <dgm:prSet/>
      <dgm:spPr/>
      <dgm:t>
        <a:bodyPr/>
        <a:lstStyle/>
        <a:p>
          <a:endParaRPr lang="en-US"/>
        </a:p>
      </dgm:t>
    </dgm:pt>
    <dgm:pt modelId="{A5D37594-C99A-4B9B-8606-FC847BEDA754}" type="pres">
      <dgm:prSet presAssocID="{763DC483-6B2E-4D43-A3CB-88B404F8D6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AE2CC-F74A-415B-B041-72A26302911A}" type="pres">
      <dgm:prSet presAssocID="{5E2B700B-08D3-4F0E-8FA6-05188152A394}" presName="root1" presStyleCnt="0"/>
      <dgm:spPr/>
    </dgm:pt>
    <dgm:pt modelId="{2115AB96-3FFD-4A6B-9CDE-374E434A192E}" type="pres">
      <dgm:prSet presAssocID="{5E2B700B-08D3-4F0E-8FA6-05188152A3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7D8EC-C5B0-4041-9EE9-1BDF9633FBFB}" type="pres">
      <dgm:prSet presAssocID="{5E2B700B-08D3-4F0E-8FA6-05188152A394}" presName="level2hierChild" presStyleCnt="0"/>
      <dgm:spPr/>
    </dgm:pt>
    <dgm:pt modelId="{9D9E6EA7-711D-454D-8090-AE30CF6E6C73}" type="pres">
      <dgm:prSet presAssocID="{12C275C4-FA72-4D16-9EF2-2ED5B718DA8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A0B360F-E6DC-4C69-BBBB-A77FD89AEFE9}" type="pres">
      <dgm:prSet presAssocID="{12C275C4-FA72-4D16-9EF2-2ED5B718DA8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616CC00-7E6E-42BD-ADE2-C2EFF59C7E62}" type="pres">
      <dgm:prSet presAssocID="{26B82F6F-32E9-42F2-9704-899DF8E48E35}" presName="root2" presStyleCnt="0"/>
      <dgm:spPr/>
    </dgm:pt>
    <dgm:pt modelId="{261B42B2-C04D-42F9-8DCC-90907D1BF3C6}" type="pres">
      <dgm:prSet presAssocID="{26B82F6F-32E9-42F2-9704-899DF8E48E3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A9666-8B31-4BCF-A467-B35A28C57AAB}" type="pres">
      <dgm:prSet presAssocID="{26B82F6F-32E9-42F2-9704-899DF8E48E35}" presName="level3hierChild" presStyleCnt="0"/>
      <dgm:spPr/>
    </dgm:pt>
    <dgm:pt modelId="{20EAB113-2FDA-4080-8626-1BB6AC009CB4}" type="pres">
      <dgm:prSet presAssocID="{EC14112B-FE60-48A6-9EAE-2CAEAF8B15BD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D80049B0-2A94-451F-B850-14B0D81AB8D5}" type="pres">
      <dgm:prSet presAssocID="{EC14112B-FE60-48A6-9EAE-2CAEAF8B15BD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8693989-6A64-4096-8B01-78CFCCB39147}" type="pres">
      <dgm:prSet presAssocID="{CA477BF0-3D21-4CA7-881C-3872752F2C46}" presName="root2" presStyleCnt="0"/>
      <dgm:spPr/>
    </dgm:pt>
    <dgm:pt modelId="{F168CA83-BAED-4353-828B-122FBC5C36CA}" type="pres">
      <dgm:prSet presAssocID="{CA477BF0-3D21-4CA7-881C-3872752F2C46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4DF51-E4B9-4120-88D4-5A81848DCF37}" type="pres">
      <dgm:prSet presAssocID="{CA477BF0-3D21-4CA7-881C-3872752F2C46}" presName="level3hierChild" presStyleCnt="0"/>
      <dgm:spPr/>
    </dgm:pt>
    <dgm:pt modelId="{2C1CCA1A-2CBD-4E7D-81A9-DA592784A766}" type="pres">
      <dgm:prSet presAssocID="{433FC866-BFC4-47FD-81FC-6CD195D9EC31}" presName="conn2-1" presStyleLbl="parChTrans1D4" presStyleIdx="0" presStyleCnt="18"/>
      <dgm:spPr/>
      <dgm:t>
        <a:bodyPr/>
        <a:lstStyle/>
        <a:p>
          <a:endParaRPr lang="en-US"/>
        </a:p>
      </dgm:t>
    </dgm:pt>
    <dgm:pt modelId="{0A2B8F2B-7A2F-4F21-8B99-F3DC84AB2A36}" type="pres">
      <dgm:prSet presAssocID="{433FC866-BFC4-47FD-81FC-6CD195D9EC31}" presName="connTx" presStyleLbl="parChTrans1D4" presStyleIdx="0" presStyleCnt="18"/>
      <dgm:spPr/>
      <dgm:t>
        <a:bodyPr/>
        <a:lstStyle/>
        <a:p>
          <a:endParaRPr lang="en-US"/>
        </a:p>
      </dgm:t>
    </dgm:pt>
    <dgm:pt modelId="{2AE5C548-13F2-4578-8FCF-890675747100}" type="pres">
      <dgm:prSet presAssocID="{12E09337-EECD-4649-8F4C-5FFFF908A2F1}" presName="root2" presStyleCnt="0"/>
      <dgm:spPr/>
    </dgm:pt>
    <dgm:pt modelId="{2444CE69-225F-4ECC-BFA7-84468081333F}" type="pres">
      <dgm:prSet presAssocID="{12E09337-EECD-4649-8F4C-5FFFF908A2F1}" presName="LevelTwoTextNode" presStyleLbl="node4" presStyleIdx="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050C8-39E9-420A-9FDA-79237E425430}" type="pres">
      <dgm:prSet presAssocID="{12E09337-EECD-4649-8F4C-5FFFF908A2F1}" presName="level3hierChild" presStyleCnt="0"/>
      <dgm:spPr/>
    </dgm:pt>
    <dgm:pt modelId="{68D028BC-AF4E-49D6-B218-62C5380E71DB}" type="pres">
      <dgm:prSet presAssocID="{65A9A37A-B870-4E0D-8A42-F13ACAE38CB3}" presName="conn2-1" presStyleLbl="parChTrans1D4" presStyleIdx="1" presStyleCnt="18"/>
      <dgm:spPr/>
      <dgm:t>
        <a:bodyPr/>
        <a:lstStyle/>
        <a:p>
          <a:endParaRPr lang="en-US"/>
        </a:p>
      </dgm:t>
    </dgm:pt>
    <dgm:pt modelId="{04CC5EC3-6C93-40C6-AD1A-9884117FBC5F}" type="pres">
      <dgm:prSet presAssocID="{65A9A37A-B870-4E0D-8A42-F13ACAE38CB3}" presName="connTx" presStyleLbl="parChTrans1D4" presStyleIdx="1" presStyleCnt="18"/>
      <dgm:spPr/>
      <dgm:t>
        <a:bodyPr/>
        <a:lstStyle/>
        <a:p>
          <a:endParaRPr lang="en-US"/>
        </a:p>
      </dgm:t>
    </dgm:pt>
    <dgm:pt modelId="{C9F31F8C-7D9B-4BE4-A33B-D9D7D36E2EB4}" type="pres">
      <dgm:prSet presAssocID="{FE27B357-3BD6-4B11-9C1B-9535786DC1F8}" presName="root2" presStyleCnt="0"/>
      <dgm:spPr/>
    </dgm:pt>
    <dgm:pt modelId="{31DEB985-32F6-4354-9769-0257FC233F7D}" type="pres">
      <dgm:prSet presAssocID="{FE27B357-3BD6-4B11-9C1B-9535786DC1F8}" presName="LevelTwoTextNode" presStyleLbl="node4" presStyleIdx="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C6998E-BB94-4FE7-AAB6-3203E85EDF4C}" type="pres">
      <dgm:prSet presAssocID="{FE27B357-3BD6-4B11-9C1B-9535786DC1F8}" presName="level3hierChild" presStyleCnt="0"/>
      <dgm:spPr/>
    </dgm:pt>
    <dgm:pt modelId="{6C4FDFC6-4BD1-40FA-8D55-4B2A2638BC64}" type="pres">
      <dgm:prSet presAssocID="{4BB34CA8-8BBF-4D6D-A740-112521356ED3}" presName="conn2-1" presStyleLbl="parChTrans1D4" presStyleIdx="2" presStyleCnt="18"/>
      <dgm:spPr/>
      <dgm:t>
        <a:bodyPr/>
        <a:lstStyle/>
        <a:p>
          <a:endParaRPr lang="en-US"/>
        </a:p>
      </dgm:t>
    </dgm:pt>
    <dgm:pt modelId="{36C3B8D8-832A-40CE-9E06-B8E75DFC6977}" type="pres">
      <dgm:prSet presAssocID="{4BB34CA8-8BBF-4D6D-A740-112521356ED3}" presName="connTx" presStyleLbl="parChTrans1D4" presStyleIdx="2" presStyleCnt="18"/>
      <dgm:spPr/>
      <dgm:t>
        <a:bodyPr/>
        <a:lstStyle/>
        <a:p>
          <a:endParaRPr lang="en-US"/>
        </a:p>
      </dgm:t>
    </dgm:pt>
    <dgm:pt modelId="{0ACAC550-BAD9-4426-9F48-5DD1DFB1241A}" type="pres">
      <dgm:prSet presAssocID="{0CFCBEEC-C86D-49DD-BA80-938925CE479A}" presName="root2" presStyleCnt="0"/>
      <dgm:spPr/>
    </dgm:pt>
    <dgm:pt modelId="{3C2ADD41-BE7E-4CBF-A4F6-356552787949}" type="pres">
      <dgm:prSet presAssocID="{0CFCBEEC-C86D-49DD-BA80-938925CE479A}" presName="LevelTwoTextNode" presStyleLbl="node4" presStyleIdx="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69A62F-8C85-483B-9F60-2EA811B0896F}" type="pres">
      <dgm:prSet presAssocID="{0CFCBEEC-C86D-49DD-BA80-938925CE479A}" presName="level3hierChild" presStyleCnt="0"/>
      <dgm:spPr/>
    </dgm:pt>
    <dgm:pt modelId="{0ED57830-FE50-497D-A58C-301956E0B5D4}" type="pres">
      <dgm:prSet presAssocID="{0BCB4E68-9FC9-4BF5-85FF-90A0197D67D0}" presName="conn2-1" presStyleLbl="parChTrans1D4" presStyleIdx="3" presStyleCnt="18"/>
      <dgm:spPr/>
      <dgm:t>
        <a:bodyPr/>
        <a:lstStyle/>
        <a:p>
          <a:endParaRPr lang="en-US"/>
        </a:p>
      </dgm:t>
    </dgm:pt>
    <dgm:pt modelId="{49835CD0-73E8-498D-98D5-51059100862D}" type="pres">
      <dgm:prSet presAssocID="{0BCB4E68-9FC9-4BF5-85FF-90A0197D67D0}" presName="connTx" presStyleLbl="parChTrans1D4" presStyleIdx="3" presStyleCnt="18"/>
      <dgm:spPr/>
      <dgm:t>
        <a:bodyPr/>
        <a:lstStyle/>
        <a:p>
          <a:endParaRPr lang="en-US"/>
        </a:p>
      </dgm:t>
    </dgm:pt>
    <dgm:pt modelId="{BB4197F4-0A8B-4566-B167-E334FE3A75C4}" type="pres">
      <dgm:prSet presAssocID="{666DD816-68AE-4FCE-80A8-B26FFACE09CF}" presName="root2" presStyleCnt="0"/>
      <dgm:spPr/>
    </dgm:pt>
    <dgm:pt modelId="{70021AED-508E-4903-A6E1-5135E9602BEA}" type="pres">
      <dgm:prSet presAssocID="{666DD816-68AE-4FCE-80A8-B26FFACE09CF}" presName="LevelTwoTextNode" presStyleLbl="node4" presStyleIdx="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FEF9CD-8515-45C4-B44C-1E452866F931}" type="pres">
      <dgm:prSet presAssocID="{666DD816-68AE-4FCE-80A8-B26FFACE09CF}" presName="level3hierChild" presStyleCnt="0"/>
      <dgm:spPr/>
    </dgm:pt>
    <dgm:pt modelId="{44AED608-08F4-4017-91F6-271299BFB7D2}" type="pres">
      <dgm:prSet presAssocID="{2D5A8D93-4A00-419F-9B32-975279C05180}" presName="conn2-1" presStyleLbl="parChTrans1D4" presStyleIdx="4" presStyleCnt="18"/>
      <dgm:spPr/>
      <dgm:t>
        <a:bodyPr/>
        <a:lstStyle/>
        <a:p>
          <a:endParaRPr lang="en-US"/>
        </a:p>
      </dgm:t>
    </dgm:pt>
    <dgm:pt modelId="{66D0F940-55F0-42E6-B7E1-2CBB5DC5C24F}" type="pres">
      <dgm:prSet presAssocID="{2D5A8D93-4A00-419F-9B32-975279C05180}" presName="connTx" presStyleLbl="parChTrans1D4" presStyleIdx="4" presStyleCnt="18"/>
      <dgm:spPr/>
      <dgm:t>
        <a:bodyPr/>
        <a:lstStyle/>
        <a:p>
          <a:endParaRPr lang="en-US"/>
        </a:p>
      </dgm:t>
    </dgm:pt>
    <dgm:pt modelId="{4A16DB3E-9A42-442B-9245-BBBD84477B26}" type="pres">
      <dgm:prSet presAssocID="{9B156899-B2BB-4EC8-8287-604FCEB61876}" presName="root2" presStyleCnt="0"/>
      <dgm:spPr/>
    </dgm:pt>
    <dgm:pt modelId="{DACEDE11-8BC5-447D-B546-01CEE5AE0B59}" type="pres">
      <dgm:prSet presAssocID="{9B156899-B2BB-4EC8-8287-604FCEB61876}" presName="LevelTwoTextNode" presStyleLbl="node4" presStyleIdx="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025AA5-E94E-4758-88A4-831A138A4F96}" type="pres">
      <dgm:prSet presAssocID="{9B156899-B2BB-4EC8-8287-604FCEB61876}" presName="level3hierChild" presStyleCnt="0"/>
      <dgm:spPr/>
    </dgm:pt>
    <dgm:pt modelId="{A0FF8AFE-515D-4114-9A73-BBDE3FC1E822}" type="pres">
      <dgm:prSet presAssocID="{39C8AA02-D2FF-4D2C-B098-3CA09E4A24DA}" presName="conn2-1" presStyleLbl="parChTrans1D4" presStyleIdx="5" presStyleCnt="18"/>
      <dgm:spPr/>
      <dgm:t>
        <a:bodyPr/>
        <a:lstStyle/>
        <a:p>
          <a:endParaRPr lang="en-US"/>
        </a:p>
      </dgm:t>
    </dgm:pt>
    <dgm:pt modelId="{623DD452-62F8-4DC2-B6B2-EA20305536CB}" type="pres">
      <dgm:prSet presAssocID="{39C8AA02-D2FF-4D2C-B098-3CA09E4A24DA}" presName="connTx" presStyleLbl="parChTrans1D4" presStyleIdx="5" presStyleCnt="18"/>
      <dgm:spPr/>
      <dgm:t>
        <a:bodyPr/>
        <a:lstStyle/>
        <a:p>
          <a:endParaRPr lang="en-US"/>
        </a:p>
      </dgm:t>
    </dgm:pt>
    <dgm:pt modelId="{E02F76C8-5B1F-49C4-9C5A-58369D27A444}" type="pres">
      <dgm:prSet presAssocID="{FA899ECF-9AC9-4985-8186-7C72D9B7B196}" presName="root2" presStyleCnt="0"/>
      <dgm:spPr/>
    </dgm:pt>
    <dgm:pt modelId="{82FBCA52-B597-4726-BF5F-A8C45AF3F73C}" type="pres">
      <dgm:prSet presAssocID="{FA899ECF-9AC9-4985-8186-7C72D9B7B196}" presName="LevelTwoTextNode" presStyleLbl="node4" presStyleIdx="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46819-875F-4686-A96D-D8B1AB461B07}" type="pres">
      <dgm:prSet presAssocID="{FA899ECF-9AC9-4985-8186-7C72D9B7B196}" presName="level3hierChild" presStyleCnt="0"/>
      <dgm:spPr/>
    </dgm:pt>
    <dgm:pt modelId="{63C59A53-AC0B-403E-8BB1-3DD593870589}" type="pres">
      <dgm:prSet presAssocID="{5B892AEF-040E-4EA6-9197-8E21D2002F2D}" presName="conn2-1" presStyleLbl="parChTrans1D4" presStyleIdx="6" presStyleCnt="18"/>
      <dgm:spPr/>
      <dgm:t>
        <a:bodyPr/>
        <a:lstStyle/>
        <a:p>
          <a:endParaRPr lang="en-US"/>
        </a:p>
      </dgm:t>
    </dgm:pt>
    <dgm:pt modelId="{BAF3CDEF-E2C3-4593-A5A9-F0754FF66C62}" type="pres">
      <dgm:prSet presAssocID="{5B892AEF-040E-4EA6-9197-8E21D2002F2D}" presName="connTx" presStyleLbl="parChTrans1D4" presStyleIdx="6" presStyleCnt="18"/>
      <dgm:spPr/>
      <dgm:t>
        <a:bodyPr/>
        <a:lstStyle/>
        <a:p>
          <a:endParaRPr lang="en-US"/>
        </a:p>
      </dgm:t>
    </dgm:pt>
    <dgm:pt modelId="{0915D9E1-8B7C-4281-BAAF-A17D9DF2496A}" type="pres">
      <dgm:prSet presAssocID="{BE9C1B52-13D9-47E5-8534-81592B3C79FE}" presName="root2" presStyleCnt="0"/>
      <dgm:spPr/>
    </dgm:pt>
    <dgm:pt modelId="{66CCFF7D-C640-4C7F-9783-D81C78B99564}" type="pres">
      <dgm:prSet presAssocID="{BE9C1B52-13D9-47E5-8534-81592B3C79FE}" presName="LevelTwoTextNode" presStyleLbl="node4" presStyleIdx="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11C73D-08D4-4D52-8D9C-41F8C2D27194}" type="pres">
      <dgm:prSet presAssocID="{BE9C1B52-13D9-47E5-8534-81592B3C79FE}" presName="level3hierChild" presStyleCnt="0"/>
      <dgm:spPr/>
    </dgm:pt>
    <dgm:pt modelId="{D292FD40-13E6-483E-99BE-89E328EA19F8}" type="pres">
      <dgm:prSet presAssocID="{00E45D62-2A0F-4B2F-AC26-D9A2B34A803E}" presName="conn2-1" presStyleLbl="parChTrans1D4" presStyleIdx="7" presStyleCnt="18"/>
      <dgm:spPr/>
      <dgm:t>
        <a:bodyPr/>
        <a:lstStyle/>
        <a:p>
          <a:endParaRPr lang="en-US"/>
        </a:p>
      </dgm:t>
    </dgm:pt>
    <dgm:pt modelId="{4E47A976-7EDD-49BA-825D-EB04F765CA40}" type="pres">
      <dgm:prSet presAssocID="{00E45D62-2A0F-4B2F-AC26-D9A2B34A803E}" presName="connTx" presStyleLbl="parChTrans1D4" presStyleIdx="7" presStyleCnt="18"/>
      <dgm:spPr/>
      <dgm:t>
        <a:bodyPr/>
        <a:lstStyle/>
        <a:p>
          <a:endParaRPr lang="en-US"/>
        </a:p>
      </dgm:t>
    </dgm:pt>
    <dgm:pt modelId="{01471323-A446-4ED3-B1C7-E7109A345678}" type="pres">
      <dgm:prSet presAssocID="{5E2C1B03-B722-4C98-862F-847AD1927CDE}" presName="root2" presStyleCnt="0"/>
      <dgm:spPr/>
    </dgm:pt>
    <dgm:pt modelId="{E4EC862F-BECD-4989-9804-743707CDC4CF}" type="pres">
      <dgm:prSet presAssocID="{5E2C1B03-B722-4C98-862F-847AD1927CDE}" presName="LevelTwoTextNode" presStyleLbl="node4" presStyleIdx="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1EEFED-E019-45C5-959D-87FB9D0A76FC}" type="pres">
      <dgm:prSet presAssocID="{5E2C1B03-B722-4C98-862F-847AD1927CDE}" presName="level3hierChild" presStyleCnt="0"/>
      <dgm:spPr/>
    </dgm:pt>
    <dgm:pt modelId="{75854EC6-2245-4DDD-AAB4-1CA4AD3E7AF0}" type="pres">
      <dgm:prSet presAssocID="{4C5B40B3-FF6C-413A-AB4F-9EE3F98B7EDB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0172B1A2-FA81-4DF5-925E-1889099CAE96}" type="pres">
      <dgm:prSet presAssocID="{4C5B40B3-FF6C-413A-AB4F-9EE3F98B7EDB}" presName="connTx" presStyleLbl="parChTrans1D3" presStyleIdx="1" presStyleCnt="4"/>
      <dgm:spPr/>
      <dgm:t>
        <a:bodyPr/>
        <a:lstStyle/>
        <a:p>
          <a:endParaRPr lang="en-US"/>
        </a:p>
      </dgm:t>
    </dgm:pt>
    <dgm:pt modelId="{8D8BAFD0-F59E-41FE-A465-F1209EDA12B3}" type="pres">
      <dgm:prSet presAssocID="{EDA303E6-D15E-42F7-8E3E-68046823820F}" presName="root2" presStyleCnt="0"/>
      <dgm:spPr/>
    </dgm:pt>
    <dgm:pt modelId="{DA661E53-20FE-4CF4-B8C5-5B0A4D6F192C}" type="pres">
      <dgm:prSet presAssocID="{EDA303E6-D15E-42F7-8E3E-68046823820F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CC3DD6-CBFF-4A75-8810-719CF0306C47}" type="pres">
      <dgm:prSet presAssocID="{EDA303E6-D15E-42F7-8E3E-68046823820F}" presName="level3hierChild" presStyleCnt="0"/>
      <dgm:spPr/>
    </dgm:pt>
    <dgm:pt modelId="{4DE1F9A8-84F0-426D-95CA-47D260B96351}" type="pres">
      <dgm:prSet presAssocID="{D67688B9-4DDB-4E00-A2F0-EF8CCD67DA6A}" presName="conn2-1" presStyleLbl="parChTrans1D4" presStyleIdx="8" presStyleCnt="18"/>
      <dgm:spPr/>
      <dgm:t>
        <a:bodyPr/>
        <a:lstStyle/>
        <a:p>
          <a:endParaRPr lang="en-US"/>
        </a:p>
      </dgm:t>
    </dgm:pt>
    <dgm:pt modelId="{ECF070F8-37A7-4A92-B9BE-324B34705566}" type="pres">
      <dgm:prSet presAssocID="{D67688B9-4DDB-4E00-A2F0-EF8CCD67DA6A}" presName="connTx" presStyleLbl="parChTrans1D4" presStyleIdx="8" presStyleCnt="18"/>
      <dgm:spPr/>
      <dgm:t>
        <a:bodyPr/>
        <a:lstStyle/>
        <a:p>
          <a:endParaRPr lang="en-US"/>
        </a:p>
      </dgm:t>
    </dgm:pt>
    <dgm:pt modelId="{521EEE1D-D456-4058-86AF-EF14FD76AAC5}" type="pres">
      <dgm:prSet presAssocID="{F6087630-340E-43CC-961B-AECD2C74E433}" presName="root2" presStyleCnt="0"/>
      <dgm:spPr/>
    </dgm:pt>
    <dgm:pt modelId="{54769CFE-89DA-4355-AD19-0F86B9F5D55E}" type="pres">
      <dgm:prSet presAssocID="{F6087630-340E-43CC-961B-AECD2C74E433}" presName="LevelTwoTextNode" presStyleLbl="node4" presStyleIdx="8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0E7471-E050-4C61-AA7A-8D0742AB734F}" type="pres">
      <dgm:prSet presAssocID="{F6087630-340E-43CC-961B-AECD2C74E433}" presName="level3hierChild" presStyleCnt="0"/>
      <dgm:spPr/>
    </dgm:pt>
    <dgm:pt modelId="{114A956C-A37F-49A7-A341-EF8B8CF3BAFA}" type="pres">
      <dgm:prSet presAssocID="{3F7EF12E-5C50-47D7-9452-45C5D06E24EF}" presName="conn2-1" presStyleLbl="parChTrans1D4" presStyleIdx="9" presStyleCnt="18"/>
      <dgm:spPr/>
      <dgm:t>
        <a:bodyPr/>
        <a:lstStyle/>
        <a:p>
          <a:endParaRPr lang="en-US"/>
        </a:p>
      </dgm:t>
    </dgm:pt>
    <dgm:pt modelId="{B43F6BAF-0427-4B83-9DC8-C02E098F05EA}" type="pres">
      <dgm:prSet presAssocID="{3F7EF12E-5C50-47D7-9452-45C5D06E24EF}" presName="connTx" presStyleLbl="parChTrans1D4" presStyleIdx="9" presStyleCnt="18"/>
      <dgm:spPr/>
      <dgm:t>
        <a:bodyPr/>
        <a:lstStyle/>
        <a:p>
          <a:endParaRPr lang="en-US"/>
        </a:p>
      </dgm:t>
    </dgm:pt>
    <dgm:pt modelId="{109327FF-9098-46A1-8D99-BB989FDEF0DC}" type="pres">
      <dgm:prSet presAssocID="{07DF7D3E-F323-48DC-9742-7ABE8EEA5F11}" presName="root2" presStyleCnt="0"/>
      <dgm:spPr/>
    </dgm:pt>
    <dgm:pt modelId="{5BC09F36-187C-44A1-A4F0-0C20763BC8B7}" type="pres">
      <dgm:prSet presAssocID="{07DF7D3E-F323-48DC-9742-7ABE8EEA5F11}" presName="LevelTwoTextNode" presStyleLbl="node4" presStyleIdx="9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2A7B4E-CC2C-4ED2-9974-1C8C63FEA9CD}" type="pres">
      <dgm:prSet presAssocID="{07DF7D3E-F323-48DC-9742-7ABE8EEA5F11}" presName="level3hierChild" presStyleCnt="0"/>
      <dgm:spPr/>
    </dgm:pt>
    <dgm:pt modelId="{64CF1E33-01EC-43A4-9BA6-063BB19DBE79}" type="pres">
      <dgm:prSet presAssocID="{0C2AD7B5-A10C-49CE-83DC-EDB7B008846C}" presName="conn2-1" presStyleLbl="parChTrans1D4" presStyleIdx="10" presStyleCnt="18"/>
      <dgm:spPr/>
      <dgm:t>
        <a:bodyPr/>
        <a:lstStyle/>
        <a:p>
          <a:endParaRPr lang="en-US"/>
        </a:p>
      </dgm:t>
    </dgm:pt>
    <dgm:pt modelId="{E7005ADA-9439-45AB-92F7-D7EA75D1BF3D}" type="pres">
      <dgm:prSet presAssocID="{0C2AD7B5-A10C-49CE-83DC-EDB7B008846C}" presName="connTx" presStyleLbl="parChTrans1D4" presStyleIdx="10" presStyleCnt="18"/>
      <dgm:spPr/>
      <dgm:t>
        <a:bodyPr/>
        <a:lstStyle/>
        <a:p>
          <a:endParaRPr lang="en-US"/>
        </a:p>
      </dgm:t>
    </dgm:pt>
    <dgm:pt modelId="{B8B3A64C-B656-4DE1-85C9-9B9F199458E8}" type="pres">
      <dgm:prSet presAssocID="{289DC1F3-AF16-4DCF-8CA2-C51F95E47090}" presName="root2" presStyleCnt="0"/>
      <dgm:spPr/>
    </dgm:pt>
    <dgm:pt modelId="{C8B244F4-0B52-4E53-BF8E-A11202F680C8}" type="pres">
      <dgm:prSet presAssocID="{289DC1F3-AF16-4DCF-8CA2-C51F95E47090}" presName="LevelTwoTextNode" presStyleLbl="node4" presStyleIdx="1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4603F-B4EF-48AD-B078-DA347AAB62CE}" type="pres">
      <dgm:prSet presAssocID="{289DC1F3-AF16-4DCF-8CA2-C51F95E47090}" presName="level3hierChild" presStyleCnt="0"/>
      <dgm:spPr/>
    </dgm:pt>
    <dgm:pt modelId="{FC23B113-3875-4596-AD06-C8D387361A0F}" type="pres">
      <dgm:prSet presAssocID="{A34BD413-84FE-4E3F-9B22-301864BE8DD1}" presName="conn2-1" presStyleLbl="parChTrans1D4" presStyleIdx="11" presStyleCnt="18"/>
      <dgm:spPr/>
      <dgm:t>
        <a:bodyPr/>
        <a:lstStyle/>
        <a:p>
          <a:endParaRPr lang="en-US"/>
        </a:p>
      </dgm:t>
    </dgm:pt>
    <dgm:pt modelId="{CF665C62-397F-4BCA-AA53-66DB49B98E01}" type="pres">
      <dgm:prSet presAssocID="{A34BD413-84FE-4E3F-9B22-301864BE8DD1}" presName="connTx" presStyleLbl="parChTrans1D4" presStyleIdx="11" presStyleCnt="18"/>
      <dgm:spPr/>
      <dgm:t>
        <a:bodyPr/>
        <a:lstStyle/>
        <a:p>
          <a:endParaRPr lang="en-US"/>
        </a:p>
      </dgm:t>
    </dgm:pt>
    <dgm:pt modelId="{C96A54C9-CB37-4E3D-ADC3-4FE6DAD897DD}" type="pres">
      <dgm:prSet presAssocID="{90897F6F-34F3-4AEF-85FD-C399FDE1621C}" presName="root2" presStyleCnt="0"/>
      <dgm:spPr/>
    </dgm:pt>
    <dgm:pt modelId="{9AA74A9E-5FF5-4235-97E3-755EBE56F35F}" type="pres">
      <dgm:prSet presAssocID="{90897F6F-34F3-4AEF-85FD-C399FDE1621C}" presName="LevelTwoTextNode" presStyleLbl="node4" presStyleIdx="1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F7F3A4-7D76-40E5-92FF-D9C8D4FB8D7E}" type="pres">
      <dgm:prSet presAssocID="{90897F6F-34F3-4AEF-85FD-C399FDE1621C}" presName="level3hierChild" presStyleCnt="0"/>
      <dgm:spPr/>
    </dgm:pt>
    <dgm:pt modelId="{A17C43B4-D4C3-4CE2-BD2E-BEEE4EF4DCF1}" type="pres">
      <dgm:prSet presAssocID="{DA45C02D-6711-4324-BE3E-663FD82B7CA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41A931A-8B2C-4A7B-8F90-73C0333BBE14}" type="pres">
      <dgm:prSet presAssocID="{DA45C02D-6711-4324-BE3E-663FD82B7C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253703F-9568-4E37-8B11-6AAE31842368}" type="pres">
      <dgm:prSet presAssocID="{FB2A4781-E242-4240-B3E4-CA5AD3AE9089}" presName="root2" presStyleCnt="0"/>
      <dgm:spPr/>
    </dgm:pt>
    <dgm:pt modelId="{BDE50B1F-6CA6-4E50-A525-2EBAB00C8166}" type="pres">
      <dgm:prSet presAssocID="{FB2A4781-E242-4240-B3E4-CA5AD3AE908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9576C-BBB2-4B2D-B1DF-F9B70401887B}" type="pres">
      <dgm:prSet presAssocID="{FB2A4781-E242-4240-B3E4-CA5AD3AE9089}" presName="level3hierChild" presStyleCnt="0"/>
      <dgm:spPr/>
    </dgm:pt>
    <dgm:pt modelId="{21E33754-D616-4F64-9164-5B56392E22F2}" type="pres">
      <dgm:prSet presAssocID="{B4E3AA29-0A4D-41B8-8FBB-63950B0C2FD9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2303C18-2AF9-45AF-B112-9AA55C8861C2}" type="pres">
      <dgm:prSet presAssocID="{B4E3AA29-0A4D-41B8-8FBB-63950B0C2FD9}" presName="connTx" presStyleLbl="parChTrans1D3" presStyleIdx="2" presStyleCnt="4"/>
      <dgm:spPr/>
      <dgm:t>
        <a:bodyPr/>
        <a:lstStyle/>
        <a:p>
          <a:endParaRPr lang="en-US"/>
        </a:p>
      </dgm:t>
    </dgm:pt>
    <dgm:pt modelId="{6C00566F-340B-4317-B4B2-164A6DF8603D}" type="pres">
      <dgm:prSet presAssocID="{B36A34A2-999C-4AB8-9DE5-B69498C6AA75}" presName="root2" presStyleCnt="0"/>
      <dgm:spPr/>
    </dgm:pt>
    <dgm:pt modelId="{26934641-33B4-4EEA-9297-8EEDAE828A6D}" type="pres">
      <dgm:prSet presAssocID="{B36A34A2-999C-4AB8-9DE5-B69498C6AA75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6A98C-004A-4DE9-A5D2-A3076848E3FE}" type="pres">
      <dgm:prSet presAssocID="{B36A34A2-999C-4AB8-9DE5-B69498C6AA75}" presName="level3hierChild" presStyleCnt="0"/>
      <dgm:spPr/>
    </dgm:pt>
    <dgm:pt modelId="{053359F3-6D79-455E-BFE3-58523BA25284}" type="pres">
      <dgm:prSet presAssocID="{DA24A882-EB21-4FEE-BBB9-7B44352BA3D8}" presName="conn2-1" presStyleLbl="parChTrans1D4" presStyleIdx="12" presStyleCnt="18"/>
      <dgm:spPr/>
      <dgm:t>
        <a:bodyPr/>
        <a:lstStyle/>
        <a:p>
          <a:endParaRPr lang="en-US"/>
        </a:p>
      </dgm:t>
    </dgm:pt>
    <dgm:pt modelId="{5718EA9F-05A0-4E57-877A-054C79BC73B6}" type="pres">
      <dgm:prSet presAssocID="{DA24A882-EB21-4FEE-BBB9-7B44352BA3D8}" presName="connTx" presStyleLbl="parChTrans1D4" presStyleIdx="12" presStyleCnt="18"/>
      <dgm:spPr/>
      <dgm:t>
        <a:bodyPr/>
        <a:lstStyle/>
        <a:p>
          <a:endParaRPr lang="en-US"/>
        </a:p>
      </dgm:t>
    </dgm:pt>
    <dgm:pt modelId="{2A87BBA8-CB74-437D-AB72-4D432D359CF3}" type="pres">
      <dgm:prSet presAssocID="{D723BC8F-13EE-42EF-854A-D7380502F7D7}" presName="root2" presStyleCnt="0"/>
      <dgm:spPr/>
    </dgm:pt>
    <dgm:pt modelId="{2B47632D-766E-44F8-B765-242BD1B9E172}" type="pres">
      <dgm:prSet presAssocID="{D723BC8F-13EE-42EF-854A-D7380502F7D7}" presName="LevelTwoTextNode" presStyleLbl="node4" presStyleIdx="1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3FA19E-7F7C-4238-8E84-DEF45A0E739A}" type="pres">
      <dgm:prSet presAssocID="{D723BC8F-13EE-42EF-854A-D7380502F7D7}" presName="level3hierChild" presStyleCnt="0"/>
      <dgm:spPr/>
    </dgm:pt>
    <dgm:pt modelId="{B8F3E496-1A1B-49E2-85F8-4042BBFCF127}" type="pres">
      <dgm:prSet presAssocID="{0E5668F3-4154-4BCE-B011-35957D4BF8F9}" presName="conn2-1" presStyleLbl="parChTrans1D4" presStyleIdx="13" presStyleCnt="18"/>
      <dgm:spPr/>
      <dgm:t>
        <a:bodyPr/>
        <a:lstStyle/>
        <a:p>
          <a:endParaRPr lang="en-US"/>
        </a:p>
      </dgm:t>
    </dgm:pt>
    <dgm:pt modelId="{0129BD61-7DE1-4654-B736-CC52CC0ACC33}" type="pres">
      <dgm:prSet presAssocID="{0E5668F3-4154-4BCE-B011-35957D4BF8F9}" presName="connTx" presStyleLbl="parChTrans1D4" presStyleIdx="13" presStyleCnt="18"/>
      <dgm:spPr/>
      <dgm:t>
        <a:bodyPr/>
        <a:lstStyle/>
        <a:p>
          <a:endParaRPr lang="en-US"/>
        </a:p>
      </dgm:t>
    </dgm:pt>
    <dgm:pt modelId="{CA4BFC5B-B860-40BE-8146-01B01D6CE0E1}" type="pres">
      <dgm:prSet presAssocID="{1DE6D791-0230-4A4F-9345-D88D8DA9674C}" presName="root2" presStyleCnt="0"/>
      <dgm:spPr/>
    </dgm:pt>
    <dgm:pt modelId="{0C6ACF48-4AEB-4021-B578-DEA8E3CE6144}" type="pres">
      <dgm:prSet presAssocID="{1DE6D791-0230-4A4F-9345-D88D8DA9674C}" presName="LevelTwoTextNode" presStyleLbl="node4" presStyleIdx="1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A564FD-FBCB-4C56-8B26-4514F19746DE}" type="pres">
      <dgm:prSet presAssocID="{1DE6D791-0230-4A4F-9345-D88D8DA9674C}" presName="level3hierChild" presStyleCnt="0"/>
      <dgm:spPr/>
    </dgm:pt>
    <dgm:pt modelId="{A487E730-A733-43CC-A262-3274C7F7E972}" type="pres">
      <dgm:prSet presAssocID="{B2704EAE-1917-45F4-B7CE-FD16AC027545}" presName="conn2-1" presStyleLbl="parChTrans1D4" presStyleIdx="14" presStyleCnt="18"/>
      <dgm:spPr/>
      <dgm:t>
        <a:bodyPr/>
        <a:lstStyle/>
        <a:p>
          <a:endParaRPr lang="en-US"/>
        </a:p>
      </dgm:t>
    </dgm:pt>
    <dgm:pt modelId="{716CE207-D4B6-4C74-ABB5-64759A96B1B1}" type="pres">
      <dgm:prSet presAssocID="{B2704EAE-1917-45F4-B7CE-FD16AC027545}" presName="connTx" presStyleLbl="parChTrans1D4" presStyleIdx="14" presStyleCnt="18"/>
      <dgm:spPr/>
      <dgm:t>
        <a:bodyPr/>
        <a:lstStyle/>
        <a:p>
          <a:endParaRPr lang="en-US"/>
        </a:p>
      </dgm:t>
    </dgm:pt>
    <dgm:pt modelId="{9123F8D2-33E3-4C65-B20D-97E0E64EAF7A}" type="pres">
      <dgm:prSet presAssocID="{E24E23B8-4E56-411D-B725-4B88499B1214}" presName="root2" presStyleCnt="0"/>
      <dgm:spPr/>
    </dgm:pt>
    <dgm:pt modelId="{A456B765-3BA3-44B3-84E0-50C5D5C51371}" type="pres">
      <dgm:prSet presAssocID="{E24E23B8-4E56-411D-B725-4B88499B1214}" presName="LevelTwoTextNode" presStyleLbl="node4" presStyleIdx="1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CE32BD-0ED3-46F6-98E7-2BF5CE4C64A5}" type="pres">
      <dgm:prSet presAssocID="{E24E23B8-4E56-411D-B725-4B88499B1214}" presName="level3hierChild" presStyleCnt="0"/>
      <dgm:spPr/>
    </dgm:pt>
    <dgm:pt modelId="{BF6FC620-75DE-47B1-82D7-874D85F47902}" type="pres">
      <dgm:prSet presAssocID="{3605DAFD-5AC9-434B-8203-58724A25914E}" presName="conn2-1" presStyleLbl="parChTrans1D4" presStyleIdx="15" presStyleCnt="18"/>
      <dgm:spPr/>
      <dgm:t>
        <a:bodyPr/>
        <a:lstStyle/>
        <a:p>
          <a:endParaRPr lang="en-US"/>
        </a:p>
      </dgm:t>
    </dgm:pt>
    <dgm:pt modelId="{1101A2E1-7FA8-4E58-9424-A55A2152DFB8}" type="pres">
      <dgm:prSet presAssocID="{3605DAFD-5AC9-434B-8203-58724A25914E}" presName="connTx" presStyleLbl="parChTrans1D4" presStyleIdx="15" presStyleCnt="18"/>
      <dgm:spPr/>
      <dgm:t>
        <a:bodyPr/>
        <a:lstStyle/>
        <a:p>
          <a:endParaRPr lang="en-US"/>
        </a:p>
      </dgm:t>
    </dgm:pt>
    <dgm:pt modelId="{A22A26AC-8397-4792-A6E4-6B7F43BAC41D}" type="pres">
      <dgm:prSet presAssocID="{7F41B97C-F15B-466E-92D5-1E1E1802E353}" presName="root2" presStyleCnt="0"/>
      <dgm:spPr/>
    </dgm:pt>
    <dgm:pt modelId="{DACAD524-F2FD-4E9A-853D-E51F7CDCBD24}" type="pres">
      <dgm:prSet presAssocID="{7F41B97C-F15B-466E-92D5-1E1E1802E353}" presName="LevelTwoTextNode" presStyleLbl="node4" presStyleIdx="1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5E0C67-2765-464E-A2F7-A74416A7652A}" type="pres">
      <dgm:prSet presAssocID="{7F41B97C-F15B-466E-92D5-1E1E1802E353}" presName="level3hierChild" presStyleCnt="0"/>
      <dgm:spPr/>
    </dgm:pt>
    <dgm:pt modelId="{DE4971B0-1743-4A6B-9AAB-5B264D6ADADE}" type="pres">
      <dgm:prSet presAssocID="{22877D58-B7E6-438B-8334-3A5CEF4605A2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AF477033-305E-4A63-8D3A-C5758A5D043E}" type="pres">
      <dgm:prSet presAssocID="{22877D58-B7E6-438B-8334-3A5CEF4605A2}" presName="connTx" presStyleLbl="parChTrans1D3" presStyleIdx="3" presStyleCnt="4"/>
      <dgm:spPr/>
      <dgm:t>
        <a:bodyPr/>
        <a:lstStyle/>
        <a:p>
          <a:endParaRPr lang="en-US"/>
        </a:p>
      </dgm:t>
    </dgm:pt>
    <dgm:pt modelId="{C5AEED21-C89F-47CF-8500-E708CE09EC94}" type="pres">
      <dgm:prSet presAssocID="{10F72C83-650D-4C86-929E-9A8003955B87}" presName="root2" presStyleCnt="0"/>
      <dgm:spPr/>
    </dgm:pt>
    <dgm:pt modelId="{7293161A-3FC3-40A8-B29C-1D13C33E2BC9}" type="pres">
      <dgm:prSet presAssocID="{10F72C83-650D-4C86-929E-9A8003955B87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8D7A78-F5C9-43CA-BA7F-AAC72DEE500B}" type="pres">
      <dgm:prSet presAssocID="{10F72C83-650D-4C86-929E-9A8003955B87}" presName="level3hierChild" presStyleCnt="0"/>
      <dgm:spPr/>
    </dgm:pt>
    <dgm:pt modelId="{197EA1E6-E81C-4A5B-9264-84785254C348}" type="pres">
      <dgm:prSet presAssocID="{D9B51D96-026D-4867-8C37-29BCCC3FE603}" presName="conn2-1" presStyleLbl="parChTrans1D4" presStyleIdx="16" presStyleCnt="18"/>
      <dgm:spPr/>
      <dgm:t>
        <a:bodyPr/>
        <a:lstStyle/>
        <a:p>
          <a:endParaRPr lang="en-US"/>
        </a:p>
      </dgm:t>
    </dgm:pt>
    <dgm:pt modelId="{756FD982-1B0A-4387-82AF-EBD184210DB7}" type="pres">
      <dgm:prSet presAssocID="{D9B51D96-026D-4867-8C37-29BCCC3FE603}" presName="connTx" presStyleLbl="parChTrans1D4" presStyleIdx="16" presStyleCnt="18"/>
      <dgm:spPr/>
      <dgm:t>
        <a:bodyPr/>
        <a:lstStyle/>
        <a:p>
          <a:endParaRPr lang="en-US"/>
        </a:p>
      </dgm:t>
    </dgm:pt>
    <dgm:pt modelId="{EC575683-DA47-4ADE-870B-ACE084E2D771}" type="pres">
      <dgm:prSet presAssocID="{12F99DFE-9B0A-4EB9-8A83-79B21468C88B}" presName="root2" presStyleCnt="0"/>
      <dgm:spPr/>
    </dgm:pt>
    <dgm:pt modelId="{18884E18-B83F-4229-A0CA-A8FF1F669E15}" type="pres">
      <dgm:prSet presAssocID="{12F99DFE-9B0A-4EB9-8A83-79B21468C88B}" presName="LevelTwoTextNode" presStyleLbl="node4" presStyleIdx="1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58C6A9-7B97-45F3-8809-85F9583A5191}" type="pres">
      <dgm:prSet presAssocID="{12F99DFE-9B0A-4EB9-8A83-79B21468C88B}" presName="level3hierChild" presStyleCnt="0"/>
      <dgm:spPr/>
    </dgm:pt>
    <dgm:pt modelId="{11267C3B-6F1D-4BE2-B951-E761FAA3BA38}" type="pres">
      <dgm:prSet presAssocID="{398F3977-4469-4DEE-B6A2-9C5448EBCF7B}" presName="conn2-1" presStyleLbl="parChTrans1D4" presStyleIdx="17" presStyleCnt="18"/>
      <dgm:spPr/>
      <dgm:t>
        <a:bodyPr/>
        <a:lstStyle/>
        <a:p>
          <a:endParaRPr lang="en-US"/>
        </a:p>
      </dgm:t>
    </dgm:pt>
    <dgm:pt modelId="{0BDBDBC5-3006-478C-9DB8-4CF6066D9E6A}" type="pres">
      <dgm:prSet presAssocID="{398F3977-4469-4DEE-B6A2-9C5448EBCF7B}" presName="connTx" presStyleLbl="parChTrans1D4" presStyleIdx="17" presStyleCnt="18"/>
      <dgm:spPr/>
      <dgm:t>
        <a:bodyPr/>
        <a:lstStyle/>
        <a:p>
          <a:endParaRPr lang="en-US"/>
        </a:p>
      </dgm:t>
    </dgm:pt>
    <dgm:pt modelId="{E1ED979A-4AB5-412F-B883-19F016E0BA03}" type="pres">
      <dgm:prSet presAssocID="{432A1294-3AF8-43CB-9A0C-AB966946C9D6}" presName="root2" presStyleCnt="0"/>
      <dgm:spPr/>
    </dgm:pt>
    <dgm:pt modelId="{567B6BDA-ACDB-4923-9B5D-154FF84F74CC}" type="pres">
      <dgm:prSet presAssocID="{432A1294-3AF8-43CB-9A0C-AB966946C9D6}" presName="LevelTwoTextNode" presStyleLbl="node4" presStyleIdx="1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70FE6-29B7-4D0E-9121-3DC28F9EC4E2}" type="pres">
      <dgm:prSet presAssocID="{432A1294-3AF8-43CB-9A0C-AB966946C9D6}" presName="level3hierChild" presStyleCnt="0"/>
      <dgm:spPr/>
    </dgm:pt>
  </dgm:ptLst>
  <dgm:cxnLst>
    <dgm:cxn modelId="{F62D9F7A-6848-487F-961B-22C926E189E1}" type="presOf" srcId="{D9B51D96-026D-4867-8C37-29BCCC3FE603}" destId="{197EA1E6-E81C-4A5B-9264-84785254C348}" srcOrd="0" destOrd="0" presId="urn:microsoft.com/office/officeart/2005/8/layout/hierarchy2"/>
    <dgm:cxn modelId="{E8B975BD-52F3-49EC-81C1-B2AF5CB58387}" type="presOf" srcId="{B2704EAE-1917-45F4-B7CE-FD16AC027545}" destId="{716CE207-D4B6-4C74-ABB5-64759A96B1B1}" srcOrd="1" destOrd="0" presId="urn:microsoft.com/office/officeart/2005/8/layout/hierarchy2"/>
    <dgm:cxn modelId="{4B06C49B-A3BC-420C-81A1-CCEE3E9C3634}" type="presOf" srcId="{5B892AEF-040E-4EA6-9197-8E21D2002F2D}" destId="{BAF3CDEF-E2C3-4593-A5A9-F0754FF66C62}" srcOrd="1" destOrd="0" presId="urn:microsoft.com/office/officeart/2005/8/layout/hierarchy2"/>
    <dgm:cxn modelId="{FDFFF052-DF41-4F74-9EBE-56190CCABBF2}" type="presOf" srcId="{433FC866-BFC4-47FD-81FC-6CD195D9EC31}" destId="{2C1CCA1A-2CBD-4E7D-81A9-DA592784A766}" srcOrd="0" destOrd="0" presId="urn:microsoft.com/office/officeart/2005/8/layout/hierarchy2"/>
    <dgm:cxn modelId="{7F033C16-F1F4-40B5-882C-A924E5E95DAE}" type="presOf" srcId="{DA45C02D-6711-4324-BE3E-663FD82B7CA7}" destId="{A17C43B4-D4C3-4CE2-BD2E-BEEE4EF4DCF1}" srcOrd="0" destOrd="0" presId="urn:microsoft.com/office/officeart/2005/8/layout/hierarchy2"/>
    <dgm:cxn modelId="{C30A8261-5825-4AB5-A026-E9CED45409A3}" type="presOf" srcId="{00E45D62-2A0F-4B2F-AC26-D9A2B34A803E}" destId="{D292FD40-13E6-483E-99BE-89E328EA19F8}" srcOrd="0" destOrd="0" presId="urn:microsoft.com/office/officeart/2005/8/layout/hierarchy2"/>
    <dgm:cxn modelId="{598ABD35-EAD7-448C-94F9-42B75AEE8B88}" srcId="{26B82F6F-32E9-42F2-9704-899DF8E48E35}" destId="{CA477BF0-3D21-4CA7-881C-3872752F2C46}" srcOrd="0" destOrd="0" parTransId="{EC14112B-FE60-48A6-9EAE-2CAEAF8B15BD}" sibTransId="{000B0F56-EFD4-4474-8DC4-0F4BFDD84CB1}"/>
    <dgm:cxn modelId="{AB0C4E30-38AC-4068-851D-4FA5CD170A2B}" type="presOf" srcId="{B4E3AA29-0A4D-41B8-8FBB-63950B0C2FD9}" destId="{12303C18-2AF9-45AF-B112-9AA55C8861C2}" srcOrd="1" destOrd="0" presId="urn:microsoft.com/office/officeart/2005/8/layout/hierarchy2"/>
    <dgm:cxn modelId="{DAF583DB-D69E-4104-AD0E-1B8C8E43734B}" srcId="{FA899ECF-9AC9-4985-8186-7C72D9B7B196}" destId="{BE9C1B52-13D9-47E5-8534-81592B3C79FE}" srcOrd="0" destOrd="0" parTransId="{5B892AEF-040E-4EA6-9197-8E21D2002F2D}" sibTransId="{6BDEC5B3-0280-4CE1-A09B-086E85AC0FF1}"/>
    <dgm:cxn modelId="{D641A63A-DABE-4A71-96D2-C939E1C5415A}" type="presOf" srcId="{B2704EAE-1917-45F4-B7CE-FD16AC027545}" destId="{A487E730-A733-43CC-A262-3274C7F7E972}" srcOrd="0" destOrd="0" presId="urn:microsoft.com/office/officeart/2005/8/layout/hierarchy2"/>
    <dgm:cxn modelId="{ACD034A1-6325-49AC-9A95-70BAE3A93D5A}" type="presOf" srcId="{9B156899-B2BB-4EC8-8287-604FCEB61876}" destId="{DACEDE11-8BC5-447D-B546-01CEE5AE0B59}" srcOrd="0" destOrd="0" presId="urn:microsoft.com/office/officeart/2005/8/layout/hierarchy2"/>
    <dgm:cxn modelId="{483A07EA-33E3-4A2C-8667-8CB350187BED}" type="presOf" srcId="{398F3977-4469-4DEE-B6A2-9C5448EBCF7B}" destId="{0BDBDBC5-3006-478C-9DB8-4CF6066D9E6A}" srcOrd="1" destOrd="0" presId="urn:microsoft.com/office/officeart/2005/8/layout/hierarchy2"/>
    <dgm:cxn modelId="{8B15B58B-0B21-4FA8-9B2F-82CB4B2FEF96}" srcId="{26B82F6F-32E9-42F2-9704-899DF8E48E35}" destId="{EDA303E6-D15E-42F7-8E3E-68046823820F}" srcOrd="1" destOrd="0" parTransId="{4C5B40B3-FF6C-413A-AB4F-9EE3F98B7EDB}" sibTransId="{C1952745-072D-40EB-B798-948CD708032E}"/>
    <dgm:cxn modelId="{37F8BBD4-D7C0-4499-A58A-4332FE103218}" type="presOf" srcId="{4C5B40B3-FF6C-413A-AB4F-9EE3F98B7EDB}" destId="{75854EC6-2245-4DDD-AAB4-1CA4AD3E7AF0}" srcOrd="0" destOrd="0" presId="urn:microsoft.com/office/officeart/2005/8/layout/hierarchy2"/>
    <dgm:cxn modelId="{06748077-C479-4682-83FF-13EF63D61D79}" type="presOf" srcId="{12F99DFE-9B0A-4EB9-8A83-79B21468C88B}" destId="{18884E18-B83F-4229-A0CA-A8FF1F669E15}" srcOrd="0" destOrd="0" presId="urn:microsoft.com/office/officeart/2005/8/layout/hierarchy2"/>
    <dgm:cxn modelId="{7B03CE29-439A-48D0-BF49-C3ABD0387030}" type="presOf" srcId="{0E5668F3-4154-4BCE-B011-35957D4BF8F9}" destId="{B8F3E496-1A1B-49E2-85F8-4042BBFCF127}" srcOrd="0" destOrd="0" presId="urn:microsoft.com/office/officeart/2005/8/layout/hierarchy2"/>
    <dgm:cxn modelId="{7E0E26F9-7967-42FD-953B-1B2F84B5238D}" type="presOf" srcId="{3F7EF12E-5C50-47D7-9452-45C5D06E24EF}" destId="{114A956C-A37F-49A7-A341-EF8B8CF3BAFA}" srcOrd="0" destOrd="0" presId="urn:microsoft.com/office/officeart/2005/8/layout/hierarchy2"/>
    <dgm:cxn modelId="{FE80AAD5-70E4-4A86-88B9-AAEE235751EF}" type="presOf" srcId="{39C8AA02-D2FF-4D2C-B098-3CA09E4A24DA}" destId="{A0FF8AFE-515D-4114-9A73-BBDE3FC1E822}" srcOrd="0" destOrd="0" presId="urn:microsoft.com/office/officeart/2005/8/layout/hierarchy2"/>
    <dgm:cxn modelId="{A270E40C-2238-4F06-A78A-91047B236996}" srcId="{F6087630-340E-43CC-961B-AECD2C74E433}" destId="{07DF7D3E-F323-48DC-9742-7ABE8EEA5F11}" srcOrd="0" destOrd="0" parTransId="{3F7EF12E-5C50-47D7-9452-45C5D06E24EF}" sibTransId="{5151B161-A9C8-4540-86EB-44AC46EB85F1}"/>
    <dgm:cxn modelId="{4961049A-F8A5-42EB-BB18-BAE427D848B2}" type="presOf" srcId="{0C2AD7B5-A10C-49CE-83DC-EDB7B008846C}" destId="{64CF1E33-01EC-43A4-9BA6-063BB19DBE79}" srcOrd="0" destOrd="0" presId="urn:microsoft.com/office/officeart/2005/8/layout/hierarchy2"/>
    <dgm:cxn modelId="{92DBF4D9-BA81-44D9-9E30-095927D01D38}" type="presOf" srcId="{DA24A882-EB21-4FEE-BBB9-7B44352BA3D8}" destId="{053359F3-6D79-455E-BFE3-58523BA25284}" srcOrd="0" destOrd="0" presId="urn:microsoft.com/office/officeart/2005/8/layout/hierarchy2"/>
    <dgm:cxn modelId="{454955DE-B64A-484F-BF35-B371EA55AEBD}" type="presOf" srcId="{65A9A37A-B870-4E0D-8A42-F13ACAE38CB3}" destId="{04CC5EC3-6C93-40C6-AD1A-9884117FBC5F}" srcOrd="1" destOrd="0" presId="urn:microsoft.com/office/officeart/2005/8/layout/hierarchy2"/>
    <dgm:cxn modelId="{31F79C74-55C9-455F-98DF-4C375658BE30}" type="presOf" srcId="{A34BD413-84FE-4E3F-9B22-301864BE8DD1}" destId="{CF665C62-397F-4BCA-AA53-66DB49B98E01}" srcOrd="1" destOrd="0" presId="urn:microsoft.com/office/officeart/2005/8/layout/hierarchy2"/>
    <dgm:cxn modelId="{A2368E6F-CFFB-49A2-9026-9F9047BEFC0C}" srcId="{D723BC8F-13EE-42EF-854A-D7380502F7D7}" destId="{1DE6D791-0230-4A4F-9345-D88D8DA9674C}" srcOrd="0" destOrd="0" parTransId="{0E5668F3-4154-4BCE-B011-35957D4BF8F9}" sibTransId="{D3B1A92C-9295-4741-982F-60D19BF3D9BB}"/>
    <dgm:cxn modelId="{E1077EEF-61DD-4A80-854C-2AE318C3C852}" type="presOf" srcId="{763DC483-6B2E-4D43-A3CB-88B404F8D64A}" destId="{A5D37594-C99A-4B9B-8606-FC847BEDA754}" srcOrd="0" destOrd="0" presId="urn:microsoft.com/office/officeart/2005/8/layout/hierarchy2"/>
    <dgm:cxn modelId="{77092DDF-22DE-41FC-9A1C-96EB0C609647}" srcId="{FB2A4781-E242-4240-B3E4-CA5AD3AE9089}" destId="{10F72C83-650D-4C86-929E-9A8003955B87}" srcOrd="1" destOrd="0" parTransId="{22877D58-B7E6-438B-8334-3A5CEF4605A2}" sibTransId="{A7F47642-216D-4781-BDA3-460E6B688FD1}"/>
    <dgm:cxn modelId="{9D93F307-FE32-47C3-B882-53C4FD6EE68A}" type="presOf" srcId="{12C275C4-FA72-4D16-9EF2-2ED5B718DA83}" destId="{AA0B360F-E6DC-4C69-BBBB-A77FD89AEFE9}" srcOrd="1" destOrd="0" presId="urn:microsoft.com/office/officeart/2005/8/layout/hierarchy2"/>
    <dgm:cxn modelId="{85ECA984-DCE0-4EAD-8AFE-5BAB90E2A987}" type="presOf" srcId="{EDA303E6-D15E-42F7-8E3E-68046823820F}" destId="{DA661E53-20FE-4CF4-B8C5-5B0A4D6F192C}" srcOrd="0" destOrd="0" presId="urn:microsoft.com/office/officeart/2005/8/layout/hierarchy2"/>
    <dgm:cxn modelId="{B00A85AA-2BD1-4CCA-BF76-ECE35671E978}" type="presOf" srcId="{3605DAFD-5AC9-434B-8203-58724A25914E}" destId="{BF6FC620-75DE-47B1-82D7-874D85F47902}" srcOrd="0" destOrd="0" presId="urn:microsoft.com/office/officeart/2005/8/layout/hierarchy2"/>
    <dgm:cxn modelId="{E8C93237-CAC1-4AE7-95B3-52A7B3E148B6}" type="presOf" srcId="{398F3977-4469-4DEE-B6A2-9C5448EBCF7B}" destId="{11267C3B-6F1D-4BE2-B951-E761FAA3BA38}" srcOrd="0" destOrd="0" presId="urn:microsoft.com/office/officeart/2005/8/layout/hierarchy2"/>
    <dgm:cxn modelId="{AF80276C-B161-4C2A-A2EF-2BEB1EDC36A0}" type="presOf" srcId="{7F41B97C-F15B-466E-92D5-1E1E1802E353}" destId="{DACAD524-F2FD-4E9A-853D-E51F7CDCBD24}" srcOrd="0" destOrd="0" presId="urn:microsoft.com/office/officeart/2005/8/layout/hierarchy2"/>
    <dgm:cxn modelId="{945088E7-C45F-4070-A05C-2799149D4B19}" srcId="{12E09337-EECD-4649-8F4C-5FFFF908A2F1}" destId="{FE27B357-3BD6-4B11-9C1B-9535786DC1F8}" srcOrd="0" destOrd="0" parTransId="{65A9A37A-B870-4E0D-8A42-F13ACAE38CB3}" sibTransId="{C5425F11-76CD-4A7D-855F-78C2F0F8AF1A}"/>
    <dgm:cxn modelId="{EA7B0686-D821-450E-AEC5-5A83D4078961}" type="presOf" srcId="{22877D58-B7E6-438B-8334-3A5CEF4605A2}" destId="{AF477033-305E-4A63-8D3A-C5758A5D043E}" srcOrd="1" destOrd="0" presId="urn:microsoft.com/office/officeart/2005/8/layout/hierarchy2"/>
    <dgm:cxn modelId="{99879EA3-90E2-4F25-B651-2AFBF04A40F4}" type="presOf" srcId="{EC14112B-FE60-48A6-9EAE-2CAEAF8B15BD}" destId="{D80049B0-2A94-451F-B850-14B0D81AB8D5}" srcOrd="1" destOrd="0" presId="urn:microsoft.com/office/officeart/2005/8/layout/hierarchy2"/>
    <dgm:cxn modelId="{53EBEA6C-2F48-4A5C-AE4A-F22E3E4DD5D7}" type="presOf" srcId="{BE9C1B52-13D9-47E5-8534-81592B3C79FE}" destId="{66CCFF7D-C640-4C7F-9783-D81C78B99564}" srcOrd="0" destOrd="0" presId="urn:microsoft.com/office/officeart/2005/8/layout/hierarchy2"/>
    <dgm:cxn modelId="{7CFC5E06-D5F1-483B-B94B-7E6F5EFE19F3}" type="presOf" srcId="{432A1294-3AF8-43CB-9A0C-AB966946C9D6}" destId="{567B6BDA-ACDB-4923-9B5D-154FF84F74CC}" srcOrd="0" destOrd="0" presId="urn:microsoft.com/office/officeart/2005/8/layout/hierarchy2"/>
    <dgm:cxn modelId="{4C0CE245-B016-4806-93ED-440681747FA3}" type="presOf" srcId="{5E2B700B-08D3-4F0E-8FA6-05188152A394}" destId="{2115AB96-3FFD-4A6B-9CDE-374E434A192E}" srcOrd="0" destOrd="0" presId="urn:microsoft.com/office/officeart/2005/8/layout/hierarchy2"/>
    <dgm:cxn modelId="{896BE937-4E20-43B5-9919-15AE8A024537}" type="presOf" srcId="{5E2C1B03-B722-4C98-862F-847AD1927CDE}" destId="{E4EC862F-BECD-4989-9804-743707CDC4CF}" srcOrd="0" destOrd="0" presId="urn:microsoft.com/office/officeart/2005/8/layout/hierarchy2"/>
    <dgm:cxn modelId="{4D31D1D7-7F61-46C6-BA41-A383E0476E44}" type="presOf" srcId="{A34BD413-84FE-4E3F-9B22-301864BE8DD1}" destId="{FC23B113-3875-4596-AD06-C8D387361A0F}" srcOrd="0" destOrd="0" presId="urn:microsoft.com/office/officeart/2005/8/layout/hierarchy2"/>
    <dgm:cxn modelId="{34D702C1-41DE-4754-97CA-AC10A4FFD472}" srcId="{EDA303E6-D15E-42F7-8E3E-68046823820F}" destId="{F6087630-340E-43CC-961B-AECD2C74E433}" srcOrd="0" destOrd="0" parTransId="{D67688B9-4DDB-4E00-A2F0-EF8CCD67DA6A}" sibTransId="{568BFA23-4B1B-44A7-B773-E0D3AC4420AF}"/>
    <dgm:cxn modelId="{D7390945-959F-4753-A435-2620AE2AAC62}" type="presOf" srcId="{00E45D62-2A0F-4B2F-AC26-D9A2B34A803E}" destId="{4E47A976-7EDD-49BA-825D-EB04F765CA40}" srcOrd="1" destOrd="0" presId="urn:microsoft.com/office/officeart/2005/8/layout/hierarchy2"/>
    <dgm:cxn modelId="{AA1143C9-1B45-453B-BB66-BE69DC2536AC}" type="presOf" srcId="{F6087630-340E-43CC-961B-AECD2C74E433}" destId="{54769CFE-89DA-4355-AD19-0F86B9F5D55E}" srcOrd="0" destOrd="0" presId="urn:microsoft.com/office/officeart/2005/8/layout/hierarchy2"/>
    <dgm:cxn modelId="{AC23FAC6-141F-4A08-BBFE-39DC29BCA628}" type="presOf" srcId="{EC14112B-FE60-48A6-9EAE-2CAEAF8B15BD}" destId="{20EAB113-2FDA-4080-8626-1BB6AC009CB4}" srcOrd="0" destOrd="0" presId="urn:microsoft.com/office/officeart/2005/8/layout/hierarchy2"/>
    <dgm:cxn modelId="{BF3F0571-1A0C-4234-9CAA-69B6C769AA6A}" type="presOf" srcId="{D67688B9-4DDB-4E00-A2F0-EF8CCD67DA6A}" destId="{ECF070F8-37A7-4A92-B9BE-324B34705566}" srcOrd="1" destOrd="0" presId="urn:microsoft.com/office/officeart/2005/8/layout/hierarchy2"/>
    <dgm:cxn modelId="{D5E03A6B-258B-4AAB-9398-F0DF91826535}" type="presOf" srcId="{12E09337-EECD-4649-8F4C-5FFFF908A2F1}" destId="{2444CE69-225F-4ECC-BFA7-84468081333F}" srcOrd="0" destOrd="0" presId="urn:microsoft.com/office/officeart/2005/8/layout/hierarchy2"/>
    <dgm:cxn modelId="{E8B72520-C090-4512-A1B6-1CDA6CD2D8DF}" srcId="{12E09337-EECD-4649-8F4C-5FFFF908A2F1}" destId="{9B156899-B2BB-4EC8-8287-604FCEB61876}" srcOrd="1" destOrd="0" parTransId="{2D5A8D93-4A00-419F-9B32-975279C05180}" sibTransId="{E4CB8A7B-2EAF-41EC-BF0F-F00AAB339F6C}"/>
    <dgm:cxn modelId="{C92196E3-870B-4378-A919-5F0920EFB075}" type="presOf" srcId="{3F7EF12E-5C50-47D7-9452-45C5D06E24EF}" destId="{B43F6BAF-0427-4B83-9DC8-C02E098F05EA}" srcOrd="1" destOrd="0" presId="urn:microsoft.com/office/officeart/2005/8/layout/hierarchy2"/>
    <dgm:cxn modelId="{839F23C0-98B0-4A43-82FC-DCCD8F7F6A2C}" type="presOf" srcId="{0BCB4E68-9FC9-4BF5-85FF-90A0197D67D0}" destId="{49835CD0-73E8-498D-98D5-51059100862D}" srcOrd="1" destOrd="0" presId="urn:microsoft.com/office/officeart/2005/8/layout/hierarchy2"/>
    <dgm:cxn modelId="{0D6EACFD-CD50-42F6-882B-3F29CB8B92E0}" srcId="{CA477BF0-3D21-4CA7-881C-3872752F2C46}" destId="{FA899ECF-9AC9-4985-8186-7C72D9B7B196}" srcOrd="1" destOrd="0" parTransId="{39C8AA02-D2FF-4D2C-B098-3CA09E4A24DA}" sibTransId="{289035B0-626E-44A0-9D8E-7F802AE82161}"/>
    <dgm:cxn modelId="{BABFF27D-5266-4E8B-A59D-7E751B177E8D}" type="presOf" srcId="{0BCB4E68-9FC9-4BF5-85FF-90A0197D67D0}" destId="{0ED57830-FE50-497D-A58C-301956E0B5D4}" srcOrd="0" destOrd="0" presId="urn:microsoft.com/office/officeart/2005/8/layout/hierarchy2"/>
    <dgm:cxn modelId="{39FBE62B-A85B-4A1A-97D3-D91847FB1C6E}" srcId="{B36A34A2-999C-4AB8-9DE5-B69498C6AA75}" destId="{D723BC8F-13EE-42EF-854A-D7380502F7D7}" srcOrd="0" destOrd="0" parTransId="{DA24A882-EB21-4FEE-BBB9-7B44352BA3D8}" sibTransId="{79A81194-7E90-44BE-9BB7-777DDDCB637F}"/>
    <dgm:cxn modelId="{78A47E31-DEFD-48D0-9C75-53E0D8EB4070}" srcId="{10F72C83-650D-4C86-929E-9A8003955B87}" destId="{12F99DFE-9B0A-4EB9-8A83-79B21468C88B}" srcOrd="0" destOrd="0" parTransId="{D9B51D96-026D-4867-8C37-29BCCC3FE603}" sibTransId="{D24E2C64-867B-4E7A-B989-CC2807F0EE06}"/>
    <dgm:cxn modelId="{AF7FF766-7480-4413-80E4-9BB0BFA0E051}" srcId="{5E2B700B-08D3-4F0E-8FA6-05188152A394}" destId="{26B82F6F-32E9-42F2-9704-899DF8E48E35}" srcOrd="0" destOrd="0" parTransId="{12C275C4-FA72-4D16-9EF2-2ED5B718DA83}" sibTransId="{52824597-6AFB-4F97-88F7-31A167EFD134}"/>
    <dgm:cxn modelId="{3865BBBC-44ED-42D1-8A69-EE0A52422AA3}" type="presOf" srcId="{0CFCBEEC-C86D-49DD-BA80-938925CE479A}" destId="{3C2ADD41-BE7E-4CBF-A4F6-356552787949}" srcOrd="0" destOrd="0" presId="urn:microsoft.com/office/officeart/2005/8/layout/hierarchy2"/>
    <dgm:cxn modelId="{9A6470DE-329E-4D5C-B394-2295B9CBE8FC}" type="presOf" srcId="{12C275C4-FA72-4D16-9EF2-2ED5B718DA83}" destId="{9D9E6EA7-711D-454D-8090-AE30CF6E6C73}" srcOrd="0" destOrd="0" presId="urn:microsoft.com/office/officeart/2005/8/layout/hierarchy2"/>
    <dgm:cxn modelId="{8BA33092-E37F-47C0-B92C-C60F37B6258B}" srcId="{EDA303E6-D15E-42F7-8E3E-68046823820F}" destId="{90897F6F-34F3-4AEF-85FD-C399FDE1621C}" srcOrd="1" destOrd="0" parTransId="{A34BD413-84FE-4E3F-9B22-301864BE8DD1}" sibTransId="{00FD9F19-552E-4AC7-BD11-AF6B4E66672A}"/>
    <dgm:cxn modelId="{B8733668-5CAB-4A8F-B3C2-A0101266150C}" type="presOf" srcId="{3605DAFD-5AC9-434B-8203-58724A25914E}" destId="{1101A2E1-7FA8-4E58-9424-A55A2152DFB8}" srcOrd="1" destOrd="0" presId="urn:microsoft.com/office/officeart/2005/8/layout/hierarchy2"/>
    <dgm:cxn modelId="{EFD2BB71-31C3-4799-B04C-4564E3AD7C82}" srcId="{B36A34A2-999C-4AB8-9DE5-B69498C6AA75}" destId="{7F41B97C-F15B-466E-92D5-1E1E1802E353}" srcOrd="1" destOrd="0" parTransId="{3605DAFD-5AC9-434B-8203-58724A25914E}" sibTransId="{02525258-38CB-4F6F-BC39-0C7B5DBDE5AB}"/>
    <dgm:cxn modelId="{EA306DFA-CA88-4FF8-BAF9-C3FFAC5D6E0A}" type="presOf" srcId="{1DE6D791-0230-4A4F-9345-D88D8DA9674C}" destId="{0C6ACF48-4AEB-4021-B578-DEA8E3CE6144}" srcOrd="0" destOrd="0" presId="urn:microsoft.com/office/officeart/2005/8/layout/hierarchy2"/>
    <dgm:cxn modelId="{CAF69095-8F01-4B5E-A2A0-18C6ADAA93AC}" srcId="{5E2B700B-08D3-4F0E-8FA6-05188152A394}" destId="{FB2A4781-E242-4240-B3E4-CA5AD3AE9089}" srcOrd="1" destOrd="0" parTransId="{DA45C02D-6711-4324-BE3E-663FD82B7CA7}" sibTransId="{280E922A-8DC1-4BF9-B63F-97728EE2BACB}"/>
    <dgm:cxn modelId="{1EB11B06-F332-4ED4-937D-51AE886BFD56}" srcId="{D723BC8F-13EE-42EF-854A-D7380502F7D7}" destId="{E24E23B8-4E56-411D-B725-4B88499B1214}" srcOrd="1" destOrd="0" parTransId="{B2704EAE-1917-45F4-B7CE-FD16AC027545}" sibTransId="{7CA3F7EA-4ADD-4895-AB51-54D3D7802779}"/>
    <dgm:cxn modelId="{A0ED9898-A444-44B3-BB5A-6B3881ED2CB6}" type="presOf" srcId="{07DF7D3E-F323-48DC-9742-7ABE8EEA5F11}" destId="{5BC09F36-187C-44A1-A4F0-0C20763BC8B7}" srcOrd="0" destOrd="0" presId="urn:microsoft.com/office/officeart/2005/8/layout/hierarchy2"/>
    <dgm:cxn modelId="{E4D0CE42-F6DD-4599-B09D-CB09047D273D}" type="presOf" srcId="{CA477BF0-3D21-4CA7-881C-3872752F2C46}" destId="{F168CA83-BAED-4353-828B-122FBC5C36CA}" srcOrd="0" destOrd="0" presId="urn:microsoft.com/office/officeart/2005/8/layout/hierarchy2"/>
    <dgm:cxn modelId="{506EFB03-E429-42A2-B8E3-5FE66FAB2EE4}" type="presOf" srcId="{90897F6F-34F3-4AEF-85FD-C399FDE1621C}" destId="{9AA74A9E-5FF5-4235-97E3-755EBE56F35F}" srcOrd="0" destOrd="0" presId="urn:microsoft.com/office/officeart/2005/8/layout/hierarchy2"/>
    <dgm:cxn modelId="{A557D799-3031-49C1-B026-AF7BAC7CFE90}" type="presOf" srcId="{0C2AD7B5-A10C-49CE-83DC-EDB7B008846C}" destId="{E7005ADA-9439-45AB-92F7-D7EA75D1BF3D}" srcOrd="1" destOrd="0" presId="urn:microsoft.com/office/officeart/2005/8/layout/hierarchy2"/>
    <dgm:cxn modelId="{690A534C-C26C-4802-A2ED-1D6E2C5B2C0B}" type="presOf" srcId="{4BB34CA8-8BBF-4D6D-A740-112521356ED3}" destId="{36C3B8D8-832A-40CE-9E06-B8E75DFC6977}" srcOrd="1" destOrd="0" presId="urn:microsoft.com/office/officeart/2005/8/layout/hierarchy2"/>
    <dgm:cxn modelId="{C35889C5-C124-4FBC-AC08-F2CCAE1C7CF3}" type="presOf" srcId="{0E5668F3-4154-4BCE-B011-35957D4BF8F9}" destId="{0129BD61-7DE1-4654-B736-CC52CC0ACC33}" srcOrd="1" destOrd="0" presId="urn:microsoft.com/office/officeart/2005/8/layout/hierarchy2"/>
    <dgm:cxn modelId="{F20E79A4-077E-4600-B0C5-DE57667A512A}" type="presOf" srcId="{65A9A37A-B870-4E0D-8A42-F13ACAE38CB3}" destId="{68D028BC-AF4E-49D6-B218-62C5380E71DB}" srcOrd="0" destOrd="0" presId="urn:microsoft.com/office/officeart/2005/8/layout/hierarchy2"/>
    <dgm:cxn modelId="{F4A86A05-875D-4BB3-8CF6-E625B59F9057}" type="presOf" srcId="{B36A34A2-999C-4AB8-9DE5-B69498C6AA75}" destId="{26934641-33B4-4EEA-9297-8EEDAE828A6D}" srcOrd="0" destOrd="0" presId="urn:microsoft.com/office/officeart/2005/8/layout/hierarchy2"/>
    <dgm:cxn modelId="{7C6F6FCF-E633-4662-983F-645D01A33330}" type="presOf" srcId="{10F72C83-650D-4C86-929E-9A8003955B87}" destId="{7293161A-3FC3-40A8-B29C-1D13C33E2BC9}" srcOrd="0" destOrd="0" presId="urn:microsoft.com/office/officeart/2005/8/layout/hierarchy2"/>
    <dgm:cxn modelId="{C998CF11-2FB7-4B6B-B667-6D6B1ACB8767}" type="presOf" srcId="{DA24A882-EB21-4FEE-BBB9-7B44352BA3D8}" destId="{5718EA9F-05A0-4E57-877A-054C79BC73B6}" srcOrd="1" destOrd="0" presId="urn:microsoft.com/office/officeart/2005/8/layout/hierarchy2"/>
    <dgm:cxn modelId="{7D0AA0D8-A571-408A-A02A-94123A6ABDCF}" type="presOf" srcId="{2D5A8D93-4A00-419F-9B32-975279C05180}" destId="{44AED608-08F4-4017-91F6-271299BFB7D2}" srcOrd="0" destOrd="0" presId="urn:microsoft.com/office/officeart/2005/8/layout/hierarchy2"/>
    <dgm:cxn modelId="{E382C7A0-E142-4654-BFA3-B25F46D28243}" srcId="{10F72C83-650D-4C86-929E-9A8003955B87}" destId="{432A1294-3AF8-43CB-9A0C-AB966946C9D6}" srcOrd="1" destOrd="0" parTransId="{398F3977-4469-4DEE-B6A2-9C5448EBCF7B}" sibTransId="{843C7BC1-3604-4FC0-863F-D582652A221E}"/>
    <dgm:cxn modelId="{77B85708-3843-4483-AB0D-1389F4CC39A0}" type="presOf" srcId="{2D5A8D93-4A00-419F-9B32-975279C05180}" destId="{66D0F940-55F0-42E6-B7E1-2CBB5DC5C24F}" srcOrd="1" destOrd="0" presId="urn:microsoft.com/office/officeart/2005/8/layout/hierarchy2"/>
    <dgm:cxn modelId="{E56384B1-FA1A-44B5-BC32-055A73B30223}" type="presOf" srcId="{22877D58-B7E6-438B-8334-3A5CEF4605A2}" destId="{DE4971B0-1743-4A6B-9AAB-5B264D6ADADE}" srcOrd="0" destOrd="0" presId="urn:microsoft.com/office/officeart/2005/8/layout/hierarchy2"/>
    <dgm:cxn modelId="{9FE112C6-BBE1-4532-A2CF-63097CB3C528}" type="presOf" srcId="{289DC1F3-AF16-4DCF-8CA2-C51F95E47090}" destId="{C8B244F4-0B52-4E53-BF8E-A11202F680C8}" srcOrd="0" destOrd="0" presId="urn:microsoft.com/office/officeart/2005/8/layout/hierarchy2"/>
    <dgm:cxn modelId="{945C8705-0F28-4C76-8CD8-57D3430DC06B}" type="presOf" srcId="{4C5B40B3-FF6C-413A-AB4F-9EE3F98B7EDB}" destId="{0172B1A2-FA81-4DF5-925E-1889099CAE96}" srcOrd="1" destOrd="0" presId="urn:microsoft.com/office/officeart/2005/8/layout/hierarchy2"/>
    <dgm:cxn modelId="{C5C83621-B4E7-408A-9717-A19D1AF5FD5D}" srcId="{FE27B357-3BD6-4B11-9C1B-9535786DC1F8}" destId="{666DD816-68AE-4FCE-80A8-B26FFACE09CF}" srcOrd="1" destOrd="0" parTransId="{0BCB4E68-9FC9-4BF5-85FF-90A0197D67D0}" sibTransId="{CCEA2C82-C8DC-44A7-A2FC-C5E344BD827B}"/>
    <dgm:cxn modelId="{322034BE-D2D5-454F-BFA9-59A3FFB13D2A}" type="presOf" srcId="{D9B51D96-026D-4867-8C37-29BCCC3FE603}" destId="{756FD982-1B0A-4387-82AF-EBD184210DB7}" srcOrd="1" destOrd="0" presId="urn:microsoft.com/office/officeart/2005/8/layout/hierarchy2"/>
    <dgm:cxn modelId="{696C0B41-9A69-4DFB-BC0E-736D090E52AB}" type="presOf" srcId="{E24E23B8-4E56-411D-B725-4B88499B1214}" destId="{A456B765-3BA3-44B3-84E0-50C5D5C51371}" srcOrd="0" destOrd="0" presId="urn:microsoft.com/office/officeart/2005/8/layout/hierarchy2"/>
    <dgm:cxn modelId="{D0161E55-77BF-4088-A3A6-DABF60F3BE49}" srcId="{FB2A4781-E242-4240-B3E4-CA5AD3AE9089}" destId="{B36A34A2-999C-4AB8-9DE5-B69498C6AA75}" srcOrd="0" destOrd="0" parTransId="{B4E3AA29-0A4D-41B8-8FBB-63950B0C2FD9}" sibTransId="{D8082A58-FB50-478E-9C32-A7ED2ECF7E77}"/>
    <dgm:cxn modelId="{1D1131AD-4F21-48FB-BC02-964ED8F0DCB1}" type="presOf" srcId="{666DD816-68AE-4FCE-80A8-B26FFACE09CF}" destId="{70021AED-508E-4903-A6E1-5135E9602BEA}" srcOrd="0" destOrd="0" presId="urn:microsoft.com/office/officeart/2005/8/layout/hierarchy2"/>
    <dgm:cxn modelId="{59026B99-AD71-43CC-A233-B5D7A4B4471F}" type="presOf" srcId="{5B892AEF-040E-4EA6-9197-8E21D2002F2D}" destId="{63C59A53-AC0B-403E-8BB1-3DD593870589}" srcOrd="0" destOrd="0" presId="urn:microsoft.com/office/officeart/2005/8/layout/hierarchy2"/>
    <dgm:cxn modelId="{EFECF830-7A5E-461B-A9E5-6DD6F6AD3EA5}" srcId="{763DC483-6B2E-4D43-A3CB-88B404F8D64A}" destId="{5E2B700B-08D3-4F0E-8FA6-05188152A394}" srcOrd="0" destOrd="0" parTransId="{05067B9E-07A1-4E8E-BC9E-E86916271B2A}" sibTransId="{2A667B7E-FBDE-40DF-8E15-FA8FD47884D1}"/>
    <dgm:cxn modelId="{83CE1334-5EFD-422C-9FCA-98C472CD877E}" type="presOf" srcId="{26B82F6F-32E9-42F2-9704-899DF8E48E35}" destId="{261B42B2-C04D-42F9-8DCC-90907D1BF3C6}" srcOrd="0" destOrd="0" presId="urn:microsoft.com/office/officeart/2005/8/layout/hierarchy2"/>
    <dgm:cxn modelId="{0079EBF3-2C3E-4B88-A232-A2488C6199E0}" srcId="{F6087630-340E-43CC-961B-AECD2C74E433}" destId="{289DC1F3-AF16-4DCF-8CA2-C51F95E47090}" srcOrd="1" destOrd="0" parTransId="{0C2AD7B5-A10C-49CE-83DC-EDB7B008846C}" sibTransId="{1D97CC80-E45D-4626-A383-A3B065FF2E57}"/>
    <dgm:cxn modelId="{EE374F49-0C9B-44A1-A9B0-AB4842D71918}" type="presOf" srcId="{FA899ECF-9AC9-4985-8186-7C72D9B7B196}" destId="{82FBCA52-B597-4726-BF5F-A8C45AF3F73C}" srcOrd="0" destOrd="0" presId="urn:microsoft.com/office/officeart/2005/8/layout/hierarchy2"/>
    <dgm:cxn modelId="{436B478F-95BF-4279-9EAA-49A66B79C108}" type="presOf" srcId="{DA45C02D-6711-4324-BE3E-663FD82B7CA7}" destId="{341A931A-8B2C-4A7B-8F90-73C0333BBE14}" srcOrd="1" destOrd="0" presId="urn:microsoft.com/office/officeart/2005/8/layout/hierarchy2"/>
    <dgm:cxn modelId="{5425CD7D-B846-41E7-8B0B-698C614675BB}" type="presOf" srcId="{B4E3AA29-0A4D-41B8-8FBB-63950B0C2FD9}" destId="{21E33754-D616-4F64-9164-5B56392E22F2}" srcOrd="0" destOrd="0" presId="urn:microsoft.com/office/officeart/2005/8/layout/hierarchy2"/>
    <dgm:cxn modelId="{87022F5A-2512-4C10-ABA9-9D5F38062DCA}" type="presOf" srcId="{FE27B357-3BD6-4B11-9C1B-9535786DC1F8}" destId="{31DEB985-32F6-4354-9769-0257FC233F7D}" srcOrd="0" destOrd="0" presId="urn:microsoft.com/office/officeart/2005/8/layout/hierarchy2"/>
    <dgm:cxn modelId="{635C0D63-3070-4C05-886A-46BA13074A4E}" srcId="{FE27B357-3BD6-4B11-9C1B-9535786DC1F8}" destId="{0CFCBEEC-C86D-49DD-BA80-938925CE479A}" srcOrd="0" destOrd="0" parTransId="{4BB34CA8-8BBF-4D6D-A740-112521356ED3}" sibTransId="{3AD9BF7F-60EB-4C81-BEB6-7BB52A1D38B6}"/>
    <dgm:cxn modelId="{A4A6C13B-AAC9-4172-B4DB-88B0CF17B25D}" type="presOf" srcId="{FB2A4781-E242-4240-B3E4-CA5AD3AE9089}" destId="{BDE50B1F-6CA6-4E50-A525-2EBAB00C8166}" srcOrd="0" destOrd="0" presId="urn:microsoft.com/office/officeart/2005/8/layout/hierarchy2"/>
    <dgm:cxn modelId="{646715F8-FD6F-4396-A5E1-FA0C3EEE79AE}" type="presOf" srcId="{39C8AA02-D2FF-4D2C-B098-3CA09E4A24DA}" destId="{623DD452-62F8-4DC2-B6B2-EA20305536CB}" srcOrd="1" destOrd="0" presId="urn:microsoft.com/office/officeart/2005/8/layout/hierarchy2"/>
    <dgm:cxn modelId="{206876F8-7200-46E9-9B0B-0C9918328F0D}" type="presOf" srcId="{433FC866-BFC4-47FD-81FC-6CD195D9EC31}" destId="{0A2B8F2B-7A2F-4F21-8B99-F3DC84AB2A36}" srcOrd="1" destOrd="0" presId="urn:microsoft.com/office/officeart/2005/8/layout/hierarchy2"/>
    <dgm:cxn modelId="{7A31DA3A-F4BD-4AA3-80E8-9CB879277233}" type="presOf" srcId="{4BB34CA8-8BBF-4D6D-A740-112521356ED3}" destId="{6C4FDFC6-4BD1-40FA-8D55-4B2A2638BC64}" srcOrd="0" destOrd="0" presId="urn:microsoft.com/office/officeart/2005/8/layout/hierarchy2"/>
    <dgm:cxn modelId="{2CBF0DE3-B7C7-4EE7-9094-0FFFBC564CEF}" srcId="{FA899ECF-9AC9-4985-8186-7C72D9B7B196}" destId="{5E2C1B03-B722-4C98-862F-847AD1927CDE}" srcOrd="1" destOrd="0" parTransId="{00E45D62-2A0F-4B2F-AC26-D9A2B34A803E}" sibTransId="{4E88768D-F9AE-4826-B2DF-2C99C09C3F8E}"/>
    <dgm:cxn modelId="{B560AEE5-3F4E-4492-94F1-E36EA75AAB10}" type="presOf" srcId="{D67688B9-4DDB-4E00-A2F0-EF8CCD67DA6A}" destId="{4DE1F9A8-84F0-426D-95CA-47D260B96351}" srcOrd="0" destOrd="0" presId="urn:microsoft.com/office/officeart/2005/8/layout/hierarchy2"/>
    <dgm:cxn modelId="{AF511049-6551-4824-B501-154BBEE022C5}" type="presOf" srcId="{D723BC8F-13EE-42EF-854A-D7380502F7D7}" destId="{2B47632D-766E-44F8-B765-242BD1B9E172}" srcOrd="0" destOrd="0" presId="urn:microsoft.com/office/officeart/2005/8/layout/hierarchy2"/>
    <dgm:cxn modelId="{EC3BA4D9-4126-4D3B-955A-4770A9050317}" srcId="{CA477BF0-3D21-4CA7-881C-3872752F2C46}" destId="{12E09337-EECD-4649-8F4C-5FFFF908A2F1}" srcOrd="0" destOrd="0" parTransId="{433FC866-BFC4-47FD-81FC-6CD195D9EC31}" sibTransId="{66A6CB38-44F2-44A5-BDC9-0F8075E9EF59}"/>
    <dgm:cxn modelId="{95C82763-A945-4714-87C6-D5280D717368}" type="presParOf" srcId="{A5D37594-C99A-4B9B-8606-FC847BEDA754}" destId="{948AE2CC-F74A-415B-B041-72A26302911A}" srcOrd="0" destOrd="0" presId="urn:microsoft.com/office/officeart/2005/8/layout/hierarchy2"/>
    <dgm:cxn modelId="{500F6846-8E1E-4FA2-A4B1-9553D2FE8A0F}" type="presParOf" srcId="{948AE2CC-F74A-415B-B041-72A26302911A}" destId="{2115AB96-3FFD-4A6B-9CDE-374E434A192E}" srcOrd="0" destOrd="0" presId="urn:microsoft.com/office/officeart/2005/8/layout/hierarchy2"/>
    <dgm:cxn modelId="{8452DA83-D316-48B8-9862-486538E84974}" type="presParOf" srcId="{948AE2CC-F74A-415B-B041-72A26302911A}" destId="{8D57D8EC-C5B0-4041-9EE9-1BDF9633FBFB}" srcOrd="1" destOrd="0" presId="urn:microsoft.com/office/officeart/2005/8/layout/hierarchy2"/>
    <dgm:cxn modelId="{E91F2CB8-C31D-4F9E-A49D-B6C2CDBE94A7}" type="presParOf" srcId="{8D57D8EC-C5B0-4041-9EE9-1BDF9633FBFB}" destId="{9D9E6EA7-711D-454D-8090-AE30CF6E6C73}" srcOrd="0" destOrd="0" presId="urn:microsoft.com/office/officeart/2005/8/layout/hierarchy2"/>
    <dgm:cxn modelId="{3EAE88B0-8F06-4CB4-9302-ABEC769A87AA}" type="presParOf" srcId="{9D9E6EA7-711D-454D-8090-AE30CF6E6C73}" destId="{AA0B360F-E6DC-4C69-BBBB-A77FD89AEFE9}" srcOrd="0" destOrd="0" presId="urn:microsoft.com/office/officeart/2005/8/layout/hierarchy2"/>
    <dgm:cxn modelId="{2501952D-B0DB-4061-AF5A-9E752E0CAE42}" type="presParOf" srcId="{8D57D8EC-C5B0-4041-9EE9-1BDF9633FBFB}" destId="{0616CC00-7E6E-42BD-ADE2-C2EFF59C7E62}" srcOrd="1" destOrd="0" presId="urn:microsoft.com/office/officeart/2005/8/layout/hierarchy2"/>
    <dgm:cxn modelId="{F44AF08D-8B8D-42E2-BEB8-554B3FA18263}" type="presParOf" srcId="{0616CC00-7E6E-42BD-ADE2-C2EFF59C7E62}" destId="{261B42B2-C04D-42F9-8DCC-90907D1BF3C6}" srcOrd="0" destOrd="0" presId="urn:microsoft.com/office/officeart/2005/8/layout/hierarchy2"/>
    <dgm:cxn modelId="{39292B4E-4771-4E5A-882E-51A4679FA174}" type="presParOf" srcId="{0616CC00-7E6E-42BD-ADE2-C2EFF59C7E62}" destId="{6EFA9666-8B31-4BCF-A467-B35A28C57AAB}" srcOrd="1" destOrd="0" presId="urn:microsoft.com/office/officeart/2005/8/layout/hierarchy2"/>
    <dgm:cxn modelId="{72D84F97-01F0-45B2-B5A4-8F03CB47D673}" type="presParOf" srcId="{6EFA9666-8B31-4BCF-A467-B35A28C57AAB}" destId="{20EAB113-2FDA-4080-8626-1BB6AC009CB4}" srcOrd="0" destOrd="0" presId="urn:microsoft.com/office/officeart/2005/8/layout/hierarchy2"/>
    <dgm:cxn modelId="{FBDAEC4C-F80A-4892-B283-E1F4D980F2CD}" type="presParOf" srcId="{20EAB113-2FDA-4080-8626-1BB6AC009CB4}" destId="{D80049B0-2A94-451F-B850-14B0D81AB8D5}" srcOrd="0" destOrd="0" presId="urn:microsoft.com/office/officeart/2005/8/layout/hierarchy2"/>
    <dgm:cxn modelId="{D90E950E-073E-4B52-8537-A47DA248C4D4}" type="presParOf" srcId="{6EFA9666-8B31-4BCF-A467-B35A28C57AAB}" destId="{08693989-6A64-4096-8B01-78CFCCB39147}" srcOrd="1" destOrd="0" presId="urn:microsoft.com/office/officeart/2005/8/layout/hierarchy2"/>
    <dgm:cxn modelId="{36E08768-8A08-488B-9654-7D4C6E68DD0C}" type="presParOf" srcId="{08693989-6A64-4096-8B01-78CFCCB39147}" destId="{F168CA83-BAED-4353-828B-122FBC5C36CA}" srcOrd="0" destOrd="0" presId="urn:microsoft.com/office/officeart/2005/8/layout/hierarchy2"/>
    <dgm:cxn modelId="{67C4F9FD-34E9-4CED-8C41-6011F32C0B3D}" type="presParOf" srcId="{08693989-6A64-4096-8B01-78CFCCB39147}" destId="{1304DF51-E4B9-4120-88D4-5A81848DCF37}" srcOrd="1" destOrd="0" presId="urn:microsoft.com/office/officeart/2005/8/layout/hierarchy2"/>
    <dgm:cxn modelId="{DD3C26CC-2FA0-4B97-9ADC-93F5BDDEE361}" type="presParOf" srcId="{1304DF51-E4B9-4120-88D4-5A81848DCF37}" destId="{2C1CCA1A-2CBD-4E7D-81A9-DA592784A766}" srcOrd="0" destOrd="0" presId="urn:microsoft.com/office/officeart/2005/8/layout/hierarchy2"/>
    <dgm:cxn modelId="{D995BE69-DEBD-4A06-97C4-DFE3E6344870}" type="presParOf" srcId="{2C1CCA1A-2CBD-4E7D-81A9-DA592784A766}" destId="{0A2B8F2B-7A2F-4F21-8B99-F3DC84AB2A36}" srcOrd="0" destOrd="0" presId="urn:microsoft.com/office/officeart/2005/8/layout/hierarchy2"/>
    <dgm:cxn modelId="{8D0DA494-139A-4619-955F-AF4AA130C638}" type="presParOf" srcId="{1304DF51-E4B9-4120-88D4-5A81848DCF37}" destId="{2AE5C548-13F2-4578-8FCF-890675747100}" srcOrd="1" destOrd="0" presId="urn:microsoft.com/office/officeart/2005/8/layout/hierarchy2"/>
    <dgm:cxn modelId="{20376EE1-EE09-4501-8A42-2362C1D9CBB7}" type="presParOf" srcId="{2AE5C548-13F2-4578-8FCF-890675747100}" destId="{2444CE69-225F-4ECC-BFA7-84468081333F}" srcOrd="0" destOrd="0" presId="urn:microsoft.com/office/officeart/2005/8/layout/hierarchy2"/>
    <dgm:cxn modelId="{ACD13763-76CB-48E2-B91B-590B524C5E95}" type="presParOf" srcId="{2AE5C548-13F2-4578-8FCF-890675747100}" destId="{5E4050C8-39E9-420A-9FDA-79237E425430}" srcOrd="1" destOrd="0" presId="urn:microsoft.com/office/officeart/2005/8/layout/hierarchy2"/>
    <dgm:cxn modelId="{199294BD-36D9-46A9-99BD-64D94A0C1201}" type="presParOf" srcId="{5E4050C8-39E9-420A-9FDA-79237E425430}" destId="{68D028BC-AF4E-49D6-B218-62C5380E71DB}" srcOrd="0" destOrd="0" presId="urn:microsoft.com/office/officeart/2005/8/layout/hierarchy2"/>
    <dgm:cxn modelId="{B75734F1-A221-4C9D-9308-B04498A8294D}" type="presParOf" srcId="{68D028BC-AF4E-49D6-B218-62C5380E71DB}" destId="{04CC5EC3-6C93-40C6-AD1A-9884117FBC5F}" srcOrd="0" destOrd="0" presId="urn:microsoft.com/office/officeart/2005/8/layout/hierarchy2"/>
    <dgm:cxn modelId="{146D5461-08B4-4261-9C85-C577F7EE2B07}" type="presParOf" srcId="{5E4050C8-39E9-420A-9FDA-79237E425430}" destId="{C9F31F8C-7D9B-4BE4-A33B-D9D7D36E2EB4}" srcOrd="1" destOrd="0" presId="urn:microsoft.com/office/officeart/2005/8/layout/hierarchy2"/>
    <dgm:cxn modelId="{6750AAE0-F5EF-4B55-BF72-1188506D96E6}" type="presParOf" srcId="{C9F31F8C-7D9B-4BE4-A33B-D9D7D36E2EB4}" destId="{31DEB985-32F6-4354-9769-0257FC233F7D}" srcOrd="0" destOrd="0" presId="urn:microsoft.com/office/officeart/2005/8/layout/hierarchy2"/>
    <dgm:cxn modelId="{3AB48F14-CC01-4982-BA3C-FB9A478FD041}" type="presParOf" srcId="{C9F31F8C-7D9B-4BE4-A33B-D9D7D36E2EB4}" destId="{A3C6998E-BB94-4FE7-AAB6-3203E85EDF4C}" srcOrd="1" destOrd="0" presId="urn:microsoft.com/office/officeart/2005/8/layout/hierarchy2"/>
    <dgm:cxn modelId="{590AAD79-6228-4B7A-8334-D7CACD052179}" type="presParOf" srcId="{A3C6998E-BB94-4FE7-AAB6-3203E85EDF4C}" destId="{6C4FDFC6-4BD1-40FA-8D55-4B2A2638BC64}" srcOrd="0" destOrd="0" presId="urn:microsoft.com/office/officeart/2005/8/layout/hierarchy2"/>
    <dgm:cxn modelId="{BA5AE8E9-A6AC-445F-8197-979DDAB754FC}" type="presParOf" srcId="{6C4FDFC6-4BD1-40FA-8D55-4B2A2638BC64}" destId="{36C3B8D8-832A-40CE-9E06-B8E75DFC6977}" srcOrd="0" destOrd="0" presId="urn:microsoft.com/office/officeart/2005/8/layout/hierarchy2"/>
    <dgm:cxn modelId="{9661940C-1882-47E6-82CF-81CC3309A7D4}" type="presParOf" srcId="{A3C6998E-BB94-4FE7-AAB6-3203E85EDF4C}" destId="{0ACAC550-BAD9-4426-9F48-5DD1DFB1241A}" srcOrd="1" destOrd="0" presId="urn:microsoft.com/office/officeart/2005/8/layout/hierarchy2"/>
    <dgm:cxn modelId="{4E5F9819-2321-404C-94ED-43A0C54FB1C5}" type="presParOf" srcId="{0ACAC550-BAD9-4426-9F48-5DD1DFB1241A}" destId="{3C2ADD41-BE7E-4CBF-A4F6-356552787949}" srcOrd="0" destOrd="0" presId="urn:microsoft.com/office/officeart/2005/8/layout/hierarchy2"/>
    <dgm:cxn modelId="{7801F987-5418-4CB4-936E-EFB58A75C987}" type="presParOf" srcId="{0ACAC550-BAD9-4426-9F48-5DD1DFB1241A}" destId="{6A69A62F-8C85-483B-9F60-2EA811B0896F}" srcOrd="1" destOrd="0" presId="urn:microsoft.com/office/officeart/2005/8/layout/hierarchy2"/>
    <dgm:cxn modelId="{3A523581-B1FD-49C4-979B-3C5B7EA29F56}" type="presParOf" srcId="{A3C6998E-BB94-4FE7-AAB6-3203E85EDF4C}" destId="{0ED57830-FE50-497D-A58C-301956E0B5D4}" srcOrd="2" destOrd="0" presId="urn:microsoft.com/office/officeart/2005/8/layout/hierarchy2"/>
    <dgm:cxn modelId="{055BDC07-A9E5-41C2-8ADA-5E72D515AD5F}" type="presParOf" srcId="{0ED57830-FE50-497D-A58C-301956E0B5D4}" destId="{49835CD0-73E8-498D-98D5-51059100862D}" srcOrd="0" destOrd="0" presId="urn:microsoft.com/office/officeart/2005/8/layout/hierarchy2"/>
    <dgm:cxn modelId="{5B866644-A204-41C5-81B3-E26C52DF70E1}" type="presParOf" srcId="{A3C6998E-BB94-4FE7-AAB6-3203E85EDF4C}" destId="{BB4197F4-0A8B-4566-B167-E334FE3A75C4}" srcOrd="3" destOrd="0" presId="urn:microsoft.com/office/officeart/2005/8/layout/hierarchy2"/>
    <dgm:cxn modelId="{E8A6B139-29FE-456B-92DF-ADC135790E6A}" type="presParOf" srcId="{BB4197F4-0A8B-4566-B167-E334FE3A75C4}" destId="{70021AED-508E-4903-A6E1-5135E9602BEA}" srcOrd="0" destOrd="0" presId="urn:microsoft.com/office/officeart/2005/8/layout/hierarchy2"/>
    <dgm:cxn modelId="{D70B94F5-4D89-4068-A060-778F874F4DB9}" type="presParOf" srcId="{BB4197F4-0A8B-4566-B167-E334FE3A75C4}" destId="{05FEF9CD-8515-45C4-B44C-1E452866F931}" srcOrd="1" destOrd="0" presId="urn:microsoft.com/office/officeart/2005/8/layout/hierarchy2"/>
    <dgm:cxn modelId="{04CFF1C6-2234-495F-9417-A580B46DE697}" type="presParOf" srcId="{5E4050C8-39E9-420A-9FDA-79237E425430}" destId="{44AED608-08F4-4017-91F6-271299BFB7D2}" srcOrd="2" destOrd="0" presId="urn:microsoft.com/office/officeart/2005/8/layout/hierarchy2"/>
    <dgm:cxn modelId="{04101788-2975-4514-B248-7223D3602838}" type="presParOf" srcId="{44AED608-08F4-4017-91F6-271299BFB7D2}" destId="{66D0F940-55F0-42E6-B7E1-2CBB5DC5C24F}" srcOrd="0" destOrd="0" presId="urn:microsoft.com/office/officeart/2005/8/layout/hierarchy2"/>
    <dgm:cxn modelId="{FDA47892-6F5D-42D0-987C-91F883E7C267}" type="presParOf" srcId="{5E4050C8-39E9-420A-9FDA-79237E425430}" destId="{4A16DB3E-9A42-442B-9245-BBBD84477B26}" srcOrd="3" destOrd="0" presId="urn:microsoft.com/office/officeart/2005/8/layout/hierarchy2"/>
    <dgm:cxn modelId="{5C1C0686-9815-4D88-9C70-A8E58B776CFD}" type="presParOf" srcId="{4A16DB3E-9A42-442B-9245-BBBD84477B26}" destId="{DACEDE11-8BC5-447D-B546-01CEE5AE0B59}" srcOrd="0" destOrd="0" presId="urn:microsoft.com/office/officeart/2005/8/layout/hierarchy2"/>
    <dgm:cxn modelId="{7B88F6E7-D44E-4DF9-855E-7CFF78BDE0E0}" type="presParOf" srcId="{4A16DB3E-9A42-442B-9245-BBBD84477B26}" destId="{E1025AA5-E94E-4758-88A4-831A138A4F96}" srcOrd="1" destOrd="0" presId="urn:microsoft.com/office/officeart/2005/8/layout/hierarchy2"/>
    <dgm:cxn modelId="{E7CAA303-F4C1-47F0-BA4F-BBBE8727966C}" type="presParOf" srcId="{1304DF51-E4B9-4120-88D4-5A81848DCF37}" destId="{A0FF8AFE-515D-4114-9A73-BBDE3FC1E822}" srcOrd="2" destOrd="0" presId="urn:microsoft.com/office/officeart/2005/8/layout/hierarchy2"/>
    <dgm:cxn modelId="{D88F4822-4D3C-409A-855E-5003BA0EB5CF}" type="presParOf" srcId="{A0FF8AFE-515D-4114-9A73-BBDE3FC1E822}" destId="{623DD452-62F8-4DC2-B6B2-EA20305536CB}" srcOrd="0" destOrd="0" presId="urn:microsoft.com/office/officeart/2005/8/layout/hierarchy2"/>
    <dgm:cxn modelId="{173C74A6-6A19-4C93-A1F2-085B261B5613}" type="presParOf" srcId="{1304DF51-E4B9-4120-88D4-5A81848DCF37}" destId="{E02F76C8-5B1F-49C4-9C5A-58369D27A444}" srcOrd="3" destOrd="0" presId="urn:microsoft.com/office/officeart/2005/8/layout/hierarchy2"/>
    <dgm:cxn modelId="{E84B5390-2939-4091-88A5-53BDB1B5F393}" type="presParOf" srcId="{E02F76C8-5B1F-49C4-9C5A-58369D27A444}" destId="{82FBCA52-B597-4726-BF5F-A8C45AF3F73C}" srcOrd="0" destOrd="0" presId="urn:microsoft.com/office/officeart/2005/8/layout/hierarchy2"/>
    <dgm:cxn modelId="{8A6A0875-3116-4133-8E28-7329976D2C21}" type="presParOf" srcId="{E02F76C8-5B1F-49C4-9C5A-58369D27A444}" destId="{42846819-875F-4686-A96D-D8B1AB461B07}" srcOrd="1" destOrd="0" presId="urn:microsoft.com/office/officeart/2005/8/layout/hierarchy2"/>
    <dgm:cxn modelId="{53A676E6-73D9-4D52-A860-3DD82EBC80BC}" type="presParOf" srcId="{42846819-875F-4686-A96D-D8B1AB461B07}" destId="{63C59A53-AC0B-403E-8BB1-3DD593870589}" srcOrd="0" destOrd="0" presId="urn:microsoft.com/office/officeart/2005/8/layout/hierarchy2"/>
    <dgm:cxn modelId="{40D5D225-2F19-436A-96C7-9F7A8A584944}" type="presParOf" srcId="{63C59A53-AC0B-403E-8BB1-3DD593870589}" destId="{BAF3CDEF-E2C3-4593-A5A9-F0754FF66C62}" srcOrd="0" destOrd="0" presId="urn:microsoft.com/office/officeart/2005/8/layout/hierarchy2"/>
    <dgm:cxn modelId="{42BC5E2B-E1B2-413A-9D4B-E59E3BA58591}" type="presParOf" srcId="{42846819-875F-4686-A96D-D8B1AB461B07}" destId="{0915D9E1-8B7C-4281-BAAF-A17D9DF2496A}" srcOrd="1" destOrd="0" presId="urn:microsoft.com/office/officeart/2005/8/layout/hierarchy2"/>
    <dgm:cxn modelId="{22455146-86DC-4658-BAAC-0842C5D91785}" type="presParOf" srcId="{0915D9E1-8B7C-4281-BAAF-A17D9DF2496A}" destId="{66CCFF7D-C640-4C7F-9783-D81C78B99564}" srcOrd="0" destOrd="0" presId="urn:microsoft.com/office/officeart/2005/8/layout/hierarchy2"/>
    <dgm:cxn modelId="{973FE78A-433B-42E6-99DE-329B6D6F8B7D}" type="presParOf" srcId="{0915D9E1-8B7C-4281-BAAF-A17D9DF2496A}" destId="{1D11C73D-08D4-4D52-8D9C-41F8C2D27194}" srcOrd="1" destOrd="0" presId="urn:microsoft.com/office/officeart/2005/8/layout/hierarchy2"/>
    <dgm:cxn modelId="{3BC19A88-0601-48B7-BAA3-41225375F9C3}" type="presParOf" srcId="{42846819-875F-4686-A96D-D8B1AB461B07}" destId="{D292FD40-13E6-483E-99BE-89E328EA19F8}" srcOrd="2" destOrd="0" presId="urn:microsoft.com/office/officeart/2005/8/layout/hierarchy2"/>
    <dgm:cxn modelId="{00598A6F-A2D4-48F2-9B28-750F9D1C5C00}" type="presParOf" srcId="{D292FD40-13E6-483E-99BE-89E328EA19F8}" destId="{4E47A976-7EDD-49BA-825D-EB04F765CA40}" srcOrd="0" destOrd="0" presId="urn:microsoft.com/office/officeart/2005/8/layout/hierarchy2"/>
    <dgm:cxn modelId="{ACF530EB-4167-40E7-BBAB-5F045F4CAFC0}" type="presParOf" srcId="{42846819-875F-4686-A96D-D8B1AB461B07}" destId="{01471323-A446-4ED3-B1C7-E7109A345678}" srcOrd="3" destOrd="0" presId="urn:microsoft.com/office/officeart/2005/8/layout/hierarchy2"/>
    <dgm:cxn modelId="{8C406A99-D920-4281-8DEA-0368F28ADED7}" type="presParOf" srcId="{01471323-A446-4ED3-B1C7-E7109A345678}" destId="{E4EC862F-BECD-4989-9804-743707CDC4CF}" srcOrd="0" destOrd="0" presId="urn:microsoft.com/office/officeart/2005/8/layout/hierarchy2"/>
    <dgm:cxn modelId="{562F95D2-92C2-4263-AE3C-E34AC3DDE515}" type="presParOf" srcId="{01471323-A446-4ED3-B1C7-E7109A345678}" destId="{B61EEFED-E019-45C5-959D-87FB9D0A76FC}" srcOrd="1" destOrd="0" presId="urn:microsoft.com/office/officeart/2005/8/layout/hierarchy2"/>
    <dgm:cxn modelId="{A430AC91-71FD-4CFC-AC2B-CDA37B2F3A0E}" type="presParOf" srcId="{6EFA9666-8B31-4BCF-A467-B35A28C57AAB}" destId="{75854EC6-2245-4DDD-AAB4-1CA4AD3E7AF0}" srcOrd="2" destOrd="0" presId="urn:microsoft.com/office/officeart/2005/8/layout/hierarchy2"/>
    <dgm:cxn modelId="{24EED5E6-8703-4B71-83EF-9BBF49BAA6F2}" type="presParOf" srcId="{75854EC6-2245-4DDD-AAB4-1CA4AD3E7AF0}" destId="{0172B1A2-FA81-4DF5-925E-1889099CAE96}" srcOrd="0" destOrd="0" presId="urn:microsoft.com/office/officeart/2005/8/layout/hierarchy2"/>
    <dgm:cxn modelId="{9359B872-6F9A-46CE-BF82-55B087BA3B66}" type="presParOf" srcId="{6EFA9666-8B31-4BCF-A467-B35A28C57AAB}" destId="{8D8BAFD0-F59E-41FE-A465-F1209EDA12B3}" srcOrd="3" destOrd="0" presId="urn:microsoft.com/office/officeart/2005/8/layout/hierarchy2"/>
    <dgm:cxn modelId="{A4D29C6D-0EFB-4756-8E7C-1CFC109DF952}" type="presParOf" srcId="{8D8BAFD0-F59E-41FE-A465-F1209EDA12B3}" destId="{DA661E53-20FE-4CF4-B8C5-5B0A4D6F192C}" srcOrd="0" destOrd="0" presId="urn:microsoft.com/office/officeart/2005/8/layout/hierarchy2"/>
    <dgm:cxn modelId="{6595D2E2-AADE-4EAD-86E5-D44834EAF9D9}" type="presParOf" srcId="{8D8BAFD0-F59E-41FE-A465-F1209EDA12B3}" destId="{3FCC3DD6-CBFF-4A75-8810-719CF0306C47}" srcOrd="1" destOrd="0" presId="urn:microsoft.com/office/officeart/2005/8/layout/hierarchy2"/>
    <dgm:cxn modelId="{3C21E251-1555-48ED-9C9C-DF1C0A94280D}" type="presParOf" srcId="{3FCC3DD6-CBFF-4A75-8810-719CF0306C47}" destId="{4DE1F9A8-84F0-426D-95CA-47D260B96351}" srcOrd="0" destOrd="0" presId="urn:microsoft.com/office/officeart/2005/8/layout/hierarchy2"/>
    <dgm:cxn modelId="{331CBDEA-5B12-411D-9049-689A3C521B68}" type="presParOf" srcId="{4DE1F9A8-84F0-426D-95CA-47D260B96351}" destId="{ECF070F8-37A7-4A92-B9BE-324B34705566}" srcOrd="0" destOrd="0" presId="urn:microsoft.com/office/officeart/2005/8/layout/hierarchy2"/>
    <dgm:cxn modelId="{A8B8784D-02C7-4640-AEA9-127DA7DF5C6A}" type="presParOf" srcId="{3FCC3DD6-CBFF-4A75-8810-719CF0306C47}" destId="{521EEE1D-D456-4058-86AF-EF14FD76AAC5}" srcOrd="1" destOrd="0" presId="urn:microsoft.com/office/officeart/2005/8/layout/hierarchy2"/>
    <dgm:cxn modelId="{676228B0-F102-4BE3-AA38-657C29ADD517}" type="presParOf" srcId="{521EEE1D-D456-4058-86AF-EF14FD76AAC5}" destId="{54769CFE-89DA-4355-AD19-0F86B9F5D55E}" srcOrd="0" destOrd="0" presId="urn:microsoft.com/office/officeart/2005/8/layout/hierarchy2"/>
    <dgm:cxn modelId="{26CEEF6D-65B9-49DF-8FBB-C0CEC9D9D34A}" type="presParOf" srcId="{521EEE1D-D456-4058-86AF-EF14FD76AAC5}" destId="{280E7471-E050-4C61-AA7A-8D0742AB734F}" srcOrd="1" destOrd="0" presId="urn:microsoft.com/office/officeart/2005/8/layout/hierarchy2"/>
    <dgm:cxn modelId="{805AC6CF-966A-4C59-9DDD-8D0F07E28668}" type="presParOf" srcId="{280E7471-E050-4C61-AA7A-8D0742AB734F}" destId="{114A956C-A37F-49A7-A341-EF8B8CF3BAFA}" srcOrd="0" destOrd="0" presId="urn:microsoft.com/office/officeart/2005/8/layout/hierarchy2"/>
    <dgm:cxn modelId="{D5D37365-5695-4A37-A3A7-36180B0AA356}" type="presParOf" srcId="{114A956C-A37F-49A7-A341-EF8B8CF3BAFA}" destId="{B43F6BAF-0427-4B83-9DC8-C02E098F05EA}" srcOrd="0" destOrd="0" presId="urn:microsoft.com/office/officeart/2005/8/layout/hierarchy2"/>
    <dgm:cxn modelId="{F44629FB-F8E0-4BA2-9310-26CFDE1095D6}" type="presParOf" srcId="{280E7471-E050-4C61-AA7A-8D0742AB734F}" destId="{109327FF-9098-46A1-8D99-BB989FDEF0DC}" srcOrd="1" destOrd="0" presId="urn:microsoft.com/office/officeart/2005/8/layout/hierarchy2"/>
    <dgm:cxn modelId="{0B7637E3-BBE3-4234-8D7A-09D6293CABA8}" type="presParOf" srcId="{109327FF-9098-46A1-8D99-BB989FDEF0DC}" destId="{5BC09F36-187C-44A1-A4F0-0C20763BC8B7}" srcOrd="0" destOrd="0" presId="urn:microsoft.com/office/officeart/2005/8/layout/hierarchy2"/>
    <dgm:cxn modelId="{F2B7C304-6379-426E-B551-2D5AAAD16AB6}" type="presParOf" srcId="{109327FF-9098-46A1-8D99-BB989FDEF0DC}" destId="{982A7B4E-CC2C-4ED2-9974-1C8C63FEA9CD}" srcOrd="1" destOrd="0" presId="urn:microsoft.com/office/officeart/2005/8/layout/hierarchy2"/>
    <dgm:cxn modelId="{D0FEE681-2683-45DD-B2EA-E11237ADBABA}" type="presParOf" srcId="{280E7471-E050-4C61-AA7A-8D0742AB734F}" destId="{64CF1E33-01EC-43A4-9BA6-063BB19DBE79}" srcOrd="2" destOrd="0" presId="urn:microsoft.com/office/officeart/2005/8/layout/hierarchy2"/>
    <dgm:cxn modelId="{342E5510-AFF1-4D02-A49E-DF437571F29D}" type="presParOf" srcId="{64CF1E33-01EC-43A4-9BA6-063BB19DBE79}" destId="{E7005ADA-9439-45AB-92F7-D7EA75D1BF3D}" srcOrd="0" destOrd="0" presId="urn:microsoft.com/office/officeart/2005/8/layout/hierarchy2"/>
    <dgm:cxn modelId="{7FEE188E-94E9-4D8C-B9A1-19AA15B0A83F}" type="presParOf" srcId="{280E7471-E050-4C61-AA7A-8D0742AB734F}" destId="{B8B3A64C-B656-4DE1-85C9-9B9F199458E8}" srcOrd="3" destOrd="0" presId="urn:microsoft.com/office/officeart/2005/8/layout/hierarchy2"/>
    <dgm:cxn modelId="{A2BFBE23-CCA7-4829-9D96-87B92AB681CE}" type="presParOf" srcId="{B8B3A64C-B656-4DE1-85C9-9B9F199458E8}" destId="{C8B244F4-0B52-4E53-BF8E-A11202F680C8}" srcOrd="0" destOrd="0" presId="urn:microsoft.com/office/officeart/2005/8/layout/hierarchy2"/>
    <dgm:cxn modelId="{4EA4EFD0-BA0F-4A64-A16C-E8A424D6664D}" type="presParOf" srcId="{B8B3A64C-B656-4DE1-85C9-9B9F199458E8}" destId="{B8A4603F-B4EF-48AD-B078-DA347AAB62CE}" srcOrd="1" destOrd="0" presId="urn:microsoft.com/office/officeart/2005/8/layout/hierarchy2"/>
    <dgm:cxn modelId="{C6C38EB9-0D06-437E-A2ED-696D9129C15E}" type="presParOf" srcId="{3FCC3DD6-CBFF-4A75-8810-719CF0306C47}" destId="{FC23B113-3875-4596-AD06-C8D387361A0F}" srcOrd="2" destOrd="0" presId="urn:microsoft.com/office/officeart/2005/8/layout/hierarchy2"/>
    <dgm:cxn modelId="{DFB7BE24-A1A2-405D-850B-15D78659E7BC}" type="presParOf" srcId="{FC23B113-3875-4596-AD06-C8D387361A0F}" destId="{CF665C62-397F-4BCA-AA53-66DB49B98E01}" srcOrd="0" destOrd="0" presId="urn:microsoft.com/office/officeart/2005/8/layout/hierarchy2"/>
    <dgm:cxn modelId="{EEF4F1B1-9E6F-4B0F-B650-AF9BA722095F}" type="presParOf" srcId="{3FCC3DD6-CBFF-4A75-8810-719CF0306C47}" destId="{C96A54C9-CB37-4E3D-ADC3-4FE6DAD897DD}" srcOrd="3" destOrd="0" presId="urn:microsoft.com/office/officeart/2005/8/layout/hierarchy2"/>
    <dgm:cxn modelId="{81FB1FB6-EE36-498A-BC42-768CE901EC4B}" type="presParOf" srcId="{C96A54C9-CB37-4E3D-ADC3-4FE6DAD897DD}" destId="{9AA74A9E-5FF5-4235-97E3-755EBE56F35F}" srcOrd="0" destOrd="0" presId="urn:microsoft.com/office/officeart/2005/8/layout/hierarchy2"/>
    <dgm:cxn modelId="{39F7DF62-A71E-4C0F-B38D-F0A3A9B67D3E}" type="presParOf" srcId="{C96A54C9-CB37-4E3D-ADC3-4FE6DAD897DD}" destId="{FFF7F3A4-7D76-40E5-92FF-D9C8D4FB8D7E}" srcOrd="1" destOrd="0" presId="urn:microsoft.com/office/officeart/2005/8/layout/hierarchy2"/>
    <dgm:cxn modelId="{5805D772-E081-46F7-AB2A-8BB946D9785A}" type="presParOf" srcId="{8D57D8EC-C5B0-4041-9EE9-1BDF9633FBFB}" destId="{A17C43B4-D4C3-4CE2-BD2E-BEEE4EF4DCF1}" srcOrd="2" destOrd="0" presId="urn:microsoft.com/office/officeart/2005/8/layout/hierarchy2"/>
    <dgm:cxn modelId="{56869347-FA50-48CE-A30D-61A9221F5784}" type="presParOf" srcId="{A17C43B4-D4C3-4CE2-BD2E-BEEE4EF4DCF1}" destId="{341A931A-8B2C-4A7B-8F90-73C0333BBE14}" srcOrd="0" destOrd="0" presId="urn:microsoft.com/office/officeart/2005/8/layout/hierarchy2"/>
    <dgm:cxn modelId="{66A224FC-8925-4E71-B11E-0B1780A5FD48}" type="presParOf" srcId="{8D57D8EC-C5B0-4041-9EE9-1BDF9633FBFB}" destId="{1253703F-9568-4E37-8B11-6AAE31842368}" srcOrd="3" destOrd="0" presId="urn:microsoft.com/office/officeart/2005/8/layout/hierarchy2"/>
    <dgm:cxn modelId="{F73415DF-832A-4C9C-814C-A689773B9357}" type="presParOf" srcId="{1253703F-9568-4E37-8B11-6AAE31842368}" destId="{BDE50B1F-6CA6-4E50-A525-2EBAB00C8166}" srcOrd="0" destOrd="0" presId="urn:microsoft.com/office/officeart/2005/8/layout/hierarchy2"/>
    <dgm:cxn modelId="{05289445-ECD0-446A-B890-AA5D45742220}" type="presParOf" srcId="{1253703F-9568-4E37-8B11-6AAE31842368}" destId="{A4D9576C-BBB2-4B2D-B1DF-F9B70401887B}" srcOrd="1" destOrd="0" presId="urn:microsoft.com/office/officeart/2005/8/layout/hierarchy2"/>
    <dgm:cxn modelId="{53902004-1F6C-4D4A-9526-CB0A1BF8FBE4}" type="presParOf" srcId="{A4D9576C-BBB2-4B2D-B1DF-F9B70401887B}" destId="{21E33754-D616-4F64-9164-5B56392E22F2}" srcOrd="0" destOrd="0" presId="urn:microsoft.com/office/officeart/2005/8/layout/hierarchy2"/>
    <dgm:cxn modelId="{2EA44079-535E-4F89-A222-05BBF669FE32}" type="presParOf" srcId="{21E33754-D616-4F64-9164-5B56392E22F2}" destId="{12303C18-2AF9-45AF-B112-9AA55C8861C2}" srcOrd="0" destOrd="0" presId="urn:microsoft.com/office/officeart/2005/8/layout/hierarchy2"/>
    <dgm:cxn modelId="{919AC2CC-E920-4271-B097-42C3FDFAB324}" type="presParOf" srcId="{A4D9576C-BBB2-4B2D-B1DF-F9B70401887B}" destId="{6C00566F-340B-4317-B4B2-164A6DF8603D}" srcOrd="1" destOrd="0" presId="urn:microsoft.com/office/officeart/2005/8/layout/hierarchy2"/>
    <dgm:cxn modelId="{245A5DD9-F7D3-4166-BF4F-A8FC7D7B4C13}" type="presParOf" srcId="{6C00566F-340B-4317-B4B2-164A6DF8603D}" destId="{26934641-33B4-4EEA-9297-8EEDAE828A6D}" srcOrd="0" destOrd="0" presId="urn:microsoft.com/office/officeart/2005/8/layout/hierarchy2"/>
    <dgm:cxn modelId="{A07E9197-FE88-4EA4-AFE6-3E3298338496}" type="presParOf" srcId="{6C00566F-340B-4317-B4B2-164A6DF8603D}" destId="{4B66A98C-004A-4DE9-A5D2-A3076848E3FE}" srcOrd="1" destOrd="0" presId="urn:microsoft.com/office/officeart/2005/8/layout/hierarchy2"/>
    <dgm:cxn modelId="{68671ACA-D709-4D2C-AB72-C518C87AC67A}" type="presParOf" srcId="{4B66A98C-004A-4DE9-A5D2-A3076848E3FE}" destId="{053359F3-6D79-455E-BFE3-58523BA25284}" srcOrd="0" destOrd="0" presId="urn:microsoft.com/office/officeart/2005/8/layout/hierarchy2"/>
    <dgm:cxn modelId="{6570A332-25B5-4C3F-B79A-9843E2AE99F7}" type="presParOf" srcId="{053359F3-6D79-455E-BFE3-58523BA25284}" destId="{5718EA9F-05A0-4E57-877A-054C79BC73B6}" srcOrd="0" destOrd="0" presId="urn:microsoft.com/office/officeart/2005/8/layout/hierarchy2"/>
    <dgm:cxn modelId="{10A6200D-50EA-4170-923C-AEEE9482DBA3}" type="presParOf" srcId="{4B66A98C-004A-4DE9-A5D2-A3076848E3FE}" destId="{2A87BBA8-CB74-437D-AB72-4D432D359CF3}" srcOrd="1" destOrd="0" presId="urn:microsoft.com/office/officeart/2005/8/layout/hierarchy2"/>
    <dgm:cxn modelId="{9D294DCC-9157-42A7-BAB6-2850EB1DD388}" type="presParOf" srcId="{2A87BBA8-CB74-437D-AB72-4D432D359CF3}" destId="{2B47632D-766E-44F8-B765-242BD1B9E172}" srcOrd="0" destOrd="0" presId="urn:microsoft.com/office/officeart/2005/8/layout/hierarchy2"/>
    <dgm:cxn modelId="{A8582018-CB0F-4276-AE92-76A31C7EFB58}" type="presParOf" srcId="{2A87BBA8-CB74-437D-AB72-4D432D359CF3}" destId="{763FA19E-7F7C-4238-8E84-DEF45A0E739A}" srcOrd="1" destOrd="0" presId="urn:microsoft.com/office/officeart/2005/8/layout/hierarchy2"/>
    <dgm:cxn modelId="{C9102856-30F0-4429-9480-12619FE8EC9E}" type="presParOf" srcId="{763FA19E-7F7C-4238-8E84-DEF45A0E739A}" destId="{B8F3E496-1A1B-49E2-85F8-4042BBFCF127}" srcOrd="0" destOrd="0" presId="urn:microsoft.com/office/officeart/2005/8/layout/hierarchy2"/>
    <dgm:cxn modelId="{D8C5C67F-3265-4F85-B347-075D03D60104}" type="presParOf" srcId="{B8F3E496-1A1B-49E2-85F8-4042BBFCF127}" destId="{0129BD61-7DE1-4654-B736-CC52CC0ACC33}" srcOrd="0" destOrd="0" presId="urn:microsoft.com/office/officeart/2005/8/layout/hierarchy2"/>
    <dgm:cxn modelId="{B68FFFB1-7C8F-49D7-A0F3-9C2EDFC3B2C8}" type="presParOf" srcId="{763FA19E-7F7C-4238-8E84-DEF45A0E739A}" destId="{CA4BFC5B-B860-40BE-8146-01B01D6CE0E1}" srcOrd="1" destOrd="0" presId="urn:microsoft.com/office/officeart/2005/8/layout/hierarchy2"/>
    <dgm:cxn modelId="{82E90A56-7004-48FD-8064-BE85C9E98ECA}" type="presParOf" srcId="{CA4BFC5B-B860-40BE-8146-01B01D6CE0E1}" destId="{0C6ACF48-4AEB-4021-B578-DEA8E3CE6144}" srcOrd="0" destOrd="0" presId="urn:microsoft.com/office/officeart/2005/8/layout/hierarchy2"/>
    <dgm:cxn modelId="{49DC6866-C06A-4024-9210-F9B57535AC75}" type="presParOf" srcId="{CA4BFC5B-B860-40BE-8146-01B01D6CE0E1}" destId="{F8A564FD-FBCB-4C56-8B26-4514F19746DE}" srcOrd="1" destOrd="0" presId="urn:microsoft.com/office/officeart/2005/8/layout/hierarchy2"/>
    <dgm:cxn modelId="{35FAE083-4653-4C19-8CBD-CB027FCF00D8}" type="presParOf" srcId="{763FA19E-7F7C-4238-8E84-DEF45A0E739A}" destId="{A487E730-A733-43CC-A262-3274C7F7E972}" srcOrd="2" destOrd="0" presId="urn:microsoft.com/office/officeart/2005/8/layout/hierarchy2"/>
    <dgm:cxn modelId="{98133C87-BCAC-421B-8981-7D88A6B51FED}" type="presParOf" srcId="{A487E730-A733-43CC-A262-3274C7F7E972}" destId="{716CE207-D4B6-4C74-ABB5-64759A96B1B1}" srcOrd="0" destOrd="0" presId="urn:microsoft.com/office/officeart/2005/8/layout/hierarchy2"/>
    <dgm:cxn modelId="{0245C945-002A-480A-B453-1280BFC82C2F}" type="presParOf" srcId="{763FA19E-7F7C-4238-8E84-DEF45A0E739A}" destId="{9123F8D2-33E3-4C65-B20D-97E0E64EAF7A}" srcOrd="3" destOrd="0" presId="urn:microsoft.com/office/officeart/2005/8/layout/hierarchy2"/>
    <dgm:cxn modelId="{7B6FB5C0-BE9C-4C36-90D9-A2CC4CA05787}" type="presParOf" srcId="{9123F8D2-33E3-4C65-B20D-97E0E64EAF7A}" destId="{A456B765-3BA3-44B3-84E0-50C5D5C51371}" srcOrd="0" destOrd="0" presId="urn:microsoft.com/office/officeart/2005/8/layout/hierarchy2"/>
    <dgm:cxn modelId="{E234AB78-FB4C-40AF-BA02-E0FA3B2AA130}" type="presParOf" srcId="{9123F8D2-33E3-4C65-B20D-97E0E64EAF7A}" destId="{66CE32BD-0ED3-46F6-98E7-2BF5CE4C64A5}" srcOrd="1" destOrd="0" presId="urn:microsoft.com/office/officeart/2005/8/layout/hierarchy2"/>
    <dgm:cxn modelId="{89253048-416F-4360-BBEB-D1A838568431}" type="presParOf" srcId="{4B66A98C-004A-4DE9-A5D2-A3076848E3FE}" destId="{BF6FC620-75DE-47B1-82D7-874D85F47902}" srcOrd="2" destOrd="0" presId="urn:microsoft.com/office/officeart/2005/8/layout/hierarchy2"/>
    <dgm:cxn modelId="{9F02FF76-2101-405E-959F-82E50CCCF2A4}" type="presParOf" srcId="{BF6FC620-75DE-47B1-82D7-874D85F47902}" destId="{1101A2E1-7FA8-4E58-9424-A55A2152DFB8}" srcOrd="0" destOrd="0" presId="urn:microsoft.com/office/officeart/2005/8/layout/hierarchy2"/>
    <dgm:cxn modelId="{BA3F30CA-EE53-4D8D-88B2-5F9294B2E57D}" type="presParOf" srcId="{4B66A98C-004A-4DE9-A5D2-A3076848E3FE}" destId="{A22A26AC-8397-4792-A6E4-6B7F43BAC41D}" srcOrd="3" destOrd="0" presId="urn:microsoft.com/office/officeart/2005/8/layout/hierarchy2"/>
    <dgm:cxn modelId="{4BCAF480-AA50-4D0A-BA9E-52FB2EBF7015}" type="presParOf" srcId="{A22A26AC-8397-4792-A6E4-6B7F43BAC41D}" destId="{DACAD524-F2FD-4E9A-853D-E51F7CDCBD24}" srcOrd="0" destOrd="0" presId="urn:microsoft.com/office/officeart/2005/8/layout/hierarchy2"/>
    <dgm:cxn modelId="{D2589E36-D64C-4642-B8D6-7F54EE4EB143}" type="presParOf" srcId="{A22A26AC-8397-4792-A6E4-6B7F43BAC41D}" destId="{5A5E0C67-2765-464E-A2F7-A74416A7652A}" srcOrd="1" destOrd="0" presId="urn:microsoft.com/office/officeart/2005/8/layout/hierarchy2"/>
    <dgm:cxn modelId="{7D4A73DF-1388-488B-81E4-360124FFF68C}" type="presParOf" srcId="{A4D9576C-BBB2-4B2D-B1DF-F9B70401887B}" destId="{DE4971B0-1743-4A6B-9AAB-5B264D6ADADE}" srcOrd="2" destOrd="0" presId="urn:microsoft.com/office/officeart/2005/8/layout/hierarchy2"/>
    <dgm:cxn modelId="{1BDD508A-0725-42E4-86C6-F3259B3781A7}" type="presParOf" srcId="{DE4971B0-1743-4A6B-9AAB-5B264D6ADADE}" destId="{AF477033-305E-4A63-8D3A-C5758A5D043E}" srcOrd="0" destOrd="0" presId="urn:microsoft.com/office/officeart/2005/8/layout/hierarchy2"/>
    <dgm:cxn modelId="{F76B4A10-FD0D-4641-AB85-5CD4C983B4BB}" type="presParOf" srcId="{A4D9576C-BBB2-4B2D-B1DF-F9B70401887B}" destId="{C5AEED21-C89F-47CF-8500-E708CE09EC94}" srcOrd="3" destOrd="0" presId="urn:microsoft.com/office/officeart/2005/8/layout/hierarchy2"/>
    <dgm:cxn modelId="{051F0018-D908-4A5B-B182-0529EDA58BC5}" type="presParOf" srcId="{C5AEED21-C89F-47CF-8500-E708CE09EC94}" destId="{7293161A-3FC3-40A8-B29C-1D13C33E2BC9}" srcOrd="0" destOrd="0" presId="urn:microsoft.com/office/officeart/2005/8/layout/hierarchy2"/>
    <dgm:cxn modelId="{803EBE8C-74CD-471B-9D3D-74B6E39BAE0D}" type="presParOf" srcId="{C5AEED21-C89F-47CF-8500-E708CE09EC94}" destId="{6A8D7A78-F5C9-43CA-BA7F-AAC72DEE500B}" srcOrd="1" destOrd="0" presId="urn:microsoft.com/office/officeart/2005/8/layout/hierarchy2"/>
    <dgm:cxn modelId="{C174556B-12DD-44EB-BDAC-A8693A88ECF8}" type="presParOf" srcId="{6A8D7A78-F5C9-43CA-BA7F-AAC72DEE500B}" destId="{197EA1E6-E81C-4A5B-9264-84785254C348}" srcOrd="0" destOrd="0" presId="urn:microsoft.com/office/officeart/2005/8/layout/hierarchy2"/>
    <dgm:cxn modelId="{4A56D973-D061-4B32-8B83-7D90801AD950}" type="presParOf" srcId="{197EA1E6-E81C-4A5B-9264-84785254C348}" destId="{756FD982-1B0A-4387-82AF-EBD184210DB7}" srcOrd="0" destOrd="0" presId="urn:microsoft.com/office/officeart/2005/8/layout/hierarchy2"/>
    <dgm:cxn modelId="{60FFA3D1-9B24-4A53-BAFB-94D0ED71C248}" type="presParOf" srcId="{6A8D7A78-F5C9-43CA-BA7F-AAC72DEE500B}" destId="{EC575683-DA47-4ADE-870B-ACE084E2D771}" srcOrd="1" destOrd="0" presId="urn:microsoft.com/office/officeart/2005/8/layout/hierarchy2"/>
    <dgm:cxn modelId="{8FA39503-46CE-4236-BF24-2ACF1B4271C5}" type="presParOf" srcId="{EC575683-DA47-4ADE-870B-ACE084E2D771}" destId="{18884E18-B83F-4229-A0CA-A8FF1F669E15}" srcOrd="0" destOrd="0" presId="urn:microsoft.com/office/officeart/2005/8/layout/hierarchy2"/>
    <dgm:cxn modelId="{E3C18D40-41C4-4716-A94C-F8AA7EAC1858}" type="presParOf" srcId="{EC575683-DA47-4ADE-870B-ACE084E2D771}" destId="{EC58C6A9-7B97-45F3-8809-85F9583A5191}" srcOrd="1" destOrd="0" presId="urn:microsoft.com/office/officeart/2005/8/layout/hierarchy2"/>
    <dgm:cxn modelId="{13F31A46-E70F-45C2-9A3F-79B4E85AFC1F}" type="presParOf" srcId="{6A8D7A78-F5C9-43CA-BA7F-AAC72DEE500B}" destId="{11267C3B-6F1D-4BE2-B951-E761FAA3BA38}" srcOrd="2" destOrd="0" presId="urn:microsoft.com/office/officeart/2005/8/layout/hierarchy2"/>
    <dgm:cxn modelId="{141FCE1D-827F-4FC8-8B51-DD0137FC610C}" type="presParOf" srcId="{11267C3B-6F1D-4BE2-B951-E761FAA3BA38}" destId="{0BDBDBC5-3006-478C-9DB8-4CF6066D9E6A}" srcOrd="0" destOrd="0" presId="urn:microsoft.com/office/officeart/2005/8/layout/hierarchy2"/>
    <dgm:cxn modelId="{6506B14B-9328-4E4D-B952-AB77FCE71934}" type="presParOf" srcId="{6A8D7A78-F5C9-43CA-BA7F-AAC72DEE500B}" destId="{E1ED979A-4AB5-412F-B883-19F016E0BA03}" srcOrd="3" destOrd="0" presId="urn:microsoft.com/office/officeart/2005/8/layout/hierarchy2"/>
    <dgm:cxn modelId="{AD7987F1-1BEB-4C47-B2A7-769CC75BCCD5}" type="presParOf" srcId="{E1ED979A-4AB5-412F-B883-19F016E0BA03}" destId="{567B6BDA-ACDB-4923-9B5D-154FF84F74CC}" srcOrd="0" destOrd="0" presId="urn:microsoft.com/office/officeart/2005/8/layout/hierarchy2"/>
    <dgm:cxn modelId="{7AEAD6FB-CE11-4607-9E57-7F8299308ED3}" type="presParOf" srcId="{E1ED979A-4AB5-412F-B883-19F016E0BA03}" destId="{69970FE6-29B7-4D0E-9121-3DC28F9EC4E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63DC483-6B2E-4D43-A3CB-88B404F8D6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B700B-08D3-4F0E-8FA6-05188152A39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fib(6) </a:t>
          </a:r>
          <a:endParaRPr lang="en-US" dirty="0"/>
        </a:p>
      </dgm:t>
    </dgm:pt>
    <dgm:pt modelId="{05067B9E-07A1-4E8E-BC9E-E86916271B2A}" type="parTrans" cxnId="{EFECF830-7A5E-461B-A9E5-6DD6F6AD3EA5}">
      <dgm:prSet/>
      <dgm:spPr/>
      <dgm:t>
        <a:bodyPr/>
        <a:lstStyle/>
        <a:p>
          <a:endParaRPr lang="en-US"/>
        </a:p>
      </dgm:t>
    </dgm:pt>
    <dgm:pt modelId="{2A667B7E-FBDE-40DF-8E15-FA8FD47884D1}" type="sibTrans" cxnId="{EFECF830-7A5E-461B-A9E5-6DD6F6AD3EA5}">
      <dgm:prSet/>
      <dgm:spPr/>
      <dgm:t>
        <a:bodyPr/>
        <a:lstStyle/>
        <a:p>
          <a:endParaRPr lang="en-US"/>
        </a:p>
      </dgm:t>
    </dgm:pt>
    <dgm:pt modelId="{26B82F6F-32E9-42F2-9704-899DF8E48E3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fib(5)</a:t>
          </a:r>
          <a:endParaRPr lang="en-US" dirty="0"/>
        </a:p>
      </dgm:t>
    </dgm:pt>
    <dgm:pt modelId="{12C275C4-FA72-4D16-9EF2-2ED5B718DA83}" type="parTrans" cxnId="{AF7FF766-7480-4413-80E4-9BB0BFA0E051}">
      <dgm:prSet/>
      <dgm:spPr/>
      <dgm:t>
        <a:bodyPr/>
        <a:lstStyle/>
        <a:p>
          <a:endParaRPr lang="en-US"/>
        </a:p>
      </dgm:t>
    </dgm:pt>
    <dgm:pt modelId="{52824597-6AFB-4F97-88F7-31A167EFD134}" type="sibTrans" cxnId="{AF7FF766-7480-4413-80E4-9BB0BFA0E051}">
      <dgm:prSet/>
      <dgm:spPr/>
      <dgm:t>
        <a:bodyPr/>
        <a:lstStyle/>
        <a:p>
          <a:endParaRPr lang="en-US"/>
        </a:p>
      </dgm:t>
    </dgm:pt>
    <dgm:pt modelId="{CA477BF0-3D21-4CA7-881C-3872752F2C46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fib(4) </a:t>
          </a:r>
          <a:endParaRPr lang="en-US" dirty="0"/>
        </a:p>
      </dgm:t>
    </dgm:pt>
    <dgm:pt modelId="{EC14112B-FE60-48A6-9EAE-2CAEAF8B15BD}" type="parTrans" cxnId="{598ABD35-EAD7-448C-94F9-42B75AEE8B88}">
      <dgm:prSet/>
      <dgm:spPr/>
      <dgm:t>
        <a:bodyPr/>
        <a:lstStyle/>
        <a:p>
          <a:endParaRPr lang="en-US"/>
        </a:p>
      </dgm:t>
    </dgm:pt>
    <dgm:pt modelId="{000B0F56-EFD4-4474-8DC4-0F4BFDD84CB1}" type="sibTrans" cxnId="{598ABD35-EAD7-448C-94F9-42B75AEE8B88}">
      <dgm:prSet/>
      <dgm:spPr/>
      <dgm:t>
        <a:bodyPr/>
        <a:lstStyle/>
        <a:p>
          <a:endParaRPr lang="en-US"/>
        </a:p>
      </dgm:t>
    </dgm:pt>
    <dgm:pt modelId="{EDA303E6-D15E-42F7-8E3E-68046823820F}">
      <dgm:prSet phldrT="[Text]"/>
      <dgm:spPr/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C5B40B3-FF6C-413A-AB4F-9EE3F98B7EDB}" type="parTrans" cxnId="{8B15B58B-0B21-4FA8-9B2F-82CB4B2FEF96}">
      <dgm:prSet/>
      <dgm:spPr/>
      <dgm:t>
        <a:bodyPr/>
        <a:lstStyle/>
        <a:p>
          <a:endParaRPr lang="en-US"/>
        </a:p>
      </dgm:t>
    </dgm:pt>
    <dgm:pt modelId="{C1952745-072D-40EB-B798-948CD708032E}" type="sibTrans" cxnId="{8B15B58B-0B21-4FA8-9B2F-82CB4B2FEF96}">
      <dgm:prSet/>
      <dgm:spPr/>
      <dgm:t>
        <a:bodyPr/>
        <a:lstStyle/>
        <a:p>
          <a:endParaRPr lang="en-US"/>
        </a:p>
      </dgm:t>
    </dgm:pt>
    <dgm:pt modelId="{FB2A4781-E242-4240-B3E4-CA5AD3AE9089}">
      <dgm:prSet phldrT="[Text]"/>
      <dgm:spPr/>
      <dgm:t>
        <a:bodyPr/>
        <a:lstStyle/>
        <a:p>
          <a:r>
            <a:rPr lang="en-US" dirty="0" smtClean="0"/>
            <a:t>fib(4)</a:t>
          </a:r>
          <a:endParaRPr lang="en-US" dirty="0"/>
        </a:p>
      </dgm:t>
    </dgm:pt>
    <dgm:pt modelId="{DA45C02D-6711-4324-BE3E-663FD82B7CA7}" type="parTrans" cxnId="{CAF69095-8F01-4B5E-A2A0-18C6ADAA93AC}">
      <dgm:prSet/>
      <dgm:spPr/>
      <dgm:t>
        <a:bodyPr/>
        <a:lstStyle/>
        <a:p>
          <a:endParaRPr lang="en-US"/>
        </a:p>
      </dgm:t>
    </dgm:pt>
    <dgm:pt modelId="{280E922A-8DC1-4BF9-B63F-97728EE2BACB}" type="sibTrans" cxnId="{CAF69095-8F01-4B5E-A2A0-18C6ADAA93AC}">
      <dgm:prSet/>
      <dgm:spPr/>
      <dgm:t>
        <a:bodyPr/>
        <a:lstStyle/>
        <a:p>
          <a:endParaRPr lang="en-US"/>
        </a:p>
      </dgm:t>
    </dgm:pt>
    <dgm:pt modelId="{12E09337-EECD-4649-8F4C-5FFFF908A2F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33FC866-BFC4-47FD-81FC-6CD195D9EC31}" type="parTrans" cxnId="{EC3BA4D9-4126-4D3B-955A-4770A9050317}">
      <dgm:prSet/>
      <dgm:spPr/>
      <dgm:t>
        <a:bodyPr/>
        <a:lstStyle/>
        <a:p>
          <a:endParaRPr lang="en-US"/>
        </a:p>
      </dgm:t>
    </dgm:pt>
    <dgm:pt modelId="{66A6CB38-44F2-44A5-BDC9-0F8075E9EF59}" type="sibTrans" cxnId="{EC3BA4D9-4126-4D3B-955A-4770A9050317}">
      <dgm:prSet/>
      <dgm:spPr/>
      <dgm:t>
        <a:bodyPr/>
        <a:lstStyle/>
        <a:p>
          <a:endParaRPr lang="en-US"/>
        </a:p>
      </dgm:t>
    </dgm:pt>
    <dgm:pt modelId="{FA899ECF-9AC9-4985-8186-7C72D9B7B196}">
      <dgm:prSet phldrT="[Text]"/>
      <dgm:spPr/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39C8AA02-D2FF-4D2C-B098-3CA09E4A24DA}" type="parTrans" cxnId="{0D6EACFD-CD50-42F6-882B-3F29CB8B92E0}">
      <dgm:prSet/>
      <dgm:spPr/>
      <dgm:t>
        <a:bodyPr/>
        <a:lstStyle/>
        <a:p>
          <a:endParaRPr lang="en-US"/>
        </a:p>
      </dgm:t>
    </dgm:pt>
    <dgm:pt modelId="{289035B0-626E-44A0-9D8E-7F802AE82161}" type="sibTrans" cxnId="{0D6EACFD-CD50-42F6-882B-3F29CB8B92E0}">
      <dgm:prSet/>
      <dgm:spPr/>
      <dgm:t>
        <a:bodyPr/>
        <a:lstStyle/>
        <a:p>
          <a:endParaRPr lang="en-US"/>
        </a:p>
      </dgm:t>
    </dgm:pt>
    <dgm:pt modelId="{FE27B357-3BD6-4B11-9C1B-9535786DC1F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fib(2) </a:t>
          </a:r>
          <a:endParaRPr lang="en-US" dirty="0"/>
        </a:p>
      </dgm:t>
    </dgm:pt>
    <dgm:pt modelId="{65A9A37A-B870-4E0D-8A42-F13ACAE38CB3}" type="parTrans" cxnId="{945088E7-C45F-4070-A05C-2799149D4B19}">
      <dgm:prSet/>
      <dgm:spPr/>
      <dgm:t>
        <a:bodyPr/>
        <a:lstStyle/>
        <a:p>
          <a:endParaRPr lang="en-US"/>
        </a:p>
      </dgm:t>
    </dgm:pt>
    <dgm:pt modelId="{C5425F11-76CD-4A7D-855F-78C2F0F8AF1A}" type="sibTrans" cxnId="{945088E7-C45F-4070-A05C-2799149D4B19}">
      <dgm:prSet/>
      <dgm:spPr/>
      <dgm:t>
        <a:bodyPr/>
        <a:lstStyle/>
        <a:p>
          <a:endParaRPr lang="en-US"/>
        </a:p>
      </dgm:t>
    </dgm:pt>
    <dgm:pt modelId="{9B156899-B2BB-4EC8-8287-604FCEB61876}">
      <dgm:prSet phldrT="[Text]"/>
      <dgm:spPr/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2D5A8D93-4A00-419F-9B32-975279C05180}" type="parTrans" cxnId="{E8B72520-C090-4512-A1B6-1CDA6CD2D8DF}">
      <dgm:prSet/>
      <dgm:spPr/>
      <dgm:t>
        <a:bodyPr/>
        <a:lstStyle/>
        <a:p>
          <a:endParaRPr lang="en-US"/>
        </a:p>
      </dgm:t>
    </dgm:pt>
    <dgm:pt modelId="{E4CB8A7B-2EAF-41EC-BF0F-F00AAB339F6C}" type="sibTrans" cxnId="{E8B72520-C090-4512-A1B6-1CDA6CD2D8DF}">
      <dgm:prSet/>
      <dgm:spPr/>
      <dgm:t>
        <a:bodyPr/>
        <a:lstStyle/>
        <a:p>
          <a:endParaRPr lang="en-US"/>
        </a:p>
      </dgm:t>
    </dgm:pt>
    <dgm:pt modelId="{0CFCBEEC-C86D-49DD-BA80-938925CE479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4BB34CA8-8BBF-4D6D-A740-112521356ED3}" type="parTrans" cxnId="{635C0D63-3070-4C05-886A-46BA13074A4E}">
      <dgm:prSet/>
      <dgm:spPr/>
      <dgm:t>
        <a:bodyPr/>
        <a:lstStyle/>
        <a:p>
          <a:endParaRPr lang="en-US"/>
        </a:p>
      </dgm:t>
    </dgm:pt>
    <dgm:pt modelId="{3AD9BF7F-60EB-4C81-BEB6-7BB52A1D38B6}" type="sibTrans" cxnId="{635C0D63-3070-4C05-886A-46BA13074A4E}">
      <dgm:prSet/>
      <dgm:spPr/>
      <dgm:t>
        <a:bodyPr/>
        <a:lstStyle/>
        <a:p>
          <a:endParaRPr lang="en-US"/>
        </a:p>
      </dgm:t>
    </dgm:pt>
    <dgm:pt modelId="{666DD816-68AE-4FCE-80A8-B26FFACE09C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0BCB4E68-9FC9-4BF5-85FF-90A0197D67D0}" type="parTrans" cxnId="{C5C83621-B4E7-408A-9717-A19D1AF5FD5D}">
      <dgm:prSet/>
      <dgm:spPr/>
      <dgm:t>
        <a:bodyPr/>
        <a:lstStyle/>
        <a:p>
          <a:endParaRPr lang="en-US"/>
        </a:p>
      </dgm:t>
    </dgm:pt>
    <dgm:pt modelId="{CCEA2C82-C8DC-44A7-A2FC-C5E344BD827B}" type="sibTrans" cxnId="{C5C83621-B4E7-408A-9717-A19D1AF5FD5D}">
      <dgm:prSet/>
      <dgm:spPr/>
      <dgm:t>
        <a:bodyPr/>
        <a:lstStyle/>
        <a:p>
          <a:endParaRPr lang="en-US"/>
        </a:p>
      </dgm:t>
    </dgm:pt>
    <dgm:pt modelId="{A5D37594-C99A-4B9B-8606-FC847BEDA754}" type="pres">
      <dgm:prSet presAssocID="{763DC483-6B2E-4D43-A3CB-88B404F8D6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AE2CC-F74A-415B-B041-72A26302911A}" type="pres">
      <dgm:prSet presAssocID="{5E2B700B-08D3-4F0E-8FA6-05188152A394}" presName="root1" presStyleCnt="0"/>
      <dgm:spPr/>
    </dgm:pt>
    <dgm:pt modelId="{2115AB96-3FFD-4A6B-9CDE-374E434A192E}" type="pres">
      <dgm:prSet presAssocID="{5E2B700B-08D3-4F0E-8FA6-05188152A3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7D8EC-C5B0-4041-9EE9-1BDF9633FBFB}" type="pres">
      <dgm:prSet presAssocID="{5E2B700B-08D3-4F0E-8FA6-05188152A394}" presName="level2hierChild" presStyleCnt="0"/>
      <dgm:spPr/>
    </dgm:pt>
    <dgm:pt modelId="{9D9E6EA7-711D-454D-8090-AE30CF6E6C73}" type="pres">
      <dgm:prSet presAssocID="{12C275C4-FA72-4D16-9EF2-2ED5B718DA8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A0B360F-E6DC-4C69-BBBB-A77FD89AEFE9}" type="pres">
      <dgm:prSet presAssocID="{12C275C4-FA72-4D16-9EF2-2ED5B718DA8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616CC00-7E6E-42BD-ADE2-C2EFF59C7E62}" type="pres">
      <dgm:prSet presAssocID="{26B82F6F-32E9-42F2-9704-899DF8E48E35}" presName="root2" presStyleCnt="0"/>
      <dgm:spPr/>
    </dgm:pt>
    <dgm:pt modelId="{261B42B2-C04D-42F9-8DCC-90907D1BF3C6}" type="pres">
      <dgm:prSet presAssocID="{26B82F6F-32E9-42F2-9704-899DF8E48E3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A9666-8B31-4BCF-A467-B35A28C57AAB}" type="pres">
      <dgm:prSet presAssocID="{26B82F6F-32E9-42F2-9704-899DF8E48E35}" presName="level3hierChild" presStyleCnt="0"/>
      <dgm:spPr/>
    </dgm:pt>
    <dgm:pt modelId="{20EAB113-2FDA-4080-8626-1BB6AC009CB4}" type="pres">
      <dgm:prSet presAssocID="{EC14112B-FE60-48A6-9EAE-2CAEAF8B15BD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D80049B0-2A94-451F-B850-14B0D81AB8D5}" type="pres">
      <dgm:prSet presAssocID="{EC14112B-FE60-48A6-9EAE-2CAEAF8B15BD}" presName="connTx" presStyleLbl="parChTrans1D3" presStyleIdx="0" presStyleCnt="2"/>
      <dgm:spPr/>
      <dgm:t>
        <a:bodyPr/>
        <a:lstStyle/>
        <a:p>
          <a:endParaRPr lang="en-US"/>
        </a:p>
      </dgm:t>
    </dgm:pt>
    <dgm:pt modelId="{08693989-6A64-4096-8B01-78CFCCB39147}" type="pres">
      <dgm:prSet presAssocID="{CA477BF0-3D21-4CA7-881C-3872752F2C46}" presName="root2" presStyleCnt="0"/>
      <dgm:spPr/>
    </dgm:pt>
    <dgm:pt modelId="{F168CA83-BAED-4353-828B-122FBC5C36CA}" type="pres">
      <dgm:prSet presAssocID="{CA477BF0-3D21-4CA7-881C-3872752F2C4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4DF51-E4B9-4120-88D4-5A81848DCF37}" type="pres">
      <dgm:prSet presAssocID="{CA477BF0-3D21-4CA7-881C-3872752F2C46}" presName="level3hierChild" presStyleCnt="0"/>
      <dgm:spPr/>
    </dgm:pt>
    <dgm:pt modelId="{2C1CCA1A-2CBD-4E7D-81A9-DA592784A766}" type="pres">
      <dgm:prSet presAssocID="{433FC866-BFC4-47FD-81FC-6CD195D9EC31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0A2B8F2B-7A2F-4F21-8B99-F3DC84AB2A36}" type="pres">
      <dgm:prSet presAssocID="{433FC866-BFC4-47FD-81FC-6CD195D9EC31}" presName="connTx" presStyleLbl="parChTrans1D4" presStyleIdx="0" presStyleCnt="6"/>
      <dgm:spPr/>
      <dgm:t>
        <a:bodyPr/>
        <a:lstStyle/>
        <a:p>
          <a:endParaRPr lang="en-US"/>
        </a:p>
      </dgm:t>
    </dgm:pt>
    <dgm:pt modelId="{2AE5C548-13F2-4578-8FCF-890675747100}" type="pres">
      <dgm:prSet presAssocID="{12E09337-EECD-4649-8F4C-5FFFF908A2F1}" presName="root2" presStyleCnt="0"/>
      <dgm:spPr/>
    </dgm:pt>
    <dgm:pt modelId="{2444CE69-225F-4ECC-BFA7-84468081333F}" type="pres">
      <dgm:prSet presAssocID="{12E09337-EECD-4649-8F4C-5FFFF908A2F1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050C8-39E9-420A-9FDA-79237E425430}" type="pres">
      <dgm:prSet presAssocID="{12E09337-EECD-4649-8F4C-5FFFF908A2F1}" presName="level3hierChild" presStyleCnt="0"/>
      <dgm:spPr/>
    </dgm:pt>
    <dgm:pt modelId="{68D028BC-AF4E-49D6-B218-62C5380E71DB}" type="pres">
      <dgm:prSet presAssocID="{65A9A37A-B870-4E0D-8A42-F13ACAE38CB3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04CC5EC3-6C93-40C6-AD1A-9884117FBC5F}" type="pres">
      <dgm:prSet presAssocID="{65A9A37A-B870-4E0D-8A42-F13ACAE38CB3}" presName="connTx" presStyleLbl="parChTrans1D4" presStyleIdx="1" presStyleCnt="6"/>
      <dgm:spPr/>
      <dgm:t>
        <a:bodyPr/>
        <a:lstStyle/>
        <a:p>
          <a:endParaRPr lang="en-US"/>
        </a:p>
      </dgm:t>
    </dgm:pt>
    <dgm:pt modelId="{C9F31F8C-7D9B-4BE4-A33B-D9D7D36E2EB4}" type="pres">
      <dgm:prSet presAssocID="{FE27B357-3BD6-4B11-9C1B-9535786DC1F8}" presName="root2" presStyleCnt="0"/>
      <dgm:spPr/>
    </dgm:pt>
    <dgm:pt modelId="{31DEB985-32F6-4354-9769-0257FC233F7D}" type="pres">
      <dgm:prSet presAssocID="{FE27B357-3BD6-4B11-9C1B-9535786DC1F8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C6998E-BB94-4FE7-AAB6-3203E85EDF4C}" type="pres">
      <dgm:prSet presAssocID="{FE27B357-3BD6-4B11-9C1B-9535786DC1F8}" presName="level3hierChild" presStyleCnt="0"/>
      <dgm:spPr/>
    </dgm:pt>
    <dgm:pt modelId="{6C4FDFC6-4BD1-40FA-8D55-4B2A2638BC64}" type="pres">
      <dgm:prSet presAssocID="{4BB34CA8-8BBF-4D6D-A740-112521356ED3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36C3B8D8-832A-40CE-9E06-B8E75DFC6977}" type="pres">
      <dgm:prSet presAssocID="{4BB34CA8-8BBF-4D6D-A740-112521356ED3}" presName="connTx" presStyleLbl="parChTrans1D4" presStyleIdx="2" presStyleCnt="6"/>
      <dgm:spPr/>
      <dgm:t>
        <a:bodyPr/>
        <a:lstStyle/>
        <a:p>
          <a:endParaRPr lang="en-US"/>
        </a:p>
      </dgm:t>
    </dgm:pt>
    <dgm:pt modelId="{0ACAC550-BAD9-4426-9F48-5DD1DFB1241A}" type="pres">
      <dgm:prSet presAssocID="{0CFCBEEC-C86D-49DD-BA80-938925CE479A}" presName="root2" presStyleCnt="0"/>
      <dgm:spPr/>
    </dgm:pt>
    <dgm:pt modelId="{3C2ADD41-BE7E-4CBF-A4F6-356552787949}" type="pres">
      <dgm:prSet presAssocID="{0CFCBEEC-C86D-49DD-BA80-938925CE479A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69A62F-8C85-483B-9F60-2EA811B0896F}" type="pres">
      <dgm:prSet presAssocID="{0CFCBEEC-C86D-49DD-BA80-938925CE479A}" presName="level3hierChild" presStyleCnt="0"/>
      <dgm:spPr/>
    </dgm:pt>
    <dgm:pt modelId="{0ED57830-FE50-497D-A58C-301956E0B5D4}" type="pres">
      <dgm:prSet presAssocID="{0BCB4E68-9FC9-4BF5-85FF-90A0197D67D0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49835CD0-73E8-498D-98D5-51059100862D}" type="pres">
      <dgm:prSet presAssocID="{0BCB4E68-9FC9-4BF5-85FF-90A0197D67D0}" presName="connTx" presStyleLbl="parChTrans1D4" presStyleIdx="3" presStyleCnt="6"/>
      <dgm:spPr/>
      <dgm:t>
        <a:bodyPr/>
        <a:lstStyle/>
        <a:p>
          <a:endParaRPr lang="en-US"/>
        </a:p>
      </dgm:t>
    </dgm:pt>
    <dgm:pt modelId="{BB4197F4-0A8B-4566-B167-E334FE3A75C4}" type="pres">
      <dgm:prSet presAssocID="{666DD816-68AE-4FCE-80A8-B26FFACE09CF}" presName="root2" presStyleCnt="0"/>
      <dgm:spPr/>
    </dgm:pt>
    <dgm:pt modelId="{70021AED-508E-4903-A6E1-5135E9602BEA}" type="pres">
      <dgm:prSet presAssocID="{666DD816-68AE-4FCE-80A8-B26FFACE09CF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FEF9CD-8515-45C4-B44C-1E452866F931}" type="pres">
      <dgm:prSet presAssocID="{666DD816-68AE-4FCE-80A8-B26FFACE09CF}" presName="level3hierChild" presStyleCnt="0"/>
      <dgm:spPr/>
    </dgm:pt>
    <dgm:pt modelId="{44AED608-08F4-4017-91F6-271299BFB7D2}" type="pres">
      <dgm:prSet presAssocID="{2D5A8D93-4A00-419F-9B32-975279C05180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66D0F940-55F0-42E6-B7E1-2CBB5DC5C24F}" type="pres">
      <dgm:prSet presAssocID="{2D5A8D93-4A00-419F-9B32-975279C05180}" presName="connTx" presStyleLbl="parChTrans1D4" presStyleIdx="4" presStyleCnt="6"/>
      <dgm:spPr/>
      <dgm:t>
        <a:bodyPr/>
        <a:lstStyle/>
        <a:p>
          <a:endParaRPr lang="en-US"/>
        </a:p>
      </dgm:t>
    </dgm:pt>
    <dgm:pt modelId="{4A16DB3E-9A42-442B-9245-BBBD84477B26}" type="pres">
      <dgm:prSet presAssocID="{9B156899-B2BB-4EC8-8287-604FCEB61876}" presName="root2" presStyleCnt="0"/>
      <dgm:spPr/>
    </dgm:pt>
    <dgm:pt modelId="{DACEDE11-8BC5-447D-B546-01CEE5AE0B59}" type="pres">
      <dgm:prSet presAssocID="{9B156899-B2BB-4EC8-8287-604FCEB61876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025AA5-E94E-4758-88A4-831A138A4F96}" type="pres">
      <dgm:prSet presAssocID="{9B156899-B2BB-4EC8-8287-604FCEB61876}" presName="level3hierChild" presStyleCnt="0"/>
      <dgm:spPr/>
    </dgm:pt>
    <dgm:pt modelId="{A0FF8AFE-515D-4114-9A73-BBDE3FC1E822}" type="pres">
      <dgm:prSet presAssocID="{39C8AA02-D2FF-4D2C-B098-3CA09E4A24DA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623DD452-62F8-4DC2-B6B2-EA20305536CB}" type="pres">
      <dgm:prSet presAssocID="{39C8AA02-D2FF-4D2C-B098-3CA09E4A24DA}" presName="connTx" presStyleLbl="parChTrans1D4" presStyleIdx="5" presStyleCnt="6"/>
      <dgm:spPr/>
      <dgm:t>
        <a:bodyPr/>
        <a:lstStyle/>
        <a:p>
          <a:endParaRPr lang="en-US"/>
        </a:p>
      </dgm:t>
    </dgm:pt>
    <dgm:pt modelId="{E02F76C8-5B1F-49C4-9C5A-58369D27A444}" type="pres">
      <dgm:prSet presAssocID="{FA899ECF-9AC9-4985-8186-7C72D9B7B196}" presName="root2" presStyleCnt="0"/>
      <dgm:spPr/>
    </dgm:pt>
    <dgm:pt modelId="{82FBCA52-B597-4726-BF5F-A8C45AF3F73C}" type="pres">
      <dgm:prSet presAssocID="{FA899ECF-9AC9-4985-8186-7C72D9B7B196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46819-875F-4686-A96D-D8B1AB461B07}" type="pres">
      <dgm:prSet presAssocID="{FA899ECF-9AC9-4985-8186-7C72D9B7B196}" presName="level3hierChild" presStyleCnt="0"/>
      <dgm:spPr/>
    </dgm:pt>
    <dgm:pt modelId="{75854EC6-2245-4DDD-AAB4-1CA4AD3E7AF0}" type="pres">
      <dgm:prSet presAssocID="{4C5B40B3-FF6C-413A-AB4F-9EE3F98B7ED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0172B1A2-FA81-4DF5-925E-1889099CAE96}" type="pres">
      <dgm:prSet presAssocID="{4C5B40B3-FF6C-413A-AB4F-9EE3F98B7ED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D8BAFD0-F59E-41FE-A465-F1209EDA12B3}" type="pres">
      <dgm:prSet presAssocID="{EDA303E6-D15E-42F7-8E3E-68046823820F}" presName="root2" presStyleCnt="0"/>
      <dgm:spPr/>
    </dgm:pt>
    <dgm:pt modelId="{DA661E53-20FE-4CF4-B8C5-5B0A4D6F192C}" type="pres">
      <dgm:prSet presAssocID="{EDA303E6-D15E-42F7-8E3E-68046823820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CC3DD6-CBFF-4A75-8810-719CF0306C47}" type="pres">
      <dgm:prSet presAssocID="{EDA303E6-D15E-42F7-8E3E-68046823820F}" presName="level3hierChild" presStyleCnt="0"/>
      <dgm:spPr/>
    </dgm:pt>
    <dgm:pt modelId="{A17C43B4-D4C3-4CE2-BD2E-BEEE4EF4DCF1}" type="pres">
      <dgm:prSet presAssocID="{DA45C02D-6711-4324-BE3E-663FD82B7CA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41A931A-8B2C-4A7B-8F90-73C0333BBE14}" type="pres">
      <dgm:prSet presAssocID="{DA45C02D-6711-4324-BE3E-663FD82B7C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253703F-9568-4E37-8B11-6AAE31842368}" type="pres">
      <dgm:prSet presAssocID="{FB2A4781-E242-4240-B3E4-CA5AD3AE9089}" presName="root2" presStyleCnt="0"/>
      <dgm:spPr/>
    </dgm:pt>
    <dgm:pt modelId="{BDE50B1F-6CA6-4E50-A525-2EBAB00C8166}" type="pres">
      <dgm:prSet presAssocID="{FB2A4781-E242-4240-B3E4-CA5AD3AE908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9576C-BBB2-4B2D-B1DF-F9B70401887B}" type="pres">
      <dgm:prSet presAssocID="{FB2A4781-E242-4240-B3E4-CA5AD3AE9089}" presName="level3hierChild" presStyleCnt="0"/>
      <dgm:spPr/>
    </dgm:pt>
  </dgm:ptLst>
  <dgm:cxnLst>
    <dgm:cxn modelId="{FC38B437-25BA-45EF-B2DB-F68F1178823C}" type="presOf" srcId="{26B82F6F-32E9-42F2-9704-899DF8E48E35}" destId="{261B42B2-C04D-42F9-8DCC-90907D1BF3C6}" srcOrd="0" destOrd="0" presId="urn:microsoft.com/office/officeart/2005/8/layout/hierarchy2"/>
    <dgm:cxn modelId="{367FD753-04BC-46F4-82C2-B4785DF9974C}" type="presOf" srcId="{763DC483-6B2E-4D43-A3CB-88B404F8D64A}" destId="{A5D37594-C99A-4B9B-8606-FC847BEDA754}" srcOrd="0" destOrd="0" presId="urn:microsoft.com/office/officeart/2005/8/layout/hierarchy2"/>
    <dgm:cxn modelId="{EC3BA4D9-4126-4D3B-955A-4770A9050317}" srcId="{CA477BF0-3D21-4CA7-881C-3872752F2C46}" destId="{12E09337-EECD-4649-8F4C-5FFFF908A2F1}" srcOrd="0" destOrd="0" parTransId="{433FC866-BFC4-47FD-81FC-6CD195D9EC31}" sibTransId="{66A6CB38-44F2-44A5-BDC9-0F8075E9EF59}"/>
    <dgm:cxn modelId="{E8B72520-C090-4512-A1B6-1CDA6CD2D8DF}" srcId="{12E09337-EECD-4649-8F4C-5FFFF908A2F1}" destId="{9B156899-B2BB-4EC8-8287-604FCEB61876}" srcOrd="1" destOrd="0" parTransId="{2D5A8D93-4A00-419F-9B32-975279C05180}" sibTransId="{E4CB8A7B-2EAF-41EC-BF0F-F00AAB339F6C}"/>
    <dgm:cxn modelId="{F6121DC9-5DF6-4F8C-BAE0-1BFB2A341039}" type="presOf" srcId="{65A9A37A-B870-4E0D-8A42-F13ACAE38CB3}" destId="{04CC5EC3-6C93-40C6-AD1A-9884117FBC5F}" srcOrd="1" destOrd="0" presId="urn:microsoft.com/office/officeart/2005/8/layout/hierarchy2"/>
    <dgm:cxn modelId="{388C2EDC-0DC7-4A18-8F74-D2171C241D78}" type="presOf" srcId="{4BB34CA8-8BBF-4D6D-A740-112521356ED3}" destId="{6C4FDFC6-4BD1-40FA-8D55-4B2A2638BC64}" srcOrd="0" destOrd="0" presId="urn:microsoft.com/office/officeart/2005/8/layout/hierarchy2"/>
    <dgm:cxn modelId="{A6AA9C0D-1652-46F8-A408-918872AF0D23}" type="presOf" srcId="{5E2B700B-08D3-4F0E-8FA6-05188152A394}" destId="{2115AB96-3FFD-4A6B-9CDE-374E434A192E}" srcOrd="0" destOrd="0" presId="urn:microsoft.com/office/officeart/2005/8/layout/hierarchy2"/>
    <dgm:cxn modelId="{FAB2A2FB-649A-47D8-8AE6-5F43563ED4D1}" type="presOf" srcId="{39C8AA02-D2FF-4D2C-B098-3CA09E4A24DA}" destId="{623DD452-62F8-4DC2-B6B2-EA20305536CB}" srcOrd="1" destOrd="0" presId="urn:microsoft.com/office/officeart/2005/8/layout/hierarchy2"/>
    <dgm:cxn modelId="{81C2DA26-6638-46FF-A9A3-32ACCECC399F}" type="presOf" srcId="{12C275C4-FA72-4D16-9EF2-2ED5B718DA83}" destId="{AA0B360F-E6DC-4C69-BBBB-A77FD89AEFE9}" srcOrd="1" destOrd="0" presId="urn:microsoft.com/office/officeart/2005/8/layout/hierarchy2"/>
    <dgm:cxn modelId="{945088E7-C45F-4070-A05C-2799149D4B19}" srcId="{12E09337-EECD-4649-8F4C-5FFFF908A2F1}" destId="{FE27B357-3BD6-4B11-9C1B-9535786DC1F8}" srcOrd="0" destOrd="0" parTransId="{65A9A37A-B870-4E0D-8A42-F13ACAE38CB3}" sibTransId="{C5425F11-76CD-4A7D-855F-78C2F0F8AF1A}"/>
    <dgm:cxn modelId="{FA929720-76D2-4394-90EB-55D3495F4A64}" type="presOf" srcId="{433FC866-BFC4-47FD-81FC-6CD195D9EC31}" destId="{0A2B8F2B-7A2F-4F21-8B99-F3DC84AB2A36}" srcOrd="1" destOrd="0" presId="urn:microsoft.com/office/officeart/2005/8/layout/hierarchy2"/>
    <dgm:cxn modelId="{9223773F-F883-496F-90F0-18A28177EEA3}" type="presOf" srcId="{2D5A8D93-4A00-419F-9B32-975279C05180}" destId="{66D0F940-55F0-42E6-B7E1-2CBB5DC5C24F}" srcOrd="1" destOrd="0" presId="urn:microsoft.com/office/officeart/2005/8/layout/hierarchy2"/>
    <dgm:cxn modelId="{598ABD35-EAD7-448C-94F9-42B75AEE8B88}" srcId="{26B82F6F-32E9-42F2-9704-899DF8E48E35}" destId="{CA477BF0-3D21-4CA7-881C-3872752F2C46}" srcOrd="0" destOrd="0" parTransId="{EC14112B-FE60-48A6-9EAE-2CAEAF8B15BD}" sibTransId="{000B0F56-EFD4-4474-8DC4-0F4BFDD84CB1}"/>
    <dgm:cxn modelId="{E7FD521B-8234-4B17-B480-61DD1D6FBBBB}" type="presOf" srcId="{433FC866-BFC4-47FD-81FC-6CD195D9EC31}" destId="{2C1CCA1A-2CBD-4E7D-81A9-DA592784A766}" srcOrd="0" destOrd="0" presId="urn:microsoft.com/office/officeart/2005/8/layout/hierarchy2"/>
    <dgm:cxn modelId="{3E124EA8-E8B8-4BC2-95E0-6F3D4C38C526}" type="presOf" srcId="{FE27B357-3BD6-4B11-9C1B-9535786DC1F8}" destId="{31DEB985-32F6-4354-9769-0257FC233F7D}" srcOrd="0" destOrd="0" presId="urn:microsoft.com/office/officeart/2005/8/layout/hierarchy2"/>
    <dgm:cxn modelId="{5509E6C4-E9E1-40C5-8943-FE28638ADF56}" type="presOf" srcId="{EC14112B-FE60-48A6-9EAE-2CAEAF8B15BD}" destId="{D80049B0-2A94-451F-B850-14B0D81AB8D5}" srcOrd="1" destOrd="0" presId="urn:microsoft.com/office/officeart/2005/8/layout/hierarchy2"/>
    <dgm:cxn modelId="{635C0D63-3070-4C05-886A-46BA13074A4E}" srcId="{FE27B357-3BD6-4B11-9C1B-9535786DC1F8}" destId="{0CFCBEEC-C86D-49DD-BA80-938925CE479A}" srcOrd="0" destOrd="0" parTransId="{4BB34CA8-8BBF-4D6D-A740-112521356ED3}" sibTransId="{3AD9BF7F-60EB-4C81-BEB6-7BB52A1D38B6}"/>
    <dgm:cxn modelId="{ADAB3C49-A914-4B2B-9130-B68721D8A344}" type="presOf" srcId="{4C5B40B3-FF6C-413A-AB4F-9EE3F98B7EDB}" destId="{0172B1A2-FA81-4DF5-925E-1889099CAE96}" srcOrd="1" destOrd="0" presId="urn:microsoft.com/office/officeart/2005/8/layout/hierarchy2"/>
    <dgm:cxn modelId="{385F0A97-2884-4371-9F78-73E14AC41CD3}" type="presOf" srcId="{EC14112B-FE60-48A6-9EAE-2CAEAF8B15BD}" destId="{20EAB113-2FDA-4080-8626-1BB6AC009CB4}" srcOrd="0" destOrd="0" presId="urn:microsoft.com/office/officeart/2005/8/layout/hierarchy2"/>
    <dgm:cxn modelId="{CAF69095-8F01-4B5E-A2A0-18C6ADAA93AC}" srcId="{5E2B700B-08D3-4F0E-8FA6-05188152A394}" destId="{FB2A4781-E242-4240-B3E4-CA5AD3AE9089}" srcOrd="1" destOrd="0" parTransId="{DA45C02D-6711-4324-BE3E-663FD82B7CA7}" sibTransId="{280E922A-8DC1-4BF9-B63F-97728EE2BACB}"/>
    <dgm:cxn modelId="{DAB3665D-BB5E-4286-9011-727F57272B03}" type="presOf" srcId="{65A9A37A-B870-4E0D-8A42-F13ACAE38CB3}" destId="{68D028BC-AF4E-49D6-B218-62C5380E71DB}" srcOrd="0" destOrd="0" presId="urn:microsoft.com/office/officeart/2005/8/layout/hierarchy2"/>
    <dgm:cxn modelId="{AF7FF766-7480-4413-80E4-9BB0BFA0E051}" srcId="{5E2B700B-08D3-4F0E-8FA6-05188152A394}" destId="{26B82F6F-32E9-42F2-9704-899DF8E48E35}" srcOrd="0" destOrd="0" parTransId="{12C275C4-FA72-4D16-9EF2-2ED5B718DA83}" sibTransId="{52824597-6AFB-4F97-88F7-31A167EFD134}"/>
    <dgm:cxn modelId="{3C13EAC9-2FDC-49B9-AFF4-386E1F34E0A1}" type="presOf" srcId="{39C8AA02-D2FF-4D2C-B098-3CA09E4A24DA}" destId="{A0FF8AFE-515D-4114-9A73-BBDE3FC1E822}" srcOrd="0" destOrd="0" presId="urn:microsoft.com/office/officeart/2005/8/layout/hierarchy2"/>
    <dgm:cxn modelId="{492D9737-8A4E-4159-B2B8-4899B7A02612}" type="presOf" srcId="{FA899ECF-9AC9-4985-8186-7C72D9B7B196}" destId="{82FBCA52-B597-4726-BF5F-A8C45AF3F73C}" srcOrd="0" destOrd="0" presId="urn:microsoft.com/office/officeart/2005/8/layout/hierarchy2"/>
    <dgm:cxn modelId="{0D6EACFD-CD50-42F6-882B-3F29CB8B92E0}" srcId="{CA477BF0-3D21-4CA7-881C-3872752F2C46}" destId="{FA899ECF-9AC9-4985-8186-7C72D9B7B196}" srcOrd="1" destOrd="0" parTransId="{39C8AA02-D2FF-4D2C-B098-3CA09E4A24DA}" sibTransId="{289035B0-626E-44A0-9D8E-7F802AE82161}"/>
    <dgm:cxn modelId="{8B15B58B-0B21-4FA8-9B2F-82CB4B2FEF96}" srcId="{26B82F6F-32E9-42F2-9704-899DF8E48E35}" destId="{EDA303E6-D15E-42F7-8E3E-68046823820F}" srcOrd="1" destOrd="0" parTransId="{4C5B40B3-FF6C-413A-AB4F-9EE3F98B7EDB}" sibTransId="{C1952745-072D-40EB-B798-948CD708032E}"/>
    <dgm:cxn modelId="{1C72FE0A-CCB3-42DF-B1EC-BDB13B8A7D33}" type="presOf" srcId="{0CFCBEEC-C86D-49DD-BA80-938925CE479A}" destId="{3C2ADD41-BE7E-4CBF-A4F6-356552787949}" srcOrd="0" destOrd="0" presId="urn:microsoft.com/office/officeart/2005/8/layout/hierarchy2"/>
    <dgm:cxn modelId="{C5C83621-B4E7-408A-9717-A19D1AF5FD5D}" srcId="{FE27B357-3BD6-4B11-9C1B-9535786DC1F8}" destId="{666DD816-68AE-4FCE-80A8-B26FFACE09CF}" srcOrd="1" destOrd="0" parTransId="{0BCB4E68-9FC9-4BF5-85FF-90A0197D67D0}" sibTransId="{CCEA2C82-C8DC-44A7-A2FC-C5E344BD827B}"/>
    <dgm:cxn modelId="{EFAAB8AD-27B1-4A9E-A24A-956E64A8E281}" type="presOf" srcId="{4C5B40B3-FF6C-413A-AB4F-9EE3F98B7EDB}" destId="{75854EC6-2245-4DDD-AAB4-1CA4AD3E7AF0}" srcOrd="0" destOrd="0" presId="urn:microsoft.com/office/officeart/2005/8/layout/hierarchy2"/>
    <dgm:cxn modelId="{872B1FE8-3525-431D-8A97-7D813F843DA4}" type="presOf" srcId="{9B156899-B2BB-4EC8-8287-604FCEB61876}" destId="{DACEDE11-8BC5-447D-B546-01CEE5AE0B59}" srcOrd="0" destOrd="0" presId="urn:microsoft.com/office/officeart/2005/8/layout/hierarchy2"/>
    <dgm:cxn modelId="{7F07BCFA-79E3-4A9C-8D6E-D9109C44B709}" type="presOf" srcId="{2D5A8D93-4A00-419F-9B32-975279C05180}" destId="{44AED608-08F4-4017-91F6-271299BFB7D2}" srcOrd="0" destOrd="0" presId="urn:microsoft.com/office/officeart/2005/8/layout/hierarchy2"/>
    <dgm:cxn modelId="{EFECF830-7A5E-461B-A9E5-6DD6F6AD3EA5}" srcId="{763DC483-6B2E-4D43-A3CB-88B404F8D64A}" destId="{5E2B700B-08D3-4F0E-8FA6-05188152A394}" srcOrd="0" destOrd="0" parTransId="{05067B9E-07A1-4E8E-BC9E-E86916271B2A}" sibTransId="{2A667B7E-FBDE-40DF-8E15-FA8FD47884D1}"/>
    <dgm:cxn modelId="{33CA39F3-38B8-4672-A01E-51AA6BF4098F}" type="presOf" srcId="{CA477BF0-3D21-4CA7-881C-3872752F2C46}" destId="{F168CA83-BAED-4353-828B-122FBC5C36CA}" srcOrd="0" destOrd="0" presId="urn:microsoft.com/office/officeart/2005/8/layout/hierarchy2"/>
    <dgm:cxn modelId="{1DDF5A11-F214-4E51-81AF-F371249C4658}" type="presOf" srcId="{DA45C02D-6711-4324-BE3E-663FD82B7CA7}" destId="{A17C43B4-D4C3-4CE2-BD2E-BEEE4EF4DCF1}" srcOrd="0" destOrd="0" presId="urn:microsoft.com/office/officeart/2005/8/layout/hierarchy2"/>
    <dgm:cxn modelId="{3563FC01-A9D9-4DF3-B235-992E92E63BF7}" type="presOf" srcId="{666DD816-68AE-4FCE-80A8-B26FFACE09CF}" destId="{70021AED-508E-4903-A6E1-5135E9602BEA}" srcOrd="0" destOrd="0" presId="urn:microsoft.com/office/officeart/2005/8/layout/hierarchy2"/>
    <dgm:cxn modelId="{B92E444C-5742-45AF-85C0-9FB528DB6416}" type="presOf" srcId="{DA45C02D-6711-4324-BE3E-663FD82B7CA7}" destId="{341A931A-8B2C-4A7B-8F90-73C0333BBE14}" srcOrd="1" destOrd="0" presId="urn:microsoft.com/office/officeart/2005/8/layout/hierarchy2"/>
    <dgm:cxn modelId="{43798DE5-CD61-46BE-B68B-91179931AAF8}" type="presOf" srcId="{12C275C4-FA72-4D16-9EF2-2ED5B718DA83}" destId="{9D9E6EA7-711D-454D-8090-AE30CF6E6C73}" srcOrd="0" destOrd="0" presId="urn:microsoft.com/office/officeart/2005/8/layout/hierarchy2"/>
    <dgm:cxn modelId="{A2F19907-B036-4E69-BEBE-35C16E9D7722}" type="presOf" srcId="{0BCB4E68-9FC9-4BF5-85FF-90A0197D67D0}" destId="{0ED57830-FE50-497D-A58C-301956E0B5D4}" srcOrd="0" destOrd="0" presId="urn:microsoft.com/office/officeart/2005/8/layout/hierarchy2"/>
    <dgm:cxn modelId="{2261F041-F1A6-4CA9-83EF-1809159D84D3}" type="presOf" srcId="{EDA303E6-D15E-42F7-8E3E-68046823820F}" destId="{DA661E53-20FE-4CF4-B8C5-5B0A4D6F192C}" srcOrd="0" destOrd="0" presId="urn:microsoft.com/office/officeart/2005/8/layout/hierarchy2"/>
    <dgm:cxn modelId="{8AF7308E-7A13-4AD0-BDE7-EE11D7F5BAB1}" type="presOf" srcId="{4BB34CA8-8BBF-4D6D-A740-112521356ED3}" destId="{36C3B8D8-832A-40CE-9E06-B8E75DFC6977}" srcOrd="1" destOrd="0" presId="urn:microsoft.com/office/officeart/2005/8/layout/hierarchy2"/>
    <dgm:cxn modelId="{F3486595-0C70-47BC-ADAC-A93FAD70B7E2}" type="presOf" srcId="{0BCB4E68-9FC9-4BF5-85FF-90A0197D67D0}" destId="{49835CD0-73E8-498D-98D5-51059100862D}" srcOrd="1" destOrd="0" presId="urn:microsoft.com/office/officeart/2005/8/layout/hierarchy2"/>
    <dgm:cxn modelId="{17D449C2-680C-4F2B-AEC0-E66089F8B723}" type="presOf" srcId="{12E09337-EECD-4649-8F4C-5FFFF908A2F1}" destId="{2444CE69-225F-4ECC-BFA7-84468081333F}" srcOrd="0" destOrd="0" presId="urn:microsoft.com/office/officeart/2005/8/layout/hierarchy2"/>
    <dgm:cxn modelId="{544BAAF0-A778-4C68-9AA2-8987C52B32E0}" type="presOf" srcId="{FB2A4781-E242-4240-B3E4-CA5AD3AE9089}" destId="{BDE50B1F-6CA6-4E50-A525-2EBAB00C8166}" srcOrd="0" destOrd="0" presId="urn:microsoft.com/office/officeart/2005/8/layout/hierarchy2"/>
    <dgm:cxn modelId="{519E74C5-20A8-44E3-B376-97257D6D4697}" type="presParOf" srcId="{A5D37594-C99A-4B9B-8606-FC847BEDA754}" destId="{948AE2CC-F74A-415B-B041-72A26302911A}" srcOrd="0" destOrd="0" presId="urn:microsoft.com/office/officeart/2005/8/layout/hierarchy2"/>
    <dgm:cxn modelId="{D0F2342E-63C4-4912-901F-383C6AFCC070}" type="presParOf" srcId="{948AE2CC-F74A-415B-B041-72A26302911A}" destId="{2115AB96-3FFD-4A6B-9CDE-374E434A192E}" srcOrd="0" destOrd="0" presId="urn:microsoft.com/office/officeart/2005/8/layout/hierarchy2"/>
    <dgm:cxn modelId="{109B1C5C-0634-4602-8B2C-77D240579751}" type="presParOf" srcId="{948AE2CC-F74A-415B-B041-72A26302911A}" destId="{8D57D8EC-C5B0-4041-9EE9-1BDF9633FBFB}" srcOrd="1" destOrd="0" presId="urn:microsoft.com/office/officeart/2005/8/layout/hierarchy2"/>
    <dgm:cxn modelId="{EDE3A370-7DF4-407C-A8A1-621181A459A5}" type="presParOf" srcId="{8D57D8EC-C5B0-4041-9EE9-1BDF9633FBFB}" destId="{9D9E6EA7-711D-454D-8090-AE30CF6E6C73}" srcOrd="0" destOrd="0" presId="urn:microsoft.com/office/officeart/2005/8/layout/hierarchy2"/>
    <dgm:cxn modelId="{AD01DD08-86CB-4B9D-AB49-756343B71301}" type="presParOf" srcId="{9D9E6EA7-711D-454D-8090-AE30CF6E6C73}" destId="{AA0B360F-E6DC-4C69-BBBB-A77FD89AEFE9}" srcOrd="0" destOrd="0" presId="urn:microsoft.com/office/officeart/2005/8/layout/hierarchy2"/>
    <dgm:cxn modelId="{F6A6811E-E99C-4450-B8D0-222BA892378D}" type="presParOf" srcId="{8D57D8EC-C5B0-4041-9EE9-1BDF9633FBFB}" destId="{0616CC00-7E6E-42BD-ADE2-C2EFF59C7E62}" srcOrd="1" destOrd="0" presId="urn:microsoft.com/office/officeart/2005/8/layout/hierarchy2"/>
    <dgm:cxn modelId="{8116B5B6-7854-428A-98F8-33B016BF326F}" type="presParOf" srcId="{0616CC00-7E6E-42BD-ADE2-C2EFF59C7E62}" destId="{261B42B2-C04D-42F9-8DCC-90907D1BF3C6}" srcOrd="0" destOrd="0" presId="urn:microsoft.com/office/officeart/2005/8/layout/hierarchy2"/>
    <dgm:cxn modelId="{316DD173-89A5-4C00-BAAB-CB5DF9996E55}" type="presParOf" srcId="{0616CC00-7E6E-42BD-ADE2-C2EFF59C7E62}" destId="{6EFA9666-8B31-4BCF-A467-B35A28C57AAB}" srcOrd="1" destOrd="0" presId="urn:microsoft.com/office/officeart/2005/8/layout/hierarchy2"/>
    <dgm:cxn modelId="{EF9880DC-F719-4F95-B114-5571D22B8E10}" type="presParOf" srcId="{6EFA9666-8B31-4BCF-A467-B35A28C57AAB}" destId="{20EAB113-2FDA-4080-8626-1BB6AC009CB4}" srcOrd="0" destOrd="0" presId="urn:microsoft.com/office/officeart/2005/8/layout/hierarchy2"/>
    <dgm:cxn modelId="{E6F73291-1C1B-425D-A518-D9F9DD1EDD76}" type="presParOf" srcId="{20EAB113-2FDA-4080-8626-1BB6AC009CB4}" destId="{D80049B0-2A94-451F-B850-14B0D81AB8D5}" srcOrd="0" destOrd="0" presId="urn:microsoft.com/office/officeart/2005/8/layout/hierarchy2"/>
    <dgm:cxn modelId="{1B345AC6-8EF8-403D-A1EE-DAA7CF9F51EF}" type="presParOf" srcId="{6EFA9666-8B31-4BCF-A467-B35A28C57AAB}" destId="{08693989-6A64-4096-8B01-78CFCCB39147}" srcOrd="1" destOrd="0" presId="urn:microsoft.com/office/officeart/2005/8/layout/hierarchy2"/>
    <dgm:cxn modelId="{CC7F1F3A-99A3-4C50-9B9A-B6F1A8131B15}" type="presParOf" srcId="{08693989-6A64-4096-8B01-78CFCCB39147}" destId="{F168CA83-BAED-4353-828B-122FBC5C36CA}" srcOrd="0" destOrd="0" presId="urn:microsoft.com/office/officeart/2005/8/layout/hierarchy2"/>
    <dgm:cxn modelId="{A7688FF9-025A-4CC0-B384-AA4DF2277FC7}" type="presParOf" srcId="{08693989-6A64-4096-8B01-78CFCCB39147}" destId="{1304DF51-E4B9-4120-88D4-5A81848DCF37}" srcOrd="1" destOrd="0" presId="urn:microsoft.com/office/officeart/2005/8/layout/hierarchy2"/>
    <dgm:cxn modelId="{2027F70A-4558-4FE3-9000-99B1B9537701}" type="presParOf" srcId="{1304DF51-E4B9-4120-88D4-5A81848DCF37}" destId="{2C1CCA1A-2CBD-4E7D-81A9-DA592784A766}" srcOrd="0" destOrd="0" presId="urn:microsoft.com/office/officeart/2005/8/layout/hierarchy2"/>
    <dgm:cxn modelId="{92BD07B2-820A-48AA-9AFB-4B9A4A3843EC}" type="presParOf" srcId="{2C1CCA1A-2CBD-4E7D-81A9-DA592784A766}" destId="{0A2B8F2B-7A2F-4F21-8B99-F3DC84AB2A36}" srcOrd="0" destOrd="0" presId="urn:microsoft.com/office/officeart/2005/8/layout/hierarchy2"/>
    <dgm:cxn modelId="{7F1B3F4B-A1A2-4082-85CD-C0DFA37F196F}" type="presParOf" srcId="{1304DF51-E4B9-4120-88D4-5A81848DCF37}" destId="{2AE5C548-13F2-4578-8FCF-890675747100}" srcOrd="1" destOrd="0" presId="urn:microsoft.com/office/officeart/2005/8/layout/hierarchy2"/>
    <dgm:cxn modelId="{7736D92D-6F0F-43AD-A46C-9148903006A7}" type="presParOf" srcId="{2AE5C548-13F2-4578-8FCF-890675747100}" destId="{2444CE69-225F-4ECC-BFA7-84468081333F}" srcOrd="0" destOrd="0" presId="urn:microsoft.com/office/officeart/2005/8/layout/hierarchy2"/>
    <dgm:cxn modelId="{666021E1-D0A3-415E-8D99-996E3D75308F}" type="presParOf" srcId="{2AE5C548-13F2-4578-8FCF-890675747100}" destId="{5E4050C8-39E9-420A-9FDA-79237E425430}" srcOrd="1" destOrd="0" presId="urn:microsoft.com/office/officeart/2005/8/layout/hierarchy2"/>
    <dgm:cxn modelId="{F1CBB1E4-300E-4A78-B0FB-BCF4DBE3EBB4}" type="presParOf" srcId="{5E4050C8-39E9-420A-9FDA-79237E425430}" destId="{68D028BC-AF4E-49D6-B218-62C5380E71DB}" srcOrd="0" destOrd="0" presId="urn:microsoft.com/office/officeart/2005/8/layout/hierarchy2"/>
    <dgm:cxn modelId="{20E3A308-C92E-4D71-AF23-B73845D0CC22}" type="presParOf" srcId="{68D028BC-AF4E-49D6-B218-62C5380E71DB}" destId="{04CC5EC3-6C93-40C6-AD1A-9884117FBC5F}" srcOrd="0" destOrd="0" presId="urn:microsoft.com/office/officeart/2005/8/layout/hierarchy2"/>
    <dgm:cxn modelId="{BFF2ECA9-E43B-4ED1-860D-02E4215F960E}" type="presParOf" srcId="{5E4050C8-39E9-420A-9FDA-79237E425430}" destId="{C9F31F8C-7D9B-4BE4-A33B-D9D7D36E2EB4}" srcOrd="1" destOrd="0" presId="urn:microsoft.com/office/officeart/2005/8/layout/hierarchy2"/>
    <dgm:cxn modelId="{D87FF5C7-8214-410F-A5C2-9D936A307C3B}" type="presParOf" srcId="{C9F31F8C-7D9B-4BE4-A33B-D9D7D36E2EB4}" destId="{31DEB985-32F6-4354-9769-0257FC233F7D}" srcOrd="0" destOrd="0" presId="urn:microsoft.com/office/officeart/2005/8/layout/hierarchy2"/>
    <dgm:cxn modelId="{B34F23F2-D705-4932-9A7A-BEE14CFB9C84}" type="presParOf" srcId="{C9F31F8C-7D9B-4BE4-A33B-D9D7D36E2EB4}" destId="{A3C6998E-BB94-4FE7-AAB6-3203E85EDF4C}" srcOrd="1" destOrd="0" presId="urn:microsoft.com/office/officeart/2005/8/layout/hierarchy2"/>
    <dgm:cxn modelId="{7FA1F72F-81EF-4CE5-A191-7D443C3271D1}" type="presParOf" srcId="{A3C6998E-BB94-4FE7-AAB6-3203E85EDF4C}" destId="{6C4FDFC6-4BD1-40FA-8D55-4B2A2638BC64}" srcOrd="0" destOrd="0" presId="urn:microsoft.com/office/officeart/2005/8/layout/hierarchy2"/>
    <dgm:cxn modelId="{006011AB-B8D7-481F-831C-D686155AA99F}" type="presParOf" srcId="{6C4FDFC6-4BD1-40FA-8D55-4B2A2638BC64}" destId="{36C3B8D8-832A-40CE-9E06-B8E75DFC6977}" srcOrd="0" destOrd="0" presId="urn:microsoft.com/office/officeart/2005/8/layout/hierarchy2"/>
    <dgm:cxn modelId="{690134AE-C8F6-4859-B7EB-C56F24D4C366}" type="presParOf" srcId="{A3C6998E-BB94-4FE7-AAB6-3203E85EDF4C}" destId="{0ACAC550-BAD9-4426-9F48-5DD1DFB1241A}" srcOrd="1" destOrd="0" presId="urn:microsoft.com/office/officeart/2005/8/layout/hierarchy2"/>
    <dgm:cxn modelId="{01410B8E-C2AC-4ACD-850C-DFF7F6EA140B}" type="presParOf" srcId="{0ACAC550-BAD9-4426-9F48-5DD1DFB1241A}" destId="{3C2ADD41-BE7E-4CBF-A4F6-356552787949}" srcOrd="0" destOrd="0" presId="urn:microsoft.com/office/officeart/2005/8/layout/hierarchy2"/>
    <dgm:cxn modelId="{D8F43D14-8561-4C97-ADA4-733327B016E7}" type="presParOf" srcId="{0ACAC550-BAD9-4426-9F48-5DD1DFB1241A}" destId="{6A69A62F-8C85-483B-9F60-2EA811B0896F}" srcOrd="1" destOrd="0" presId="urn:microsoft.com/office/officeart/2005/8/layout/hierarchy2"/>
    <dgm:cxn modelId="{E06EA3AB-513F-4961-8B29-5DBF3CBD028C}" type="presParOf" srcId="{A3C6998E-BB94-4FE7-AAB6-3203E85EDF4C}" destId="{0ED57830-FE50-497D-A58C-301956E0B5D4}" srcOrd="2" destOrd="0" presId="urn:microsoft.com/office/officeart/2005/8/layout/hierarchy2"/>
    <dgm:cxn modelId="{84500EA3-3C1C-4583-A791-043E42DCC922}" type="presParOf" srcId="{0ED57830-FE50-497D-A58C-301956E0B5D4}" destId="{49835CD0-73E8-498D-98D5-51059100862D}" srcOrd="0" destOrd="0" presId="urn:microsoft.com/office/officeart/2005/8/layout/hierarchy2"/>
    <dgm:cxn modelId="{2EBAAB9F-2012-424E-A597-6C088072399D}" type="presParOf" srcId="{A3C6998E-BB94-4FE7-AAB6-3203E85EDF4C}" destId="{BB4197F4-0A8B-4566-B167-E334FE3A75C4}" srcOrd="3" destOrd="0" presId="urn:microsoft.com/office/officeart/2005/8/layout/hierarchy2"/>
    <dgm:cxn modelId="{F9969780-C835-4437-9E3F-4AAFD7426FEE}" type="presParOf" srcId="{BB4197F4-0A8B-4566-B167-E334FE3A75C4}" destId="{70021AED-508E-4903-A6E1-5135E9602BEA}" srcOrd="0" destOrd="0" presId="urn:microsoft.com/office/officeart/2005/8/layout/hierarchy2"/>
    <dgm:cxn modelId="{300D4195-1B5F-43AE-AEF8-28A938ECBDAE}" type="presParOf" srcId="{BB4197F4-0A8B-4566-B167-E334FE3A75C4}" destId="{05FEF9CD-8515-45C4-B44C-1E452866F931}" srcOrd="1" destOrd="0" presId="urn:microsoft.com/office/officeart/2005/8/layout/hierarchy2"/>
    <dgm:cxn modelId="{343F1B03-7B71-46D0-9E03-2FF926CBE659}" type="presParOf" srcId="{5E4050C8-39E9-420A-9FDA-79237E425430}" destId="{44AED608-08F4-4017-91F6-271299BFB7D2}" srcOrd="2" destOrd="0" presId="urn:microsoft.com/office/officeart/2005/8/layout/hierarchy2"/>
    <dgm:cxn modelId="{E4245B1B-FA03-4933-8496-C5D9757A6BF1}" type="presParOf" srcId="{44AED608-08F4-4017-91F6-271299BFB7D2}" destId="{66D0F940-55F0-42E6-B7E1-2CBB5DC5C24F}" srcOrd="0" destOrd="0" presId="urn:microsoft.com/office/officeart/2005/8/layout/hierarchy2"/>
    <dgm:cxn modelId="{675BEBF2-9066-456B-BCAA-1DB7C955D72C}" type="presParOf" srcId="{5E4050C8-39E9-420A-9FDA-79237E425430}" destId="{4A16DB3E-9A42-442B-9245-BBBD84477B26}" srcOrd="3" destOrd="0" presId="urn:microsoft.com/office/officeart/2005/8/layout/hierarchy2"/>
    <dgm:cxn modelId="{050FC572-063D-4DA8-ACDB-67D23DFB4FA7}" type="presParOf" srcId="{4A16DB3E-9A42-442B-9245-BBBD84477B26}" destId="{DACEDE11-8BC5-447D-B546-01CEE5AE0B59}" srcOrd="0" destOrd="0" presId="urn:microsoft.com/office/officeart/2005/8/layout/hierarchy2"/>
    <dgm:cxn modelId="{6DC3737C-18C9-450E-88C8-831895E5A224}" type="presParOf" srcId="{4A16DB3E-9A42-442B-9245-BBBD84477B26}" destId="{E1025AA5-E94E-4758-88A4-831A138A4F96}" srcOrd="1" destOrd="0" presId="urn:microsoft.com/office/officeart/2005/8/layout/hierarchy2"/>
    <dgm:cxn modelId="{81451E00-48AF-4EAD-9BA8-318AFA1A9E28}" type="presParOf" srcId="{1304DF51-E4B9-4120-88D4-5A81848DCF37}" destId="{A0FF8AFE-515D-4114-9A73-BBDE3FC1E822}" srcOrd="2" destOrd="0" presId="urn:microsoft.com/office/officeart/2005/8/layout/hierarchy2"/>
    <dgm:cxn modelId="{06D4F735-91BF-4F29-A90C-EE2BE45A0AD0}" type="presParOf" srcId="{A0FF8AFE-515D-4114-9A73-BBDE3FC1E822}" destId="{623DD452-62F8-4DC2-B6B2-EA20305536CB}" srcOrd="0" destOrd="0" presId="urn:microsoft.com/office/officeart/2005/8/layout/hierarchy2"/>
    <dgm:cxn modelId="{E57042FA-9042-4DD9-A0FB-DBC79A6E836F}" type="presParOf" srcId="{1304DF51-E4B9-4120-88D4-5A81848DCF37}" destId="{E02F76C8-5B1F-49C4-9C5A-58369D27A444}" srcOrd="3" destOrd="0" presId="urn:microsoft.com/office/officeart/2005/8/layout/hierarchy2"/>
    <dgm:cxn modelId="{F42800A0-42E3-4B71-B368-A5D3699F4512}" type="presParOf" srcId="{E02F76C8-5B1F-49C4-9C5A-58369D27A444}" destId="{82FBCA52-B597-4726-BF5F-A8C45AF3F73C}" srcOrd="0" destOrd="0" presId="urn:microsoft.com/office/officeart/2005/8/layout/hierarchy2"/>
    <dgm:cxn modelId="{62E8C665-8447-446C-91C1-2A3FD839C2B2}" type="presParOf" srcId="{E02F76C8-5B1F-49C4-9C5A-58369D27A444}" destId="{42846819-875F-4686-A96D-D8B1AB461B07}" srcOrd="1" destOrd="0" presId="urn:microsoft.com/office/officeart/2005/8/layout/hierarchy2"/>
    <dgm:cxn modelId="{29630CDB-25B7-4E83-B4D5-3DDD8D4BB946}" type="presParOf" srcId="{6EFA9666-8B31-4BCF-A467-B35A28C57AAB}" destId="{75854EC6-2245-4DDD-AAB4-1CA4AD3E7AF0}" srcOrd="2" destOrd="0" presId="urn:microsoft.com/office/officeart/2005/8/layout/hierarchy2"/>
    <dgm:cxn modelId="{FA367AFA-13E9-4036-848C-12228102A3CC}" type="presParOf" srcId="{75854EC6-2245-4DDD-AAB4-1CA4AD3E7AF0}" destId="{0172B1A2-FA81-4DF5-925E-1889099CAE96}" srcOrd="0" destOrd="0" presId="urn:microsoft.com/office/officeart/2005/8/layout/hierarchy2"/>
    <dgm:cxn modelId="{0C614A68-70C0-48BD-8889-DF6745A0EA9D}" type="presParOf" srcId="{6EFA9666-8B31-4BCF-A467-B35A28C57AAB}" destId="{8D8BAFD0-F59E-41FE-A465-F1209EDA12B3}" srcOrd="3" destOrd="0" presId="urn:microsoft.com/office/officeart/2005/8/layout/hierarchy2"/>
    <dgm:cxn modelId="{87329BA5-3383-481D-986F-0F1D7BD78317}" type="presParOf" srcId="{8D8BAFD0-F59E-41FE-A465-F1209EDA12B3}" destId="{DA661E53-20FE-4CF4-B8C5-5B0A4D6F192C}" srcOrd="0" destOrd="0" presId="urn:microsoft.com/office/officeart/2005/8/layout/hierarchy2"/>
    <dgm:cxn modelId="{5188F854-577D-4E18-BEB8-59AEEE94AA7A}" type="presParOf" srcId="{8D8BAFD0-F59E-41FE-A465-F1209EDA12B3}" destId="{3FCC3DD6-CBFF-4A75-8810-719CF0306C47}" srcOrd="1" destOrd="0" presId="urn:microsoft.com/office/officeart/2005/8/layout/hierarchy2"/>
    <dgm:cxn modelId="{DA3C6714-6E6F-4A70-99E9-8FDB8CB28C64}" type="presParOf" srcId="{8D57D8EC-C5B0-4041-9EE9-1BDF9633FBFB}" destId="{A17C43B4-D4C3-4CE2-BD2E-BEEE4EF4DCF1}" srcOrd="2" destOrd="0" presId="urn:microsoft.com/office/officeart/2005/8/layout/hierarchy2"/>
    <dgm:cxn modelId="{825DF2E4-3523-4F15-B0A4-9C37567A0F03}" type="presParOf" srcId="{A17C43B4-D4C3-4CE2-BD2E-BEEE4EF4DCF1}" destId="{341A931A-8B2C-4A7B-8F90-73C0333BBE14}" srcOrd="0" destOrd="0" presId="urn:microsoft.com/office/officeart/2005/8/layout/hierarchy2"/>
    <dgm:cxn modelId="{97823B75-DD67-4368-BB54-D68B9ED9B204}" type="presParOf" srcId="{8D57D8EC-C5B0-4041-9EE9-1BDF9633FBFB}" destId="{1253703F-9568-4E37-8B11-6AAE31842368}" srcOrd="3" destOrd="0" presId="urn:microsoft.com/office/officeart/2005/8/layout/hierarchy2"/>
    <dgm:cxn modelId="{BD6AAC3E-CA1B-49AE-BABF-15676660066E}" type="presParOf" srcId="{1253703F-9568-4E37-8B11-6AAE31842368}" destId="{BDE50B1F-6CA6-4E50-A525-2EBAB00C8166}" srcOrd="0" destOrd="0" presId="urn:microsoft.com/office/officeart/2005/8/layout/hierarchy2"/>
    <dgm:cxn modelId="{C4952B50-564D-4E43-89FC-AC66F924F775}" type="presParOf" srcId="{1253703F-9568-4E37-8B11-6AAE31842368}" destId="{A4D9576C-BBB2-4B2D-B1DF-F9B7040188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3DC483-6B2E-4D43-A3CB-88B404F8D6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B700B-08D3-4F0E-8FA6-05188152A39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fib(6) </a:t>
          </a:r>
          <a:endParaRPr lang="en-US" dirty="0"/>
        </a:p>
      </dgm:t>
    </dgm:pt>
    <dgm:pt modelId="{05067B9E-07A1-4E8E-BC9E-E86916271B2A}" type="parTrans" cxnId="{EFECF830-7A5E-461B-A9E5-6DD6F6AD3EA5}">
      <dgm:prSet/>
      <dgm:spPr/>
      <dgm:t>
        <a:bodyPr/>
        <a:lstStyle/>
        <a:p>
          <a:endParaRPr lang="en-US"/>
        </a:p>
      </dgm:t>
    </dgm:pt>
    <dgm:pt modelId="{2A667B7E-FBDE-40DF-8E15-FA8FD47884D1}" type="sibTrans" cxnId="{EFECF830-7A5E-461B-A9E5-6DD6F6AD3EA5}">
      <dgm:prSet/>
      <dgm:spPr/>
      <dgm:t>
        <a:bodyPr/>
        <a:lstStyle/>
        <a:p>
          <a:endParaRPr lang="en-US"/>
        </a:p>
      </dgm:t>
    </dgm:pt>
    <dgm:pt modelId="{26B82F6F-32E9-42F2-9704-899DF8E48E3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fib(5)</a:t>
          </a:r>
          <a:endParaRPr lang="en-US" dirty="0"/>
        </a:p>
      </dgm:t>
    </dgm:pt>
    <dgm:pt modelId="{12C275C4-FA72-4D16-9EF2-2ED5B718DA83}" type="parTrans" cxnId="{AF7FF766-7480-4413-80E4-9BB0BFA0E051}">
      <dgm:prSet/>
      <dgm:spPr/>
      <dgm:t>
        <a:bodyPr/>
        <a:lstStyle/>
        <a:p>
          <a:endParaRPr lang="en-US"/>
        </a:p>
      </dgm:t>
    </dgm:pt>
    <dgm:pt modelId="{52824597-6AFB-4F97-88F7-31A167EFD134}" type="sibTrans" cxnId="{AF7FF766-7480-4413-80E4-9BB0BFA0E051}">
      <dgm:prSet/>
      <dgm:spPr/>
      <dgm:t>
        <a:bodyPr/>
        <a:lstStyle/>
        <a:p>
          <a:endParaRPr lang="en-US"/>
        </a:p>
      </dgm:t>
    </dgm:pt>
    <dgm:pt modelId="{CA477BF0-3D21-4CA7-881C-3872752F2C46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fib(4) </a:t>
          </a:r>
          <a:endParaRPr lang="en-US" dirty="0"/>
        </a:p>
      </dgm:t>
    </dgm:pt>
    <dgm:pt modelId="{EC14112B-FE60-48A6-9EAE-2CAEAF8B15BD}" type="parTrans" cxnId="{598ABD35-EAD7-448C-94F9-42B75AEE8B88}">
      <dgm:prSet/>
      <dgm:spPr/>
      <dgm:t>
        <a:bodyPr/>
        <a:lstStyle/>
        <a:p>
          <a:endParaRPr lang="en-US"/>
        </a:p>
      </dgm:t>
    </dgm:pt>
    <dgm:pt modelId="{000B0F56-EFD4-4474-8DC4-0F4BFDD84CB1}" type="sibTrans" cxnId="{598ABD35-EAD7-448C-94F9-42B75AEE8B88}">
      <dgm:prSet/>
      <dgm:spPr/>
      <dgm:t>
        <a:bodyPr/>
        <a:lstStyle/>
        <a:p>
          <a:endParaRPr lang="en-US"/>
        </a:p>
      </dgm:t>
    </dgm:pt>
    <dgm:pt modelId="{EDA303E6-D15E-42F7-8E3E-68046823820F}">
      <dgm:prSet phldrT="[Text]"/>
      <dgm:spPr/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C5B40B3-FF6C-413A-AB4F-9EE3F98B7EDB}" type="parTrans" cxnId="{8B15B58B-0B21-4FA8-9B2F-82CB4B2FEF96}">
      <dgm:prSet/>
      <dgm:spPr/>
      <dgm:t>
        <a:bodyPr/>
        <a:lstStyle/>
        <a:p>
          <a:endParaRPr lang="en-US"/>
        </a:p>
      </dgm:t>
    </dgm:pt>
    <dgm:pt modelId="{C1952745-072D-40EB-B798-948CD708032E}" type="sibTrans" cxnId="{8B15B58B-0B21-4FA8-9B2F-82CB4B2FEF96}">
      <dgm:prSet/>
      <dgm:spPr/>
      <dgm:t>
        <a:bodyPr/>
        <a:lstStyle/>
        <a:p>
          <a:endParaRPr lang="en-US"/>
        </a:p>
      </dgm:t>
    </dgm:pt>
    <dgm:pt modelId="{FB2A4781-E242-4240-B3E4-CA5AD3AE9089}">
      <dgm:prSet phldrT="[Text]"/>
      <dgm:spPr/>
      <dgm:t>
        <a:bodyPr/>
        <a:lstStyle/>
        <a:p>
          <a:r>
            <a:rPr lang="en-US" dirty="0" smtClean="0"/>
            <a:t>fib(4)</a:t>
          </a:r>
          <a:endParaRPr lang="en-US" dirty="0"/>
        </a:p>
      </dgm:t>
    </dgm:pt>
    <dgm:pt modelId="{DA45C02D-6711-4324-BE3E-663FD82B7CA7}" type="parTrans" cxnId="{CAF69095-8F01-4B5E-A2A0-18C6ADAA93AC}">
      <dgm:prSet/>
      <dgm:spPr/>
      <dgm:t>
        <a:bodyPr/>
        <a:lstStyle/>
        <a:p>
          <a:endParaRPr lang="en-US"/>
        </a:p>
      </dgm:t>
    </dgm:pt>
    <dgm:pt modelId="{280E922A-8DC1-4BF9-B63F-97728EE2BACB}" type="sibTrans" cxnId="{CAF69095-8F01-4B5E-A2A0-18C6ADAA93AC}">
      <dgm:prSet/>
      <dgm:spPr/>
      <dgm:t>
        <a:bodyPr/>
        <a:lstStyle/>
        <a:p>
          <a:endParaRPr lang="en-US"/>
        </a:p>
      </dgm:t>
    </dgm:pt>
    <dgm:pt modelId="{12E09337-EECD-4649-8F4C-5FFFF908A2F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33FC866-BFC4-47FD-81FC-6CD195D9EC31}" type="parTrans" cxnId="{EC3BA4D9-4126-4D3B-955A-4770A9050317}">
      <dgm:prSet/>
      <dgm:spPr/>
      <dgm:t>
        <a:bodyPr/>
        <a:lstStyle/>
        <a:p>
          <a:endParaRPr lang="en-US"/>
        </a:p>
      </dgm:t>
    </dgm:pt>
    <dgm:pt modelId="{66A6CB38-44F2-44A5-BDC9-0F8075E9EF59}" type="sibTrans" cxnId="{EC3BA4D9-4126-4D3B-955A-4770A9050317}">
      <dgm:prSet/>
      <dgm:spPr/>
      <dgm:t>
        <a:bodyPr/>
        <a:lstStyle/>
        <a:p>
          <a:endParaRPr lang="en-US"/>
        </a:p>
      </dgm:t>
    </dgm:pt>
    <dgm:pt modelId="{FA899ECF-9AC9-4985-8186-7C72D9B7B196}">
      <dgm:prSet phldrT="[Text]"/>
      <dgm:spPr/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39C8AA02-D2FF-4D2C-B098-3CA09E4A24DA}" type="parTrans" cxnId="{0D6EACFD-CD50-42F6-882B-3F29CB8B92E0}">
      <dgm:prSet/>
      <dgm:spPr/>
      <dgm:t>
        <a:bodyPr/>
        <a:lstStyle/>
        <a:p>
          <a:endParaRPr lang="en-US"/>
        </a:p>
      </dgm:t>
    </dgm:pt>
    <dgm:pt modelId="{289035B0-626E-44A0-9D8E-7F802AE82161}" type="sibTrans" cxnId="{0D6EACFD-CD50-42F6-882B-3F29CB8B92E0}">
      <dgm:prSet/>
      <dgm:spPr/>
      <dgm:t>
        <a:bodyPr/>
        <a:lstStyle/>
        <a:p>
          <a:endParaRPr lang="en-US"/>
        </a:p>
      </dgm:t>
    </dgm:pt>
    <dgm:pt modelId="{FE27B357-3BD6-4B11-9C1B-9535786DC1F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fib(2) </a:t>
          </a:r>
          <a:endParaRPr lang="en-US" dirty="0"/>
        </a:p>
      </dgm:t>
    </dgm:pt>
    <dgm:pt modelId="{65A9A37A-B870-4E0D-8A42-F13ACAE38CB3}" type="parTrans" cxnId="{945088E7-C45F-4070-A05C-2799149D4B19}">
      <dgm:prSet/>
      <dgm:spPr/>
      <dgm:t>
        <a:bodyPr/>
        <a:lstStyle/>
        <a:p>
          <a:endParaRPr lang="en-US"/>
        </a:p>
      </dgm:t>
    </dgm:pt>
    <dgm:pt modelId="{C5425F11-76CD-4A7D-855F-78C2F0F8AF1A}" type="sibTrans" cxnId="{945088E7-C45F-4070-A05C-2799149D4B19}">
      <dgm:prSet/>
      <dgm:spPr/>
      <dgm:t>
        <a:bodyPr/>
        <a:lstStyle/>
        <a:p>
          <a:endParaRPr lang="en-US"/>
        </a:p>
      </dgm:t>
    </dgm:pt>
    <dgm:pt modelId="{9B156899-B2BB-4EC8-8287-604FCEB61876}">
      <dgm:prSet phldrT="[Text]"/>
      <dgm:spPr/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2D5A8D93-4A00-419F-9B32-975279C05180}" type="parTrans" cxnId="{E8B72520-C090-4512-A1B6-1CDA6CD2D8DF}">
      <dgm:prSet/>
      <dgm:spPr/>
      <dgm:t>
        <a:bodyPr/>
        <a:lstStyle/>
        <a:p>
          <a:endParaRPr lang="en-US"/>
        </a:p>
      </dgm:t>
    </dgm:pt>
    <dgm:pt modelId="{E4CB8A7B-2EAF-41EC-BF0F-F00AAB339F6C}" type="sibTrans" cxnId="{E8B72520-C090-4512-A1B6-1CDA6CD2D8DF}">
      <dgm:prSet/>
      <dgm:spPr/>
      <dgm:t>
        <a:bodyPr/>
        <a:lstStyle/>
        <a:p>
          <a:endParaRPr lang="en-US"/>
        </a:p>
      </dgm:t>
    </dgm:pt>
    <dgm:pt modelId="{0CFCBEEC-C86D-49DD-BA80-938925CE479A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4BB34CA8-8BBF-4D6D-A740-112521356ED3}" type="parTrans" cxnId="{635C0D63-3070-4C05-886A-46BA13074A4E}">
      <dgm:prSet/>
      <dgm:spPr/>
      <dgm:t>
        <a:bodyPr/>
        <a:lstStyle/>
        <a:p>
          <a:endParaRPr lang="en-US"/>
        </a:p>
      </dgm:t>
    </dgm:pt>
    <dgm:pt modelId="{3AD9BF7F-60EB-4C81-BEB6-7BB52A1D38B6}" type="sibTrans" cxnId="{635C0D63-3070-4C05-886A-46BA13074A4E}">
      <dgm:prSet/>
      <dgm:spPr/>
      <dgm:t>
        <a:bodyPr/>
        <a:lstStyle/>
        <a:p>
          <a:endParaRPr lang="en-US"/>
        </a:p>
      </dgm:t>
    </dgm:pt>
    <dgm:pt modelId="{666DD816-68AE-4FCE-80A8-B26FFACE09CF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0BCB4E68-9FC9-4BF5-85FF-90A0197D67D0}" type="parTrans" cxnId="{C5C83621-B4E7-408A-9717-A19D1AF5FD5D}">
      <dgm:prSet/>
      <dgm:spPr/>
      <dgm:t>
        <a:bodyPr/>
        <a:lstStyle/>
        <a:p>
          <a:endParaRPr lang="en-US"/>
        </a:p>
      </dgm:t>
    </dgm:pt>
    <dgm:pt modelId="{CCEA2C82-C8DC-44A7-A2FC-C5E344BD827B}" type="sibTrans" cxnId="{C5C83621-B4E7-408A-9717-A19D1AF5FD5D}">
      <dgm:prSet/>
      <dgm:spPr/>
      <dgm:t>
        <a:bodyPr/>
        <a:lstStyle/>
        <a:p>
          <a:endParaRPr lang="en-US"/>
        </a:p>
      </dgm:t>
    </dgm:pt>
    <dgm:pt modelId="{A5D37594-C99A-4B9B-8606-FC847BEDA754}" type="pres">
      <dgm:prSet presAssocID="{763DC483-6B2E-4D43-A3CB-88B404F8D6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AE2CC-F74A-415B-B041-72A26302911A}" type="pres">
      <dgm:prSet presAssocID="{5E2B700B-08D3-4F0E-8FA6-05188152A394}" presName="root1" presStyleCnt="0"/>
      <dgm:spPr/>
    </dgm:pt>
    <dgm:pt modelId="{2115AB96-3FFD-4A6B-9CDE-374E434A192E}" type="pres">
      <dgm:prSet presAssocID="{5E2B700B-08D3-4F0E-8FA6-05188152A3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7D8EC-C5B0-4041-9EE9-1BDF9633FBFB}" type="pres">
      <dgm:prSet presAssocID="{5E2B700B-08D3-4F0E-8FA6-05188152A394}" presName="level2hierChild" presStyleCnt="0"/>
      <dgm:spPr/>
    </dgm:pt>
    <dgm:pt modelId="{9D9E6EA7-711D-454D-8090-AE30CF6E6C73}" type="pres">
      <dgm:prSet presAssocID="{12C275C4-FA72-4D16-9EF2-2ED5B718DA8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A0B360F-E6DC-4C69-BBBB-A77FD89AEFE9}" type="pres">
      <dgm:prSet presAssocID="{12C275C4-FA72-4D16-9EF2-2ED5B718DA8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616CC00-7E6E-42BD-ADE2-C2EFF59C7E62}" type="pres">
      <dgm:prSet presAssocID="{26B82F6F-32E9-42F2-9704-899DF8E48E35}" presName="root2" presStyleCnt="0"/>
      <dgm:spPr/>
    </dgm:pt>
    <dgm:pt modelId="{261B42B2-C04D-42F9-8DCC-90907D1BF3C6}" type="pres">
      <dgm:prSet presAssocID="{26B82F6F-32E9-42F2-9704-899DF8E48E3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A9666-8B31-4BCF-A467-B35A28C57AAB}" type="pres">
      <dgm:prSet presAssocID="{26B82F6F-32E9-42F2-9704-899DF8E48E35}" presName="level3hierChild" presStyleCnt="0"/>
      <dgm:spPr/>
    </dgm:pt>
    <dgm:pt modelId="{20EAB113-2FDA-4080-8626-1BB6AC009CB4}" type="pres">
      <dgm:prSet presAssocID="{EC14112B-FE60-48A6-9EAE-2CAEAF8B15BD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D80049B0-2A94-451F-B850-14B0D81AB8D5}" type="pres">
      <dgm:prSet presAssocID="{EC14112B-FE60-48A6-9EAE-2CAEAF8B15BD}" presName="connTx" presStyleLbl="parChTrans1D3" presStyleIdx="0" presStyleCnt="2"/>
      <dgm:spPr/>
      <dgm:t>
        <a:bodyPr/>
        <a:lstStyle/>
        <a:p>
          <a:endParaRPr lang="en-US"/>
        </a:p>
      </dgm:t>
    </dgm:pt>
    <dgm:pt modelId="{08693989-6A64-4096-8B01-78CFCCB39147}" type="pres">
      <dgm:prSet presAssocID="{CA477BF0-3D21-4CA7-881C-3872752F2C46}" presName="root2" presStyleCnt="0"/>
      <dgm:spPr/>
    </dgm:pt>
    <dgm:pt modelId="{F168CA83-BAED-4353-828B-122FBC5C36CA}" type="pres">
      <dgm:prSet presAssocID="{CA477BF0-3D21-4CA7-881C-3872752F2C4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4DF51-E4B9-4120-88D4-5A81848DCF37}" type="pres">
      <dgm:prSet presAssocID="{CA477BF0-3D21-4CA7-881C-3872752F2C46}" presName="level3hierChild" presStyleCnt="0"/>
      <dgm:spPr/>
    </dgm:pt>
    <dgm:pt modelId="{2C1CCA1A-2CBD-4E7D-81A9-DA592784A766}" type="pres">
      <dgm:prSet presAssocID="{433FC866-BFC4-47FD-81FC-6CD195D9EC31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0A2B8F2B-7A2F-4F21-8B99-F3DC84AB2A36}" type="pres">
      <dgm:prSet presAssocID="{433FC866-BFC4-47FD-81FC-6CD195D9EC31}" presName="connTx" presStyleLbl="parChTrans1D4" presStyleIdx="0" presStyleCnt="6"/>
      <dgm:spPr/>
      <dgm:t>
        <a:bodyPr/>
        <a:lstStyle/>
        <a:p>
          <a:endParaRPr lang="en-US"/>
        </a:p>
      </dgm:t>
    </dgm:pt>
    <dgm:pt modelId="{2AE5C548-13F2-4578-8FCF-890675747100}" type="pres">
      <dgm:prSet presAssocID="{12E09337-EECD-4649-8F4C-5FFFF908A2F1}" presName="root2" presStyleCnt="0"/>
      <dgm:spPr/>
    </dgm:pt>
    <dgm:pt modelId="{2444CE69-225F-4ECC-BFA7-84468081333F}" type="pres">
      <dgm:prSet presAssocID="{12E09337-EECD-4649-8F4C-5FFFF908A2F1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050C8-39E9-420A-9FDA-79237E425430}" type="pres">
      <dgm:prSet presAssocID="{12E09337-EECD-4649-8F4C-5FFFF908A2F1}" presName="level3hierChild" presStyleCnt="0"/>
      <dgm:spPr/>
    </dgm:pt>
    <dgm:pt modelId="{68D028BC-AF4E-49D6-B218-62C5380E71DB}" type="pres">
      <dgm:prSet presAssocID="{65A9A37A-B870-4E0D-8A42-F13ACAE38CB3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04CC5EC3-6C93-40C6-AD1A-9884117FBC5F}" type="pres">
      <dgm:prSet presAssocID="{65A9A37A-B870-4E0D-8A42-F13ACAE38CB3}" presName="connTx" presStyleLbl="parChTrans1D4" presStyleIdx="1" presStyleCnt="6"/>
      <dgm:spPr/>
      <dgm:t>
        <a:bodyPr/>
        <a:lstStyle/>
        <a:p>
          <a:endParaRPr lang="en-US"/>
        </a:p>
      </dgm:t>
    </dgm:pt>
    <dgm:pt modelId="{C9F31F8C-7D9B-4BE4-A33B-D9D7D36E2EB4}" type="pres">
      <dgm:prSet presAssocID="{FE27B357-3BD6-4B11-9C1B-9535786DC1F8}" presName="root2" presStyleCnt="0"/>
      <dgm:spPr/>
    </dgm:pt>
    <dgm:pt modelId="{31DEB985-32F6-4354-9769-0257FC233F7D}" type="pres">
      <dgm:prSet presAssocID="{FE27B357-3BD6-4B11-9C1B-9535786DC1F8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C6998E-BB94-4FE7-AAB6-3203E85EDF4C}" type="pres">
      <dgm:prSet presAssocID="{FE27B357-3BD6-4B11-9C1B-9535786DC1F8}" presName="level3hierChild" presStyleCnt="0"/>
      <dgm:spPr/>
    </dgm:pt>
    <dgm:pt modelId="{6C4FDFC6-4BD1-40FA-8D55-4B2A2638BC64}" type="pres">
      <dgm:prSet presAssocID="{4BB34CA8-8BBF-4D6D-A740-112521356ED3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36C3B8D8-832A-40CE-9E06-B8E75DFC6977}" type="pres">
      <dgm:prSet presAssocID="{4BB34CA8-8BBF-4D6D-A740-112521356ED3}" presName="connTx" presStyleLbl="parChTrans1D4" presStyleIdx="2" presStyleCnt="6"/>
      <dgm:spPr/>
      <dgm:t>
        <a:bodyPr/>
        <a:lstStyle/>
        <a:p>
          <a:endParaRPr lang="en-US"/>
        </a:p>
      </dgm:t>
    </dgm:pt>
    <dgm:pt modelId="{0ACAC550-BAD9-4426-9F48-5DD1DFB1241A}" type="pres">
      <dgm:prSet presAssocID="{0CFCBEEC-C86D-49DD-BA80-938925CE479A}" presName="root2" presStyleCnt="0"/>
      <dgm:spPr/>
    </dgm:pt>
    <dgm:pt modelId="{3C2ADD41-BE7E-4CBF-A4F6-356552787949}" type="pres">
      <dgm:prSet presAssocID="{0CFCBEEC-C86D-49DD-BA80-938925CE479A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69A62F-8C85-483B-9F60-2EA811B0896F}" type="pres">
      <dgm:prSet presAssocID="{0CFCBEEC-C86D-49DD-BA80-938925CE479A}" presName="level3hierChild" presStyleCnt="0"/>
      <dgm:spPr/>
    </dgm:pt>
    <dgm:pt modelId="{0ED57830-FE50-497D-A58C-301956E0B5D4}" type="pres">
      <dgm:prSet presAssocID="{0BCB4E68-9FC9-4BF5-85FF-90A0197D67D0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49835CD0-73E8-498D-98D5-51059100862D}" type="pres">
      <dgm:prSet presAssocID="{0BCB4E68-9FC9-4BF5-85FF-90A0197D67D0}" presName="connTx" presStyleLbl="parChTrans1D4" presStyleIdx="3" presStyleCnt="6"/>
      <dgm:spPr/>
      <dgm:t>
        <a:bodyPr/>
        <a:lstStyle/>
        <a:p>
          <a:endParaRPr lang="en-US"/>
        </a:p>
      </dgm:t>
    </dgm:pt>
    <dgm:pt modelId="{BB4197F4-0A8B-4566-B167-E334FE3A75C4}" type="pres">
      <dgm:prSet presAssocID="{666DD816-68AE-4FCE-80A8-B26FFACE09CF}" presName="root2" presStyleCnt="0"/>
      <dgm:spPr/>
    </dgm:pt>
    <dgm:pt modelId="{70021AED-508E-4903-A6E1-5135E9602BEA}" type="pres">
      <dgm:prSet presAssocID="{666DD816-68AE-4FCE-80A8-B26FFACE09CF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FEF9CD-8515-45C4-B44C-1E452866F931}" type="pres">
      <dgm:prSet presAssocID="{666DD816-68AE-4FCE-80A8-B26FFACE09CF}" presName="level3hierChild" presStyleCnt="0"/>
      <dgm:spPr/>
    </dgm:pt>
    <dgm:pt modelId="{44AED608-08F4-4017-91F6-271299BFB7D2}" type="pres">
      <dgm:prSet presAssocID="{2D5A8D93-4A00-419F-9B32-975279C05180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66D0F940-55F0-42E6-B7E1-2CBB5DC5C24F}" type="pres">
      <dgm:prSet presAssocID="{2D5A8D93-4A00-419F-9B32-975279C05180}" presName="connTx" presStyleLbl="parChTrans1D4" presStyleIdx="4" presStyleCnt="6"/>
      <dgm:spPr/>
      <dgm:t>
        <a:bodyPr/>
        <a:lstStyle/>
        <a:p>
          <a:endParaRPr lang="en-US"/>
        </a:p>
      </dgm:t>
    </dgm:pt>
    <dgm:pt modelId="{4A16DB3E-9A42-442B-9245-BBBD84477B26}" type="pres">
      <dgm:prSet presAssocID="{9B156899-B2BB-4EC8-8287-604FCEB61876}" presName="root2" presStyleCnt="0"/>
      <dgm:spPr/>
    </dgm:pt>
    <dgm:pt modelId="{DACEDE11-8BC5-447D-B546-01CEE5AE0B59}" type="pres">
      <dgm:prSet presAssocID="{9B156899-B2BB-4EC8-8287-604FCEB61876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025AA5-E94E-4758-88A4-831A138A4F96}" type="pres">
      <dgm:prSet presAssocID="{9B156899-B2BB-4EC8-8287-604FCEB61876}" presName="level3hierChild" presStyleCnt="0"/>
      <dgm:spPr/>
    </dgm:pt>
    <dgm:pt modelId="{A0FF8AFE-515D-4114-9A73-BBDE3FC1E822}" type="pres">
      <dgm:prSet presAssocID="{39C8AA02-D2FF-4D2C-B098-3CA09E4A24DA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623DD452-62F8-4DC2-B6B2-EA20305536CB}" type="pres">
      <dgm:prSet presAssocID="{39C8AA02-D2FF-4D2C-B098-3CA09E4A24DA}" presName="connTx" presStyleLbl="parChTrans1D4" presStyleIdx="5" presStyleCnt="6"/>
      <dgm:spPr/>
      <dgm:t>
        <a:bodyPr/>
        <a:lstStyle/>
        <a:p>
          <a:endParaRPr lang="en-US"/>
        </a:p>
      </dgm:t>
    </dgm:pt>
    <dgm:pt modelId="{E02F76C8-5B1F-49C4-9C5A-58369D27A444}" type="pres">
      <dgm:prSet presAssocID="{FA899ECF-9AC9-4985-8186-7C72D9B7B196}" presName="root2" presStyleCnt="0"/>
      <dgm:spPr/>
    </dgm:pt>
    <dgm:pt modelId="{82FBCA52-B597-4726-BF5F-A8C45AF3F73C}" type="pres">
      <dgm:prSet presAssocID="{FA899ECF-9AC9-4985-8186-7C72D9B7B196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46819-875F-4686-A96D-D8B1AB461B07}" type="pres">
      <dgm:prSet presAssocID="{FA899ECF-9AC9-4985-8186-7C72D9B7B196}" presName="level3hierChild" presStyleCnt="0"/>
      <dgm:spPr/>
    </dgm:pt>
    <dgm:pt modelId="{75854EC6-2245-4DDD-AAB4-1CA4AD3E7AF0}" type="pres">
      <dgm:prSet presAssocID="{4C5B40B3-FF6C-413A-AB4F-9EE3F98B7ED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0172B1A2-FA81-4DF5-925E-1889099CAE96}" type="pres">
      <dgm:prSet presAssocID="{4C5B40B3-FF6C-413A-AB4F-9EE3F98B7ED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D8BAFD0-F59E-41FE-A465-F1209EDA12B3}" type="pres">
      <dgm:prSet presAssocID="{EDA303E6-D15E-42F7-8E3E-68046823820F}" presName="root2" presStyleCnt="0"/>
      <dgm:spPr/>
    </dgm:pt>
    <dgm:pt modelId="{DA661E53-20FE-4CF4-B8C5-5B0A4D6F192C}" type="pres">
      <dgm:prSet presAssocID="{EDA303E6-D15E-42F7-8E3E-68046823820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CC3DD6-CBFF-4A75-8810-719CF0306C47}" type="pres">
      <dgm:prSet presAssocID="{EDA303E6-D15E-42F7-8E3E-68046823820F}" presName="level3hierChild" presStyleCnt="0"/>
      <dgm:spPr/>
    </dgm:pt>
    <dgm:pt modelId="{A17C43B4-D4C3-4CE2-BD2E-BEEE4EF4DCF1}" type="pres">
      <dgm:prSet presAssocID="{DA45C02D-6711-4324-BE3E-663FD82B7CA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41A931A-8B2C-4A7B-8F90-73C0333BBE14}" type="pres">
      <dgm:prSet presAssocID="{DA45C02D-6711-4324-BE3E-663FD82B7C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253703F-9568-4E37-8B11-6AAE31842368}" type="pres">
      <dgm:prSet presAssocID="{FB2A4781-E242-4240-B3E4-CA5AD3AE9089}" presName="root2" presStyleCnt="0"/>
      <dgm:spPr/>
    </dgm:pt>
    <dgm:pt modelId="{BDE50B1F-6CA6-4E50-A525-2EBAB00C8166}" type="pres">
      <dgm:prSet presAssocID="{FB2A4781-E242-4240-B3E4-CA5AD3AE908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9576C-BBB2-4B2D-B1DF-F9B70401887B}" type="pres">
      <dgm:prSet presAssocID="{FB2A4781-E242-4240-B3E4-CA5AD3AE9089}" presName="level3hierChild" presStyleCnt="0"/>
      <dgm:spPr/>
    </dgm:pt>
  </dgm:ptLst>
  <dgm:cxnLst>
    <dgm:cxn modelId="{0EDA4D10-161B-40FE-BA6D-AF84A23D1A99}" type="presOf" srcId="{666DD816-68AE-4FCE-80A8-B26FFACE09CF}" destId="{70021AED-508E-4903-A6E1-5135E9602BEA}" srcOrd="0" destOrd="0" presId="urn:microsoft.com/office/officeart/2005/8/layout/hierarchy2"/>
    <dgm:cxn modelId="{E8B72520-C090-4512-A1B6-1CDA6CD2D8DF}" srcId="{12E09337-EECD-4649-8F4C-5FFFF908A2F1}" destId="{9B156899-B2BB-4EC8-8287-604FCEB61876}" srcOrd="1" destOrd="0" parTransId="{2D5A8D93-4A00-419F-9B32-975279C05180}" sibTransId="{E4CB8A7B-2EAF-41EC-BF0F-F00AAB339F6C}"/>
    <dgm:cxn modelId="{493140CB-F76A-414E-AFFD-7EBAB3222BA5}" type="presOf" srcId="{EC14112B-FE60-48A6-9EAE-2CAEAF8B15BD}" destId="{20EAB113-2FDA-4080-8626-1BB6AC009CB4}" srcOrd="0" destOrd="0" presId="urn:microsoft.com/office/officeart/2005/8/layout/hierarchy2"/>
    <dgm:cxn modelId="{09E4EF33-2F8B-468E-8CE9-714BA010AA61}" type="presOf" srcId="{EC14112B-FE60-48A6-9EAE-2CAEAF8B15BD}" destId="{D80049B0-2A94-451F-B850-14B0D81AB8D5}" srcOrd="1" destOrd="0" presId="urn:microsoft.com/office/officeart/2005/8/layout/hierarchy2"/>
    <dgm:cxn modelId="{AA4C8226-4B2C-415D-A4CF-750F95BD293B}" type="presOf" srcId="{5E2B700B-08D3-4F0E-8FA6-05188152A394}" destId="{2115AB96-3FFD-4A6B-9CDE-374E434A192E}" srcOrd="0" destOrd="0" presId="urn:microsoft.com/office/officeart/2005/8/layout/hierarchy2"/>
    <dgm:cxn modelId="{6813C9E0-30A1-4448-ACE5-7DDE910BC2A6}" type="presOf" srcId="{4C5B40B3-FF6C-413A-AB4F-9EE3F98B7EDB}" destId="{75854EC6-2245-4DDD-AAB4-1CA4AD3E7AF0}" srcOrd="0" destOrd="0" presId="urn:microsoft.com/office/officeart/2005/8/layout/hierarchy2"/>
    <dgm:cxn modelId="{1018E9EE-CDF7-4550-9ABB-8634D52AE50E}" type="presOf" srcId="{12C275C4-FA72-4D16-9EF2-2ED5B718DA83}" destId="{9D9E6EA7-711D-454D-8090-AE30CF6E6C73}" srcOrd="0" destOrd="0" presId="urn:microsoft.com/office/officeart/2005/8/layout/hierarchy2"/>
    <dgm:cxn modelId="{5D72F591-9974-4771-A0F4-3BF919255EF0}" type="presOf" srcId="{65A9A37A-B870-4E0D-8A42-F13ACAE38CB3}" destId="{04CC5EC3-6C93-40C6-AD1A-9884117FBC5F}" srcOrd="1" destOrd="0" presId="urn:microsoft.com/office/officeart/2005/8/layout/hierarchy2"/>
    <dgm:cxn modelId="{AC1FD259-7193-4D71-8D4B-030247BB5FB9}" type="presOf" srcId="{65A9A37A-B870-4E0D-8A42-F13ACAE38CB3}" destId="{68D028BC-AF4E-49D6-B218-62C5380E71DB}" srcOrd="0" destOrd="0" presId="urn:microsoft.com/office/officeart/2005/8/layout/hierarchy2"/>
    <dgm:cxn modelId="{F12F80DB-1886-4975-8CB0-77293DCE0AC3}" type="presOf" srcId="{4C5B40B3-FF6C-413A-AB4F-9EE3F98B7EDB}" destId="{0172B1A2-FA81-4DF5-925E-1889099CAE96}" srcOrd="1" destOrd="0" presId="urn:microsoft.com/office/officeart/2005/8/layout/hierarchy2"/>
    <dgm:cxn modelId="{47A3AC71-0A70-4B0A-818D-203FA963C8CD}" type="presOf" srcId="{2D5A8D93-4A00-419F-9B32-975279C05180}" destId="{44AED608-08F4-4017-91F6-271299BFB7D2}" srcOrd="0" destOrd="0" presId="urn:microsoft.com/office/officeart/2005/8/layout/hierarchy2"/>
    <dgm:cxn modelId="{EFECF830-7A5E-461B-A9E5-6DD6F6AD3EA5}" srcId="{763DC483-6B2E-4D43-A3CB-88B404F8D64A}" destId="{5E2B700B-08D3-4F0E-8FA6-05188152A394}" srcOrd="0" destOrd="0" parTransId="{05067B9E-07A1-4E8E-BC9E-E86916271B2A}" sibTransId="{2A667B7E-FBDE-40DF-8E15-FA8FD47884D1}"/>
    <dgm:cxn modelId="{E53501D5-7077-4FA1-9A00-CA8358CA9F25}" type="presOf" srcId="{FA899ECF-9AC9-4985-8186-7C72D9B7B196}" destId="{82FBCA52-B597-4726-BF5F-A8C45AF3F73C}" srcOrd="0" destOrd="0" presId="urn:microsoft.com/office/officeart/2005/8/layout/hierarchy2"/>
    <dgm:cxn modelId="{72A938EE-F9A1-4BC0-AAF7-72BBB4E3601D}" type="presOf" srcId="{2D5A8D93-4A00-419F-9B32-975279C05180}" destId="{66D0F940-55F0-42E6-B7E1-2CBB5DC5C24F}" srcOrd="1" destOrd="0" presId="urn:microsoft.com/office/officeart/2005/8/layout/hierarchy2"/>
    <dgm:cxn modelId="{CAF69095-8F01-4B5E-A2A0-18C6ADAA93AC}" srcId="{5E2B700B-08D3-4F0E-8FA6-05188152A394}" destId="{FB2A4781-E242-4240-B3E4-CA5AD3AE9089}" srcOrd="1" destOrd="0" parTransId="{DA45C02D-6711-4324-BE3E-663FD82B7CA7}" sibTransId="{280E922A-8DC1-4BF9-B63F-97728EE2BACB}"/>
    <dgm:cxn modelId="{A8187E71-9FFA-4D47-AE85-A02ADDA40773}" type="presOf" srcId="{433FC866-BFC4-47FD-81FC-6CD195D9EC31}" destId="{2C1CCA1A-2CBD-4E7D-81A9-DA592784A766}" srcOrd="0" destOrd="0" presId="urn:microsoft.com/office/officeart/2005/8/layout/hierarchy2"/>
    <dgm:cxn modelId="{B7F900E6-17EE-4B9F-97B2-BDFD403BE1C5}" type="presOf" srcId="{39C8AA02-D2FF-4D2C-B098-3CA09E4A24DA}" destId="{623DD452-62F8-4DC2-B6B2-EA20305536CB}" srcOrd="1" destOrd="0" presId="urn:microsoft.com/office/officeart/2005/8/layout/hierarchy2"/>
    <dgm:cxn modelId="{6FAA39A4-7684-46CF-9006-0BDB7C3D888F}" type="presOf" srcId="{FB2A4781-E242-4240-B3E4-CA5AD3AE9089}" destId="{BDE50B1F-6CA6-4E50-A525-2EBAB00C8166}" srcOrd="0" destOrd="0" presId="urn:microsoft.com/office/officeart/2005/8/layout/hierarchy2"/>
    <dgm:cxn modelId="{8B15B58B-0B21-4FA8-9B2F-82CB4B2FEF96}" srcId="{26B82F6F-32E9-42F2-9704-899DF8E48E35}" destId="{EDA303E6-D15E-42F7-8E3E-68046823820F}" srcOrd="1" destOrd="0" parTransId="{4C5B40B3-FF6C-413A-AB4F-9EE3F98B7EDB}" sibTransId="{C1952745-072D-40EB-B798-948CD708032E}"/>
    <dgm:cxn modelId="{598ABD35-EAD7-448C-94F9-42B75AEE8B88}" srcId="{26B82F6F-32E9-42F2-9704-899DF8E48E35}" destId="{CA477BF0-3D21-4CA7-881C-3872752F2C46}" srcOrd="0" destOrd="0" parTransId="{EC14112B-FE60-48A6-9EAE-2CAEAF8B15BD}" sibTransId="{000B0F56-EFD4-4474-8DC4-0F4BFDD84CB1}"/>
    <dgm:cxn modelId="{C5C83621-B4E7-408A-9717-A19D1AF5FD5D}" srcId="{FE27B357-3BD6-4B11-9C1B-9535786DC1F8}" destId="{666DD816-68AE-4FCE-80A8-B26FFACE09CF}" srcOrd="1" destOrd="0" parTransId="{0BCB4E68-9FC9-4BF5-85FF-90A0197D67D0}" sibTransId="{CCEA2C82-C8DC-44A7-A2FC-C5E344BD827B}"/>
    <dgm:cxn modelId="{3BC6233D-029E-4C34-885F-9EE8F9C7AFD4}" type="presOf" srcId="{12E09337-EECD-4649-8F4C-5FFFF908A2F1}" destId="{2444CE69-225F-4ECC-BFA7-84468081333F}" srcOrd="0" destOrd="0" presId="urn:microsoft.com/office/officeart/2005/8/layout/hierarchy2"/>
    <dgm:cxn modelId="{6F64BC02-3AE6-4DC1-AB81-57EF8F716CA7}" type="presOf" srcId="{DA45C02D-6711-4324-BE3E-663FD82B7CA7}" destId="{A17C43B4-D4C3-4CE2-BD2E-BEEE4EF4DCF1}" srcOrd="0" destOrd="0" presId="urn:microsoft.com/office/officeart/2005/8/layout/hierarchy2"/>
    <dgm:cxn modelId="{9584CBC7-95A5-48A9-93D4-24F56AAB8516}" type="presOf" srcId="{0BCB4E68-9FC9-4BF5-85FF-90A0197D67D0}" destId="{49835CD0-73E8-498D-98D5-51059100862D}" srcOrd="1" destOrd="0" presId="urn:microsoft.com/office/officeart/2005/8/layout/hierarchy2"/>
    <dgm:cxn modelId="{CAC7B0E6-7612-45FA-AFC9-D743839AC240}" type="presOf" srcId="{4BB34CA8-8BBF-4D6D-A740-112521356ED3}" destId="{36C3B8D8-832A-40CE-9E06-B8E75DFC6977}" srcOrd="1" destOrd="0" presId="urn:microsoft.com/office/officeart/2005/8/layout/hierarchy2"/>
    <dgm:cxn modelId="{EC3BA4D9-4126-4D3B-955A-4770A9050317}" srcId="{CA477BF0-3D21-4CA7-881C-3872752F2C46}" destId="{12E09337-EECD-4649-8F4C-5FFFF908A2F1}" srcOrd="0" destOrd="0" parTransId="{433FC866-BFC4-47FD-81FC-6CD195D9EC31}" sibTransId="{66A6CB38-44F2-44A5-BDC9-0F8075E9EF59}"/>
    <dgm:cxn modelId="{EC9C07CA-D1D8-4042-A16C-15BC5AE15D05}" type="presOf" srcId="{9B156899-B2BB-4EC8-8287-604FCEB61876}" destId="{DACEDE11-8BC5-447D-B546-01CEE5AE0B59}" srcOrd="0" destOrd="0" presId="urn:microsoft.com/office/officeart/2005/8/layout/hierarchy2"/>
    <dgm:cxn modelId="{AF7FF766-7480-4413-80E4-9BB0BFA0E051}" srcId="{5E2B700B-08D3-4F0E-8FA6-05188152A394}" destId="{26B82F6F-32E9-42F2-9704-899DF8E48E35}" srcOrd="0" destOrd="0" parTransId="{12C275C4-FA72-4D16-9EF2-2ED5B718DA83}" sibTransId="{52824597-6AFB-4F97-88F7-31A167EFD134}"/>
    <dgm:cxn modelId="{139F2652-7298-484F-B69C-7E25ACF57333}" type="presOf" srcId="{26B82F6F-32E9-42F2-9704-899DF8E48E35}" destId="{261B42B2-C04D-42F9-8DCC-90907D1BF3C6}" srcOrd="0" destOrd="0" presId="urn:microsoft.com/office/officeart/2005/8/layout/hierarchy2"/>
    <dgm:cxn modelId="{D38A505B-DAFE-4F62-9F2A-489DC35828C0}" type="presOf" srcId="{DA45C02D-6711-4324-BE3E-663FD82B7CA7}" destId="{341A931A-8B2C-4A7B-8F90-73C0333BBE14}" srcOrd="1" destOrd="0" presId="urn:microsoft.com/office/officeart/2005/8/layout/hierarchy2"/>
    <dgm:cxn modelId="{EE4C6496-9F6B-4461-8252-FAA2767DAF89}" type="presOf" srcId="{0CFCBEEC-C86D-49DD-BA80-938925CE479A}" destId="{3C2ADD41-BE7E-4CBF-A4F6-356552787949}" srcOrd="0" destOrd="0" presId="urn:microsoft.com/office/officeart/2005/8/layout/hierarchy2"/>
    <dgm:cxn modelId="{BCBD6245-D3E4-432B-AF6D-D29B446E79E7}" type="presOf" srcId="{FE27B357-3BD6-4B11-9C1B-9535786DC1F8}" destId="{31DEB985-32F6-4354-9769-0257FC233F7D}" srcOrd="0" destOrd="0" presId="urn:microsoft.com/office/officeart/2005/8/layout/hierarchy2"/>
    <dgm:cxn modelId="{4E9DABA7-03B6-4874-BED1-3AAF6D4F3754}" type="presOf" srcId="{12C275C4-FA72-4D16-9EF2-2ED5B718DA83}" destId="{AA0B360F-E6DC-4C69-BBBB-A77FD89AEFE9}" srcOrd="1" destOrd="0" presId="urn:microsoft.com/office/officeart/2005/8/layout/hierarchy2"/>
    <dgm:cxn modelId="{635C0D63-3070-4C05-886A-46BA13074A4E}" srcId="{FE27B357-3BD6-4B11-9C1B-9535786DC1F8}" destId="{0CFCBEEC-C86D-49DD-BA80-938925CE479A}" srcOrd="0" destOrd="0" parTransId="{4BB34CA8-8BBF-4D6D-A740-112521356ED3}" sibTransId="{3AD9BF7F-60EB-4C81-BEB6-7BB52A1D38B6}"/>
    <dgm:cxn modelId="{C35A5CC1-4BB8-4A29-87DD-342886E3C608}" type="presOf" srcId="{EDA303E6-D15E-42F7-8E3E-68046823820F}" destId="{DA661E53-20FE-4CF4-B8C5-5B0A4D6F192C}" srcOrd="0" destOrd="0" presId="urn:microsoft.com/office/officeart/2005/8/layout/hierarchy2"/>
    <dgm:cxn modelId="{DC83D1FC-3920-41AC-882C-8501CDD79F67}" type="presOf" srcId="{0BCB4E68-9FC9-4BF5-85FF-90A0197D67D0}" destId="{0ED57830-FE50-497D-A58C-301956E0B5D4}" srcOrd="0" destOrd="0" presId="urn:microsoft.com/office/officeart/2005/8/layout/hierarchy2"/>
    <dgm:cxn modelId="{AEC96DC4-07E7-454B-A6A9-1E6ACC9350BA}" type="presOf" srcId="{4BB34CA8-8BBF-4D6D-A740-112521356ED3}" destId="{6C4FDFC6-4BD1-40FA-8D55-4B2A2638BC64}" srcOrd="0" destOrd="0" presId="urn:microsoft.com/office/officeart/2005/8/layout/hierarchy2"/>
    <dgm:cxn modelId="{6A8438FA-8438-462C-86AE-603E400047ED}" type="presOf" srcId="{39C8AA02-D2FF-4D2C-B098-3CA09E4A24DA}" destId="{A0FF8AFE-515D-4114-9A73-BBDE3FC1E822}" srcOrd="0" destOrd="0" presId="urn:microsoft.com/office/officeart/2005/8/layout/hierarchy2"/>
    <dgm:cxn modelId="{0D6EACFD-CD50-42F6-882B-3F29CB8B92E0}" srcId="{CA477BF0-3D21-4CA7-881C-3872752F2C46}" destId="{FA899ECF-9AC9-4985-8186-7C72D9B7B196}" srcOrd="1" destOrd="0" parTransId="{39C8AA02-D2FF-4D2C-B098-3CA09E4A24DA}" sibTransId="{289035B0-626E-44A0-9D8E-7F802AE82161}"/>
    <dgm:cxn modelId="{05FF65C3-F5DC-466F-AA1C-8BE7F24AE51D}" type="presOf" srcId="{CA477BF0-3D21-4CA7-881C-3872752F2C46}" destId="{F168CA83-BAED-4353-828B-122FBC5C36CA}" srcOrd="0" destOrd="0" presId="urn:microsoft.com/office/officeart/2005/8/layout/hierarchy2"/>
    <dgm:cxn modelId="{E8ECD631-68D3-4DC7-A568-B7FEEFD55D19}" type="presOf" srcId="{433FC866-BFC4-47FD-81FC-6CD195D9EC31}" destId="{0A2B8F2B-7A2F-4F21-8B99-F3DC84AB2A36}" srcOrd="1" destOrd="0" presId="urn:microsoft.com/office/officeart/2005/8/layout/hierarchy2"/>
    <dgm:cxn modelId="{945088E7-C45F-4070-A05C-2799149D4B19}" srcId="{12E09337-EECD-4649-8F4C-5FFFF908A2F1}" destId="{FE27B357-3BD6-4B11-9C1B-9535786DC1F8}" srcOrd="0" destOrd="0" parTransId="{65A9A37A-B870-4E0D-8A42-F13ACAE38CB3}" sibTransId="{C5425F11-76CD-4A7D-855F-78C2F0F8AF1A}"/>
    <dgm:cxn modelId="{55677765-4782-4469-9154-7538B25B7B82}" type="presOf" srcId="{763DC483-6B2E-4D43-A3CB-88B404F8D64A}" destId="{A5D37594-C99A-4B9B-8606-FC847BEDA754}" srcOrd="0" destOrd="0" presId="urn:microsoft.com/office/officeart/2005/8/layout/hierarchy2"/>
    <dgm:cxn modelId="{0EC9F2B2-2E3A-4956-99A7-1FE1E02AA729}" type="presParOf" srcId="{A5D37594-C99A-4B9B-8606-FC847BEDA754}" destId="{948AE2CC-F74A-415B-B041-72A26302911A}" srcOrd="0" destOrd="0" presId="urn:microsoft.com/office/officeart/2005/8/layout/hierarchy2"/>
    <dgm:cxn modelId="{232C3072-AB18-4B7B-9AFE-99E927BB75C6}" type="presParOf" srcId="{948AE2CC-F74A-415B-B041-72A26302911A}" destId="{2115AB96-3FFD-4A6B-9CDE-374E434A192E}" srcOrd="0" destOrd="0" presId="urn:microsoft.com/office/officeart/2005/8/layout/hierarchy2"/>
    <dgm:cxn modelId="{25392579-9E98-40F9-B512-68E6ED448147}" type="presParOf" srcId="{948AE2CC-F74A-415B-B041-72A26302911A}" destId="{8D57D8EC-C5B0-4041-9EE9-1BDF9633FBFB}" srcOrd="1" destOrd="0" presId="urn:microsoft.com/office/officeart/2005/8/layout/hierarchy2"/>
    <dgm:cxn modelId="{37B81160-DAFE-4509-A2F5-72FA3EC70626}" type="presParOf" srcId="{8D57D8EC-C5B0-4041-9EE9-1BDF9633FBFB}" destId="{9D9E6EA7-711D-454D-8090-AE30CF6E6C73}" srcOrd="0" destOrd="0" presId="urn:microsoft.com/office/officeart/2005/8/layout/hierarchy2"/>
    <dgm:cxn modelId="{9BEDB93C-B7CC-43F9-9B44-AEFA8235FA62}" type="presParOf" srcId="{9D9E6EA7-711D-454D-8090-AE30CF6E6C73}" destId="{AA0B360F-E6DC-4C69-BBBB-A77FD89AEFE9}" srcOrd="0" destOrd="0" presId="urn:microsoft.com/office/officeart/2005/8/layout/hierarchy2"/>
    <dgm:cxn modelId="{CC2E122F-49F9-4C43-B94E-F8A59EC82CD9}" type="presParOf" srcId="{8D57D8EC-C5B0-4041-9EE9-1BDF9633FBFB}" destId="{0616CC00-7E6E-42BD-ADE2-C2EFF59C7E62}" srcOrd="1" destOrd="0" presId="urn:microsoft.com/office/officeart/2005/8/layout/hierarchy2"/>
    <dgm:cxn modelId="{DE1DBE1D-ADB3-409D-B93C-E5F91329814A}" type="presParOf" srcId="{0616CC00-7E6E-42BD-ADE2-C2EFF59C7E62}" destId="{261B42B2-C04D-42F9-8DCC-90907D1BF3C6}" srcOrd="0" destOrd="0" presId="urn:microsoft.com/office/officeart/2005/8/layout/hierarchy2"/>
    <dgm:cxn modelId="{8ECD75A4-1D64-418D-8CA7-F35D0E2F8FAA}" type="presParOf" srcId="{0616CC00-7E6E-42BD-ADE2-C2EFF59C7E62}" destId="{6EFA9666-8B31-4BCF-A467-B35A28C57AAB}" srcOrd="1" destOrd="0" presId="urn:microsoft.com/office/officeart/2005/8/layout/hierarchy2"/>
    <dgm:cxn modelId="{E8A09AC6-0AD4-4512-A94D-5C38AA9551EB}" type="presParOf" srcId="{6EFA9666-8B31-4BCF-A467-B35A28C57AAB}" destId="{20EAB113-2FDA-4080-8626-1BB6AC009CB4}" srcOrd="0" destOrd="0" presId="urn:microsoft.com/office/officeart/2005/8/layout/hierarchy2"/>
    <dgm:cxn modelId="{902E9C55-5D6A-4644-A12D-14144F930058}" type="presParOf" srcId="{20EAB113-2FDA-4080-8626-1BB6AC009CB4}" destId="{D80049B0-2A94-451F-B850-14B0D81AB8D5}" srcOrd="0" destOrd="0" presId="urn:microsoft.com/office/officeart/2005/8/layout/hierarchy2"/>
    <dgm:cxn modelId="{62FE225A-5F8B-4BB8-B12A-7CCEF52CAE58}" type="presParOf" srcId="{6EFA9666-8B31-4BCF-A467-B35A28C57AAB}" destId="{08693989-6A64-4096-8B01-78CFCCB39147}" srcOrd="1" destOrd="0" presId="urn:microsoft.com/office/officeart/2005/8/layout/hierarchy2"/>
    <dgm:cxn modelId="{6D2EAAD8-75C8-4DD2-AFDC-357D58B34AFC}" type="presParOf" srcId="{08693989-6A64-4096-8B01-78CFCCB39147}" destId="{F168CA83-BAED-4353-828B-122FBC5C36CA}" srcOrd="0" destOrd="0" presId="urn:microsoft.com/office/officeart/2005/8/layout/hierarchy2"/>
    <dgm:cxn modelId="{A815958D-45C8-4D41-8FD1-17DDF3D7999B}" type="presParOf" srcId="{08693989-6A64-4096-8B01-78CFCCB39147}" destId="{1304DF51-E4B9-4120-88D4-5A81848DCF37}" srcOrd="1" destOrd="0" presId="urn:microsoft.com/office/officeart/2005/8/layout/hierarchy2"/>
    <dgm:cxn modelId="{CF9F3469-C825-459A-AA11-9272A3D9C251}" type="presParOf" srcId="{1304DF51-E4B9-4120-88D4-5A81848DCF37}" destId="{2C1CCA1A-2CBD-4E7D-81A9-DA592784A766}" srcOrd="0" destOrd="0" presId="urn:microsoft.com/office/officeart/2005/8/layout/hierarchy2"/>
    <dgm:cxn modelId="{FC2F2AB9-E4FF-4D89-9C90-997DEFFA29E4}" type="presParOf" srcId="{2C1CCA1A-2CBD-4E7D-81A9-DA592784A766}" destId="{0A2B8F2B-7A2F-4F21-8B99-F3DC84AB2A36}" srcOrd="0" destOrd="0" presId="urn:microsoft.com/office/officeart/2005/8/layout/hierarchy2"/>
    <dgm:cxn modelId="{4FF4EE77-689F-41D0-8BE9-A8A54A2D5C93}" type="presParOf" srcId="{1304DF51-E4B9-4120-88D4-5A81848DCF37}" destId="{2AE5C548-13F2-4578-8FCF-890675747100}" srcOrd="1" destOrd="0" presId="urn:microsoft.com/office/officeart/2005/8/layout/hierarchy2"/>
    <dgm:cxn modelId="{A2F07910-7CCE-49A0-8BE0-CD726C32CFD5}" type="presParOf" srcId="{2AE5C548-13F2-4578-8FCF-890675747100}" destId="{2444CE69-225F-4ECC-BFA7-84468081333F}" srcOrd="0" destOrd="0" presId="urn:microsoft.com/office/officeart/2005/8/layout/hierarchy2"/>
    <dgm:cxn modelId="{799A9F9F-3C88-48DC-A34B-0AD18A401647}" type="presParOf" srcId="{2AE5C548-13F2-4578-8FCF-890675747100}" destId="{5E4050C8-39E9-420A-9FDA-79237E425430}" srcOrd="1" destOrd="0" presId="urn:microsoft.com/office/officeart/2005/8/layout/hierarchy2"/>
    <dgm:cxn modelId="{5FCD4ADA-DFD0-45C7-ADF1-AF2774F485CC}" type="presParOf" srcId="{5E4050C8-39E9-420A-9FDA-79237E425430}" destId="{68D028BC-AF4E-49D6-B218-62C5380E71DB}" srcOrd="0" destOrd="0" presId="urn:microsoft.com/office/officeart/2005/8/layout/hierarchy2"/>
    <dgm:cxn modelId="{38352148-4D6E-4D7A-B7EC-6EB5AEEFE3F3}" type="presParOf" srcId="{68D028BC-AF4E-49D6-B218-62C5380E71DB}" destId="{04CC5EC3-6C93-40C6-AD1A-9884117FBC5F}" srcOrd="0" destOrd="0" presId="urn:microsoft.com/office/officeart/2005/8/layout/hierarchy2"/>
    <dgm:cxn modelId="{8BB0F403-D28B-4D13-97DE-E7B1EB41BA5A}" type="presParOf" srcId="{5E4050C8-39E9-420A-9FDA-79237E425430}" destId="{C9F31F8C-7D9B-4BE4-A33B-D9D7D36E2EB4}" srcOrd="1" destOrd="0" presId="urn:microsoft.com/office/officeart/2005/8/layout/hierarchy2"/>
    <dgm:cxn modelId="{8644AB0E-A7C1-47D5-948F-10B5B418DA4D}" type="presParOf" srcId="{C9F31F8C-7D9B-4BE4-A33B-D9D7D36E2EB4}" destId="{31DEB985-32F6-4354-9769-0257FC233F7D}" srcOrd="0" destOrd="0" presId="urn:microsoft.com/office/officeart/2005/8/layout/hierarchy2"/>
    <dgm:cxn modelId="{6776322A-FB82-4937-BB43-50A589AEA59D}" type="presParOf" srcId="{C9F31F8C-7D9B-4BE4-A33B-D9D7D36E2EB4}" destId="{A3C6998E-BB94-4FE7-AAB6-3203E85EDF4C}" srcOrd="1" destOrd="0" presId="urn:microsoft.com/office/officeart/2005/8/layout/hierarchy2"/>
    <dgm:cxn modelId="{F1B07950-0DA0-4B7D-BA5D-42809719EE4C}" type="presParOf" srcId="{A3C6998E-BB94-4FE7-AAB6-3203E85EDF4C}" destId="{6C4FDFC6-4BD1-40FA-8D55-4B2A2638BC64}" srcOrd="0" destOrd="0" presId="urn:microsoft.com/office/officeart/2005/8/layout/hierarchy2"/>
    <dgm:cxn modelId="{39838537-DD48-4C5B-8A7B-839C12C86E42}" type="presParOf" srcId="{6C4FDFC6-4BD1-40FA-8D55-4B2A2638BC64}" destId="{36C3B8D8-832A-40CE-9E06-B8E75DFC6977}" srcOrd="0" destOrd="0" presId="urn:microsoft.com/office/officeart/2005/8/layout/hierarchy2"/>
    <dgm:cxn modelId="{3AFF574D-4EA3-42A2-813E-13EC269C2384}" type="presParOf" srcId="{A3C6998E-BB94-4FE7-AAB6-3203E85EDF4C}" destId="{0ACAC550-BAD9-4426-9F48-5DD1DFB1241A}" srcOrd="1" destOrd="0" presId="urn:microsoft.com/office/officeart/2005/8/layout/hierarchy2"/>
    <dgm:cxn modelId="{3277CB46-3C29-4F8D-827E-6B5BBC875E7B}" type="presParOf" srcId="{0ACAC550-BAD9-4426-9F48-5DD1DFB1241A}" destId="{3C2ADD41-BE7E-4CBF-A4F6-356552787949}" srcOrd="0" destOrd="0" presId="urn:microsoft.com/office/officeart/2005/8/layout/hierarchy2"/>
    <dgm:cxn modelId="{BFD9E664-172E-4445-94C8-8EFB2BE2B658}" type="presParOf" srcId="{0ACAC550-BAD9-4426-9F48-5DD1DFB1241A}" destId="{6A69A62F-8C85-483B-9F60-2EA811B0896F}" srcOrd="1" destOrd="0" presId="urn:microsoft.com/office/officeart/2005/8/layout/hierarchy2"/>
    <dgm:cxn modelId="{845C4F27-6843-4021-AD60-D70992FCC8CA}" type="presParOf" srcId="{A3C6998E-BB94-4FE7-AAB6-3203E85EDF4C}" destId="{0ED57830-FE50-497D-A58C-301956E0B5D4}" srcOrd="2" destOrd="0" presId="urn:microsoft.com/office/officeart/2005/8/layout/hierarchy2"/>
    <dgm:cxn modelId="{70F7A0CC-8B85-4F3B-8AAE-ACC4C9602683}" type="presParOf" srcId="{0ED57830-FE50-497D-A58C-301956E0B5D4}" destId="{49835CD0-73E8-498D-98D5-51059100862D}" srcOrd="0" destOrd="0" presId="urn:microsoft.com/office/officeart/2005/8/layout/hierarchy2"/>
    <dgm:cxn modelId="{DCDBB6D4-5025-4AC2-A620-B61C801D2D87}" type="presParOf" srcId="{A3C6998E-BB94-4FE7-AAB6-3203E85EDF4C}" destId="{BB4197F4-0A8B-4566-B167-E334FE3A75C4}" srcOrd="3" destOrd="0" presId="urn:microsoft.com/office/officeart/2005/8/layout/hierarchy2"/>
    <dgm:cxn modelId="{81817CF7-8C61-428F-8644-73EDE6806BD7}" type="presParOf" srcId="{BB4197F4-0A8B-4566-B167-E334FE3A75C4}" destId="{70021AED-508E-4903-A6E1-5135E9602BEA}" srcOrd="0" destOrd="0" presId="urn:microsoft.com/office/officeart/2005/8/layout/hierarchy2"/>
    <dgm:cxn modelId="{710C5180-A4CB-4826-BC57-9F88A0D7A7F7}" type="presParOf" srcId="{BB4197F4-0A8B-4566-B167-E334FE3A75C4}" destId="{05FEF9CD-8515-45C4-B44C-1E452866F931}" srcOrd="1" destOrd="0" presId="urn:microsoft.com/office/officeart/2005/8/layout/hierarchy2"/>
    <dgm:cxn modelId="{E0124C52-8FE5-444D-BF27-FEAA55CF738B}" type="presParOf" srcId="{5E4050C8-39E9-420A-9FDA-79237E425430}" destId="{44AED608-08F4-4017-91F6-271299BFB7D2}" srcOrd="2" destOrd="0" presId="urn:microsoft.com/office/officeart/2005/8/layout/hierarchy2"/>
    <dgm:cxn modelId="{44551633-E6FB-40C1-B091-C324326A5E17}" type="presParOf" srcId="{44AED608-08F4-4017-91F6-271299BFB7D2}" destId="{66D0F940-55F0-42E6-B7E1-2CBB5DC5C24F}" srcOrd="0" destOrd="0" presId="urn:microsoft.com/office/officeart/2005/8/layout/hierarchy2"/>
    <dgm:cxn modelId="{EB17896C-3E81-40BC-B8B0-3E731B346E47}" type="presParOf" srcId="{5E4050C8-39E9-420A-9FDA-79237E425430}" destId="{4A16DB3E-9A42-442B-9245-BBBD84477B26}" srcOrd="3" destOrd="0" presId="urn:microsoft.com/office/officeart/2005/8/layout/hierarchy2"/>
    <dgm:cxn modelId="{B237CDDA-0867-4403-B5AF-9817E3367AA4}" type="presParOf" srcId="{4A16DB3E-9A42-442B-9245-BBBD84477B26}" destId="{DACEDE11-8BC5-447D-B546-01CEE5AE0B59}" srcOrd="0" destOrd="0" presId="urn:microsoft.com/office/officeart/2005/8/layout/hierarchy2"/>
    <dgm:cxn modelId="{F1F397D4-1659-4C39-9F5A-3325F9BB240A}" type="presParOf" srcId="{4A16DB3E-9A42-442B-9245-BBBD84477B26}" destId="{E1025AA5-E94E-4758-88A4-831A138A4F96}" srcOrd="1" destOrd="0" presId="urn:microsoft.com/office/officeart/2005/8/layout/hierarchy2"/>
    <dgm:cxn modelId="{AB5CE7A2-6484-4DDF-9EC0-08B6FEAA80B5}" type="presParOf" srcId="{1304DF51-E4B9-4120-88D4-5A81848DCF37}" destId="{A0FF8AFE-515D-4114-9A73-BBDE3FC1E822}" srcOrd="2" destOrd="0" presId="urn:microsoft.com/office/officeart/2005/8/layout/hierarchy2"/>
    <dgm:cxn modelId="{8D9E97C9-579E-42E3-BF9D-20FF98A6AA65}" type="presParOf" srcId="{A0FF8AFE-515D-4114-9A73-BBDE3FC1E822}" destId="{623DD452-62F8-4DC2-B6B2-EA20305536CB}" srcOrd="0" destOrd="0" presId="urn:microsoft.com/office/officeart/2005/8/layout/hierarchy2"/>
    <dgm:cxn modelId="{39A33625-A03A-4AB0-BE85-F54DC8F783DE}" type="presParOf" srcId="{1304DF51-E4B9-4120-88D4-5A81848DCF37}" destId="{E02F76C8-5B1F-49C4-9C5A-58369D27A444}" srcOrd="3" destOrd="0" presId="urn:microsoft.com/office/officeart/2005/8/layout/hierarchy2"/>
    <dgm:cxn modelId="{5E3AC978-E6FE-4D45-BF2D-8B2D7AFBB7E8}" type="presParOf" srcId="{E02F76C8-5B1F-49C4-9C5A-58369D27A444}" destId="{82FBCA52-B597-4726-BF5F-A8C45AF3F73C}" srcOrd="0" destOrd="0" presId="urn:microsoft.com/office/officeart/2005/8/layout/hierarchy2"/>
    <dgm:cxn modelId="{F72C954C-226D-4E4E-83F6-D99429A07085}" type="presParOf" srcId="{E02F76C8-5B1F-49C4-9C5A-58369D27A444}" destId="{42846819-875F-4686-A96D-D8B1AB461B07}" srcOrd="1" destOrd="0" presId="urn:microsoft.com/office/officeart/2005/8/layout/hierarchy2"/>
    <dgm:cxn modelId="{2DC48CEE-F9DE-4E82-9AB8-055505E4622C}" type="presParOf" srcId="{6EFA9666-8B31-4BCF-A467-B35A28C57AAB}" destId="{75854EC6-2245-4DDD-AAB4-1CA4AD3E7AF0}" srcOrd="2" destOrd="0" presId="urn:microsoft.com/office/officeart/2005/8/layout/hierarchy2"/>
    <dgm:cxn modelId="{DBAE9266-7BE3-49C0-A7A5-E49846B6E17B}" type="presParOf" srcId="{75854EC6-2245-4DDD-AAB4-1CA4AD3E7AF0}" destId="{0172B1A2-FA81-4DF5-925E-1889099CAE96}" srcOrd="0" destOrd="0" presId="urn:microsoft.com/office/officeart/2005/8/layout/hierarchy2"/>
    <dgm:cxn modelId="{2104D441-BADF-4BD3-A72A-103E11A2D557}" type="presParOf" srcId="{6EFA9666-8B31-4BCF-A467-B35A28C57AAB}" destId="{8D8BAFD0-F59E-41FE-A465-F1209EDA12B3}" srcOrd="3" destOrd="0" presId="urn:microsoft.com/office/officeart/2005/8/layout/hierarchy2"/>
    <dgm:cxn modelId="{4E4A3F6B-41FB-41A0-8C75-512289184623}" type="presParOf" srcId="{8D8BAFD0-F59E-41FE-A465-F1209EDA12B3}" destId="{DA661E53-20FE-4CF4-B8C5-5B0A4D6F192C}" srcOrd="0" destOrd="0" presId="urn:microsoft.com/office/officeart/2005/8/layout/hierarchy2"/>
    <dgm:cxn modelId="{D51993D8-2E24-4E05-BC89-C8EA38D717FD}" type="presParOf" srcId="{8D8BAFD0-F59E-41FE-A465-F1209EDA12B3}" destId="{3FCC3DD6-CBFF-4A75-8810-719CF0306C47}" srcOrd="1" destOrd="0" presId="urn:microsoft.com/office/officeart/2005/8/layout/hierarchy2"/>
    <dgm:cxn modelId="{85A880F4-BEA0-4E5A-9719-D46CAAB1745E}" type="presParOf" srcId="{8D57D8EC-C5B0-4041-9EE9-1BDF9633FBFB}" destId="{A17C43B4-D4C3-4CE2-BD2E-BEEE4EF4DCF1}" srcOrd="2" destOrd="0" presId="urn:microsoft.com/office/officeart/2005/8/layout/hierarchy2"/>
    <dgm:cxn modelId="{CE835311-93C6-424F-9095-CD029675F82C}" type="presParOf" srcId="{A17C43B4-D4C3-4CE2-BD2E-BEEE4EF4DCF1}" destId="{341A931A-8B2C-4A7B-8F90-73C0333BBE14}" srcOrd="0" destOrd="0" presId="urn:microsoft.com/office/officeart/2005/8/layout/hierarchy2"/>
    <dgm:cxn modelId="{F378133F-36F7-4B8B-8788-A227F50A12A5}" type="presParOf" srcId="{8D57D8EC-C5B0-4041-9EE9-1BDF9633FBFB}" destId="{1253703F-9568-4E37-8B11-6AAE31842368}" srcOrd="3" destOrd="0" presId="urn:microsoft.com/office/officeart/2005/8/layout/hierarchy2"/>
    <dgm:cxn modelId="{677170A5-9C91-48AB-BE76-A3D3363CB4D3}" type="presParOf" srcId="{1253703F-9568-4E37-8B11-6AAE31842368}" destId="{BDE50B1F-6CA6-4E50-A525-2EBAB00C8166}" srcOrd="0" destOrd="0" presId="urn:microsoft.com/office/officeart/2005/8/layout/hierarchy2"/>
    <dgm:cxn modelId="{B7E9E429-C132-4CF7-BB5E-DFA6DEBA6CE3}" type="presParOf" srcId="{1253703F-9568-4E37-8B11-6AAE31842368}" destId="{A4D9576C-BBB2-4B2D-B1DF-F9B7040188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3DC483-6B2E-4D43-A3CB-88B404F8D6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B700B-08D3-4F0E-8FA6-05188152A39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fib(6) </a:t>
          </a:r>
          <a:endParaRPr lang="en-US" dirty="0"/>
        </a:p>
      </dgm:t>
    </dgm:pt>
    <dgm:pt modelId="{05067B9E-07A1-4E8E-BC9E-E86916271B2A}" type="parTrans" cxnId="{EFECF830-7A5E-461B-A9E5-6DD6F6AD3EA5}">
      <dgm:prSet/>
      <dgm:spPr/>
      <dgm:t>
        <a:bodyPr/>
        <a:lstStyle/>
        <a:p>
          <a:endParaRPr lang="en-US"/>
        </a:p>
      </dgm:t>
    </dgm:pt>
    <dgm:pt modelId="{2A667B7E-FBDE-40DF-8E15-FA8FD47884D1}" type="sibTrans" cxnId="{EFECF830-7A5E-461B-A9E5-6DD6F6AD3EA5}">
      <dgm:prSet/>
      <dgm:spPr/>
      <dgm:t>
        <a:bodyPr/>
        <a:lstStyle/>
        <a:p>
          <a:endParaRPr lang="en-US"/>
        </a:p>
      </dgm:t>
    </dgm:pt>
    <dgm:pt modelId="{26B82F6F-32E9-42F2-9704-899DF8E48E3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fib(5)</a:t>
          </a:r>
          <a:endParaRPr lang="en-US" dirty="0"/>
        </a:p>
      </dgm:t>
    </dgm:pt>
    <dgm:pt modelId="{12C275C4-FA72-4D16-9EF2-2ED5B718DA83}" type="parTrans" cxnId="{AF7FF766-7480-4413-80E4-9BB0BFA0E051}">
      <dgm:prSet/>
      <dgm:spPr/>
      <dgm:t>
        <a:bodyPr/>
        <a:lstStyle/>
        <a:p>
          <a:endParaRPr lang="en-US"/>
        </a:p>
      </dgm:t>
    </dgm:pt>
    <dgm:pt modelId="{52824597-6AFB-4F97-88F7-31A167EFD134}" type="sibTrans" cxnId="{AF7FF766-7480-4413-80E4-9BB0BFA0E051}">
      <dgm:prSet/>
      <dgm:spPr/>
      <dgm:t>
        <a:bodyPr/>
        <a:lstStyle/>
        <a:p>
          <a:endParaRPr lang="en-US"/>
        </a:p>
      </dgm:t>
    </dgm:pt>
    <dgm:pt modelId="{CA477BF0-3D21-4CA7-881C-3872752F2C46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fib(4) </a:t>
          </a:r>
          <a:endParaRPr lang="en-US" dirty="0"/>
        </a:p>
      </dgm:t>
    </dgm:pt>
    <dgm:pt modelId="{EC14112B-FE60-48A6-9EAE-2CAEAF8B15BD}" type="parTrans" cxnId="{598ABD35-EAD7-448C-94F9-42B75AEE8B88}">
      <dgm:prSet/>
      <dgm:spPr/>
      <dgm:t>
        <a:bodyPr/>
        <a:lstStyle/>
        <a:p>
          <a:endParaRPr lang="en-US"/>
        </a:p>
      </dgm:t>
    </dgm:pt>
    <dgm:pt modelId="{000B0F56-EFD4-4474-8DC4-0F4BFDD84CB1}" type="sibTrans" cxnId="{598ABD35-EAD7-448C-94F9-42B75AEE8B88}">
      <dgm:prSet/>
      <dgm:spPr/>
      <dgm:t>
        <a:bodyPr/>
        <a:lstStyle/>
        <a:p>
          <a:endParaRPr lang="en-US"/>
        </a:p>
      </dgm:t>
    </dgm:pt>
    <dgm:pt modelId="{EDA303E6-D15E-42F7-8E3E-68046823820F}">
      <dgm:prSet phldrT="[Text]"/>
      <dgm:spPr/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C5B40B3-FF6C-413A-AB4F-9EE3F98B7EDB}" type="parTrans" cxnId="{8B15B58B-0B21-4FA8-9B2F-82CB4B2FEF96}">
      <dgm:prSet/>
      <dgm:spPr/>
      <dgm:t>
        <a:bodyPr/>
        <a:lstStyle/>
        <a:p>
          <a:endParaRPr lang="en-US"/>
        </a:p>
      </dgm:t>
    </dgm:pt>
    <dgm:pt modelId="{C1952745-072D-40EB-B798-948CD708032E}" type="sibTrans" cxnId="{8B15B58B-0B21-4FA8-9B2F-82CB4B2FEF96}">
      <dgm:prSet/>
      <dgm:spPr/>
      <dgm:t>
        <a:bodyPr/>
        <a:lstStyle/>
        <a:p>
          <a:endParaRPr lang="en-US"/>
        </a:p>
      </dgm:t>
    </dgm:pt>
    <dgm:pt modelId="{FB2A4781-E242-4240-B3E4-CA5AD3AE9089}">
      <dgm:prSet phldrT="[Text]"/>
      <dgm:spPr/>
      <dgm:t>
        <a:bodyPr/>
        <a:lstStyle/>
        <a:p>
          <a:r>
            <a:rPr lang="en-US" dirty="0" smtClean="0"/>
            <a:t>fib(4)</a:t>
          </a:r>
          <a:endParaRPr lang="en-US" dirty="0"/>
        </a:p>
      </dgm:t>
    </dgm:pt>
    <dgm:pt modelId="{DA45C02D-6711-4324-BE3E-663FD82B7CA7}" type="parTrans" cxnId="{CAF69095-8F01-4B5E-A2A0-18C6ADAA93AC}">
      <dgm:prSet/>
      <dgm:spPr/>
      <dgm:t>
        <a:bodyPr/>
        <a:lstStyle/>
        <a:p>
          <a:endParaRPr lang="en-US"/>
        </a:p>
      </dgm:t>
    </dgm:pt>
    <dgm:pt modelId="{280E922A-8DC1-4BF9-B63F-97728EE2BACB}" type="sibTrans" cxnId="{CAF69095-8F01-4B5E-A2A0-18C6ADAA93AC}">
      <dgm:prSet/>
      <dgm:spPr/>
      <dgm:t>
        <a:bodyPr/>
        <a:lstStyle/>
        <a:p>
          <a:endParaRPr lang="en-US"/>
        </a:p>
      </dgm:t>
    </dgm:pt>
    <dgm:pt modelId="{12E09337-EECD-4649-8F4C-5FFFF908A2F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33FC866-BFC4-47FD-81FC-6CD195D9EC31}" type="parTrans" cxnId="{EC3BA4D9-4126-4D3B-955A-4770A9050317}">
      <dgm:prSet/>
      <dgm:spPr/>
      <dgm:t>
        <a:bodyPr/>
        <a:lstStyle/>
        <a:p>
          <a:endParaRPr lang="en-US"/>
        </a:p>
      </dgm:t>
    </dgm:pt>
    <dgm:pt modelId="{66A6CB38-44F2-44A5-BDC9-0F8075E9EF59}" type="sibTrans" cxnId="{EC3BA4D9-4126-4D3B-955A-4770A9050317}">
      <dgm:prSet/>
      <dgm:spPr/>
      <dgm:t>
        <a:bodyPr/>
        <a:lstStyle/>
        <a:p>
          <a:endParaRPr lang="en-US"/>
        </a:p>
      </dgm:t>
    </dgm:pt>
    <dgm:pt modelId="{FA899ECF-9AC9-4985-8186-7C72D9B7B196}">
      <dgm:prSet phldrT="[Text]"/>
      <dgm:spPr/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39C8AA02-D2FF-4D2C-B098-3CA09E4A24DA}" type="parTrans" cxnId="{0D6EACFD-CD50-42F6-882B-3F29CB8B92E0}">
      <dgm:prSet/>
      <dgm:spPr/>
      <dgm:t>
        <a:bodyPr/>
        <a:lstStyle/>
        <a:p>
          <a:endParaRPr lang="en-US"/>
        </a:p>
      </dgm:t>
    </dgm:pt>
    <dgm:pt modelId="{289035B0-626E-44A0-9D8E-7F802AE82161}" type="sibTrans" cxnId="{0D6EACFD-CD50-42F6-882B-3F29CB8B92E0}">
      <dgm:prSet/>
      <dgm:spPr/>
      <dgm:t>
        <a:bodyPr/>
        <a:lstStyle/>
        <a:p>
          <a:endParaRPr lang="en-US"/>
        </a:p>
      </dgm:t>
    </dgm:pt>
    <dgm:pt modelId="{FE27B357-3BD6-4B11-9C1B-9535786DC1F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fib(2) </a:t>
          </a:r>
          <a:endParaRPr lang="en-US" dirty="0"/>
        </a:p>
      </dgm:t>
    </dgm:pt>
    <dgm:pt modelId="{65A9A37A-B870-4E0D-8A42-F13ACAE38CB3}" type="parTrans" cxnId="{945088E7-C45F-4070-A05C-2799149D4B19}">
      <dgm:prSet/>
      <dgm:spPr/>
      <dgm:t>
        <a:bodyPr/>
        <a:lstStyle/>
        <a:p>
          <a:endParaRPr lang="en-US"/>
        </a:p>
      </dgm:t>
    </dgm:pt>
    <dgm:pt modelId="{C5425F11-76CD-4A7D-855F-78C2F0F8AF1A}" type="sibTrans" cxnId="{945088E7-C45F-4070-A05C-2799149D4B19}">
      <dgm:prSet/>
      <dgm:spPr/>
      <dgm:t>
        <a:bodyPr/>
        <a:lstStyle/>
        <a:p>
          <a:endParaRPr lang="en-US"/>
        </a:p>
      </dgm:t>
    </dgm:pt>
    <dgm:pt modelId="{9B156899-B2BB-4EC8-8287-604FCEB6187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2D5A8D93-4A00-419F-9B32-975279C05180}" type="parTrans" cxnId="{E8B72520-C090-4512-A1B6-1CDA6CD2D8DF}">
      <dgm:prSet/>
      <dgm:spPr/>
      <dgm:t>
        <a:bodyPr/>
        <a:lstStyle/>
        <a:p>
          <a:endParaRPr lang="en-US"/>
        </a:p>
      </dgm:t>
    </dgm:pt>
    <dgm:pt modelId="{E4CB8A7B-2EAF-41EC-BF0F-F00AAB339F6C}" type="sibTrans" cxnId="{E8B72520-C090-4512-A1B6-1CDA6CD2D8DF}">
      <dgm:prSet/>
      <dgm:spPr/>
      <dgm:t>
        <a:bodyPr/>
        <a:lstStyle/>
        <a:p>
          <a:endParaRPr lang="en-US"/>
        </a:p>
      </dgm:t>
    </dgm:pt>
    <dgm:pt modelId="{0CFCBEEC-C86D-49DD-BA80-938925CE479A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4BB34CA8-8BBF-4D6D-A740-112521356ED3}" type="parTrans" cxnId="{635C0D63-3070-4C05-886A-46BA13074A4E}">
      <dgm:prSet/>
      <dgm:spPr/>
      <dgm:t>
        <a:bodyPr/>
        <a:lstStyle/>
        <a:p>
          <a:endParaRPr lang="en-US"/>
        </a:p>
      </dgm:t>
    </dgm:pt>
    <dgm:pt modelId="{3AD9BF7F-60EB-4C81-BEB6-7BB52A1D38B6}" type="sibTrans" cxnId="{635C0D63-3070-4C05-886A-46BA13074A4E}">
      <dgm:prSet/>
      <dgm:spPr/>
      <dgm:t>
        <a:bodyPr/>
        <a:lstStyle/>
        <a:p>
          <a:endParaRPr lang="en-US"/>
        </a:p>
      </dgm:t>
    </dgm:pt>
    <dgm:pt modelId="{666DD816-68AE-4FCE-80A8-B26FFACE09CF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0BCB4E68-9FC9-4BF5-85FF-90A0197D67D0}" type="parTrans" cxnId="{C5C83621-B4E7-408A-9717-A19D1AF5FD5D}">
      <dgm:prSet/>
      <dgm:spPr/>
      <dgm:t>
        <a:bodyPr/>
        <a:lstStyle/>
        <a:p>
          <a:endParaRPr lang="en-US"/>
        </a:p>
      </dgm:t>
    </dgm:pt>
    <dgm:pt modelId="{CCEA2C82-C8DC-44A7-A2FC-C5E344BD827B}" type="sibTrans" cxnId="{C5C83621-B4E7-408A-9717-A19D1AF5FD5D}">
      <dgm:prSet/>
      <dgm:spPr/>
      <dgm:t>
        <a:bodyPr/>
        <a:lstStyle/>
        <a:p>
          <a:endParaRPr lang="en-US"/>
        </a:p>
      </dgm:t>
    </dgm:pt>
    <dgm:pt modelId="{A5D37594-C99A-4B9B-8606-FC847BEDA754}" type="pres">
      <dgm:prSet presAssocID="{763DC483-6B2E-4D43-A3CB-88B404F8D6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AE2CC-F74A-415B-B041-72A26302911A}" type="pres">
      <dgm:prSet presAssocID="{5E2B700B-08D3-4F0E-8FA6-05188152A394}" presName="root1" presStyleCnt="0"/>
      <dgm:spPr/>
    </dgm:pt>
    <dgm:pt modelId="{2115AB96-3FFD-4A6B-9CDE-374E434A192E}" type="pres">
      <dgm:prSet presAssocID="{5E2B700B-08D3-4F0E-8FA6-05188152A3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7D8EC-C5B0-4041-9EE9-1BDF9633FBFB}" type="pres">
      <dgm:prSet presAssocID="{5E2B700B-08D3-4F0E-8FA6-05188152A394}" presName="level2hierChild" presStyleCnt="0"/>
      <dgm:spPr/>
    </dgm:pt>
    <dgm:pt modelId="{9D9E6EA7-711D-454D-8090-AE30CF6E6C73}" type="pres">
      <dgm:prSet presAssocID="{12C275C4-FA72-4D16-9EF2-2ED5B718DA8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A0B360F-E6DC-4C69-BBBB-A77FD89AEFE9}" type="pres">
      <dgm:prSet presAssocID="{12C275C4-FA72-4D16-9EF2-2ED5B718DA8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616CC00-7E6E-42BD-ADE2-C2EFF59C7E62}" type="pres">
      <dgm:prSet presAssocID="{26B82F6F-32E9-42F2-9704-899DF8E48E35}" presName="root2" presStyleCnt="0"/>
      <dgm:spPr/>
    </dgm:pt>
    <dgm:pt modelId="{261B42B2-C04D-42F9-8DCC-90907D1BF3C6}" type="pres">
      <dgm:prSet presAssocID="{26B82F6F-32E9-42F2-9704-899DF8E48E3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A9666-8B31-4BCF-A467-B35A28C57AAB}" type="pres">
      <dgm:prSet presAssocID="{26B82F6F-32E9-42F2-9704-899DF8E48E35}" presName="level3hierChild" presStyleCnt="0"/>
      <dgm:spPr/>
    </dgm:pt>
    <dgm:pt modelId="{20EAB113-2FDA-4080-8626-1BB6AC009CB4}" type="pres">
      <dgm:prSet presAssocID="{EC14112B-FE60-48A6-9EAE-2CAEAF8B15BD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D80049B0-2A94-451F-B850-14B0D81AB8D5}" type="pres">
      <dgm:prSet presAssocID="{EC14112B-FE60-48A6-9EAE-2CAEAF8B15BD}" presName="connTx" presStyleLbl="parChTrans1D3" presStyleIdx="0" presStyleCnt="2"/>
      <dgm:spPr/>
      <dgm:t>
        <a:bodyPr/>
        <a:lstStyle/>
        <a:p>
          <a:endParaRPr lang="en-US"/>
        </a:p>
      </dgm:t>
    </dgm:pt>
    <dgm:pt modelId="{08693989-6A64-4096-8B01-78CFCCB39147}" type="pres">
      <dgm:prSet presAssocID="{CA477BF0-3D21-4CA7-881C-3872752F2C46}" presName="root2" presStyleCnt="0"/>
      <dgm:spPr/>
    </dgm:pt>
    <dgm:pt modelId="{F168CA83-BAED-4353-828B-122FBC5C36CA}" type="pres">
      <dgm:prSet presAssocID="{CA477BF0-3D21-4CA7-881C-3872752F2C4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4DF51-E4B9-4120-88D4-5A81848DCF37}" type="pres">
      <dgm:prSet presAssocID="{CA477BF0-3D21-4CA7-881C-3872752F2C46}" presName="level3hierChild" presStyleCnt="0"/>
      <dgm:spPr/>
    </dgm:pt>
    <dgm:pt modelId="{2C1CCA1A-2CBD-4E7D-81A9-DA592784A766}" type="pres">
      <dgm:prSet presAssocID="{433FC866-BFC4-47FD-81FC-6CD195D9EC31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0A2B8F2B-7A2F-4F21-8B99-F3DC84AB2A36}" type="pres">
      <dgm:prSet presAssocID="{433FC866-BFC4-47FD-81FC-6CD195D9EC31}" presName="connTx" presStyleLbl="parChTrans1D4" presStyleIdx="0" presStyleCnt="6"/>
      <dgm:spPr/>
      <dgm:t>
        <a:bodyPr/>
        <a:lstStyle/>
        <a:p>
          <a:endParaRPr lang="en-US"/>
        </a:p>
      </dgm:t>
    </dgm:pt>
    <dgm:pt modelId="{2AE5C548-13F2-4578-8FCF-890675747100}" type="pres">
      <dgm:prSet presAssocID="{12E09337-EECD-4649-8F4C-5FFFF908A2F1}" presName="root2" presStyleCnt="0"/>
      <dgm:spPr/>
    </dgm:pt>
    <dgm:pt modelId="{2444CE69-225F-4ECC-BFA7-84468081333F}" type="pres">
      <dgm:prSet presAssocID="{12E09337-EECD-4649-8F4C-5FFFF908A2F1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050C8-39E9-420A-9FDA-79237E425430}" type="pres">
      <dgm:prSet presAssocID="{12E09337-EECD-4649-8F4C-5FFFF908A2F1}" presName="level3hierChild" presStyleCnt="0"/>
      <dgm:spPr/>
    </dgm:pt>
    <dgm:pt modelId="{68D028BC-AF4E-49D6-B218-62C5380E71DB}" type="pres">
      <dgm:prSet presAssocID="{65A9A37A-B870-4E0D-8A42-F13ACAE38CB3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04CC5EC3-6C93-40C6-AD1A-9884117FBC5F}" type="pres">
      <dgm:prSet presAssocID="{65A9A37A-B870-4E0D-8A42-F13ACAE38CB3}" presName="connTx" presStyleLbl="parChTrans1D4" presStyleIdx="1" presStyleCnt="6"/>
      <dgm:spPr/>
      <dgm:t>
        <a:bodyPr/>
        <a:lstStyle/>
        <a:p>
          <a:endParaRPr lang="en-US"/>
        </a:p>
      </dgm:t>
    </dgm:pt>
    <dgm:pt modelId="{C9F31F8C-7D9B-4BE4-A33B-D9D7D36E2EB4}" type="pres">
      <dgm:prSet presAssocID="{FE27B357-3BD6-4B11-9C1B-9535786DC1F8}" presName="root2" presStyleCnt="0"/>
      <dgm:spPr/>
    </dgm:pt>
    <dgm:pt modelId="{31DEB985-32F6-4354-9769-0257FC233F7D}" type="pres">
      <dgm:prSet presAssocID="{FE27B357-3BD6-4B11-9C1B-9535786DC1F8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C6998E-BB94-4FE7-AAB6-3203E85EDF4C}" type="pres">
      <dgm:prSet presAssocID="{FE27B357-3BD6-4B11-9C1B-9535786DC1F8}" presName="level3hierChild" presStyleCnt="0"/>
      <dgm:spPr/>
    </dgm:pt>
    <dgm:pt modelId="{6C4FDFC6-4BD1-40FA-8D55-4B2A2638BC64}" type="pres">
      <dgm:prSet presAssocID="{4BB34CA8-8BBF-4D6D-A740-112521356ED3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36C3B8D8-832A-40CE-9E06-B8E75DFC6977}" type="pres">
      <dgm:prSet presAssocID="{4BB34CA8-8BBF-4D6D-A740-112521356ED3}" presName="connTx" presStyleLbl="parChTrans1D4" presStyleIdx="2" presStyleCnt="6"/>
      <dgm:spPr/>
      <dgm:t>
        <a:bodyPr/>
        <a:lstStyle/>
        <a:p>
          <a:endParaRPr lang="en-US"/>
        </a:p>
      </dgm:t>
    </dgm:pt>
    <dgm:pt modelId="{0ACAC550-BAD9-4426-9F48-5DD1DFB1241A}" type="pres">
      <dgm:prSet presAssocID="{0CFCBEEC-C86D-49DD-BA80-938925CE479A}" presName="root2" presStyleCnt="0"/>
      <dgm:spPr/>
    </dgm:pt>
    <dgm:pt modelId="{3C2ADD41-BE7E-4CBF-A4F6-356552787949}" type="pres">
      <dgm:prSet presAssocID="{0CFCBEEC-C86D-49DD-BA80-938925CE479A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69A62F-8C85-483B-9F60-2EA811B0896F}" type="pres">
      <dgm:prSet presAssocID="{0CFCBEEC-C86D-49DD-BA80-938925CE479A}" presName="level3hierChild" presStyleCnt="0"/>
      <dgm:spPr/>
    </dgm:pt>
    <dgm:pt modelId="{0ED57830-FE50-497D-A58C-301956E0B5D4}" type="pres">
      <dgm:prSet presAssocID="{0BCB4E68-9FC9-4BF5-85FF-90A0197D67D0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49835CD0-73E8-498D-98D5-51059100862D}" type="pres">
      <dgm:prSet presAssocID="{0BCB4E68-9FC9-4BF5-85FF-90A0197D67D0}" presName="connTx" presStyleLbl="parChTrans1D4" presStyleIdx="3" presStyleCnt="6"/>
      <dgm:spPr/>
      <dgm:t>
        <a:bodyPr/>
        <a:lstStyle/>
        <a:p>
          <a:endParaRPr lang="en-US"/>
        </a:p>
      </dgm:t>
    </dgm:pt>
    <dgm:pt modelId="{BB4197F4-0A8B-4566-B167-E334FE3A75C4}" type="pres">
      <dgm:prSet presAssocID="{666DD816-68AE-4FCE-80A8-B26FFACE09CF}" presName="root2" presStyleCnt="0"/>
      <dgm:spPr/>
    </dgm:pt>
    <dgm:pt modelId="{70021AED-508E-4903-A6E1-5135E9602BEA}" type="pres">
      <dgm:prSet presAssocID="{666DD816-68AE-4FCE-80A8-B26FFACE09CF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FEF9CD-8515-45C4-B44C-1E452866F931}" type="pres">
      <dgm:prSet presAssocID="{666DD816-68AE-4FCE-80A8-B26FFACE09CF}" presName="level3hierChild" presStyleCnt="0"/>
      <dgm:spPr/>
    </dgm:pt>
    <dgm:pt modelId="{44AED608-08F4-4017-91F6-271299BFB7D2}" type="pres">
      <dgm:prSet presAssocID="{2D5A8D93-4A00-419F-9B32-975279C05180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66D0F940-55F0-42E6-B7E1-2CBB5DC5C24F}" type="pres">
      <dgm:prSet presAssocID="{2D5A8D93-4A00-419F-9B32-975279C05180}" presName="connTx" presStyleLbl="parChTrans1D4" presStyleIdx="4" presStyleCnt="6"/>
      <dgm:spPr/>
      <dgm:t>
        <a:bodyPr/>
        <a:lstStyle/>
        <a:p>
          <a:endParaRPr lang="en-US"/>
        </a:p>
      </dgm:t>
    </dgm:pt>
    <dgm:pt modelId="{4A16DB3E-9A42-442B-9245-BBBD84477B26}" type="pres">
      <dgm:prSet presAssocID="{9B156899-B2BB-4EC8-8287-604FCEB61876}" presName="root2" presStyleCnt="0"/>
      <dgm:spPr/>
    </dgm:pt>
    <dgm:pt modelId="{DACEDE11-8BC5-447D-B546-01CEE5AE0B59}" type="pres">
      <dgm:prSet presAssocID="{9B156899-B2BB-4EC8-8287-604FCEB61876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025AA5-E94E-4758-88A4-831A138A4F96}" type="pres">
      <dgm:prSet presAssocID="{9B156899-B2BB-4EC8-8287-604FCEB61876}" presName="level3hierChild" presStyleCnt="0"/>
      <dgm:spPr/>
    </dgm:pt>
    <dgm:pt modelId="{A0FF8AFE-515D-4114-9A73-BBDE3FC1E822}" type="pres">
      <dgm:prSet presAssocID="{39C8AA02-D2FF-4D2C-B098-3CA09E4A24DA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623DD452-62F8-4DC2-B6B2-EA20305536CB}" type="pres">
      <dgm:prSet presAssocID="{39C8AA02-D2FF-4D2C-B098-3CA09E4A24DA}" presName="connTx" presStyleLbl="parChTrans1D4" presStyleIdx="5" presStyleCnt="6"/>
      <dgm:spPr/>
      <dgm:t>
        <a:bodyPr/>
        <a:lstStyle/>
        <a:p>
          <a:endParaRPr lang="en-US"/>
        </a:p>
      </dgm:t>
    </dgm:pt>
    <dgm:pt modelId="{E02F76C8-5B1F-49C4-9C5A-58369D27A444}" type="pres">
      <dgm:prSet presAssocID="{FA899ECF-9AC9-4985-8186-7C72D9B7B196}" presName="root2" presStyleCnt="0"/>
      <dgm:spPr/>
    </dgm:pt>
    <dgm:pt modelId="{82FBCA52-B597-4726-BF5F-A8C45AF3F73C}" type="pres">
      <dgm:prSet presAssocID="{FA899ECF-9AC9-4985-8186-7C72D9B7B196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46819-875F-4686-A96D-D8B1AB461B07}" type="pres">
      <dgm:prSet presAssocID="{FA899ECF-9AC9-4985-8186-7C72D9B7B196}" presName="level3hierChild" presStyleCnt="0"/>
      <dgm:spPr/>
    </dgm:pt>
    <dgm:pt modelId="{75854EC6-2245-4DDD-AAB4-1CA4AD3E7AF0}" type="pres">
      <dgm:prSet presAssocID="{4C5B40B3-FF6C-413A-AB4F-9EE3F98B7ED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0172B1A2-FA81-4DF5-925E-1889099CAE96}" type="pres">
      <dgm:prSet presAssocID="{4C5B40B3-FF6C-413A-AB4F-9EE3F98B7ED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D8BAFD0-F59E-41FE-A465-F1209EDA12B3}" type="pres">
      <dgm:prSet presAssocID="{EDA303E6-D15E-42F7-8E3E-68046823820F}" presName="root2" presStyleCnt="0"/>
      <dgm:spPr/>
    </dgm:pt>
    <dgm:pt modelId="{DA661E53-20FE-4CF4-B8C5-5B0A4D6F192C}" type="pres">
      <dgm:prSet presAssocID="{EDA303E6-D15E-42F7-8E3E-68046823820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CC3DD6-CBFF-4A75-8810-719CF0306C47}" type="pres">
      <dgm:prSet presAssocID="{EDA303E6-D15E-42F7-8E3E-68046823820F}" presName="level3hierChild" presStyleCnt="0"/>
      <dgm:spPr/>
    </dgm:pt>
    <dgm:pt modelId="{A17C43B4-D4C3-4CE2-BD2E-BEEE4EF4DCF1}" type="pres">
      <dgm:prSet presAssocID="{DA45C02D-6711-4324-BE3E-663FD82B7CA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41A931A-8B2C-4A7B-8F90-73C0333BBE14}" type="pres">
      <dgm:prSet presAssocID="{DA45C02D-6711-4324-BE3E-663FD82B7C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253703F-9568-4E37-8B11-6AAE31842368}" type="pres">
      <dgm:prSet presAssocID="{FB2A4781-E242-4240-B3E4-CA5AD3AE9089}" presName="root2" presStyleCnt="0"/>
      <dgm:spPr/>
    </dgm:pt>
    <dgm:pt modelId="{BDE50B1F-6CA6-4E50-A525-2EBAB00C8166}" type="pres">
      <dgm:prSet presAssocID="{FB2A4781-E242-4240-B3E4-CA5AD3AE908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9576C-BBB2-4B2D-B1DF-F9B70401887B}" type="pres">
      <dgm:prSet presAssocID="{FB2A4781-E242-4240-B3E4-CA5AD3AE9089}" presName="level3hierChild" presStyleCnt="0"/>
      <dgm:spPr/>
    </dgm:pt>
  </dgm:ptLst>
  <dgm:cxnLst>
    <dgm:cxn modelId="{27F55613-039D-4660-811D-4835810DD67D}" type="presOf" srcId="{12E09337-EECD-4649-8F4C-5FFFF908A2F1}" destId="{2444CE69-225F-4ECC-BFA7-84468081333F}" srcOrd="0" destOrd="0" presId="urn:microsoft.com/office/officeart/2005/8/layout/hierarchy2"/>
    <dgm:cxn modelId="{06E62E52-509F-4A45-8DC4-2B1B22995466}" type="presOf" srcId="{FB2A4781-E242-4240-B3E4-CA5AD3AE9089}" destId="{BDE50B1F-6CA6-4E50-A525-2EBAB00C8166}" srcOrd="0" destOrd="0" presId="urn:microsoft.com/office/officeart/2005/8/layout/hierarchy2"/>
    <dgm:cxn modelId="{14F5FB87-0597-4ACE-AFAC-446AB01EDE64}" type="presOf" srcId="{65A9A37A-B870-4E0D-8A42-F13ACAE38CB3}" destId="{68D028BC-AF4E-49D6-B218-62C5380E71DB}" srcOrd="0" destOrd="0" presId="urn:microsoft.com/office/officeart/2005/8/layout/hierarchy2"/>
    <dgm:cxn modelId="{2DB8BEA9-E1F8-4A95-A4F1-4A6D0767B7B7}" type="presOf" srcId="{EC14112B-FE60-48A6-9EAE-2CAEAF8B15BD}" destId="{D80049B0-2A94-451F-B850-14B0D81AB8D5}" srcOrd="1" destOrd="0" presId="urn:microsoft.com/office/officeart/2005/8/layout/hierarchy2"/>
    <dgm:cxn modelId="{8AFF4161-27CE-4526-83D9-5DA896ED928B}" type="presOf" srcId="{CA477BF0-3D21-4CA7-881C-3872752F2C46}" destId="{F168CA83-BAED-4353-828B-122FBC5C36CA}" srcOrd="0" destOrd="0" presId="urn:microsoft.com/office/officeart/2005/8/layout/hierarchy2"/>
    <dgm:cxn modelId="{BDC854ED-01BC-4021-B621-534785A9BDA9}" type="presOf" srcId="{DA45C02D-6711-4324-BE3E-663FD82B7CA7}" destId="{341A931A-8B2C-4A7B-8F90-73C0333BBE14}" srcOrd="1" destOrd="0" presId="urn:microsoft.com/office/officeart/2005/8/layout/hierarchy2"/>
    <dgm:cxn modelId="{BEACAB1C-8703-4F85-88AB-07C5595D2E74}" type="presOf" srcId="{4BB34CA8-8BBF-4D6D-A740-112521356ED3}" destId="{36C3B8D8-832A-40CE-9E06-B8E75DFC6977}" srcOrd="1" destOrd="0" presId="urn:microsoft.com/office/officeart/2005/8/layout/hierarchy2"/>
    <dgm:cxn modelId="{EC3BA4D9-4126-4D3B-955A-4770A9050317}" srcId="{CA477BF0-3D21-4CA7-881C-3872752F2C46}" destId="{12E09337-EECD-4649-8F4C-5FFFF908A2F1}" srcOrd="0" destOrd="0" parTransId="{433FC866-BFC4-47FD-81FC-6CD195D9EC31}" sibTransId="{66A6CB38-44F2-44A5-BDC9-0F8075E9EF59}"/>
    <dgm:cxn modelId="{E8B72520-C090-4512-A1B6-1CDA6CD2D8DF}" srcId="{12E09337-EECD-4649-8F4C-5FFFF908A2F1}" destId="{9B156899-B2BB-4EC8-8287-604FCEB61876}" srcOrd="1" destOrd="0" parTransId="{2D5A8D93-4A00-419F-9B32-975279C05180}" sibTransId="{E4CB8A7B-2EAF-41EC-BF0F-F00AAB339F6C}"/>
    <dgm:cxn modelId="{CEBFC30C-068A-4702-B45F-3DB0E29AA78A}" type="presOf" srcId="{12C275C4-FA72-4D16-9EF2-2ED5B718DA83}" destId="{9D9E6EA7-711D-454D-8090-AE30CF6E6C73}" srcOrd="0" destOrd="0" presId="urn:microsoft.com/office/officeart/2005/8/layout/hierarchy2"/>
    <dgm:cxn modelId="{9FEB4D29-93F7-4B06-B60A-E72A1DE73699}" type="presOf" srcId="{DA45C02D-6711-4324-BE3E-663FD82B7CA7}" destId="{A17C43B4-D4C3-4CE2-BD2E-BEEE4EF4DCF1}" srcOrd="0" destOrd="0" presId="urn:microsoft.com/office/officeart/2005/8/layout/hierarchy2"/>
    <dgm:cxn modelId="{33F38C81-E87B-4AC7-BDDE-E9E551A5599D}" type="presOf" srcId="{0BCB4E68-9FC9-4BF5-85FF-90A0197D67D0}" destId="{49835CD0-73E8-498D-98D5-51059100862D}" srcOrd="1" destOrd="0" presId="urn:microsoft.com/office/officeart/2005/8/layout/hierarchy2"/>
    <dgm:cxn modelId="{7C871E5D-1750-49ED-84F1-C39BF0FC17CC}" type="presOf" srcId="{0BCB4E68-9FC9-4BF5-85FF-90A0197D67D0}" destId="{0ED57830-FE50-497D-A58C-301956E0B5D4}" srcOrd="0" destOrd="0" presId="urn:microsoft.com/office/officeart/2005/8/layout/hierarchy2"/>
    <dgm:cxn modelId="{6F3EF088-018F-449B-BDB2-4FEF9C96DB66}" type="presOf" srcId="{26B82F6F-32E9-42F2-9704-899DF8E48E35}" destId="{261B42B2-C04D-42F9-8DCC-90907D1BF3C6}" srcOrd="0" destOrd="0" presId="urn:microsoft.com/office/officeart/2005/8/layout/hierarchy2"/>
    <dgm:cxn modelId="{945088E7-C45F-4070-A05C-2799149D4B19}" srcId="{12E09337-EECD-4649-8F4C-5FFFF908A2F1}" destId="{FE27B357-3BD6-4B11-9C1B-9535786DC1F8}" srcOrd="0" destOrd="0" parTransId="{65A9A37A-B870-4E0D-8A42-F13ACAE38CB3}" sibTransId="{C5425F11-76CD-4A7D-855F-78C2F0F8AF1A}"/>
    <dgm:cxn modelId="{E75230AC-D91A-418B-806D-5CFF0BA1F4FD}" type="presOf" srcId="{2D5A8D93-4A00-419F-9B32-975279C05180}" destId="{44AED608-08F4-4017-91F6-271299BFB7D2}" srcOrd="0" destOrd="0" presId="urn:microsoft.com/office/officeart/2005/8/layout/hierarchy2"/>
    <dgm:cxn modelId="{FD40DA43-6F64-4391-B991-8F45B67E0876}" type="presOf" srcId="{12C275C4-FA72-4D16-9EF2-2ED5B718DA83}" destId="{AA0B360F-E6DC-4C69-BBBB-A77FD89AEFE9}" srcOrd="1" destOrd="0" presId="urn:microsoft.com/office/officeart/2005/8/layout/hierarchy2"/>
    <dgm:cxn modelId="{45ED2EB9-AAC3-4F70-B155-E18E3F18C637}" type="presOf" srcId="{4C5B40B3-FF6C-413A-AB4F-9EE3F98B7EDB}" destId="{0172B1A2-FA81-4DF5-925E-1889099CAE96}" srcOrd="1" destOrd="0" presId="urn:microsoft.com/office/officeart/2005/8/layout/hierarchy2"/>
    <dgm:cxn modelId="{598ABD35-EAD7-448C-94F9-42B75AEE8B88}" srcId="{26B82F6F-32E9-42F2-9704-899DF8E48E35}" destId="{CA477BF0-3D21-4CA7-881C-3872752F2C46}" srcOrd="0" destOrd="0" parTransId="{EC14112B-FE60-48A6-9EAE-2CAEAF8B15BD}" sibTransId="{000B0F56-EFD4-4474-8DC4-0F4BFDD84CB1}"/>
    <dgm:cxn modelId="{31581798-0E31-4BE1-9519-745E30A64958}" type="presOf" srcId="{666DD816-68AE-4FCE-80A8-B26FFACE09CF}" destId="{70021AED-508E-4903-A6E1-5135E9602BEA}" srcOrd="0" destOrd="0" presId="urn:microsoft.com/office/officeart/2005/8/layout/hierarchy2"/>
    <dgm:cxn modelId="{E547A34D-13CD-442F-97AB-720BF792AAFE}" type="presOf" srcId="{FE27B357-3BD6-4B11-9C1B-9535786DC1F8}" destId="{31DEB985-32F6-4354-9769-0257FC233F7D}" srcOrd="0" destOrd="0" presId="urn:microsoft.com/office/officeart/2005/8/layout/hierarchy2"/>
    <dgm:cxn modelId="{635C0D63-3070-4C05-886A-46BA13074A4E}" srcId="{FE27B357-3BD6-4B11-9C1B-9535786DC1F8}" destId="{0CFCBEEC-C86D-49DD-BA80-938925CE479A}" srcOrd="0" destOrd="0" parTransId="{4BB34CA8-8BBF-4D6D-A740-112521356ED3}" sibTransId="{3AD9BF7F-60EB-4C81-BEB6-7BB52A1D38B6}"/>
    <dgm:cxn modelId="{C4684A1C-DADC-4D92-8256-4811B5C93497}" type="presOf" srcId="{4C5B40B3-FF6C-413A-AB4F-9EE3F98B7EDB}" destId="{75854EC6-2245-4DDD-AAB4-1CA4AD3E7AF0}" srcOrd="0" destOrd="0" presId="urn:microsoft.com/office/officeart/2005/8/layout/hierarchy2"/>
    <dgm:cxn modelId="{3AC01283-085B-49C8-9D66-99B5560CDAE4}" type="presOf" srcId="{2D5A8D93-4A00-419F-9B32-975279C05180}" destId="{66D0F940-55F0-42E6-B7E1-2CBB5DC5C24F}" srcOrd="1" destOrd="0" presId="urn:microsoft.com/office/officeart/2005/8/layout/hierarchy2"/>
    <dgm:cxn modelId="{6D165BF4-5CC6-49EA-92B2-6F79A0E2AF1A}" type="presOf" srcId="{65A9A37A-B870-4E0D-8A42-F13ACAE38CB3}" destId="{04CC5EC3-6C93-40C6-AD1A-9884117FBC5F}" srcOrd="1" destOrd="0" presId="urn:microsoft.com/office/officeart/2005/8/layout/hierarchy2"/>
    <dgm:cxn modelId="{FD607E94-0130-4E95-BA8F-D949B08DAB59}" type="presOf" srcId="{433FC866-BFC4-47FD-81FC-6CD195D9EC31}" destId="{0A2B8F2B-7A2F-4F21-8B99-F3DC84AB2A36}" srcOrd="1" destOrd="0" presId="urn:microsoft.com/office/officeart/2005/8/layout/hierarchy2"/>
    <dgm:cxn modelId="{CAF69095-8F01-4B5E-A2A0-18C6ADAA93AC}" srcId="{5E2B700B-08D3-4F0E-8FA6-05188152A394}" destId="{FB2A4781-E242-4240-B3E4-CA5AD3AE9089}" srcOrd="1" destOrd="0" parTransId="{DA45C02D-6711-4324-BE3E-663FD82B7CA7}" sibTransId="{280E922A-8DC1-4BF9-B63F-97728EE2BACB}"/>
    <dgm:cxn modelId="{AF7FF766-7480-4413-80E4-9BB0BFA0E051}" srcId="{5E2B700B-08D3-4F0E-8FA6-05188152A394}" destId="{26B82F6F-32E9-42F2-9704-899DF8E48E35}" srcOrd="0" destOrd="0" parTransId="{12C275C4-FA72-4D16-9EF2-2ED5B718DA83}" sibTransId="{52824597-6AFB-4F97-88F7-31A167EFD134}"/>
    <dgm:cxn modelId="{512111A9-866D-4315-82AD-95B6E182CD44}" type="presOf" srcId="{39C8AA02-D2FF-4D2C-B098-3CA09E4A24DA}" destId="{623DD452-62F8-4DC2-B6B2-EA20305536CB}" srcOrd="1" destOrd="0" presId="urn:microsoft.com/office/officeart/2005/8/layout/hierarchy2"/>
    <dgm:cxn modelId="{37159B67-E613-4F80-8124-70F56426EA5D}" type="presOf" srcId="{FA899ECF-9AC9-4985-8186-7C72D9B7B196}" destId="{82FBCA52-B597-4726-BF5F-A8C45AF3F73C}" srcOrd="0" destOrd="0" presId="urn:microsoft.com/office/officeart/2005/8/layout/hierarchy2"/>
    <dgm:cxn modelId="{78BA5E6A-3ED7-4112-B574-7AA97D46F11D}" type="presOf" srcId="{433FC866-BFC4-47FD-81FC-6CD195D9EC31}" destId="{2C1CCA1A-2CBD-4E7D-81A9-DA592784A766}" srcOrd="0" destOrd="0" presId="urn:microsoft.com/office/officeart/2005/8/layout/hierarchy2"/>
    <dgm:cxn modelId="{0D6EACFD-CD50-42F6-882B-3F29CB8B92E0}" srcId="{CA477BF0-3D21-4CA7-881C-3872752F2C46}" destId="{FA899ECF-9AC9-4985-8186-7C72D9B7B196}" srcOrd="1" destOrd="0" parTransId="{39C8AA02-D2FF-4D2C-B098-3CA09E4A24DA}" sibTransId="{289035B0-626E-44A0-9D8E-7F802AE82161}"/>
    <dgm:cxn modelId="{8B15B58B-0B21-4FA8-9B2F-82CB4B2FEF96}" srcId="{26B82F6F-32E9-42F2-9704-899DF8E48E35}" destId="{EDA303E6-D15E-42F7-8E3E-68046823820F}" srcOrd="1" destOrd="0" parTransId="{4C5B40B3-FF6C-413A-AB4F-9EE3F98B7EDB}" sibTransId="{C1952745-072D-40EB-B798-948CD708032E}"/>
    <dgm:cxn modelId="{C5C83621-B4E7-408A-9717-A19D1AF5FD5D}" srcId="{FE27B357-3BD6-4B11-9C1B-9535786DC1F8}" destId="{666DD816-68AE-4FCE-80A8-B26FFACE09CF}" srcOrd="1" destOrd="0" parTransId="{0BCB4E68-9FC9-4BF5-85FF-90A0197D67D0}" sibTransId="{CCEA2C82-C8DC-44A7-A2FC-C5E344BD827B}"/>
    <dgm:cxn modelId="{8D06B1FC-5967-4139-8EC2-84D2AC627D59}" type="presOf" srcId="{EDA303E6-D15E-42F7-8E3E-68046823820F}" destId="{DA661E53-20FE-4CF4-B8C5-5B0A4D6F192C}" srcOrd="0" destOrd="0" presId="urn:microsoft.com/office/officeart/2005/8/layout/hierarchy2"/>
    <dgm:cxn modelId="{EFECF830-7A5E-461B-A9E5-6DD6F6AD3EA5}" srcId="{763DC483-6B2E-4D43-A3CB-88B404F8D64A}" destId="{5E2B700B-08D3-4F0E-8FA6-05188152A394}" srcOrd="0" destOrd="0" parTransId="{05067B9E-07A1-4E8E-BC9E-E86916271B2A}" sibTransId="{2A667B7E-FBDE-40DF-8E15-FA8FD47884D1}"/>
    <dgm:cxn modelId="{D0C63731-2C65-41E4-A224-516ADF81AD36}" type="presOf" srcId="{9B156899-B2BB-4EC8-8287-604FCEB61876}" destId="{DACEDE11-8BC5-447D-B546-01CEE5AE0B59}" srcOrd="0" destOrd="0" presId="urn:microsoft.com/office/officeart/2005/8/layout/hierarchy2"/>
    <dgm:cxn modelId="{6207FA6C-8AD5-4DFA-A446-CCA67DC123F0}" type="presOf" srcId="{763DC483-6B2E-4D43-A3CB-88B404F8D64A}" destId="{A5D37594-C99A-4B9B-8606-FC847BEDA754}" srcOrd="0" destOrd="0" presId="urn:microsoft.com/office/officeart/2005/8/layout/hierarchy2"/>
    <dgm:cxn modelId="{69511A77-60AD-443A-AFC5-172C0B5AF90D}" type="presOf" srcId="{EC14112B-FE60-48A6-9EAE-2CAEAF8B15BD}" destId="{20EAB113-2FDA-4080-8626-1BB6AC009CB4}" srcOrd="0" destOrd="0" presId="urn:microsoft.com/office/officeart/2005/8/layout/hierarchy2"/>
    <dgm:cxn modelId="{72445BF2-61EE-4953-9C4B-A42E211A6117}" type="presOf" srcId="{0CFCBEEC-C86D-49DD-BA80-938925CE479A}" destId="{3C2ADD41-BE7E-4CBF-A4F6-356552787949}" srcOrd="0" destOrd="0" presId="urn:microsoft.com/office/officeart/2005/8/layout/hierarchy2"/>
    <dgm:cxn modelId="{BD01243E-377D-44E8-A53D-4201F87FD9A1}" type="presOf" srcId="{5E2B700B-08D3-4F0E-8FA6-05188152A394}" destId="{2115AB96-3FFD-4A6B-9CDE-374E434A192E}" srcOrd="0" destOrd="0" presId="urn:microsoft.com/office/officeart/2005/8/layout/hierarchy2"/>
    <dgm:cxn modelId="{DFB3A88B-A208-466A-BD8F-4CC6499F7EF0}" type="presOf" srcId="{39C8AA02-D2FF-4D2C-B098-3CA09E4A24DA}" destId="{A0FF8AFE-515D-4114-9A73-BBDE3FC1E822}" srcOrd="0" destOrd="0" presId="urn:microsoft.com/office/officeart/2005/8/layout/hierarchy2"/>
    <dgm:cxn modelId="{9A3D5183-2059-4529-A3FF-501F88D82E67}" type="presOf" srcId="{4BB34CA8-8BBF-4D6D-A740-112521356ED3}" destId="{6C4FDFC6-4BD1-40FA-8D55-4B2A2638BC64}" srcOrd="0" destOrd="0" presId="urn:microsoft.com/office/officeart/2005/8/layout/hierarchy2"/>
    <dgm:cxn modelId="{663636FE-89EA-4FE2-B655-F1A0808E97FE}" type="presParOf" srcId="{A5D37594-C99A-4B9B-8606-FC847BEDA754}" destId="{948AE2CC-F74A-415B-B041-72A26302911A}" srcOrd="0" destOrd="0" presId="urn:microsoft.com/office/officeart/2005/8/layout/hierarchy2"/>
    <dgm:cxn modelId="{CC98D851-25C8-4521-B4B2-B01AE02DEF1B}" type="presParOf" srcId="{948AE2CC-F74A-415B-B041-72A26302911A}" destId="{2115AB96-3FFD-4A6B-9CDE-374E434A192E}" srcOrd="0" destOrd="0" presId="urn:microsoft.com/office/officeart/2005/8/layout/hierarchy2"/>
    <dgm:cxn modelId="{96852B25-1317-48BD-85BB-AF7FD4841379}" type="presParOf" srcId="{948AE2CC-F74A-415B-B041-72A26302911A}" destId="{8D57D8EC-C5B0-4041-9EE9-1BDF9633FBFB}" srcOrd="1" destOrd="0" presId="urn:microsoft.com/office/officeart/2005/8/layout/hierarchy2"/>
    <dgm:cxn modelId="{197F1013-7741-4A4E-BA67-F707A6DBE904}" type="presParOf" srcId="{8D57D8EC-C5B0-4041-9EE9-1BDF9633FBFB}" destId="{9D9E6EA7-711D-454D-8090-AE30CF6E6C73}" srcOrd="0" destOrd="0" presId="urn:microsoft.com/office/officeart/2005/8/layout/hierarchy2"/>
    <dgm:cxn modelId="{7F4AC5AB-CEF5-4CEB-B9BC-46FE59EB4A0F}" type="presParOf" srcId="{9D9E6EA7-711D-454D-8090-AE30CF6E6C73}" destId="{AA0B360F-E6DC-4C69-BBBB-A77FD89AEFE9}" srcOrd="0" destOrd="0" presId="urn:microsoft.com/office/officeart/2005/8/layout/hierarchy2"/>
    <dgm:cxn modelId="{43DBFA4C-094C-4A13-9FBA-DD150F20B645}" type="presParOf" srcId="{8D57D8EC-C5B0-4041-9EE9-1BDF9633FBFB}" destId="{0616CC00-7E6E-42BD-ADE2-C2EFF59C7E62}" srcOrd="1" destOrd="0" presId="urn:microsoft.com/office/officeart/2005/8/layout/hierarchy2"/>
    <dgm:cxn modelId="{A6B2721D-163C-47C9-BB65-31F69DDFF803}" type="presParOf" srcId="{0616CC00-7E6E-42BD-ADE2-C2EFF59C7E62}" destId="{261B42B2-C04D-42F9-8DCC-90907D1BF3C6}" srcOrd="0" destOrd="0" presId="urn:microsoft.com/office/officeart/2005/8/layout/hierarchy2"/>
    <dgm:cxn modelId="{73C2E4AF-A663-44A6-9774-33352014D0A4}" type="presParOf" srcId="{0616CC00-7E6E-42BD-ADE2-C2EFF59C7E62}" destId="{6EFA9666-8B31-4BCF-A467-B35A28C57AAB}" srcOrd="1" destOrd="0" presId="urn:microsoft.com/office/officeart/2005/8/layout/hierarchy2"/>
    <dgm:cxn modelId="{25015BD0-5AB7-46C0-BB9D-9B9E9F96B2FD}" type="presParOf" srcId="{6EFA9666-8B31-4BCF-A467-B35A28C57AAB}" destId="{20EAB113-2FDA-4080-8626-1BB6AC009CB4}" srcOrd="0" destOrd="0" presId="urn:microsoft.com/office/officeart/2005/8/layout/hierarchy2"/>
    <dgm:cxn modelId="{23F0EA0E-6292-4111-9E31-392955E75541}" type="presParOf" srcId="{20EAB113-2FDA-4080-8626-1BB6AC009CB4}" destId="{D80049B0-2A94-451F-B850-14B0D81AB8D5}" srcOrd="0" destOrd="0" presId="urn:microsoft.com/office/officeart/2005/8/layout/hierarchy2"/>
    <dgm:cxn modelId="{FD8CA813-79FC-43BA-8AF3-00036C87A7EE}" type="presParOf" srcId="{6EFA9666-8B31-4BCF-A467-B35A28C57AAB}" destId="{08693989-6A64-4096-8B01-78CFCCB39147}" srcOrd="1" destOrd="0" presId="urn:microsoft.com/office/officeart/2005/8/layout/hierarchy2"/>
    <dgm:cxn modelId="{31C95109-62C7-4979-9D41-DC49C9A38D14}" type="presParOf" srcId="{08693989-6A64-4096-8B01-78CFCCB39147}" destId="{F168CA83-BAED-4353-828B-122FBC5C36CA}" srcOrd="0" destOrd="0" presId="urn:microsoft.com/office/officeart/2005/8/layout/hierarchy2"/>
    <dgm:cxn modelId="{941D64B7-3EDF-4A88-98A4-3922250856AF}" type="presParOf" srcId="{08693989-6A64-4096-8B01-78CFCCB39147}" destId="{1304DF51-E4B9-4120-88D4-5A81848DCF37}" srcOrd="1" destOrd="0" presId="urn:microsoft.com/office/officeart/2005/8/layout/hierarchy2"/>
    <dgm:cxn modelId="{56774A82-0FD2-45A8-8C8E-17EAE0A5505E}" type="presParOf" srcId="{1304DF51-E4B9-4120-88D4-5A81848DCF37}" destId="{2C1CCA1A-2CBD-4E7D-81A9-DA592784A766}" srcOrd="0" destOrd="0" presId="urn:microsoft.com/office/officeart/2005/8/layout/hierarchy2"/>
    <dgm:cxn modelId="{2EA120D1-883F-45A8-B579-AE53FEF09636}" type="presParOf" srcId="{2C1CCA1A-2CBD-4E7D-81A9-DA592784A766}" destId="{0A2B8F2B-7A2F-4F21-8B99-F3DC84AB2A36}" srcOrd="0" destOrd="0" presId="urn:microsoft.com/office/officeart/2005/8/layout/hierarchy2"/>
    <dgm:cxn modelId="{2B57D70F-194B-47C4-B2C5-CBA5C4AF0127}" type="presParOf" srcId="{1304DF51-E4B9-4120-88D4-5A81848DCF37}" destId="{2AE5C548-13F2-4578-8FCF-890675747100}" srcOrd="1" destOrd="0" presId="urn:microsoft.com/office/officeart/2005/8/layout/hierarchy2"/>
    <dgm:cxn modelId="{8C8EB3AD-69CB-42FD-AE43-FB1A68B67645}" type="presParOf" srcId="{2AE5C548-13F2-4578-8FCF-890675747100}" destId="{2444CE69-225F-4ECC-BFA7-84468081333F}" srcOrd="0" destOrd="0" presId="urn:microsoft.com/office/officeart/2005/8/layout/hierarchy2"/>
    <dgm:cxn modelId="{B08E2A0F-21B0-4E2F-85AE-2E396498AF68}" type="presParOf" srcId="{2AE5C548-13F2-4578-8FCF-890675747100}" destId="{5E4050C8-39E9-420A-9FDA-79237E425430}" srcOrd="1" destOrd="0" presId="urn:microsoft.com/office/officeart/2005/8/layout/hierarchy2"/>
    <dgm:cxn modelId="{62C6C4B9-C389-4084-A7D3-0D2892B0FD67}" type="presParOf" srcId="{5E4050C8-39E9-420A-9FDA-79237E425430}" destId="{68D028BC-AF4E-49D6-B218-62C5380E71DB}" srcOrd="0" destOrd="0" presId="urn:microsoft.com/office/officeart/2005/8/layout/hierarchy2"/>
    <dgm:cxn modelId="{7FE8BD25-EFA9-456E-9A93-D11BBB286258}" type="presParOf" srcId="{68D028BC-AF4E-49D6-B218-62C5380E71DB}" destId="{04CC5EC3-6C93-40C6-AD1A-9884117FBC5F}" srcOrd="0" destOrd="0" presId="urn:microsoft.com/office/officeart/2005/8/layout/hierarchy2"/>
    <dgm:cxn modelId="{A3031712-7A76-4225-B5E3-74143A16177D}" type="presParOf" srcId="{5E4050C8-39E9-420A-9FDA-79237E425430}" destId="{C9F31F8C-7D9B-4BE4-A33B-D9D7D36E2EB4}" srcOrd="1" destOrd="0" presId="urn:microsoft.com/office/officeart/2005/8/layout/hierarchy2"/>
    <dgm:cxn modelId="{81B344F2-D326-48A9-8E83-0D0765675866}" type="presParOf" srcId="{C9F31F8C-7D9B-4BE4-A33B-D9D7D36E2EB4}" destId="{31DEB985-32F6-4354-9769-0257FC233F7D}" srcOrd="0" destOrd="0" presId="urn:microsoft.com/office/officeart/2005/8/layout/hierarchy2"/>
    <dgm:cxn modelId="{2F07A70D-54DC-40AC-8D88-634DF18F8A34}" type="presParOf" srcId="{C9F31F8C-7D9B-4BE4-A33B-D9D7D36E2EB4}" destId="{A3C6998E-BB94-4FE7-AAB6-3203E85EDF4C}" srcOrd="1" destOrd="0" presId="urn:microsoft.com/office/officeart/2005/8/layout/hierarchy2"/>
    <dgm:cxn modelId="{BBB12432-70E3-485F-AA7C-01B6F52FF9DA}" type="presParOf" srcId="{A3C6998E-BB94-4FE7-AAB6-3203E85EDF4C}" destId="{6C4FDFC6-4BD1-40FA-8D55-4B2A2638BC64}" srcOrd="0" destOrd="0" presId="urn:microsoft.com/office/officeart/2005/8/layout/hierarchy2"/>
    <dgm:cxn modelId="{B9A5623F-86DE-454A-9FD4-4A4504C1BD3C}" type="presParOf" srcId="{6C4FDFC6-4BD1-40FA-8D55-4B2A2638BC64}" destId="{36C3B8D8-832A-40CE-9E06-B8E75DFC6977}" srcOrd="0" destOrd="0" presId="urn:microsoft.com/office/officeart/2005/8/layout/hierarchy2"/>
    <dgm:cxn modelId="{663927D3-C72A-4271-9310-5DB7AD804820}" type="presParOf" srcId="{A3C6998E-BB94-4FE7-AAB6-3203E85EDF4C}" destId="{0ACAC550-BAD9-4426-9F48-5DD1DFB1241A}" srcOrd="1" destOrd="0" presId="urn:microsoft.com/office/officeart/2005/8/layout/hierarchy2"/>
    <dgm:cxn modelId="{7B3404E7-3084-4D0D-B502-A0A8A390805C}" type="presParOf" srcId="{0ACAC550-BAD9-4426-9F48-5DD1DFB1241A}" destId="{3C2ADD41-BE7E-4CBF-A4F6-356552787949}" srcOrd="0" destOrd="0" presId="urn:microsoft.com/office/officeart/2005/8/layout/hierarchy2"/>
    <dgm:cxn modelId="{3A95B2A3-435D-46AE-B342-F7F42F78F2BA}" type="presParOf" srcId="{0ACAC550-BAD9-4426-9F48-5DD1DFB1241A}" destId="{6A69A62F-8C85-483B-9F60-2EA811B0896F}" srcOrd="1" destOrd="0" presId="urn:microsoft.com/office/officeart/2005/8/layout/hierarchy2"/>
    <dgm:cxn modelId="{1AA60C4B-EDFE-48EA-A021-162EC1821A37}" type="presParOf" srcId="{A3C6998E-BB94-4FE7-AAB6-3203E85EDF4C}" destId="{0ED57830-FE50-497D-A58C-301956E0B5D4}" srcOrd="2" destOrd="0" presId="urn:microsoft.com/office/officeart/2005/8/layout/hierarchy2"/>
    <dgm:cxn modelId="{F146D7A3-BFDE-47AE-A225-9A5EC6C7ABC8}" type="presParOf" srcId="{0ED57830-FE50-497D-A58C-301956E0B5D4}" destId="{49835CD0-73E8-498D-98D5-51059100862D}" srcOrd="0" destOrd="0" presId="urn:microsoft.com/office/officeart/2005/8/layout/hierarchy2"/>
    <dgm:cxn modelId="{C80DE694-0C7D-4062-AB42-A0648CC734D3}" type="presParOf" srcId="{A3C6998E-BB94-4FE7-AAB6-3203E85EDF4C}" destId="{BB4197F4-0A8B-4566-B167-E334FE3A75C4}" srcOrd="3" destOrd="0" presId="urn:microsoft.com/office/officeart/2005/8/layout/hierarchy2"/>
    <dgm:cxn modelId="{BF3ECD6D-E6BE-4CD4-B558-910A2962055A}" type="presParOf" srcId="{BB4197F4-0A8B-4566-B167-E334FE3A75C4}" destId="{70021AED-508E-4903-A6E1-5135E9602BEA}" srcOrd="0" destOrd="0" presId="urn:microsoft.com/office/officeart/2005/8/layout/hierarchy2"/>
    <dgm:cxn modelId="{8289C685-22D4-4D30-B288-45A3DD4E54C2}" type="presParOf" srcId="{BB4197F4-0A8B-4566-B167-E334FE3A75C4}" destId="{05FEF9CD-8515-45C4-B44C-1E452866F931}" srcOrd="1" destOrd="0" presId="urn:microsoft.com/office/officeart/2005/8/layout/hierarchy2"/>
    <dgm:cxn modelId="{7CB4EDF0-4D75-4BB1-B8CE-3A98E097F6B5}" type="presParOf" srcId="{5E4050C8-39E9-420A-9FDA-79237E425430}" destId="{44AED608-08F4-4017-91F6-271299BFB7D2}" srcOrd="2" destOrd="0" presId="urn:microsoft.com/office/officeart/2005/8/layout/hierarchy2"/>
    <dgm:cxn modelId="{BA14E4FD-5275-4784-92D6-0529A24B9951}" type="presParOf" srcId="{44AED608-08F4-4017-91F6-271299BFB7D2}" destId="{66D0F940-55F0-42E6-B7E1-2CBB5DC5C24F}" srcOrd="0" destOrd="0" presId="urn:microsoft.com/office/officeart/2005/8/layout/hierarchy2"/>
    <dgm:cxn modelId="{12A242E9-DB60-42C4-83B2-EED6EAC6D67E}" type="presParOf" srcId="{5E4050C8-39E9-420A-9FDA-79237E425430}" destId="{4A16DB3E-9A42-442B-9245-BBBD84477B26}" srcOrd="3" destOrd="0" presId="urn:microsoft.com/office/officeart/2005/8/layout/hierarchy2"/>
    <dgm:cxn modelId="{6C2DA909-5861-4AAE-9C59-5CD5F560EB44}" type="presParOf" srcId="{4A16DB3E-9A42-442B-9245-BBBD84477B26}" destId="{DACEDE11-8BC5-447D-B546-01CEE5AE0B59}" srcOrd="0" destOrd="0" presId="urn:microsoft.com/office/officeart/2005/8/layout/hierarchy2"/>
    <dgm:cxn modelId="{B1133404-9728-4906-ADDE-DA006A9DE39A}" type="presParOf" srcId="{4A16DB3E-9A42-442B-9245-BBBD84477B26}" destId="{E1025AA5-E94E-4758-88A4-831A138A4F96}" srcOrd="1" destOrd="0" presId="urn:microsoft.com/office/officeart/2005/8/layout/hierarchy2"/>
    <dgm:cxn modelId="{6D500B66-6828-4001-86F9-56FB03BEEAE0}" type="presParOf" srcId="{1304DF51-E4B9-4120-88D4-5A81848DCF37}" destId="{A0FF8AFE-515D-4114-9A73-BBDE3FC1E822}" srcOrd="2" destOrd="0" presId="urn:microsoft.com/office/officeart/2005/8/layout/hierarchy2"/>
    <dgm:cxn modelId="{78789D7D-356E-416B-BBFC-7D593B678529}" type="presParOf" srcId="{A0FF8AFE-515D-4114-9A73-BBDE3FC1E822}" destId="{623DD452-62F8-4DC2-B6B2-EA20305536CB}" srcOrd="0" destOrd="0" presId="urn:microsoft.com/office/officeart/2005/8/layout/hierarchy2"/>
    <dgm:cxn modelId="{00FFC9A7-D06A-4A9B-9713-5371D4CC9D24}" type="presParOf" srcId="{1304DF51-E4B9-4120-88D4-5A81848DCF37}" destId="{E02F76C8-5B1F-49C4-9C5A-58369D27A444}" srcOrd="3" destOrd="0" presId="urn:microsoft.com/office/officeart/2005/8/layout/hierarchy2"/>
    <dgm:cxn modelId="{70AA2BA8-12C6-4461-9496-D6F30A4C2D55}" type="presParOf" srcId="{E02F76C8-5B1F-49C4-9C5A-58369D27A444}" destId="{82FBCA52-B597-4726-BF5F-A8C45AF3F73C}" srcOrd="0" destOrd="0" presId="urn:microsoft.com/office/officeart/2005/8/layout/hierarchy2"/>
    <dgm:cxn modelId="{91B426DD-61BB-4485-B158-CC1AB00E1F37}" type="presParOf" srcId="{E02F76C8-5B1F-49C4-9C5A-58369D27A444}" destId="{42846819-875F-4686-A96D-D8B1AB461B07}" srcOrd="1" destOrd="0" presId="urn:microsoft.com/office/officeart/2005/8/layout/hierarchy2"/>
    <dgm:cxn modelId="{16EFAC7A-A3FD-4273-BAB5-33FDD347A281}" type="presParOf" srcId="{6EFA9666-8B31-4BCF-A467-B35A28C57AAB}" destId="{75854EC6-2245-4DDD-AAB4-1CA4AD3E7AF0}" srcOrd="2" destOrd="0" presId="urn:microsoft.com/office/officeart/2005/8/layout/hierarchy2"/>
    <dgm:cxn modelId="{D238CF53-5FE6-464E-B5F3-756AFEC9C6A4}" type="presParOf" srcId="{75854EC6-2245-4DDD-AAB4-1CA4AD3E7AF0}" destId="{0172B1A2-FA81-4DF5-925E-1889099CAE96}" srcOrd="0" destOrd="0" presId="urn:microsoft.com/office/officeart/2005/8/layout/hierarchy2"/>
    <dgm:cxn modelId="{BD05B6FD-F16A-4618-8C7F-0069DF531C6F}" type="presParOf" srcId="{6EFA9666-8B31-4BCF-A467-B35A28C57AAB}" destId="{8D8BAFD0-F59E-41FE-A465-F1209EDA12B3}" srcOrd="3" destOrd="0" presId="urn:microsoft.com/office/officeart/2005/8/layout/hierarchy2"/>
    <dgm:cxn modelId="{215E470B-5A44-4217-9902-D0330342750B}" type="presParOf" srcId="{8D8BAFD0-F59E-41FE-A465-F1209EDA12B3}" destId="{DA661E53-20FE-4CF4-B8C5-5B0A4D6F192C}" srcOrd="0" destOrd="0" presId="urn:microsoft.com/office/officeart/2005/8/layout/hierarchy2"/>
    <dgm:cxn modelId="{A795009F-62F0-473D-9922-0CFC2E5E3C23}" type="presParOf" srcId="{8D8BAFD0-F59E-41FE-A465-F1209EDA12B3}" destId="{3FCC3DD6-CBFF-4A75-8810-719CF0306C47}" srcOrd="1" destOrd="0" presId="urn:microsoft.com/office/officeart/2005/8/layout/hierarchy2"/>
    <dgm:cxn modelId="{442855AD-7A8A-480E-8E1B-3D38E41F7F6C}" type="presParOf" srcId="{8D57D8EC-C5B0-4041-9EE9-1BDF9633FBFB}" destId="{A17C43B4-D4C3-4CE2-BD2E-BEEE4EF4DCF1}" srcOrd="2" destOrd="0" presId="urn:microsoft.com/office/officeart/2005/8/layout/hierarchy2"/>
    <dgm:cxn modelId="{2E426B75-3501-427B-BF42-F41D6B5D3F05}" type="presParOf" srcId="{A17C43B4-D4C3-4CE2-BD2E-BEEE4EF4DCF1}" destId="{341A931A-8B2C-4A7B-8F90-73C0333BBE14}" srcOrd="0" destOrd="0" presId="urn:microsoft.com/office/officeart/2005/8/layout/hierarchy2"/>
    <dgm:cxn modelId="{8ACAB363-4DF1-45F1-9E11-F829D23CAFCF}" type="presParOf" srcId="{8D57D8EC-C5B0-4041-9EE9-1BDF9633FBFB}" destId="{1253703F-9568-4E37-8B11-6AAE31842368}" srcOrd="3" destOrd="0" presId="urn:microsoft.com/office/officeart/2005/8/layout/hierarchy2"/>
    <dgm:cxn modelId="{DDEBFD36-9C23-45FF-97A4-E77EDC021717}" type="presParOf" srcId="{1253703F-9568-4E37-8B11-6AAE31842368}" destId="{BDE50B1F-6CA6-4E50-A525-2EBAB00C8166}" srcOrd="0" destOrd="0" presId="urn:microsoft.com/office/officeart/2005/8/layout/hierarchy2"/>
    <dgm:cxn modelId="{99FEEF78-704F-4942-9920-4FB369F903D4}" type="presParOf" srcId="{1253703F-9568-4E37-8B11-6AAE31842368}" destId="{A4D9576C-BBB2-4B2D-B1DF-F9B7040188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63DC483-6B2E-4D43-A3CB-88B404F8D6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B700B-08D3-4F0E-8FA6-05188152A39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fib(6) </a:t>
          </a:r>
          <a:endParaRPr lang="en-US" dirty="0"/>
        </a:p>
      </dgm:t>
    </dgm:pt>
    <dgm:pt modelId="{05067B9E-07A1-4E8E-BC9E-E86916271B2A}" type="parTrans" cxnId="{EFECF830-7A5E-461B-A9E5-6DD6F6AD3EA5}">
      <dgm:prSet/>
      <dgm:spPr/>
      <dgm:t>
        <a:bodyPr/>
        <a:lstStyle/>
        <a:p>
          <a:endParaRPr lang="en-US"/>
        </a:p>
      </dgm:t>
    </dgm:pt>
    <dgm:pt modelId="{2A667B7E-FBDE-40DF-8E15-FA8FD47884D1}" type="sibTrans" cxnId="{EFECF830-7A5E-461B-A9E5-6DD6F6AD3EA5}">
      <dgm:prSet/>
      <dgm:spPr/>
      <dgm:t>
        <a:bodyPr/>
        <a:lstStyle/>
        <a:p>
          <a:endParaRPr lang="en-US"/>
        </a:p>
      </dgm:t>
    </dgm:pt>
    <dgm:pt modelId="{26B82F6F-32E9-42F2-9704-899DF8E48E3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fib(5)</a:t>
          </a:r>
          <a:endParaRPr lang="en-US" dirty="0"/>
        </a:p>
      </dgm:t>
    </dgm:pt>
    <dgm:pt modelId="{12C275C4-FA72-4D16-9EF2-2ED5B718DA83}" type="parTrans" cxnId="{AF7FF766-7480-4413-80E4-9BB0BFA0E051}">
      <dgm:prSet/>
      <dgm:spPr/>
      <dgm:t>
        <a:bodyPr/>
        <a:lstStyle/>
        <a:p>
          <a:endParaRPr lang="en-US"/>
        </a:p>
      </dgm:t>
    </dgm:pt>
    <dgm:pt modelId="{52824597-6AFB-4F97-88F7-31A167EFD134}" type="sibTrans" cxnId="{AF7FF766-7480-4413-80E4-9BB0BFA0E051}">
      <dgm:prSet/>
      <dgm:spPr/>
      <dgm:t>
        <a:bodyPr/>
        <a:lstStyle/>
        <a:p>
          <a:endParaRPr lang="en-US"/>
        </a:p>
      </dgm:t>
    </dgm:pt>
    <dgm:pt modelId="{CA477BF0-3D21-4CA7-881C-3872752F2C4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fib(4) </a:t>
          </a:r>
          <a:endParaRPr lang="en-US" dirty="0"/>
        </a:p>
      </dgm:t>
    </dgm:pt>
    <dgm:pt modelId="{EC14112B-FE60-48A6-9EAE-2CAEAF8B15BD}" type="parTrans" cxnId="{598ABD35-EAD7-448C-94F9-42B75AEE8B88}">
      <dgm:prSet/>
      <dgm:spPr/>
      <dgm:t>
        <a:bodyPr/>
        <a:lstStyle/>
        <a:p>
          <a:endParaRPr lang="en-US"/>
        </a:p>
      </dgm:t>
    </dgm:pt>
    <dgm:pt modelId="{000B0F56-EFD4-4474-8DC4-0F4BFDD84CB1}" type="sibTrans" cxnId="{598ABD35-EAD7-448C-94F9-42B75AEE8B88}">
      <dgm:prSet/>
      <dgm:spPr/>
      <dgm:t>
        <a:bodyPr/>
        <a:lstStyle/>
        <a:p>
          <a:endParaRPr lang="en-US"/>
        </a:p>
      </dgm:t>
    </dgm:pt>
    <dgm:pt modelId="{EDA303E6-D15E-42F7-8E3E-68046823820F}">
      <dgm:prSet phldrT="[Text]"/>
      <dgm:spPr/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C5B40B3-FF6C-413A-AB4F-9EE3F98B7EDB}" type="parTrans" cxnId="{8B15B58B-0B21-4FA8-9B2F-82CB4B2FEF96}">
      <dgm:prSet/>
      <dgm:spPr/>
      <dgm:t>
        <a:bodyPr/>
        <a:lstStyle/>
        <a:p>
          <a:endParaRPr lang="en-US"/>
        </a:p>
      </dgm:t>
    </dgm:pt>
    <dgm:pt modelId="{C1952745-072D-40EB-B798-948CD708032E}" type="sibTrans" cxnId="{8B15B58B-0B21-4FA8-9B2F-82CB4B2FEF96}">
      <dgm:prSet/>
      <dgm:spPr/>
      <dgm:t>
        <a:bodyPr/>
        <a:lstStyle/>
        <a:p>
          <a:endParaRPr lang="en-US"/>
        </a:p>
      </dgm:t>
    </dgm:pt>
    <dgm:pt modelId="{FB2A4781-E242-4240-B3E4-CA5AD3AE9089}">
      <dgm:prSet phldrT="[Text]"/>
      <dgm:spPr/>
      <dgm:t>
        <a:bodyPr/>
        <a:lstStyle/>
        <a:p>
          <a:r>
            <a:rPr lang="en-US" dirty="0" smtClean="0"/>
            <a:t>fib(4)</a:t>
          </a:r>
          <a:endParaRPr lang="en-US" dirty="0"/>
        </a:p>
      </dgm:t>
    </dgm:pt>
    <dgm:pt modelId="{DA45C02D-6711-4324-BE3E-663FD82B7CA7}" type="parTrans" cxnId="{CAF69095-8F01-4B5E-A2A0-18C6ADAA93AC}">
      <dgm:prSet/>
      <dgm:spPr/>
      <dgm:t>
        <a:bodyPr/>
        <a:lstStyle/>
        <a:p>
          <a:endParaRPr lang="en-US"/>
        </a:p>
      </dgm:t>
    </dgm:pt>
    <dgm:pt modelId="{280E922A-8DC1-4BF9-B63F-97728EE2BACB}" type="sibTrans" cxnId="{CAF69095-8F01-4B5E-A2A0-18C6ADAA93AC}">
      <dgm:prSet/>
      <dgm:spPr/>
      <dgm:t>
        <a:bodyPr/>
        <a:lstStyle/>
        <a:p>
          <a:endParaRPr lang="en-US"/>
        </a:p>
      </dgm:t>
    </dgm:pt>
    <dgm:pt modelId="{12E09337-EECD-4649-8F4C-5FFFF908A2F1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33FC866-BFC4-47FD-81FC-6CD195D9EC31}" type="parTrans" cxnId="{EC3BA4D9-4126-4D3B-955A-4770A9050317}">
      <dgm:prSet/>
      <dgm:spPr/>
      <dgm:t>
        <a:bodyPr/>
        <a:lstStyle/>
        <a:p>
          <a:endParaRPr lang="en-US"/>
        </a:p>
      </dgm:t>
    </dgm:pt>
    <dgm:pt modelId="{66A6CB38-44F2-44A5-BDC9-0F8075E9EF59}" type="sibTrans" cxnId="{EC3BA4D9-4126-4D3B-955A-4770A9050317}">
      <dgm:prSet/>
      <dgm:spPr/>
      <dgm:t>
        <a:bodyPr/>
        <a:lstStyle/>
        <a:p>
          <a:endParaRPr lang="en-US"/>
        </a:p>
      </dgm:t>
    </dgm:pt>
    <dgm:pt modelId="{FA899ECF-9AC9-4985-8186-7C72D9B7B19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39C8AA02-D2FF-4D2C-B098-3CA09E4A24DA}" type="parTrans" cxnId="{0D6EACFD-CD50-42F6-882B-3F29CB8B92E0}">
      <dgm:prSet/>
      <dgm:spPr/>
      <dgm:t>
        <a:bodyPr/>
        <a:lstStyle/>
        <a:p>
          <a:endParaRPr lang="en-US"/>
        </a:p>
      </dgm:t>
    </dgm:pt>
    <dgm:pt modelId="{289035B0-626E-44A0-9D8E-7F802AE82161}" type="sibTrans" cxnId="{0D6EACFD-CD50-42F6-882B-3F29CB8B92E0}">
      <dgm:prSet/>
      <dgm:spPr/>
      <dgm:t>
        <a:bodyPr/>
        <a:lstStyle/>
        <a:p>
          <a:endParaRPr lang="en-US"/>
        </a:p>
      </dgm:t>
    </dgm:pt>
    <dgm:pt modelId="{FE27B357-3BD6-4B11-9C1B-9535786DC1F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fib(2) </a:t>
          </a:r>
          <a:endParaRPr lang="en-US" dirty="0"/>
        </a:p>
      </dgm:t>
    </dgm:pt>
    <dgm:pt modelId="{65A9A37A-B870-4E0D-8A42-F13ACAE38CB3}" type="parTrans" cxnId="{945088E7-C45F-4070-A05C-2799149D4B19}">
      <dgm:prSet/>
      <dgm:spPr/>
      <dgm:t>
        <a:bodyPr/>
        <a:lstStyle/>
        <a:p>
          <a:endParaRPr lang="en-US"/>
        </a:p>
      </dgm:t>
    </dgm:pt>
    <dgm:pt modelId="{C5425F11-76CD-4A7D-855F-78C2F0F8AF1A}" type="sibTrans" cxnId="{945088E7-C45F-4070-A05C-2799149D4B19}">
      <dgm:prSet/>
      <dgm:spPr/>
      <dgm:t>
        <a:bodyPr/>
        <a:lstStyle/>
        <a:p>
          <a:endParaRPr lang="en-US"/>
        </a:p>
      </dgm:t>
    </dgm:pt>
    <dgm:pt modelId="{9B156899-B2BB-4EC8-8287-604FCEB6187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2D5A8D93-4A00-419F-9B32-975279C05180}" type="parTrans" cxnId="{E8B72520-C090-4512-A1B6-1CDA6CD2D8DF}">
      <dgm:prSet/>
      <dgm:spPr/>
      <dgm:t>
        <a:bodyPr/>
        <a:lstStyle/>
        <a:p>
          <a:endParaRPr lang="en-US"/>
        </a:p>
      </dgm:t>
    </dgm:pt>
    <dgm:pt modelId="{E4CB8A7B-2EAF-41EC-BF0F-F00AAB339F6C}" type="sibTrans" cxnId="{E8B72520-C090-4512-A1B6-1CDA6CD2D8DF}">
      <dgm:prSet/>
      <dgm:spPr/>
      <dgm:t>
        <a:bodyPr/>
        <a:lstStyle/>
        <a:p>
          <a:endParaRPr lang="en-US"/>
        </a:p>
      </dgm:t>
    </dgm:pt>
    <dgm:pt modelId="{0CFCBEEC-C86D-49DD-BA80-938925CE479A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4BB34CA8-8BBF-4D6D-A740-112521356ED3}" type="parTrans" cxnId="{635C0D63-3070-4C05-886A-46BA13074A4E}">
      <dgm:prSet/>
      <dgm:spPr/>
      <dgm:t>
        <a:bodyPr/>
        <a:lstStyle/>
        <a:p>
          <a:endParaRPr lang="en-US"/>
        </a:p>
      </dgm:t>
    </dgm:pt>
    <dgm:pt modelId="{3AD9BF7F-60EB-4C81-BEB6-7BB52A1D38B6}" type="sibTrans" cxnId="{635C0D63-3070-4C05-886A-46BA13074A4E}">
      <dgm:prSet/>
      <dgm:spPr/>
      <dgm:t>
        <a:bodyPr/>
        <a:lstStyle/>
        <a:p>
          <a:endParaRPr lang="en-US"/>
        </a:p>
      </dgm:t>
    </dgm:pt>
    <dgm:pt modelId="{666DD816-68AE-4FCE-80A8-B26FFACE09CF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0BCB4E68-9FC9-4BF5-85FF-90A0197D67D0}" type="parTrans" cxnId="{C5C83621-B4E7-408A-9717-A19D1AF5FD5D}">
      <dgm:prSet/>
      <dgm:spPr/>
      <dgm:t>
        <a:bodyPr/>
        <a:lstStyle/>
        <a:p>
          <a:endParaRPr lang="en-US"/>
        </a:p>
      </dgm:t>
    </dgm:pt>
    <dgm:pt modelId="{CCEA2C82-C8DC-44A7-A2FC-C5E344BD827B}" type="sibTrans" cxnId="{C5C83621-B4E7-408A-9717-A19D1AF5FD5D}">
      <dgm:prSet/>
      <dgm:spPr/>
      <dgm:t>
        <a:bodyPr/>
        <a:lstStyle/>
        <a:p>
          <a:endParaRPr lang="en-US"/>
        </a:p>
      </dgm:t>
    </dgm:pt>
    <dgm:pt modelId="{A5D37594-C99A-4B9B-8606-FC847BEDA754}" type="pres">
      <dgm:prSet presAssocID="{763DC483-6B2E-4D43-A3CB-88B404F8D6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AE2CC-F74A-415B-B041-72A26302911A}" type="pres">
      <dgm:prSet presAssocID="{5E2B700B-08D3-4F0E-8FA6-05188152A394}" presName="root1" presStyleCnt="0"/>
      <dgm:spPr/>
    </dgm:pt>
    <dgm:pt modelId="{2115AB96-3FFD-4A6B-9CDE-374E434A192E}" type="pres">
      <dgm:prSet presAssocID="{5E2B700B-08D3-4F0E-8FA6-05188152A3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7D8EC-C5B0-4041-9EE9-1BDF9633FBFB}" type="pres">
      <dgm:prSet presAssocID="{5E2B700B-08D3-4F0E-8FA6-05188152A394}" presName="level2hierChild" presStyleCnt="0"/>
      <dgm:spPr/>
    </dgm:pt>
    <dgm:pt modelId="{9D9E6EA7-711D-454D-8090-AE30CF6E6C73}" type="pres">
      <dgm:prSet presAssocID="{12C275C4-FA72-4D16-9EF2-2ED5B718DA8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A0B360F-E6DC-4C69-BBBB-A77FD89AEFE9}" type="pres">
      <dgm:prSet presAssocID="{12C275C4-FA72-4D16-9EF2-2ED5B718DA8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616CC00-7E6E-42BD-ADE2-C2EFF59C7E62}" type="pres">
      <dgm:prSet presAssocID="{26B82F6F-32E9-42F2-9704-899DF8E48E35}" presName="root2" presStyleCnt="0"/>
      <dgm:spPr/>
    </dgm:pt>
    <dgm:pt modelId="{261B42B2-C04D-42F9-8DCC-90907D1BF3C6}" type="pres">
      <dgm:prSet presAssocID="{26B82F6F-32E9-42F2-9704-899DF8E48E3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A9666-8B31-4BCF-A467-B35A28C57AAB}" type="pres">
      <dgm:prSet presAssocID="{26B82F6F-32E9-42F2-9704-899DF8E48E35}" presName="level3hierChild" presStyleCnt="0"/>
      <dgm:spPr/>
    </dgm:pt>
    <dgm:pt modelId="{20EAB113-2FDA-4080-8626-1BB6AC009CB4}" type="pres">
      <dgm:prSet presAssocID="{EC14112B-FE60-48A6-9EAE-2CAEAF8B15BD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D80049B0-2A94-451F-B850-14B0D81AB8D5}" type="pres">
      <dgm:prSet presAssocID="{EC14112B-FE60-48A6-9EAE-2CAEAF8B15BD}" presName="connTx" presStyleLbl="parChTrans1D3" presStyleIdx="0" presStyleCnt="2"/>
      <dgm:spPr/>
      <dgm:t>
        <a:bodyPr/>
        <a:lstStyle/>
        <a:p>
          <a:endParaRPr lang="en-US"/>
        </a:p>
      </dgm:t>
    </dgm:pt>
    <dgm:pt modelId="{08693989-6A64-4096-8B01-78CFCCB39147}" type="pres">
      <dgm:prSet presAssocID="{CA477BF0-3D21-4CA7-881C-3872752F2C46}" presName="root2" presStyleCnt="0"/>
      <dgm:spPr/>
    </dgm:pt>
    <dgm:pt modelId="{F168CA83-BAED-4353-828B-122FBC5C36CA}" type="pres">
      <dgm:prSet presAssocID="{CA477BF0-3D21-4CA7-881C-3872752F2C4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4DF51-E4B9-4120-88D4-5A81848DCF37}" type="pres">
      <dgm:prSet presAssocID="{CA477BF0-3D21-4CA7-881C-3872752F2C46}" presName="level3hierChild" presStyleCnt="0"/>
      <dgm:spPr/>
    </dgm:pt>
    <dgm:pt modelId="{2C1CCA1A-2CBD-4E7D-81A9-DA592784A766}" type="pres">
      <dgm:prSet presAssocID="{433FC866-BFC4-47FD-81FC-6CD195D9EC31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0A2B8F2B-7A2F-4F21-8B99-F3DC84AB2A36}" type="pres">
      <dgm:prSet presAssocID="{433FC866-BFC4-47FD-81FC-6CD195D9EC31}" presName="connTx" presStyleLbl="parChTrans1D4" presStyleIdx="0" presStyleCnt="6"/>
      <dgm:spPr/>
      <dgm:t>
        <a:bodyPr/>
        <a:lstStyle/>
        <a:p>
          <a:endParaRPr lang="en-US"/>
        </a:p>
      </dgm:t>
    </dgm:pt>
    <dgm:pt modelId="{2AE5C548-13F2-4578-8FCF-890675747100}" type="pres">
      <dgm:prSet presAssocID="{12E09337-EECD-4649-8F4C-5FFFF908A2F1}" presName="root2" presStyleCnt="0"/>
      <dgm:spPr/>
    </dgm:pt>
    <dgm:pt modelId="{2444CE69-225F-4ECC-BFA7-84468081333F}" type="pres">
      <dgm:prSet presAssocID="{12E09337-EECD-4649-8F4C-5FFFF908A2F1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050C8-39E9-420A-9FDA-79237E425430}" type="pres">
      <dgm:prSet presAssocID="{12E09337-EECD-4649-8F4C-5FFFF908A2F1}" presName="level3hierChild" presStyleCnt="0"/>
      <dgm:spPr/>
    </dgm:pt>
    <dgm:pt modelId="{68D028BC-AF4E-49D6-B218-62C5380E71DB}" type="pres">
      <dgm:prSet presAssocID="{65A9A37A-B870-4E0D-8A42-F13ACAE38CB3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04CC5EC3-6C93-40C6-AD1A-9884117FBC5F}" type="pres">
      <dgm:prSet presAssocID="{65A9A37A-B870-4E0D-8A42-F13ACAE38CB3}" presName="connTx" presStyleLbl="parChTrans1D4" presStyleIdx="1" presStyleCnt="6"/>
      <dgm:spPr/>
      <dgm:t>
        <a:bodyPr/>
        <a:lstStyle/>
        <a:p>
          <a:endParaRPr lang="en-US"/>
        </a:p>
      </dgm:t>
    </dgm:pt>
    <dgm:pt modelId="{C9F31F8C-7D9B-4BE4-A33B-D9D7D36E2EB4}" type="pres">
      <dgm:prSet presAssocID="{FE27B357-3BD6-4B11-9C1B-9535786DC1F8}" presName="root2" presStyleCnt="0"/>
      <dgm:spPr/>
    </dgm:pt>
    <dgm:pt modelId="{31DEB985-32F6-4354-9769-0257FC233F7D}" type="pres">
      <dgm:prSet presAssocID="{FE27B357-3BD6-4B11-9C1B-9535786DC1F8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C6998E-BB94-4FE7-AAB6-3203E85EDF4C}" type="pres">
      <dgm:prSet presAssocID="{FE27B357-3BD6-4B11-9C1B-9535786DC1F8}" presName="level3hierChild" presStyleCnt="0"/>
      <dgm:spPr/>
    </dgm:pt>
    <dgm:pt modelId="{6C4FDFC6-4BD1-40FA-8D55-4B2A2638BC64}" type="pres">
      <dgm:prSet presAssocID="{4BB34CA8-8BBF-4D6D-A740-112521356ED3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36C3B8D8-832A-40CE-9E06-B8E75DFC6977}" type="pres">
      <dgm:prSet presAssocID="{4BB34CA8-8BBF-4D6D-A740-112521356ED3}" presName="connTx" presStyleLbl="parChTrans1D4" presStyleIdx="2" presStyleCnt="6"/>
      <dgm:spPr/>
      <dgm:t>
        <a:bodyPr/>
        <a:lstStyle/>
        <a:p>
          <a:endParaRPr lang="en-US"/>
        </a:p>
      </dgm:t>
    </dgm:pt>
    <dgm:pt modelId="{0ACAC550-BAD9-4426-9F48-5DD1DFB1241A}" type="pres">
      <dgm:prSet presAssocID="{0CFCBEEC-C86D-49DD-BA80-938925CE479A}" presName="root2" presStyleCnt="0"/>
      <dgm:spPr/>
    </dgm:pt>
    <dgm:pt modelId="{3C2ADD41-BE7E-4CBF-A4F6-356552787949}" type="pres">
      <dgm:prSet presAssocID="{0CFCBEEC-C86D-49DD-BA80-938925CE479A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69A62F-8C85-483B-9F60-2EA811B0896F}" type="pres">
      <dgm:prSet presAssocID="{0CFCBEEC-C86D-49DD-BA80-938925CE479A}" presName="level3hierChild" presStyleCnt="0"/>
      <dgm:spPr/>
    </dgm:pt>
    <dgm:pt modelId="{0ED57830-FE50-497D-A58C-301956E0B5D4}" type="pres">
      <dgm:prSet presAssocID="{0BCB4E68-9FC9-4BF5-85FF-90A0197D67D0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49835CD0-73E8-498D-98D5-51059100862D}" type="pres">
      <dgm:prSet presAssocID="{0BCB4E68-9FC9-4BF5-85FF-90A0197D67D0}" presName="connTx" presStyleLbl="parChTrans1D4" presStyleIdx="3" presStyleCnt="6"/>
      <dgm:spPr/>
      <dgm:t>
        <a:bodyPr/>
        <a:lstStyle/>
        <a:p>
          <a:endParaRPr lang="en-US"/>
        </a:p>
      </dgm:t>
    </dgm:pt>
    <dgm:pt modelId="{BB4197F4-0A8B-4566-B167-E334FE3A75C4}" type="pres">
      <dgm:prSet presAssocID="{666DD816-68AE-4FCE-80A8-B26FFACE09CF}" presName="root2" presStyleCnt="0"/>
      <dgm:spPr/>
    </dgm:pt>
    <dgm:pt modelId="{70021AED-508E-4903-A6E1-5135E9602BEA}" type="pres">
      <dgm:prSet presAssocID="{666DD816-68AE-4FCE-80A8-B26FFACE09CF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FEF9CD-8515-45C4-B44C-1E452866F931}" type="pres">
      <dgm:prSet presAssocID="{666DD816-68AE-4FCE-80A8-B26FFACE09CF}" presName="level3hierChild" presStyleCnt="0"/>
      <dgm:spPr/>
    </dgm:pt>
    <dgm:pt modelId="{44AED608-08F4-4017-91F6-271299BFB7D2}" type="pres">
      <dgm:prSet presAssocID="{2D5A8D93-4A00-419F-9B32-975279C05180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66D0F940-55F0-42E6-B7E1-2CBB5DC5C24F}" type="pres">
      <dgm:prSet presAssocID="{2D5A8D93-4A00-419F-9B32-975279C05180}" presName="connTx" presStyleLbl="parChTrans1D4" presStyleIdx="4" presStyleCnt="6"/>
      <dgm:spPr/>
      <dgm:t>
        <a:bodyPr/>
        <a:lstStyle/>
        <a:p>
          <a:endParaRPr lang="en-US"/>
        </a:p>
      </dgm:t>
    </dgm:pt>
    <dgm:pt modelId="{4A16DB3E-9A42-442B-9245-BBBD84477B26}" type="pres">
      <dgm:prSet presAssocID="{9B156899-B2BB-4EC8-8287-604FCEB61876}" presName="root2" presStyleCnt="0"/>
      <dgm:spPr/>
    </dgm:pt>
    <dgm:pt modelId="{DACEDE11-8BC5-447D-B546-01CEE5AE0B59}" type="pres">
      <dgm:prSet presAssocID="{9B156899-B2BB-4EC8-8287-604FCEB61876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025AA5-E94E-4758-88A4-831A138A4F96}" type="pres">
      <dgm:prSet presAssocID="{9B156899-B2BB-4EC8-8287-604FCEB61876}" presName="level3hierChild" presStyleCnt="0"/>
      <dgm:spPr/>
    </dgm:pt>
    <dgm:pt modelId="{A0FF8AFE-515D-4114-9A73-BBDE3FC1E822}" type="pres">
      <dgm:prSet presAssocID="{39C8AA02-D2FF-4D2C-B098-3CA09E4A24DA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623DD452-62F8-4DC2-B6B2-EA20305536CB}" type="pres">
      <dgm:prSet presAssocID="{39C8AA02-D2FF-4D2C-B098-3CA09E4A24DA}" presName="connTx" presStyleLbl="parChTrans1D4" presStyleIdx="5" presStyleCnt="6"/>
      <dgm:spPr/>
      <dgm:t>
        <a:bodyPr/>
        <a:lstStyle/>
        <a:p>
          <a:endParaRPr lang="en-US"/>
        </a:p>
      </dgm:t>
    </dgm:pt>
    <dgm:pt modelId="{E02F76C8-5B1F-49C4-9C5A-58369D27A444}" type="pres">
      <dgm:prSet presAssocID="{FA899ECF-9AC9-4985-8186-7C72D9B7B196}" presName="root2" presStyleCnt="0"/>
      <dgm:spPr/>
    </dgm:pt>
    <dgm:pt modelId="{82FBCA52-B597-4726-BF5F-A8C45AF3F73C}" type="pres">
      <dgm:prSet presAssocID="{FA899ECF-9AC9-4985-8186-7C72D9B7B196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46819-875F-4686-A96D-D8B1AB461B07}" type="pres">
      <dgm:prSet presAssocID="{FA899ECF-9AC9-4985-8186-7C72D9B7B196}" presName="level3hierChild" presStyleCnt="0"/>
      <dgm:spPr/>
    </dgm:pt>
    <dgm:pt modelId="{75854EC6-2245-4DDD-AAB4-1CA4AD3E7AF0}" type="pres">
      <dgm:prSet presAssocID="{4C5B40B3-FF6C-413A-AB4F-9EE3F98B7ED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0172B1A2-FA81-4DF5-925E-1889099CAE96}" type="pres">
      <dgm:prSet presAssocID="{4C5B40B3-FF6C-413A-AB4F-9EE3F98B7ED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D8BAFD0-F59E-41FE-A465-F1209EDA12B3}" type="pres">
      <dgm:prSet presAssocID="{EDA303E6-D15E-42F7-8E3E-68046823820F}" presName="root2" presStyleCnt="0"/>
      <dgm:spPr/>
    </dgm:pt>
    <dgm:pt modelId="{DA661E53-20FE-4CF4-B8C5-5B0A4D6F192C}" type="pres">
      <dgm:prSet presAssocID="{EDA303E6-D15E-42F7-8E3E-68046823820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CC3DD6-CBFF-4A75-8810-719CF0306C47}" type="pres">
      <dgm:prSet presAssocID="{EDA303E6-D15E-42F7-8E3E-68046823820F}" presName="level3hierChild" presStyleCnt="0"/>
      <dgm:spPr/>
    </dgm:pt>
    <dgm:pt modelId="{A17C43B4-D4C3-4CE2-BD2E-BEEE4EF4DCF1}" type="pres">
      <dgm:prSet presAssocID="{DA45C02D-6711-4324-BE3E-663FD82B7CA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41A931A-8B2C-4A7B-8F90-73C0333BBE14}" type="pres">
      <dgm:prSet presAssocID="{DA45C02D-6711-4324-BE3E-663FD82B7C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253703F-9568-4E37-8B11-6AAE31842368}" type="pres">
      <dgm:prSet presAssocID="{FB2A4781-E242-4240-B3E4-CA5AD3AE9089}" presName="root2" presStyleCnt="0"/>
      <dgm:spPr/>
    </dgm:pt>
    <dgm:pt modelId="{BDE50B1F-6CA6-4E50-A525-2EBAB00C8166}" type="pres">
      <dgm:prSet presAssocID="{FB2A4781-E242-4240-B3E4-CA5AD3AE908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9576C-BBB2-4B2D-B1DF-F9B70401887B}" type="pres">
      <dgm:prSet presAssocID="{FB2A4781-E242-4240-B3E4-CA5AD3AE9089}" presName="level3hierChild" presStyleCnt="0"/>
      <dgm:spPr/>
    </dgm:pt>
  </dgm:ptLst>
  <dgm:cxnLst>
    <dgm:cxn modelId="{659F653D-FEF0-4B8F-9B62-950227D72191}" type="presOf" srcId="{2D5A8D93-4A00-419F-9B32-975279C05180}" destId="{66D0F940-55F0-42E6-B7E1-2CBB5DC5C24F}" srcOrd="1" destOrd="0" presId="urn:microsoft.com/office/officeart/2005/8/layout/hierarchy2"/>
    <dgm:cxn modelId="{2521E922-4748-4C81-AA74-0E368CB03C49}" type="presOf" srcId="{FB2A4781-E242-4240-B3E4-CA5AD3AE9089}" destId="{BDE50B1F-6CA6-4E50-A525-2EBAB00C8166}" srcOrd="0" destOrd="0" presId="urn:microsoft.com/office/officeart/2005/8/layout/hierarchy2"/>
    <dgm:cxn modelId="{A5C4EAE7-3087-49D0-BCF8-A7B29A6AF8AC}" type="presOf" srcId="{4C5B40B3-FF6C-413A-AB4F-9EE3F98B7EDB}" destId="{0172B1A2-FA81-4DF5-925E-1889099CAE96}" srcOrd="1" destOrd="0" presId="urn:microsoft.com/office/officeart/2005/8/layout/hierarchy2"/>
    <dgm:cxn modelId="{EC3BA4D9-4126-4D3B-955A-4770A9050317}" srcId="{CA477BF0-3D21-4CA7-881C-3872752F2C46}" destId="{12E09337-EECD-4649-8F4C-5FFFF908A2F1}" srcOrd="0" destOrd="0" parTransId="{433FC866-BFC4-47FD-81FC-6CD195D9EC31}" sibTransId="{66A6CB38-44F2-44A5-BDC9-0F8075E9EF59}"/>
    <dgm:cxn modelId="{E8B72520-C090-4512-A1B6-1CDA6CD2D8DF}" srcId="{12E09337-EECD-4649-8F4C-5FFFF908A2F1}" destId="{9B156899-B2BB-4EC8-8287-604FCEB61876}" srcOrd="1" destOrd="0" parTransId="{2D5A8D93-4A00-419F-9B32-975279C05180}" sibTransId="{E4CB8A7B-2EAF-41EC-BF0F-F00AAB339F6C}"/>
    <dgm:cxn modelId="{F247FDCB-B24A-478C-BE6C-EEC1931EA5BE}" type="presOf" srcId="{EDA303E6-D15E-42F7-8E3E-68046823820F}" destId="{DA661E53-20FE-4CF4-B8C5-5B0A4D6F192C}" srcOrd="0" destOrd="0" presId="urn:microsoft.com/office/officeart/2005/8/layout/hierarchy2"/>
    <dgm:cxn modelId="{6B43D21A-0D15-46A4-B2CB-7900E1C0BF2C}" type="presOf" srcId="{DA45C02D-6711-4324-BE3E-663FD82B7CA7}" destId="{341A931A-8B2C-4A7B-8F90-73C0333BBE14}" srcOrd="1" destOrd="0" presId="urn:microsoft.com/office/officeart/2005/8/layout/hierarchy2"/>
    <dgm:cxn modelId="{F2728578-54C5-4F1F-9FAA-8C8BBF1A3D57}" type="presOf" srcId="{DA45C02D-6711-4324-BE3E-663FD82B7CA7}" destId="{A17C43B4-D4C3-4CE2-BD2E-BEEE4EF4DCF1}" srcOrd="0" destOrd="0" presId="urn:microsoft.com/office/officeart/2005/8/layout/hierarchy2"/>
    <dgm:cxn modelId="{A4FD06A1-40BB-485F-8DF0-8858BD85033B}" type="presOf" srcId="{433FC866-BFC4-47FD-81FC-6CD195D9EC31}" destId="{2C1CCA1A-2CBD-4E7D-81A9-DA592784A766}" srcOrd="0" destOrd="0" presId="urn:microsoft.com/office/officeart/2005/8/layout/hierarchy2"/>
    <dgm:cxn modelId="{3C003412-68E3-406E-B845-BE8A430F2E85}" type="presOf" srcId="{65A9A37A-B870-4E0D-8A42-F13ACAE38CB3}" destId="{68D028BC-AF4E-49D6-B218-62C5380E71DB}" srcOrd="0" destOrd="0" presId="urn:microsoft.com/office/officeart/2005/8/layout/hierarchy2"/>
    <dgm:cxn modelId="{945088E7-C45F-4070-A05C-2799149D4B19}" srcId="{12E09337-EECD-4649-8F4C-5FFFF908A2F1}" destId="{FE27B357-3BD6-4B11-9C1B-9535786DC1F8}" srcOrd="0" destOrd="0" parTransId="{65A9A37A-B870-4E0D-8A42-F13ACAE38CB3}" sibTransId="{C5425F11-76CD-4A7D-855F-78C2F0F8AF1A}"/>
    <dgm:cxn modelId="{C9D37368-2264-48AC-A506-18234FF382B4}" type="presOf" srcId="{FA899ECF-9AC9-4985-8186-7C72D9B7B196}" destId="{82FBCA52-B597-4726-BF5F-A8C45AF3F73C}" srcOrd="0" destOrd="0" presId="urn:microsoft.com/office/officeart/2005/8/layout/hierarchy2"/>
    <dgm:cxn modelId="{598ABD35-EAD7-448C-94F9-42B75AEE8B88}" srcId="{26B82F6F-32E9-42F2-9704-899DF8E48E35}" destId="{CA477BF0-3D21-4CA7-881C-3872752F2C46}" srcOrd="0" destOrd="0" parTransId="{EC14112B-FE60-48A6-9EAE-2CAEAF8B15BD}" sibTransId="{000B0F56-EFD4-4474-8DC4-0F4BFDD84CB1}"/>
    <dgm:cxn modelId="{2DACBB5D-DBD2-4EDF-A377-ABBDA0B9E92E}" type="presOf" srcId="{0BCB4E68-9FC9-4BF5-85FF-90A0197D67D0}" destId="{0ED57830-FE50-497D-A58C-301956E0B5D4}" srcOrd="0" destOrd="0" presId="urn:microsoft.com/office/officeart/2005/8/layout/hierarchy2"/>
    <dgm:cxn modelId="{9AA720F8-F76E-435B-A39C-1C1814B97085}" type="presOf" srcId="{39C8AA02-D2FF-4D2C-B098-3CA09E4A24DA}" destId="{A0FF8AFE-515D-4114-9A73-BBDE3FC1E822}" srcOrd="0" destOrd="0" presId="urn:microsoft.com/office/officeart/2005/8/layout/hierarchy2"/>
    <dgm:cxn modelId="{635C0D63-3070-4C05-886A-46BA13074A4E}" srcId="{FE27B357-3BD6-4B11-9C1B-9535786DC1F8}" destId="{0CFCBEEC-C86D-49DD-BA80-938925CE479A}" srcOrd="0" destOrd="0" parTransId="{4BB34CA8-8BBF-4D6D-A740-112521356ED3}" sibTransId="{3AD9BF7F-60EB-4C81-BEB6-7BB52A1D38B6}"/>
    <dgm:cxn modelId="{475B4F04-BDE9-4E59-BB37-58B61DB8A71D}" type="presOf" srcId="{12E09337-EECD-4649-8F4C-5FFFF908A2F1}" destId="{2444CE69-225F-4ECC-BFA7-84468081333F}" srcOrd="0" destOrd="0" presId="urn:microsoft.com/office/officeart/2005/8/layout/hierarchy2"/>
    <dgm:cxn modelId="{6F5201AD-0676-4740-A4A4-FBE321D8C8DC}" type="presOf" srcId="{26B82F6F-32E9-42F2-9704-899DF8E48E35}" destId="{261B42B2-C04D-42F9-8DCC-90907D1BF3C6}" srcOrd="0" destOrd="0" presId="urn:microsoft.com/office/officeart/2005/8/layout/hierarchy2"/>
    <dgm:cxn modelId="{CAF69095-8F01-4B5E-A2A0-18C6ADAA93AC}" srcId="{5E2B700B-08D3-4F0E-8FA6-05188152A394}" destId="{FB2A4781-E242-4240-B3E4-CA5AD3AE9089}" srcOrd="1" destOrd="0" parTransId="{DA45C02D-6711-4324-BE3E-663FD82B7CA7}" sibTransId="{280E922A-8DC1-4BF9-B63F-97728EE2BACB}"/>
    <dgm:cxn modelId="{6DA4CE11-25FF-41E6-9029-F58CDBEAD3E4}" type="presOf" srcId="{763DC483-6B2E-4D43-A3CB-88B404F8D64A}" destId="{A5D37594-C99A-4B9B-8606-FC847BEDA754}" srcOrd="0" destOrd="0" presId="urn:microsoft.com/office/officeart/2005/8/layout/hierarchy2"/>
    <dgm:cxn modelId="{53582A13-BB3E-428A-B36B-0DBA32CD2096}" type="presOf" srcId="{EC14112B-FE60-48A6-9EAE-2CAEAF8B15BD}" destId="{D80049B0-2A94-451F-B850-14B0D81AB8D5}" srcOrd="1" destOrd="0" presId="urn:microsoft.com/office/officeart/2005/8/layout/hierarchy2"/>
    <dgm:cxn modelId="{443E93BE-9374-4602-83A6-772FCB05D60E}" type="presOf" srcId="{12C275C4-FA72-4D16-9EF2-2ED5B718DA83}" destId="{9D9E6EA7-711D-454D-8090-AE30CF6E6C73}" srcOrd="0" destOrd="0" presId="urn:microsoft.com/office/officeart/2005/8/layout/hierarchy2"/>
    <dgm:cxn modelId="{AF7FF766-7480-4413-80E4-9BB0BFA0E051}" srcId="{5E2B700B-08D3-4F0E-8FA6-05188152A394}" destId="{26B82F6F-32E9-42F2-9704-899DF8E48E35}" srcOrd="0" destOrd="0" parTransId="{12C275C4-FA72-4D16-9EF2-2ED5B718DA83}" sibTransId="{52824597-6AFB-4F97-88F7-31A167EFD134}"/>
    <dgm:cxn modelId="{43A54C71-F215-4210-A54B-869FEA60FB7C}" type="presOf" srcId="{433FC866-BFC4-47FD-81FC-6CD195D9EC31}" destId="{0A2B8F2B-7A2F-4F21-8B99-F3DC84AB2A36}" srcOrd="1" destOrd="0" presId="urn:microsoft.com/office/officeart/2005/8/layout/hierarchy2"/>
    <dgm:cxn modelId="{D77BB1D5-AE55-4253-BD76-F2D2C09FE119}" type="presOf" srcId="{EC14112B-FE60-48A6-9EAE-2CAEAF8B15BD}" destId="{20EAB113-2FDA-4080-8626-1BB6AC009CB4}" srcOrd="0" destOrd="0" presId="urn:microsoft.com/office/officeart/2005/8/layout/hierarchy2"/>
    <dgm:cxn modelId="{0D6EACFD-CD50-42F6-882B-3F29CB8B92E0}" srcId="{CA477BF0-3D21-4CA7-881C-3872752F2C46}" destId="{FA899ECF-9AC9-4985-8186-7C72D9B7B196}" srcOrd="1" destOrd="0" parTransId="{39C8AA02-D2FF-4D2C-B098-3CA09E4A24DA}" sibTransId="{289035B0-626E-44A0-9D8E-7F802AE82161}"/>
    <dgm:cxn modelId="{1F21020C-769D-4921-8230-744BB73EAE52}" type="presOf" srcId="{0CFCBEEC-C86D-49DD-BA80-938925CE479A}" destId="{3C2ADD41-BE7E-4CBF-A4F6-356552787949}" srcOrd="0" destOrd="0" presId="urn:microsoft.com/office/officeart/2005/8/layout/hierarchy2"/>
    <dgm:cxn modelId="{407FF962-476E-4ACA-8EC8-2313961147CE}" type="presOf" srcId="{9B156899-B2BB-4EC8-8287-604FCEB61876}" destId="{DACEDE11-8BC5-447D-B546-01CEE5AE0B59}" srcOrd="0" destOrd="0" presId="urn:microsoft.com/office/officeart/2005/8/layout/hierarchy2"/>
    <dgm:cxn modelId="{8B15B58B-0B21-4FA8-9B2F-82CB4B2FEF96}" srcId="{26B82F6F-32E9-42F2-9704-899DF8E48E35}" destId="{EDA303E6-D15E-42F7-8E3E-68046823820F}" srcOrd="1" destOrd="0" parTransId="{4C5B40B3-FF6C-413A-AB4F-9EE3F98B7EDB}" sibTransId="{C1952745-072D-40EB-B798-948CD708032E}"/>
    <dgm:cxn modelId="{C5C83621-B4E7-408A-9717-A19D1AF5FD5D}" srcId="{FE27B357-3BD6-4B11-9C1B-9535786DC1F8}" destId="{666DD816-68AE-4FCE-80A8-B26FFACE09CF}" srcOrd="1" destOrd="0" parTransId="{0BCB4E68-9FC9-4BF5-85FF-90A0197D67D0}" sibTransId="{CCEA2C82-C8DC-44A7-A2FC-C5E344BD827B}"/>
    <dgm:cxn modelId="{036D2E31-E7BE-4EFF-B1B7-02F8C49F45EF}" type="presOf" srcId="{666DD816-68AE-4FCE-80A8-B26FFACE09CF}" destId="{70021AED-508E-4903-A6E1-5135E9602BEA}" srcOrd="0" destOrd="0" presId="urn:microsoft.com/office/officeart/2005/8/layout/hierarchy2"/>
    <dgm:cxn modelId="{EFECF830-7A5E-461B-A9E5-6DD6F6AD3EA5}" srcId="{763DC483-6B2E-4D43-A3CB-88B404F8D64A}" destId="{5E2B700B-08D3-4F0E-8FA6-05188152A394}" srcOrd="0" destOrd="0" parTransId="{05067B9E-07A1-4E8E-BC9E-E86916271B2A}" sibTransId="{2A667B7E-FBDE-40DF-8E15-FA8FD47884D1}"/>
    <dgm:cxn modelId="{EA0AC595-4B4E-4249-8BD3-331C935BD197}" type="presOf" srcId="{4BB34CA8-8BBF-4D6D-A740-112521356ED3}" destId="{6C4FDFC6-4BD1-40FA-8D55-4B2A2638BC64}" srcOrd="0" destOrd="0" presId="urn:microsoft.com/office/officeart/2005/8/layout/hierarchy2"/>
    <dgm:cxn modelId="{7684CCDE-7B3A-4B51-BB53-67DB9BBA9649}" type="presOf" srcId="{12C275C4-FA72-4D16-9EF2-2ED5B718DA83}" destId="{AA0B360F-E6DC-4C69-BBBB-A77FD89AEFE9}" srcOrd="1" destOrd="0" presId="urn:microsoft.com/office/officeart/2005/8/layout/hierarchy2"/>
    <dgm:cxn modelId="{D7FF557A-C117-4FB4-AC5C-DE5B4A378D51}" type="presOf" srcId="{4BB34CA8-8BBF-4D6D-A740-112521356ED3}" destId="{36C3B8D8-832A-40CE-9E06-B8E75DFC6977}" srcOrd="1" destOrd="0" presId="urn:microsoft.com/office/officeart/2005/8/layout/hierarchy2"/>
    <dgm:cxn modelId="{703C5370-3DB1-41F2-9A5B-3502781B84E0}" type="presOf" srcId="{CA477BF0-3D21-4CA7-881C-3872752F2C46}" destId="{F168CA83-BAED-4353-828B-122FBC5C36CA}" srcOrd="0" destOrd="0" presId="urn:microsoft.com/office/officeart/2005/8/layout/hierarchy2"/>
    <dgm:cxn modelId="{47FA14F8-1F99-488C-8630-248831C901D8}" type="presOf" srcId="{39C8AA02-D2FF-4D2C-B098-3CA09E4A24DA}" destId="{623DD452-62F8-4DC2-B6B2-EA20305536CB}" srcOrd="1" destOrd="0" presId="urn:microsoft.com/office/officeart/2005/8/layout/hierarchy2"/>
    <dgm:cxn modelId="{867A8D0E-A917-4044-A47D-7BD833AD7A49}" type="presOf" srcId="{4C5B40B3-FF6C-413A-AB4F-9EE3F98B7EDB}" destId="{75854EC6-2245-4DDD-AAB4-1CA4AD3E7AF0}" srcOrd="0" destOrd="0" presId="urn:microsoft.com/office/officeart/2005/8/layout/hierarchy2"/>
    <dgm:cxn modelId="{CBD9D3E3-8696-415E-8B8B-E4CD9E7AFBB6}" type="presOf" srcId="{0BCB4E68-9FC9-4BF5-85FF-90A0197D67D0}" destId="{49835CD0-73E8-498D-98D5-51059100862D}" srcOrd="1" destOrd="0" presId="urn:microsoft.com/office/officeart/2005/8/layout/hierarchy2"/>
    <dgm:cxn modelId="{257DC4D9-5DAE-43B9-AB1E-5FB179274487}" type="presOf" srcId="{2D5A8D93-4A00-419F-9B32-975279C05180}" destId="{44AED608-08F4-4017-91F6-271299BFB7D2}" srcOrd="0" destOrd="0" presId="urn:microsoft.com/office/officeart/2005/8/layout/hierarchy2"/>
    <dgm:cxn modelId="{D0F3E1D8-7C0C-4504-884F-BE755EB34FB9}" type="presOf" srcId="{FE27B357-3BD6-4B11-9C1B-9535786DC1F8}" destId="{31DEB985-32F6-4354-9769-0257FC233F7D}" srcOrd="0" destOrd="0" presId="urn:microsoft.com/office/officeart/2005/8/layout/hierarchy2"/>
    <dgm:cxn modelId="{67FEBF82-C976-42B9-B05A-D4BF058C2C62}" type="presOf" srcId="{5E2B700B-08D3-4F0E-8FA6-05188152A394}" destId="{2115AB96-3FFD-4A6B-9CDE-374E434A192E}" srcOrd="0" destOrd="0" presId="urn:microsoft.com/office/officeart/2005/8/layout/hierarchy2"/>
    <dgm:cxn modelId="{25407ABE-B944-483A-AFAE-EB43341DBD27}" type="presOf" srcId="{65A9A37A-B870-4E0D-8A42-F13ACAE38CB3}" destId="{04CC5EC3-6C93-40C6-AD1A-9884117FBC5F}" srcOrd="1" destOrd="0" presId="urn:microsoft.com/office/officeart/2005/8/layout/hierarchy2"/>
    <dgm:cxn modelId="{5F4B95A8-8964-4C7A-8BFA-69F676F273CF}" type="presParOf" srcId="{A5D37594-C99A-4B9B-8606-FC847BEDA754}" destId="{948AE2CC-F74A-415B-B041-72A26302911A}" srcOrd="0" destOrd="0" presId="urn:microsoft.com/office/officeart/2005/8/layout/hierarchy2"/>
    <dgm:cxn modelId="{E4B78F29-55E6-4829-B703-BFF266A6C593}" type="presParOf" srcId="{948AE2CC-F74A-415B-B041-72A26302911A}" destId="{2115AB96-3FFD-4A6B-9CDE-374E434A192E}" srcOrd="0" destOrd="0" presId="urn:microsoft.com/office/officeart/2005/8/layout/hierarchy2"/>
    <dgm:cxn modelId="{77389074-AD88-4ADC-B8A7-54E252270617}" type="presParOf" srcId="{948AE2CC-F74A-415B-B041-72A26302911A}" destId="{8D57D8EC-C5B0-4041-9EE9-1BDF9633FBFB}" srcOrd="1" destOrd="0" presId="urn:microsoft.com/office/officeart/2005/8/layout/hierarchy2"/>
    <dgm:cxn modelId="{7483CED0-92E0-4A15-AF3D-0824198EBACF}" type="presParOf" srcId="{8D57D8EC-C5B0-4041-9EE9-1BDF9633FBFB}" destId="{9D9E6EA7-711D-454D-8090-AE30CF6E6C73}" srcOrd="0" destOrd="0" presId="urn:microsoft.com/office/officeart/2005/8/layout/hierarchy2"/>
    <dgm:cxn modelId="{6A4E4057-104B-4023-9DF6-8F1AE6A4B548}" type="presParOf" srcId="{9D9E6EA7-711D-454D-8090-AE30CF6E6C73}" destId="{AA0B360F-E6DC-4C69-BBBB-A77FD89AEFE9}" srcOrd="0" destOrd="0" presId="urn:microsoft.com/office/officeart/2005/8/layout/hierarchy2"/>
    <dgm:cxn modelId="{50F41AEC-AB98-42D0-B482-BE216A94231E}" type="presParOf" srcId="{8D57D8EC-C5B0-4041-9EE9-1BDF9633FBFB}" destId="{0616CC00-7E6E-42BD-ADE2-C2EFF59C7E62}" srcOrd="1" destOrd="0" presId="urn:microsoft.com/office/officeart/2005/8/layout/hierarchy2"/>
    <dgm:cxn modelId="{F87AC19C-E752-4404-B4BA-1EEC7582F2C4}" type="presParOf" srcId="{0616CC00-7E6E-42BD-ADE2-C2EFF59C7E62}" destId="{261B42B2-C04D-42F9-8DCC-90907D1BF3C6}" srcOrd="0" destOrd="0" presId="urn:microsoft.com/office/officeart/2005/8/layout/hierarchy2"/>
    <dgm:cxn modelId="{E85C8BBE-23DC-4152-97E0-80B0025CBFBB}" type="presParOf" srcId="{0616CC00-7E6E-42BD-ADE2-C2EFF59C7E62}" destId="{6EFA9666-8B31-4BCF-A467-B35A28C57AAB}" srcOrd="1" destOrd="0" presId="urn:microsoft.com/office/officeart/2005/8/layout/hierarchy2"/>
    <dgm:cxn modelId="{2302A911-B13A-4870-A7E1-BB89D83EF083}" type="presParOf" srcId="{6EFA9666-8B31-4BCF-A467-B35A28C57AAB}" destId="{20EAB113-2FDA-4080-8626-1BB6AC009CB4}" srcOrd="0" destOrd="0" presId="urn:microsoft.com/office/officeart/2005/8/layout/hierarchy2"/>
    <dgm:cxn modelId="{254E6BF4-2AA7-4CDB-BC41-1853FE0E830B}" type="presParOf" srcId="{20EAB113-2FDA-4080-8626-1BB6AC009CB4}" destId="{D80049B0-2A94-451F-B850-14B0D81AB8D5}" srcOrd="0" destOrd="0" presId="urn:microsoft.com/office/officeart/2005/8/layout/hierarchy2"/>
    <dgm:cxn modelId="{44F062FB-16C8-4907-A3F8-D2F0412A8205}" type="presParOf" srcId="{6EFA9666-8B31-4BCF-A467-B35A28C57AAB}" destId="{08693989-6A64-4096-8B01-78CFCCB39147}" srcOrd="1" destOrd="0" presId="urn:microsoft.com/office/officeart/2005/8/layout/hierarchy2"/>
    <dgm:cxn modelId="{BD58FA9A-B6B3-44E3-BB3F-AB7F17517F21}" type="presParOf" srcId="{08693989-6A64-4096-8B01-78CFCCB39147}" destId="{F168CA83-BAED-4353-828B-122FBC5C36CA}" srcOrd="0" destOrd="0" presId="urn:microsoft.com/office/officeart/2005/8/layout/hierarchy2"/>
    <dgm:cxn modelId="{96C4AECB-8CC5-4533-8F5E-D14A2C4A51F8}" type="presParOf" srcId="{08693989-6A64-4096-8B01-78CFCCB39147}" destId="{1304DF51-E4B9-4120-88D4-5A81848DCF37}" srcOrd="1" destOrd="0" presId="urn:microsoft.com/office/officeart/2005/8/layout/hierarchy2"/>
    <dgm:cxn modelId="{9960EEB6-915E-4E33-94A0-492AED30B3F7}" type="presParOf" srcId="{1304DF51-E4B9-4120-88D4-5A81848DCF37}" destId="{2C1CCA1A-2CBD-4E7D-81A9-DA592784A766}" srcOrd="0" destOrd="0" presId="urn:microsoft.com/office/officeart/2005/8/layout/hierarchy2"/>
    <dgm:cxn modelId="{C55D4A11-D630-4040-B208-E9E76AFFF285}" type="presParOf" srcId="{2C1CCA1A-2CBD-4E7D-81A9-DA592784A766}" destId="{0A2B8F2B-7A2F-4F21-8B99-F3DC84AB2A36}" srcOrd="0" destOrd="0" presId="urn:microsoft.com/office/officeart/2005/8/layout/hierarchy2"/>
    <dgm:cxn modelId="{F603FAD4-9C81-41D2-9125-CA913704733E}" type="presParOf" srcId="{1304DF51-E4B9-4120-88D4-5A81848DCF37}" destId="{2AE5C548-13F2-4578-8FCF-890675747100}" srcOrd="1" destOrd="0" presId="urn:microsoft.com/office/officeart/2005/8/layout/hierarchy2"/>
    <dgm:cxn modelId="{2955FBB4-EE42-42C2-8BFC-C69FF043F910}" type="presParOf" srcId="{2AE5C548-13F2-4578-8FCF-890675747100}" destId="{2444CE69-225F-4ECC-BFA7-84468081333F}" srcOrd="0" destOrd="0" presId="urn:microsoft.com/office/officeart/2005/8/layout/hierarchy2"/>
    <dgm:cxn modelId="{C598854C-D424-405C-B84C-4AC2933B9E05}" type="presParOf" srcId="{2AE5C548-13F2-4578-8FCF-890675747100}" destId="{5E4050C8-39E9-420A-9FDA-79237E425430}" srcOrd="1" destOrd="0" presId="urn:microsoft.com/office/officeart/2005/8/layout/hierarchy2"/>
    <dgm:cxn modelId="{97E3AFBB-FCBC-40EE-93F6-8FF7830C9FD4}" type="presParOf" srcId="{5E4050C8-39E9-420A-9FDA-79237E425430}" destId="{68D028BC-AF4E-49D6-B218-62C5380E71DB}" srcOrd="0" destOrd="0" presId="urn:microsoft.com/office/officeart/2005/8/layout/hierarchy2"/>
    <dgm:cxn modelId="{82F0752D-80F8-43AA-866C-F386D214B20F}" type="presParOf" srcId="{68D028BC-AF4E-49D6-B218-62C5380E71DB}" destId="{04CC5EC3-6C93-40C6-AD1A-9884117FBC5F}" srcOrd="0" destOrd="0" presId="urn:microsoft.com/office/officeart/2005/8/layout/hierarchy2"/>
    <dgm:cxn modelId="{0A841B74-03C9-41BE-B7FE-6DB68BEA4859}" type="presParOf" srcId="{5E4050C8-39E9-420A-9FDA-79237E425430}" destId="{C9F31F8C-7D9B-4BE4-A33B-D9D7D36E2EB4}" srcOrd="1" destOrd="0" presId="urn:microsoft.com/office/officeart/2005/8/layout/hierarchy2"/>
    <dgm:cxn modelId="{7C2F5094-CE06-47A9-9A5F-1EDDFEF94C8A}" type="presParOf" srcId="{C9F31F8C-7D9B-4BE4-A33B-D9D7D36E2EB4}" destId="{31DEB985-32F6-4354-9769-0257FC233F7D}" srcOrd="0" destOrd="0" presId="urn:microsoft.com/office/officeart/2005/8/layout/hierarchy2"/>
    <dgm:cxn modelId="{F27ACC6A-1370-4C38-8009-F40D96883DA8}" type="presParOf" srcId="{C9F31F8C-7D9B-4BE4-A33B-D9D7D36E2EB4}" destId="{A3C6998E-BB94-4FE7-AAB6-3203E85EDF4C}" srcOrd="1" destOrd="0" presId="urn:microsoft.com/office/officeart/2005/8/layout/hierarchy2"/>
    <dgm:cxn modelId="{1AFF4E45-F6AD-46EA-8008-9F49001049C3}" type="presParOf" srcId="{A3C6998E-BB94-4FE7-AAB6-3203E85EDF4C}" destId="{6C4FDFC6-4BD1-40FA-8D55-4B2A2638BC64}" srcOrd="0" destOrd="0" presId="urn:microsoft.com/office/officeart/2005/8/layout/hierarchy2"/>
    <dgm:cxn modelId="{C9D02AF4-6E90-4BF1-8083-FFD025A47A81}" type="presParOf" srcId="{6C4FDFC6-4BD1-40FA-8D55-4B2A2638BC64}" destId="{36C3B8D8-832A-40CE-9E06-B8E75DFC6977}" srcOrd="0" destOrd="0" presId="urn:microsoft.com/office/officeart/2005/8/layout/hierarchy2"/>
    <dgm:cxn modelId="{4FE09B76-554D-40F7-85AB-18BA2EA0EC4C}" type="presParOf" srcId="{A3C6998E-BB94-4FE7-AAB6-3203E85EDF4C}" destId="{0ACAC550-BAD9-4426-9F48-5DD1DFB1241A}" srcOrd="1" destOrd="0" presId="urn:microsoft.com/office/officeart/2005/8/layout/hierarchy2"/>
    <dgm:cxn modelId="{15D5CDBF-E23F-4033-B66A-2BE72FDC9F5A}" type="presParOf" srcId="{0ACAC550-BAD9-4426-9F48-5DD1DFB1241A}" destId="{3C2ADD41-BE7E-4CBF-A4F6-356552787949}" srcOrd="0" destOrd="0" presId="urn:microsoft.com/office/officeart/2005/8/layout/hierarchy2"/>
    <dgm:cxn modelId="{7334E904-FDC1-40B1-8113-BEAFA1146AE5}" type="presParOf" srcId="{0ACAC550-BAD9-4426-9F48-5DD1DFB1241A}" destId="{6A69A62F-8C85-483B-9F60-2EA811B0896F}" srcOrd="1" destOrd="0" presId="urn:microsoft.com/office/officeart/2005/8/layout/hierarchy2"/>
    <dgm:cxn modelId="{0C294C33-C9DC-4348-8E51-E59D4E5893A0}" type="presParOf" srcId="{A3C6998E-BB94-4FE7-AAB6-3203E85EDF4C}" destId="{0ED57830-FE50-497D-A58C-301956E0B5D4}" srcOrd="2" destOrd="0" presId="urn:microsoft.com/office/officeart/2005/8/layout/hierarchy2"/>
    <dgm:cxn modelId="{CC3CE9FB-5536-420B-988A-C7DE4014DD62}" type="presParOf" srcId="{0ED57830-FE50-497D-A58C-301956E0B5D4}" destId="{49835CD0-73E8-498D-98D5-51059100862D}" srcOrd="0" destOrd="0" presId="urn:microsoft.com/office/officeart/2005/8/layout/hierarchy2"/>
    <dgm:cxn modelId="{67E9029C-F27A-437C-A028-8B44AB194589}" type="presParOf" srcId="{A3C6998E-BB94-4FE7-AAB6-3203E85EDF4C}" destId="{BB4197F4-0A8B-4566-B167-E334FE3A75C4}" srcOrd="3" destOrd="0" presId="urn:microsoft.com/office/officeart/2005/8/layout/hierarchy2"/>
    <dgm:cxn modelId="{F1927922-3449-4EB7-992D-BABB0AA2AE57}" type="presParOf" srcId="{BB4197F4-0A8B-4566-B167-E334FE3A75C4}" destId="{70021AED-508E-4903-A6E1-5135E9602BEA}" srcOrd="0" destOrd="0" presId="urn:microsoft.com/office/officeart/2005/8/layout/hierarchy2"/>
    <dgm:cxn modelId="{8D1D62A2-6D6D-4FFA-B229-4B6E21A21D94}" type="presParOf" srcId="{BB4197F4-0A8B-4566-B167-E334FE3A75C4}" destId="{05FEF9CD-8515-45C4-B44C-1E452866F931}" srcOrd="1" destOrd="0" presId="urn:microsoft.com/office/officeart/2005/8/layout/hierarchy2"/>
    <dgm:cxn modelId="{38410E94-2841-45C5-A5B0-4290B148CF12}" type="presParOf" srcId="{5E4050C8-39E9-420A-9FDA-79237E425430}" destId="{44AED608-08F4-4017-91F6-271299BFB7D2}" srcOrd="2" destOrd="0" presId="urn:microsoft.com/office/officeart/2005/8/layout/hierarchy2"/>
    <dgm:cxn modelId="{8198608B-508E-4438-9455-2089C24EAA7B}" type="presParOf" srcId="{44AED608-08F4-4017-91F6-271299BFB7D2}" destId="{66D0F940-55F0-42E6-B7E1-2CBB5DC5C24F}" srcOrd="0" destOrd="0" presId="urn:microsoft.com/office/officeart/2005/8/layout/hierarchy2"/>
    <dgm:cxn modelId="{966C12A8-1EE8-4433-9C37-9B74F267D546}" type="presParOf" srcId="{5E4050C8-39E9-420A-9FDA-79237E425430}" destId="{4A16DB3E-9A42-442B-9245-BBBD84477B26}" srcOrd="3" destOrd="0" presId="urn:microsoft.com/office/officeart/2005/8/layout/hierarchy2"/>
    <dgm:cxn modelId="{5B90A7FD-723C-4053-977A-13ACF2916EF1}" type="presParOf" srcId="{4A16DB3E-9A42-442B-9245-BBBD84477B26}" destId="{DACEDE11-8BC5-447D-B546-01CEE5AE0B59}" srcOrd="0" destOrd="0" presId="urn:microsoft.com/office/officeart/2005/8/layout/hierarchy2"/>
    <dgm:cxn modelId="{CA64A9CF-E834-4CF7-9029-E0B0CE151465}" type="presParOf" srcId="{4A16DB3E-9A42-442B-9245-BBBD84477B26}" destId="{E1025AA5-E94E-4758-88A4-831A138A4F96}" srcOrd="1" destOrd="0" presId="urn:microsoft.com/office/officeart/2005/8/layout/hierarchy2"/>
    <dgm:cxn modelId="{4D08D887-9B03-4501-9AA8-873C706400C3}" type="presParOf" srcId="{1304DF51-E4B9-4120-88D4-5A81848DCF37}" destId="{A0FF8AFE-515D-4114-9A73-BBDE3FC1E822}" srcOrd="2" destOrd="0" presId="urn:microsoft.com/office/officeart/2005/8/layout/hierarchy2"/>
    <dgm:cxn modelId="{E488A755-82E5-4423-8E8C-E4F97F75DACF}" type="presParOf" srcId="{A0FF8AFE-515D-4114-9A73-BBDE3FC1E822}" destId="{623DD452-62F8-4DC2-B6B2-EA20305536CB}" srcOrd="0" destOrd="0" presId="urn:microsoft.com/office/officeart/2005/8/layout/hierarchy2"/>
    <dgm:cxn modelId="{DE4C4801-FAF3-48A3-AE8B-FAD31C0F0630}" type="presParOf" srcId="{1304DF51-E4B9-4120-88D4-5A81848DCF37}" destId="{E02F76C8-5B1F-49C4-9C5A-58369D27A444}" srcOrd="3" destOrd="0" presId="urn:microsoft.com/office/officeart/2005/8/layout/hierarchy2"/>
    <dgm:cxn modelId="{ED7E2C37-97DD-4425-B2E8-98519563F02D}" type="presParOf" srcId="{E02F76C8-5B1F-49C4-9C5A-58369D27A444}" destId="{82FBCA52-B597-4726-BF5F-A8C45AF3F73C}" srcOrd="0" destOrd="0" presId="urn:microsoft.com/office/officeart/2005/8/layout/hierarchy2"/>
    <dgm:cxn modelId="{2EC42702-7088-461D-A3B9-4684DFC2A03C}" type="presParOf" srcId="{E02F76C8-5B1F-49C4-9C5A-58369D27A444}" destId="{42846819-875F-4686-A96D-D8B1AB461B07}" srcOrd="1" destOrd="0" presId="urn:microsoft.com/office/officeart/2005/8/layout/hierarchy2"/>
    <dgm:cxn modelId="{F9008899-6AC2-4E5B-BBCA-D3CE715B63C7}" type="presParOf" srcId="{6EFA9666-8B31-4BCF-A467-B35A28C57AAB}" destId="{75854EC6-2245-4DDD-AAB4-1CA4AD3E7AF0}" srcOrd="2" destOrd="0" presId="urn:microsoft.com/office/officeart/2005/8/layout/hierarchy2"/>
    <dgm:cxn modelId="{B686B228-94F1-434C-AA05-A3332F6D81DF}" type="presParOf" srcId="{75854EC6-2245-4DDD-AAB4-1CA4AD3E7AF0}" destId="{0172B1A2-FA81-4DF5-925E-1889099CAE96}" srcOrd="0" destOrd="0" presId="urn:microsoft.com/office/officeart/2005/8/layout/hierarchy2"/>
    <dgm:cxn modelId="{5E431827-B4AC-4115-8A1E-95C329ECA191}" type="presParOf" srcId="{6EFA9666-8B31-4BCF-A467-B35A28C57AAB}" destId="{8D8BAFD0-F59E-41FE-A465-F1209EDA12B3}" srcOrd="3" destOrd="0" presId="urn:microsoft.com/office/officeart/2005/8/layout/hierarchy2"/>
    <dgm:cxn modelId="{81C0FB2F-4596-4C13-8169-F0EBD81D156E}" type="presParOf" srcId="{8D8BAFD0-F59E-41FE-A465-F1209EDA12B3}" destId="{DA661E53-20FE-4CF4-B8C5-5B0A4D6F192C}" srcOrd="0" destOrd="0" presId="urn:microsoft.com/office/officeart/2005/8/layout/hierarchy2"/>
    <dgm:cxn modelId="{383CB940-C7A8-4919-AEEE-D87384299D9C}" type="presParOf" srcId="{8D8BAFD0-F59E-41FE-A465-F1209EDA12B3}" destId="{3FCC3DD6-CBFF-4A75-8810-719CF0306C47}" srcOrd="1" destOrd="0" presId="urn:microsoft.com/office/officeart/2005/8/layout/hierarchy2"/>
    <dgm:cxn modelId="{5B68F60E-1576-4A68-ABD5-0CFECAB1B639}" type="presParOf" srcId="{8D57D8EC-C5B0-4041-9EE9-1BDF9633FBFB}" destId="{A17C43B4-D4C3-4CE2-BD2E-BEEE4EF4DCF1}" srcOrd="2" destOrd="0" presId="urn:microsoft.com/office/officeart/2005/8/layout/hierarchy2"/>
    <dgm:cxn modelId="{F6EF69BD-A442-4F69-92DB-2A0E122F8418}" type="presParOf" srcId="{A17C43B4-D4C3-4CE2-BD2E-BEEE4EF4DCF1}" destId="{341A931A-8B2C-4A7B-8F90-73C0333BBE14}" srcOrd="0" destOrd="0" presId="urn:microsoft.com/office/officeart/2005/8/layout/hierarchy2"/>
    <dgm:cxn modelId="{7CA1C264-1519-4152-823E-B2881E890D89}" type="presParOf" srcId="{8D57D8EC-C5B0-4041-9EE9-1BDF9633FBFB}" destId="{1253703F-9568-4E37-8B11-6AAE31842368}" srcOrd="3" destOrd="0" presId="urn:microsoft.com/office/officeart/2005/8/layout/hierarchy2"/>
    <dgm:cxn modelId="{568D8A0B-6279-4D58-8B62-3EE37D87E94F}" type="presParOf" srcId="{1253703F-9568-4E37-8B11-6AAE31842368}" destId="{BDE50B1F-6CA6-4E50-A525-2EBAB00C8166}" srcOrd="0" destOrd="0" presId="urn:microsoft.com/office/officeart/2005/8/layout/hierarchy2"/>
    <dgm:cxn modelId="{A6DEF3B8-40CE-4DEB-99E9-C9FB790431F5}" type="presParOf" srcId="{1253703F-9568-4E37-8B11-6AAE31842368}" destId="{A4D9576C-BBB2-4B2D-B1DF-F9B7040188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63DC483-6B2E-4D43-A3CB-88B404F8D6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B700B-08D3-4F0E-8FA6-05188152A39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fib(6) </a:t>
          </a:r>
          <a:endParaRPr lang="en-US" dirty="0"/>
        </a:p>
      </dgm:t>
    </dgm:pt>
    <dgm:pt modelId="{05067B9E-07A1-4E8E-BC9E-E86916271B2A}" type="parTrans" cxnId="{EFECF830-7A5E-461B-A9E5-6DD6F6AD3EA5}">
      <dgm:prSet/>
      <dgm:spPr/>
      <dgm:t>
        <a:bodyPr/>
        <a:lstStyle/>
        <a:p>
          <a:endParaRPr lang="en-US"/>
        </a:p>
      </dgm:t>
    </dgm:pt>
    <dgm:pt modelId="{2A667B7E-FBDE-40DF-8E15-FA8FD47884D1}" type="sibTrans" cxnId="{EFECF830-7A5E-461B-A9E5-6DD6F6AD3EA5}">
      <dgm:prSet/>
      <dgm:spPr/>
      <dgm:t>
        <a:bodyPr/>
        <a:lstStyle/>
        <a:p>
          <a:endParaRPr lang="en-US"/>
        </a:p>
      </dgm:t>
    </dgm:pt>
    <dgm:pt modelId="{26B82F6F-32E9-42F2-9704-899DF8E48E3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fib(5)</a:t>
          </a:r>
          <a:endParaRPr lang="en-US" dirty="0"/>
        </a:p>
      </dgm:t>
    </dgm:pt>
    <dgm:pt modelId="{12C275C4-FA72-4D16-9EF2-2ED5B718DA83}" type="parTrans" cxnId="{AF7FF766-7480-4413-80E4-9BB0BFA0E051}">
      <dgm:prSet/>
      <dgm:spPr/>
      <dgm:t>
        <a:bodyPr/>
        <a:lstStyle/>
        <a:p>
          <a:endParaRPr lang="en-US"/>
        </a:p>
      </dgm:t>
    </dgm:pt>
    <dgm:pt modelId="{52824597-6AFB-4F97-88F7-31A167EFD134}" type="sibTrans" cxnId="{AF7FF766-7480-4413-80E4-9BB0BFA0E051}">
      <dgm:prSet/>
      <dgm:spPr/>
      <dgm:t>
        <a:bodyPr/>
        <a:lstStyle/>
        <a:p>
          <a:endParaRPr lang="en-US"/>
        </a:p>
      </dgm:t>
    </dgm:pt>
    <dgm:pt modelId="{CA477BF0-3D21-4CA7-881C-3872752F2C4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fib(4) </a:t>
          </a:r>
          <a:endParaRPr lang="en-US" dirty="0"/>
        </a:p>
      </dgm:t>
    </dgm:pt>
    <dgm:pt modelId="{EC14112B-FE60-48A6-9EAE-2CAEAF8B15BD}" type="parTrans" cxnId="{598ABD35-EAD7-448C-94F9-42B75AEE8B88}">
      <dgm:prSet/>
      <dgm:spPr/>
      <dgm:t>
        <a:bodyPr/>
        <a:lstStyle/>
        <a:p>
          <a:endParaRPr lang="en-US"/>
        </a:p>
      </dgm:t>
    </dgm:pt>
    <dgm:pt modelId="{000B0F56-EFD4-4474-8DC4-0F4BFDD84CB1}" type="sibTrans" cxnId="{598ABD35-EAD7-448C-94F9-42B75AEE8B88}">
      <dgm:prSet/>
      <dgm:spPr/>
      <dgm:t>
        <a:bodyPr/>
        <a:lstStyle/>
        <a:p>
          <a:endParaRPr lang="en-US"/>
        </a:p>
      </dgm:t>
    </dgm:pt>
    <dgm:pt modelId="{EDA303E6-D15E-42F7-8E3E-68046823820F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C5B40B3-FF6C-413A-AB4F-9EE3F98B7EDB}" type="parTrans" cxnId="{8B15B58B-0B21-4FA8-9B2F-82CB4B2FEF96}">
      <dgm:prSet/>
      <dgm:spPr/>
      <dgm:t>
        <a:bodyPr/>
        <a:lstStyle/>
        <a:p>
          <a:endParaRPr lang="en-US"/>
        </a:p>
      </dgm:t>
    </dgm:pt>
    <dgm:pt modelId="{C1952745-072D-40EB-B798-948CD708032E}" type="sibTrans" cxnId="{8B15B58B-0B21-4FA8-9B2F-82CB4B2FEF96}">
      <dgm:prSet/>
      <dgm:spPr/>
      <dgm:t>
        <a:bodyPr/>
        <a:lstStyle/>
        <a:p>
          <a:endParaRPr lang="en-US"/>
        </a:p>
      </dgm:t>
    </dgm:pt>
    <dgm:pt modelId="{FB2A4781-E242-4240-B3E4-CA5AD3AE9089}">
      <dgm:prSet phldrT="[Text]"/>
      <dgm:spPr/>
      <dgm:t>
        <a:bodyPr/>
        <a:lstStyle/>
        <a:p>
          <a:r>
            <a:rPr lang="en-US" dirty="0" smtClean="0"/>
            <a:t>fib(4)</a:t>
          </a:r>
          <a:endParaRPr lang="en-US" dirty="0"/>
        </a:p>
      </dgm:t>
    </dgm:pt>
    <dgm:pt modelId="{DA45C02D-6711-4324-BE3E-663FD82B7CA7}" type="parTrans" cxnId="{CAF69095-8F01-4B5E-A2A0-18C6ADAA93AC}">
      <dgm:prSet/>
      <dgm:spPr/>
      <dgm:t>
        <a:bodyPr/>
        <a:lstStyle/>
        <a:p>
          <a:endParaRPr lang="en-US"/>
        </a:p>
      </dgm:t>
    </dgm:pt>
    <dgm:pt modelId="{280E922A-8DC1-4BF9-B63F-97728EE2BACB}" type="sibTrans" cxnId="{CAF69095-8F01-4B5E-A2A0-18C6ADAA93AC}">
      <dgm:prSet/>
      <dgm:spPr/>
      <dgm:t>
        <a:bodyPr/>
        <a:lstStyle/>
        <a:p>
          <a:endParaRPr lang="en-US"/>
        </a:p>
      </dgm:t>
    </dgm:pt>
    <dgm:pt modelId="{12E09337-EECD-4649-8F4C-5FFFF908A2F1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33FC866-BFC4-47FD-81FC-6CD195D9EC31}" type="parTrans" cxnId="{EC3BA4D9-4126-4D3B-955A-4770A9050317}">
      <dgm:prSet/>
      <dgm:spPr/>
      <dgm:t>
        <a:bodyPr/>
        <a:lstStyle/>
        <a:p>
          <a:endParaRPr lang="en-US"/>
        </a:p>
      </dgm:t>
    </dgm:pt>
    <dgm:pt modelId="{66A6CB38-44F2-44A5-BDC9-0F8075E9EF59}" type="sibTrans" cxnId="{EC3BA4D9-4126-4D3B-955A-4770A9050317}">
      <dgm:prSet/>
      <dgm:spPr/>
      <dgm:t>
        <a:bodyPr/>
        <a:lstStyle/>
        <a:p>
          <a:endParaRPr lang="en-US"/>
        </a:p>
      </dgm:t>
    </dgm:pt>
    <dgm:pt modelId="{FA899ECF-9AC9-4985-8186-7C72D9B7B19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39C8AA02-D2FF-4D2C-B098-3CA09E4A24DA}" type="parTrans" cxnId="{0D6EACFD-CD50-42F6-882B-3F29CB8B92E0}">
      <dgm:prSet/>
      <dgm:spPr/>
      <dgm:t>
        <a:bodyPr/>
        <a:lstStyle/>
        <a:p>
          <a:endParaRPr lang="en-US"/>
        </a:p>
      </dgm:t>
    </dgm:pt>
    <dgm:pt modelId="{289035B0-626E-44A0-9D8E-7F802AE82161}" type="sibTrans" cxnId="{0D6EACFD-CD50-42F6-882B-3F29CB8B92E0}">
      <dgm:prSet/>
      <dgm:spPr/>
      <dgm:t>
        <a:bodyPr/>
        <a:lstStyle/>
        <a:p>
          <a:endParaRPr lang="en-US"/>
        </a:p>
      </dgm:t>
    </dgm:pt>
    <dgm:pt modelId="{FE27B357-3BD6-4B11-9C1B-9535786DC1F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fib(2) </a:t>
          </a:r>
          <a:endParaRPr lang="en-US" dirty="0"/>
        </a:p>
      </dgm:t>
    </dgm:pt>
    <dgm:pt modelId="{65A9A37A-B870-4E0D-8A42-F13ACAE38CB3}" type="parTrans" cxnId="{945088E7-C45F-4070-A05C-2799149D4B19}">
      <dgm:prSet/>
      <dgm:spPr/>
      <dgm:t>
        <a:bodyPr/>
        <a:lstStyle/>
        <a:p>
          <a:endParaRPr lang="en-US"/>
        </a:p>
      </dgm:t>
    </dgm:pt>
    <dgm:pt modelId="{C5425F11-76CD-4A7D-855F-78C2F0F8AF1A}" type="sibTrans" cxnId="{945088E7-C45F-4070-A05C-2799149D4B19}">
      <dgm:prSet/>
      <dgm:spPr/>
      <dgm:t>
        <a:bodyPr/>
        <a:lstStyle/>
        <a:p>
          <a:endParaRPr lang="en-US"/>
        </a:p>
      </dgm:t>
    </dgm:pt>
    <dgm:pt modelId="{9B156899-B2BB-4EC8-8287-604FCEB6187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2D5A8D93-4A00-419F-9B32-975279C05180}" type="parTrans" cxnId="{E8B72520-C090-4512-A1B6-1CDA6CD2D8DF}">
      <dgm:prSet/>
      <dgm:spPr/>
      <dgm:t>
        <a:bodyPr/>
        <a:lstStyle/>
        <a:p>
          <a:endParaRPr lang="en-US"/>
        </a:p>
      </dgm:t>
    </dgm:pt>
    <dgm:pt modelId="{E4CB8A7B-2EAF-41EC-BF0F-F00AAB339F6C}" type="sibTrans" cxnId="{E8B72520-C090-4512-A1B6-1CDA6CD2D8DF}">
      <dgm:prSet/>
      <dgm:spPr/>
      <dgm:t>
        <a:bodyPr/>
        <a:lstStyle/>
        <a:p>
          <a:endParaRPr lang="en-US"/>
        </a:p>
      </dgm:t>
    </dgm:pt>
    <dgm:pt modelId="{0CFCBEEC-C86D-49DD-BA80-938925CE479A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4BB34CA8-8BBF-4D6D-A740-112521356ED3}" type="parTrans" cxnId="{635C0D63-3070-4C05-886A-46BA13074A4E}">
      <dgm:prSet/>
      <dgm:spPr/>
      <dgm:t>
        <a:bodyPr/>
        <a:lstStyle/>
        <a:p>
          <a:endParaRPr lang="en-US"/>
        </a:p>
      </dgm:t>
    </dgm:pt>
    <dgm:pt modelId="{3AD9BF7F-60EB-4C81-BEB6-7BB52A1D38B6}" type="sibTrans" cxnId="{635C0D63-3070-4C05-886A-46BA13074A4E}">
      <dgm:prSet/>
      <dgm:spPr/>
      <dgm:t>
        <a:bodyPr/>
        <a:lstStyle/>
        <a:p>
          <a:endParaRPr lang="en-US"/>
        </a:p>
      </dgm:t>
    </dgm:pt>
    <dgm:pt modelId="{666DD816-68AE-4FCE-80A8-B26FFACE09CF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0BCB4E68-9FC9-4BF5-85FF-90A0197D67D0}" type="parTrans" cxnId="{C5C83621-B4E7-408A-9717-A19D1AF5FD5D}">
      <dgm:prSet/>
      <dgm:spPr/>
      <dgm:t>
        <a:bodyPr/>
        <a:lstStyle/>
        <a:p>
          <a:endParaRPr lang="en-US"/>
        </a:p>
      </dgm:t>
    </dgm:pt>
    <dgm:pt modelId="{CCEA2C82-C8DC-44A7-A2FC-C5E344BD827B}" type="sibTrans" cxnId="{C5C83621-B4E7-408A-9717-A19D1AF5FD5D}">
      <dgm:prSet/>
      <dgm:spPr/>
      <dgm:t>
        <a:bodyPr/>
        <a:lstStyle/>
        <a:p>
          <a:endParaRPr lang="en-US"/>
        </a:p>
      </dgm:t>
    </dgm:pt>
    <dgm:pt modelId="{A5D37594-C99A-4B9B-8606-FC847BEDA754}" type="pres">
      <dgm:prSet presAssocID="{763DC483-6B2E-4D43-A3CB-88B404F8D6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AE2CC-F74A-415B-B041-72A26302911A}" type="pres">
      <dgm:prSet presAssocID="{5E2B700B-08D3-4F0E-8FA6-05188152A394}" presName="root1" presStyleCnt="0"/>
      <dgm:spPr/>
    </dgm:pt>
    <dgm:pt modelId="{2115AB96-3FFD-4A6B-9CDE-374E434A192E}" type="pres">
      <dgm:prSet presAssocID="{5E2B700B-08D3-4F0E-8FA6-05188152A3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7D8EC-C5B0-4041-9EE9-1BDF9633FBFB}" type="pres">
      <dgm:prSet presAssocID="{5E2B700B-08D3-4F0E-8FA6-05188152A394}" presName="level2hierChild" presStyleCnt="0"/>
      <dgm:spPr/>
    </dgm:pt>
    <dgm:pt modelId="{9D9E6EA7-711D-454D-8090-AE30CF6E6C73}" type="pres">
      <dgm:prSet presAssocID="{12C275C4-FA72-4D16-9EF2-2ED5B718DA8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A0B360F-E6DC-4C69-BBBB-A77FD89AEFE9}" type="pres">
      <dgm:prSet presAssocID="{12C275C4-FA72-4D16-9EF2-2ED5B718DA8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616CC00-7E6E-42BD-ADE2-C2EFF59C7E62}" type="pres">
      <dgm:prSet presAssocID="{26B82F6F-32E9-42F2-9704-899DF8E48E35}" presName="root2" presStyleCnt="0"/>
      <dgm:spPr/>
    </dgm:pt>
    <dgm:pt modelId="{261B42B2-C04D-42F9-8DCC-90907D1BF3C6}" type="pres">
      <dgm:prSet presAssocID="{26B82F6F-32E9-42F2-9704-899DF8E48E3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A9666-8B31-4BCF-A467-B35A28C57AAB}" type="pres">
      <dgm:prSet presAssocID="{26B82F6F-32E9-42F2-9704-899DF8E48E35}" presName="level3hierChild" presStyleCnt="0"/>
      <dgm:spPr/>
    </dgm:pt>
    <dgm:pt modelId="{20EAB113-2FDA-4080-8626-1BB6AC009CB4}" type="pres">
      <dgm:prSet presAssocID="{EC14112B-FE60-48A6-9EAE-2CAEAF8B15BD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D80049B0-2A94-451F-B850-14B0D81AB8D5}" type="pres">
      <dgm:prSet presAssocID="{EC14112B-FE60-48A6-9EAE-2CAEAF8B15BD}" presName="connTx" presStyleLbl="parChTrans1D3" presStyleIdx="0" presStyleCnt="2"/>
      <dgm:spPr/>
      <dgm:t>
        <a:bodyPr/>
        <a:lstStyle/>
        <a:p>
          <a:endParaRPr lang="en-US"/>
        </a:p>
      </dgm:t>
    </dgm:pt>
    <dgm:pt modelId="{08693989-6A64-4096-8B01-78CFCCB39147}" type="pres">
      <dgm:prSet presAssocID="{CA477BF0-3D21-4CA7-881C-3872752F2C46}" presName="root2" presStyleCnt="0"/>
      <dgm:spPr/>
    </dgm:pt>
    <dgm:pt modelId="{F168CA83-BAED-4353-828B-122FBC5C36CA}" type="pres">
      <dgm:prSet presAssocID="{CA477BF0-3D21-4CA7-881C-3872752F2C4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4DF51-E4B9-4120-88D4-5A81848DCF37}" type="pres">
      <dgm:prSet presAssocID="{CA477BF0-3D21-4CA7-881C-3872752F2C46}" presName="level3hierChild" presStyleCnt="0"/>
      <dgm:spPr/>
    </dgm:pt>
    <dgm:pt modelId="{2C1CCA1A-2CBD-4E7D-81A9-DA592784A766}" type="pres">
      <dgm:prSet presAssocID="{433FC866-BFC4-47FD-81FC-6CD195D9EC31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0A2B8F2B-7A2F-4F21-8B99-F3DC84AB2A36}" type="pres">
      <dgm:prSet presAssocID="{433FC866-BFC4-47FD-81FC-6CD195D9EC31}" presName="connTx" presStyleLbl="parChTrans1D4" presStyleIdx="0" presStyleCnt="6"/>
      <dgm:spPr/>
      <dgm:t>
        <a:bodyPr/>
        <a:lstStyle/>
        <a:p>
          <a:endParaRPr lang="en-US"/>
        </a:p>
      </dgm:t>
    </dgm:pt>
    <dgm:pt modelId="{2AE5C548-13F2-4578-8FCF-890675747100}" type="pres">
      <dgm:prSet presAssocID="{12E09337-EECD-4649-8F4C-5FFFF908A2F1}" presName="root2" presStyleCnt="0"/>
      <dgm:spPr/>
    </dgm:pt>
    <dgm:pt modelId="{2444CE69-225F-4ECC-BFA7-84468081333F}" type="pres">
      <dgm:prSet presAssocID="{12E09337-EECD-4649-8F4C-5FFFF908A2F1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050C8-39E9-420A-9FDA-79237E425430}" type="pres">
      <dgm:prSet presAssocID="{12E09337-EECD-4649-8F4C-5FFFF908A2F1}" presName="level3hierChild" presStyleCnt="0"/>
      <dgm:spPr/>
    </dgm:pt>
    <dgm:pt modelId="{68D028BC-AF4E-49D6-B218-62C5380E71DB}" type="pres">
      <dgm:prSet presAssocID="{65A9A37A-B870-4E0D-8A42-F13ACAE38CB3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04CC5EC3-6C93-40C6-AD1A-9884117FBC5F}" type="pres">
      <dgm:prSet presAssocID="{65A9A37A-B870-4E0D-8A42-F13ACAE38CB3}" presName="connTx" presStyleLbl="parChTrans1D4" presStyleIdx="1" presStyleCnt="6"/>
      <dgm:spPr/>
      <dgm:t>
        <a:bodyPr/>
        <a:lstStyle/>
        <a:p>
          <a:endParaRPr lang="en-US"/>
        </a:p>
      </dgm:t>
    </dgm:pt>
    <dgm:pt modelId="{C9F31F8C-7D9B-4BE4-A33B-D9D7D36E2EB4}" type="pres">
      <dgm:prSet presAssocID="{FE27B357-3BD6-4B11-9C1B-9535786DC1F8}" presName="root2" presStyleCnt="0"/>
      <dgm:spPr/>
    </dgm:pt>
    <dgm:pt modelId="{31DEB985-32F6-4354-9769-0257FC233F7D}" type="pres">
      <dgm:prSet presAssocID="{FE27B357-3BD6-4B11-9C1B-9535786DC1F8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C6998E-BB94-4FE7-AAB6-3203E85EDF4C}" type="pres">
      <dgm:prSet presAssocID="{FE27B357-3BD6-4B11-9C1B-9535786DC1F8}" presName="level3hierChild" presStyleCnt="0"/>
      <dgm:spPr/>
    </dgm:pt>
    <dgm:pt modelId="{6C4FDFC6-4BD1-40FA-8D55-4B2A2638BC64}" type="pres">
      <dgm:prSet presAssocID="{4BB34CA8-8BBF-4D6D-A740-112521356ED3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36C3B8D8-832A-40CE-9E06-B8E75DFC6977}" type="pres">
      <dgm:prSet presAssocID="{4BB34CA8-8BBF-4D6D-A740-112521356ED3}" presName="connTx" presStyleLbl="parChTrans1D4" presStyleIdx="2" presStyleCnt="6"/>
      <dgm:spPr/>
      <dgm:t>
        <a:bodyPr/>
        <a:lstStyle/>
        <a:p>
          <a:endParaRPr lang="en-US"/>
        </a:p>
      </dgm:t>
    </dgm:pt>
    <dgm:pt modelId="{0ACAC550-BAD9-4426-9F48-5DD1DFB1241A}" type="pres">
      <dgm:prSet presAssocID="{0CFCBEEC-C86D-49DD-BA80-938925CE479A}" presName="root2" presStyleCnt="0"/>
      <dgm:spPr/>
    </dgm:pt>
    <dgm:pt modelId="{3C2ADD41-BE7E-4CBF-A4F6-356552787949}" type="pres">
      <dgm:prSet presAssocID="{0CFCBEEC-C86D-49DD-BA80-938925CE479A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69A62F-8C85-483B-9F60-2EA811B0896F}" type="pres">
      <dgm:prSet presAssocID="{0CFCBEEC-C86D-49DD-BA80-938925CE479A}" presName="level3hierChild" presStyleCnt="0"/>
      <dgm:spPr/>
    </dgm:pt>
    <dgm:pt modelId="{0ED57830-FE50-497D-A58C-301956E0B5D4}" type="pres">
      <dgm:prSet presAssocID="{0BCB4E68-9FC9-4BF5-85FF-90A0197D67D0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49835CD0-73E8-498D-98D5-51059100862D}" type="pres">
      <dgm:prSet presAssocID="{0BCB4E68-9FC9-4BF5-85FF-90A0197D67D0}" presName="connTx" presStyleLbl="parChTrans1D4" presStyleIdx="3" presStyleCnt="6"/>
      <dgm:spPr/>
      <dgm:t>
        <a:bodyPr/>
        <a:lstStyle/>
        <a:p>
          <a:endParaRPr lang="en-US"/>
        </a:p>
      </dgm:t>
    </dgm:pt>
    <dgm:pt modelId="{BB4197F4-0A8B-4566-B167-E334FE3A75C4}" type="pres">
      <dgm:prSet presAssocID="{666DD816-68AE-4FCE-80A8-B26FFACE09CF}" presName="root2" presStyleCnt="0"/>
      <dgm:spPr/>
    </dgm:pt>
    <dgm:pt modelId="{70021AED-508E-4903-A6E1-5135E9602BEA}" type="pres">
      <dgm:prSet presAssocID="{666DD816-68AE-4FCE-80A8-B26FFACE09CF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FEF9CD-8515-45C4-B44C-1E452866F931}" type="pres">
      <dgm:prSet presAssocID="{666DD816-68AE-4FCE-80A8-B26FFACE09CF}" presName="level3hierChild" presStyleCnt="0"/>
      <dgm:spPr/>
    </dgm:pt>
    <dgm:pt modelId="{44AED608-08F4-4017-91F6-271299BFB7D2}" type="pres">
      <dgm:prSet presAssocID="{2D5A8D93-4A00-419F-9B32-975279C05180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66D0F940-55F0-42E6-B7E1-2CBB5DC5C24F}" type="pres">
      <dgm:prSet presAssocID="{2D5A8D93-4A00-419F-9B32-975279C05180}" presName="connTx" presStyleLbl="parChTrans1D4" presStyleIdx="4" presStyleCnt="6"/>
      <dgm:spPr/>
      <dgm:t>
        <a:bodyPr/>
        <a:lstStyle/>
        <a:p>
          <a:endParaRPr lang="en-US"/>
        </a:p>
      </dgm:t>
    </dgm:pt>
    <dgm:pt modelId="{4A16DB3E-9A42-442B-9245-BBBD84477B26}" type="pres">
      <dgm:prSet presAssocID="{9B156899-B2BB-4EC8-8287-604FCEB61876}" presName="root2" presStyleCnt="0"/>
      <dgm:spPr/>
    </dgm:pt>
    <dgm:pt modelId="{DACEDE11-8BC5-447D-B546-01CEE5AE0B59}" type="pres">
      <dgm:prSet presAssocID="{9B156899-B2BB-4EC8-8287-604FCEB61876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025AA5-E94E-4758-88A4-831A138A4F96}" type="pres">
      <dgm:prSet presAssocID="{9B156899-B2BB-4EC8-8287-604FCEB61876}" presName="level3hierChild" presStyleCnt="0"/>
      <dgm:spPr/>
    </dgm:pt>
    <dgm:pt modelId="{A0FF8AFE-515D-4114-9A73-BBDE3FC1E822}" type="pres">
      <dgm:prSet presAssocID="{39C8AA02-D2FF-4D2C-B098-3CA09E4A24DA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623DD452-62F8-4DC2-B6B2-EA20305536CB}" type="pres">
      <dgm:prSet presAssocID="{39C8AA02-D2FF-4D2C-B098-3CA09E4A24DA}" presName="connTx" presStyleLbl="parChTrans1D4" presStyleIdx="5" presStyleCnt="6"/>
      <dgm:spPr/>
      <dgm:t>
        <a:bodyPr/>
        <a:lstStyle/>
        <a:p>
          <a:endParaRPr lang="en-US"/>
        </a:p>
      </dgm:t>
    </dgm:pt>
    <dgm:pt modelId="{E02F76C8-5B1F-49C4-9C5A-58369D27A444}" type="pres">
      <dgm:prSet presAssocID="{FA899ECF-9AC9-4985-8186-7C72D9B7B196}" presName="root2" presStyleCnt="0"/>
      <dgm:spPr/>
    </dgm:pt>
    <dgm:pt modelId="{82FBCA52-B597-4726-BF5F-A8C45AF3F73C}" type="pres">
      <dgm:prSet presAssocID="{FA899ECF-9AC9-4985-8186-7C72D9B7B196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46819-875F-4686-A96D-D8B1AB461B07}" type="pres">
      <dgm:prSet presAssocID="{FA899ECF-9AC9-4985-8186-7C72D9B7B196}" presName="level3hierChild" presStyleCnt="0"/>
      <dgm:spPr/>
    </dgm:pt>
    <dgm:pt modelId="{75854EC6-2245-4DDD-AAB4-1CA4AD3E7AF0}" type="pres">
      <dgm:prSet presAssocID="{4C5B40B3-FF6C-413A-AB4F-9EE3F98B7ED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0172B1A2-FA81-4DF5-925E-1889099CAE96}" type="pres">
      <dgm:prSet presAssocID="{4C5B40B3-FF6C-413A-AB4F-9EE3F98B7ED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D8BAFD0-F59E-41FE-A465-F1209EDA12B3}" type="pres">
      <dgm:prSet presAssocID="{EDA303E6-D15E-42F7-8E3E-68046823820F}" presName="root2" presStyleCnt="0"/>
      <dgm:spPr/>
    </dgm:pt>
    <dgm:pt modelId="{DA661E53-20FE-4CF4-B8C5-5B0A4D6F192C}" type="pres">
      <dgm:prSet presAssocID="{EDA303E6-D15E-42F7-8E3E-68046823820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CC3DD6-CBFF-4A75-8810-719CF0306C47}" type="pres">
      <dgm:prSet presAssocID="{EDA303E6-D15E-42F7-8E3E-68046823820F}" presName="level3hierChild" presStyleCnt="0"/>
      <dgm:spPr/>
    </dgm:pt>
    <dgm:pt modelId="{A17C43B4-D4C3-4CE2-BD2E-BEEE4EF4DCF1}" type="pres">
      <dgm:prSet presAssocID="{DA45C02D-6711-4324-BE3E-663FD82B7CA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41A931A-8B2C-4A7B-8F90-73C0333BBE14}" type="pres">
      <dgm:prSet presAssocID="{DA45C02D-6711-4324-BE3E-663FD82B7C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253703F-9568-4E37-8B11-6AAE31842368}" type="pres">
      <dgm:prSet presAssocID="{FB2A4781-E242-4240-B3E4-CA5AD3AE9089}" presName="root2" presStyleCnt="0"/>
      <dgm:spPr/>
    </dgm:pt>
    <dgm:pt modelId="{BDE50B1F-6CA6-4E50-A525-2EBAB00C8166}" type="pres">
      <dgm:prSet presAssocID="{FB2A4781-E242-4240-B3E4-CA5AD3AE908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9576C-BBB2-4B2D-B1DF-F9B70401887B}" type="pres">
      <dgm:prSet presAssocID="{FB2A4781-E242-4240-B3E4-CA5AD3AE9089}" presName="level3hierChild" presStyleCnt="0"/>
      <dgm:spPr/>
    </dgm:pt>
  </dgm:ptLst>
  <dgm:cxnLst>
    <dgm:cxn modelId="{CC1EB6E0-8221-4777-B720-A2049DC9E1A2}" type="presOf" srcId="{666DD816-68AE-4FCE-80A8-B26FFACE09CF}" destId="{70021AED-508E-4903-A6E1-5135E9602BEA}" srcOrd="0" destOrd="0" presId="urn:microsoft.com/office/officeart/2005/8/layout/hierarchy2"/>
    <dgm:cxn modelId="{75EBE776-AD7D-4CEE-875E-2EFEF9D0D1E2}" type="presOf" srcId="{9B156899-B2BB-4EC8-8287-604FCEB61876}" destId="{DACEDE11-8BC5-447D-B546-01CEE5AE0B59}" srcOrd="0" destOrd="0" presId="urn:microsoft.com/office/officeart/2005/8/layout/hierarchy2"/>
    <dgm:cxn modelId="{EC3BA4D9-4126-4D3B-955A-4770A9050317}" srcId="{CA477BF0-3D21-4CA7-881C-3872752F2C46}" destId="{12E09337-EECD-4649-8F4C-5FFFF908A2F1}" srcOrd="0" destOrd="0" parTransId="{433FC866-BFC4-47FD-81FC-6CD195D9EC31}" sibTransId="{66A6CB38-44F2-44A5-BDC9-0F8075E9EF59}"/>
    <dgm:cxn modelId="{E8B72520-C090-4512-A1B6-1CDA6CD2D8DF}" srcId="{12E09337-EECD-4649-8F4C-5FFFF908A2F1}" destId="{9B156899-B2BB-4EC8-8287-604FCEB61876}" srcOrd="1" destOrd="0" parTransId="{2D5A8D93-4A00-419F-9B32-975279C05180}" sibTransId="{E4CB8A7B-2EAF-41EC-BF0F-F00AAB339F6C}"/>
    <dgm:cxn modelId="{5835DB88-7B46-4ED4-AF07-A1943E246A41}" type="presOf" srcId="{0BCB4E68-9FC9-4BF5-85FF-90A0197D67D0}" destId="{0ED57830-FE50-497D-A58C-301956E0B5D4}" srcOrd="0" destOrd="0" presId="urn:microsoft.com/office/officeart/2005/8/layout/hierarchy2"/>
    <dgm:cxn modelId="{77D7E489-99C8-4267-A1BC-7588B1A748DA}" type="presOf" srcId="{EDA303E6-D15E-42F7-8E3E-68046823820F}" destId="{DA661E53-20FE-4CF4-B8C5-5B0A4D6F192C}" srcOrd="0" destOrd="0" presId="urn:microsoft.com/office/officeart/2005/8/layout/hierarchy2"/>
    <dgm:cxn modelId="{4DB4DDFA-F16A-4B3F-BEC9-8317CC266C27}" type="presOf" srcId="{4BB34CA8-8BBF-4D6D-A740-112521356ED3}" destId="{6C4FDFC6-4BD1-40FA-8D55-4B2A2638BC64}" srcOrd="0" destOrd="0" presId="urn:microsoft.com/office/officeart/2005/8/layout/hierarchy2"/>
    <dgm:cxn modelId="{7DFBE7E8-3741-4514-89CA-AA62C0DEF157}" type="presOf" srcId="{CA477BF0-3D21-4CA7-881C-3872752F2C46}" destId="{F168CA83-BAED-4353-828B-122FBC5C36CA}" srcOrd="0" destOrd="0" presId="urn:microsoft.com/office/officeart/2005/8/layout/hierarchy2"/>
    <dgm:cxn modelId="{FB804A53-C54F-4725-8DD3-979EACF03DB1}" type="presOf" srcId="{12C275C4-FA72-4D16-9EF2-2ED5B718DA83}" destId="{AA0B360F-E6DC-4C69-BBBB-A77FD89AEFE9}" srcOrd="1" destOrd="0" presId="urn:microsoft.com/office/officeart/2005/8/layout/hierarchy2"/>
    <dgm:cxn modelId="{450564EE-7654-426C-B8D7-A5BFAFBA1A99}" type="presOf" srcId="{EC14112B-FE60-48A6-9EAE-2CAEAF8B15BD}" destId="{D80049B0-2A94-451F-B850-14B0D81AB8D5}" srcOrd="1" destOrd="0" presId="urn:microsoft.com/office/officeart/2005/8/layout/hierarchy2"/>
    <dgm:cxn modelId="{945088E7-C45F-4070-A05C-2799149D4B19}" srcId="{12E09337-EECD-4649-8F4C-5FFFF908A2F1}" destId="{FE27B357-3BD6-4B11-9C1B-9535786DC1F8}" srcOrd="0" destOrd="0" parTransId="{65A9A37A-B870-4E0D-8A42-F13ACAE38CB3}" sibTransId="{C5425F11-76CD-4A7D-855F-78C2F0F8AF1A}"/>
    <dgm:cxn modelId="{598ABD35-EAD7-448C-94F9-42B75AEE8B88}" srcId="{26B82F6F-32E9-42F2-9704-899DF8E48E35}" destId="{CA477BF0-3D21-4CA7-881C-3872752F2C46}" srcOrd="0" destOrd="0" parTransId="{EC14112B-FE60-48A6-9EAE-2CAEAF8B15BD}" sibTransId="{000B0F56-EFD4-4474-8DC4-0F4BFDD84CB1}"/>
    <dgm:cxn modelId="{2354C1FF-DC84-4243-AFEF-FA2227C77ADA}" type="presOf" srcId="{2D5A8D93-4A00-419F-9B32-975279C05180}" destId="{66D0F940-55F0-42E6-B7E1-2CBB5DC5C24F}" srcOrd="1" destOrd="0" presId="urn:microsoft.com/office/officeart/2005/8/layout/hierarchy2"/>
    <dgm:cxn modelId="{AB961FD3-5D89-41E9-80A0-F964EEA207AA}" type="presOf" srcId="{DA45C02D-6711-4324-BE3E-663FD82B7CA7}" destId="{341A931A-8B2C-4A7B-8F90-73C0333BBE14}" srcOrd="1" destOrd="0" presId="urn:microsoft.com/office/officeart/2005/8/layout/hierarchy2"/>
    <dgm:cxn modelId="{7B86F4CD-3DBD-48AB-B072-9668F4DA33FC}" type="presOf" srcId="{DA45C02D-6711-4324-BE3E-663FD82B7CA7}" destId="{A17C43B4-D4C3-4CE2-BD2E-BEEE4EF4DCF1}" srcOrd="0" destOrd="0" presId="urn:microsoft.com/office/officeart/2005/8/layout/hierarchy2"/>
    <dgm:cxn modelId="{37F04430-83D8-478C-B4CB-AC39112B0D92}" type="presOf" srcId="{26B82F6F-32E9-42F2-9704-899DF8E48E35}" destId="{261B42B2-C04D-42F9-8DCC-90907D1BF3C6}" srcOrd="0" destOrd="0" presId="urn:microsoft.com/office/officeart/2005/8/layout/hierarchy2"/>
    <dgm:cxn modelId="{F0EF62E2-FDD7-4F1B-9360-21A469F046B6}" type="presOf" srcId="{4C5B40B3-FF6C-413A-AB4F-9EE3F98B7EDB}" destId="{0172B1A2-FA81-4DF5-925E-1889099CAE96}" srcOrd="1" destOrd="0" presId="urn:microsoft.com/office/officeart/2005/8/layout/hierarchy2"/>
    <dgm:cxn modelId="{635C0D63-3070-4C05-886A-46BA13074A4E}" srcId="{FE27B357-3BD6-4B11-9C1B-9535786DC1F8}" destId="{0CFCBEEC-C86D-49DD-BA80-938925CE479A}" srcOrd="0" destOrd="0" parTransId="{4BB34CA8-8BBF-4D6D-A740-112521356ED3}" sibTransId="{3AD9BF7F-60EB-4C81-BEB6-7BB52A1D38B6}"/>
    <dgm:cxn modelId="{A4554397-78B5-4452-8F54-847134DD0274}" type="presOf" srcId="{5E2B700B-08D3-4F0E-8FA6-05188152A394}" destId="{2115AB96-3FFD-4A6B-9CDE-374E434A192E}" srcOrd="0" destOrd="0" presId="urn:microsoft.com/office/officeart/2005/8/layout/hierarchy2"/>
    <dgm:cxn modelId="{217E9B59-89CD-490E-B385-DCA19814FEE7}" type="presOf" srcId="{433FC866-BFC4-47FD-81FC-6CD195D9EC31}" destId="{2C1CCA1A-2CBD-4E7D-81A9-DA592784A766}" srcOrd="0" destOrd="0" presId="urn:microsoft.com/office/officeart/2005/8/layout/hierarchy2"/>
    <dgm:cxn modelId="{682E5D5B-6A61-4B7D-AA65-6030C8AF9C6B}" type="presOf" srcId="{433FC866-BFC4-47FD-81FC-6CD195D9EC31}" destId="{0A2B8F2B-7A2F-4F21-8B99-F3DC84AB2A36}" srcOrd="1" destOrd="0" presId="urn:microsoft.com/office/officeart/2005/8/layout/hierarchy2"/>
    <dgm:cxn modelId="{418BD619-66DA-442E-A7A9-99B7133D0660}" type="presOf" srcId="{12C275C4-FA72-4D16-9EF2-2ED5B718DA83}" destId="{9D9E6EA7-711D-454D-8090-AE30CF6E6C73}" srcOrd="0" destOrd="0" presId="urn:microsoft.com/office/officeart/2005/8/layout/hierarchy2"/>
    <dgm:cxn modelId="{CAF69095-8F01-4B5E-A2A0-18C6ADAA93AC}" srcId="{5E2B700B-08D3-4F0E-8FA6-05188152A394}" destId="{FB2A4781-E242-4240-B3E4-CA5AD3AE9089}" srcOrd="1" destOrd="0" parTransId="{DA45C02D-6711-4324-BE3E-663FD82B7CA7}" sibTransId="{280E922A-8DC1-4BF9-B63F-97728EE2BACB}"/>
    <dgm:cxn modelId="{59CFC5DB-54CE-423A-9AF6-4B585CBBE158}" type="presOf" srcId="{39C8AA02-D2FF-4D2C-B098-3CA09E4A24DA}" destId="{A0FF8AFE-515D-4114-9A73-BBDE3FC1E822}" srcOrd="0" destOrd="0" presId="urn:microsoft.com/office/officeart/2005/8/layout/hierarchy2"/>
    <dgm:cxn modelId="{AF7FF766-7480-4413-80E4-9BB0BFA0E051}" srcId="{5E2B700B-08D3-4F0E-8FA6-05188152A394}" destId="{26B82F6F-32E9-42F2-9704-899DF8E48E35}" srcOrd="0" destOrd="0" parTransId="{12C275C4-FA72-4D16-9EF2-2ED5B718DA83}" sibTransId="{52824597-6AFB-4F97-88F7-31A167EFD134}"/>
    <dgm:cxn modelId="{FEA3F5C0-D558-4D2D-93C8-7C333606D4DE}" type="presOf" srcId="{65A9A37A-B870-4E0D-8A42-F13ACAE38CB3}" destId="{04CC5EC3-6C93-40C6-AD1A-9884117FBC5F}" srcOrd="1" destOrd="0" presId="urn:microsoft.com/office/officeart/2005/8/layout/hierarchy2"/>
    <dgm:cxn modelId="{CC1814EF-0750-4DBA-94C2-080134D2CBF0}" type="presOf" srcId="{763DC483-6B2E-4D43-A3CB-88B404F8D64A}" destId="{A5D37594-C99A-4B9B-8606-FC847BEDA754}" srcOrd="0" destOrd="0" presId="urn:microsoft.com/office/officeart/2005/8/layout/hierarchy2"/>
    <dgm:cxn modelId="{7F9E5733-04E2-4548-89C1-0214ED87584B}" type="presOf" srcId="{FA899ECF-9AC9-4985-8186-7C72D9B7B196}" destId="{82FBCA52-B597-4726-BF5F-A8C45AF3F73C}" srcOrd="0" destOrd="0" presId="urn:microsoft.com/office/officeart/2005/8/layout/hierarchy2"/>
    <dgm:cxn modelId="{FD206CB5-AF92-4D35-99F1-601C445554D4}" type="presOf" srcId="{4C5B40B3-FF6C-413A-AB4F-9EE3F98B7EDB}" destId="{75854EC6-2245-4DDD-AAB4-1CA4AD3E7AF0}" srcOrd="0" destOrd="0" presId="urn:microsoft.com/office/officeart/2005/8/layout/hierarchy2"/>
    <dgm:cxn modelId="{0D6EACFD-CD50-42F6-882B-3F29CB8B92E0}" srcId="{CA477BF0-3D21-4CA7-881C-3872752F2C46}" destId="{FA899ECF-9AC9-4985-8186-7C72D9B7B196}" srcOrd="1" destOrd="0" parTransId="{39C8AA02-D2FF-4D2C-B098-3CA09E4A24DA}" sibTransId="{289035B0-626E-44A0-9D8E-7F802AE82161}"/>
    <dgm:cxn modelId="{952B0D99-9D4D-4731-B5A3-40FB1101B72C}" type="presOf" srcId="{65A9A37A-B870-4E0D-8A42-F13ACAE38CB3}" destId="{68D028BC-AF4E-49D6-B218-62C5380E71DB}" srcOrd="0" destOrd="0" presId="urn:microsoft.com/office/officeart/2005/8/layout/hierarchy2"/>
    <dgm:cxn modelId="{8B15B58B-0B21-4FA8-9B2F-82CB4B2FEF96}" srcId="{26B82F6F-32E9-42F2-9704-899DF8E48E35}" destId="{EDA303E6-D15E-42F7-8E3E-68046823820F}" srcOrd="1" destOrd="0" parTransId="{4C5B40B3-FF6C-413A-AB4F-9EE3F98B7EDB}" sibTransId="{C1952745-072D-40EB-B798-948CD708032E}"/>
    <dgm:cxn modelId="{C5C83621-B4E7-408A-9717-A19D1AF5FD5D}" srcId="{FE27B357-3BD6-4B11-9C1B-9535786DC1F8}" destId="{666DD816-68AE-4FCE-80A8-B26FFACE09CF}" srcOrd="1" destOrd="0" parTransId="{0BCB4E68-9FC9-4BF5-85FF-90A0197D67D0}" sibTransId="{CCEA2C82-C8DC-44A7-A2FC-C5E344BD827B}"/>
    <dgm:cxn modelId="{245BC818-D9D8-46A5-9375-DCC80078C044}" type="presOf" srcId="{0BCB4E68-9FC9-4BF5-85FF-90A0197D67D0}" destId="{49835CD0-73E8-498D-98D5-51059100862D}" srcOrd="1" destOrd="0" presId="urn:microsoft.com/office/officeart/2005/8/layout/hierarchy2"/>
    <dgm:cxn modelId="{EFECF830-7A5E-461B-A9E5-6DD6F6AD3EA5}" srcId="{763DC483-6B2E-4D43-A3CB-88B404F8D64A}" destId="{5E2B700B-08D3-4F0E-8FA6-05188152A394}" srcOrd="0" destOrd="0" parTransId="{05067B9E-07A1-4E8E-BC9E-E86916271B2A}" sibTransId="{2A667B7E-FBDE-40DF-8E15-FA8FD47884D1}"/>
    <dgm:cxn modelId="{57B51DB0-4418-4E8E-B5F9-EDBB2566116E}" type="presOf" srcId="{FB2A4781-E242-4240-B3E4-CA5AD3AE9089}" destId="{BDE50B1F-6CA6-4E50-A525-2EBAB00C8166}" srcOrd="0" destOrd="0" presId="urn:microsoft.com/office/officeart/2005/8/layout/hierarchy2"/>
    <dgm:cxn modelId="{B76D2930-F118-4BAF-9457-30D8E13C8053}" type="presOf" srcId="{EC14112B-FE60-48A6-9EAE-2CAEAF8B15BD}" destId="{20EAB113-2FDA-4080-8626-1BB6AC009CB4}" srcOrd="0" destOrd="0" presId="urn:microsoft.com/office/officeart/2005/8/layout/hierarchy2"/>
    <dgm:cxn modelId="{E47B6831-95ED-4BA5-B80E-41ACD9BE181D}" type="presOf" srcId="{4BB34CA8-8BBF-4D6D-A740-112521356ED3}" destId="{36C3B8D8-832A-40CE-9E06-B8E75DFC6977}" srcOrd="1" destOrd="0" presId="urn:microsoft.com/office/officeart/2005/8/layout/hierarchy2"/>
    <dgm:cxn modelId="{D496E2DC-73D9-4A27-90EC-6E5486AFEBC6}" type="presOf" srcId="{39C8AA02-D2FF-4D2C-B098-3CA09E4A24DA}" destId="{623DD452-62F8-4DC2-B6B2-EA20305536CB}" srcOrd="1" destOrd="0" presId="urn:microsoft.com/office/officeart/2005/8/layout/hierarchy2"/>
    <dgm:cxn modelId="{C92546BA-1CFC-4BF7-BD62-0E64CF502A87}" type="presOf" srcId="{2D5A8D93-4A00-419F-9B32-975279C05180}" destId="{44AED608-08F4-4017-91F6-271299BFB7D2}" srcOrd="0" destOrd="0" presId="urn:microsoft.com/office/officeart/2005/8/layout/hierarchy2"/>
    <dgm:cxn modelId="{F2618859-6F9C-4D90-A897-DEB342A9F4CF}" type="presOf" srcId="{0CFCBEEC-C86D-49DD-BA80-938925CE479A}" destId="{3C2ADD41-BE7E-4CBF-A4F6-356552787949}" srcOrd="0" destOrd="0" presId="urn:microsoft.com/office/officeart/2005/8/layout/hierarchy2"/>
    <dgm:cxn modelId="{5C449CC2-1295-4852-B06E-2843A1689E48}" type="presOf" srcId="{12E09337-EECD-4649-8F4C-5FFFF908A2F1}" destId="{2444CE69-225F-4ECC-BFA7-84468081333F}" srcOrd="0" destOrd="0" presId="urn:microsoft.com/office/officeart/2005/8/layout/hierarchy2"/>
    <dgm:cxn modelId="{C442DEE7-4E11-4D8E-92E9-04B123388D3D}" type="presOf" srcId="{FE27B357-3BD6-4B11-9C1B-9535786DC1F8}" destId="{31DEB985-32F6-4354-9769-0257FC233F7D}" srcOrd="0" destOrd="0" presId="urn:microsoft.com/office/officeart/2005/8/layout/hierarchy2"/>
    <dgm:cxn modelId="{219E5746-5379-400E-97C5-DA4E1F8C8E20}" type="presParOf" srcId="{A5D37594-C99A-4B9B-8606-FC847BEDA754}" destId="{948AE2CC-F74A-415B-B041-72A26302911A}" srcOrd="0" destOrd="0" presId="urn:microsoft.com/office/officeart/2005/8/layout/hierarchy2"/>
    <dgm:cxn modelId="{C6090A92-7413-4895-8D82-999C250001CC}" type="presParOf" srcId="{948AE2CC-F74A-415B-B041-72A26302911A}" destId="{2115AB96-3FFD-4A6B-9CDE-374E434A192E}" srcOrd="0" destOrd="0" presId="urn:microsoft.com/office/officeart/2005/8/layout/hierarchy2"/>
    <dgm:cxn modelId="{8E424536-E9BB-47CB-806A-C95BAE68DC3F}" type="presParOf" srcId="{948AE2CC-F74A-415B-B041-72A26302911A}" destId="{8D57D8EC-C5B0-4041-9EE9-1BDF9633FBFB}" srcOrd="1" destOrd="0" presId="urn:microsoft.com/office/officeart/2005/8/layout/hierarchy2"/>
    <dgm:cxn modelId="{957DC2F9-9D77-4227-9E38-05C6FEB120D0}" type="presParOf" srcId="{8D57D8EC-C5B0-4041-9EE9-1BDF9633FBFB}" destId="{9D9E6EA7-711D-454D-8090-AE30CF6E6C73}" srcOrd="0" destOrd="0" presId="urn:microsoft.com/office/officeart/2005/8/layout/hierarchy2"/>
    <dgm:cxn modelId="{4097316D-2DFD-4456-8886-41A3DA2E54C8}" type="presParOf" srcId="{9D9E6EA7-711D-454D-8090-AE30CF6E6C73}" destId="{AA0B360F-E6DC-4C69-BBBB-A77FD89AEFE9}" srcOrd="0" destOrd="0" presId="urn:microsoft.com/office/officeart/2005/8/layout/hierarchy2"/>
    <dgm:cxn modelId="{D75761A3-E72B-49B9-A46D-7B53A864D824}" type="presParOf" srcId="{8D57D8EC-C5B0-4041-9EE9-1BDF9633FBFB}" destId="{0616CC00-7E6E-42BD-ADE2-C2EFF59C7E62}" srcOrd="1" destOrd="0" presId="urn:microsoft.com/office/officeart/2005/8/layout/hierarchy2"/>
    <dgm:cxn modelId="{9ECF0A7C-C9C9-4217-B385-8234CAAD3094}" type="presParOf" srcId="{0616CC00-7E6E-42BD-ADE2-C2EFF59C7E62}" destId="{261B42B2-C04D-42F9-8DCC-90907D1BF3C6}" srcOrd="0" destOrd="0" presId="urn:microsoft.com/office/officeart/2005/8/layout/hierarchy2"/>
    <dgm:cxn modelId="{993ED5C6-A35B-4762-8A45-E3F1D86749AC}" type="presParOf" srcId="{0616CC00-7E6E-42BD-ADE2-C2EFF59C7E62}" destId="{6EFA9666-8B31-4BCF-A467-B35A28C57AAB}" srcOrd="1" destOrd="0" presId="urn:microsoft.com/office/officeart/2005/8/layout/hierarchy2"/>
    <dgm:cxn modelId="{89158211-BF2C-4A84-88B8-DDC6E95C2F56}" type="presParOf" srcId="{6EFA9666-8B31-4BCF-A467-B35A28C57AAB}" destId="{20EAB113-2FDA-4080-8626-1BB6AC009CB4}" srcOrd="0" destOrd="0" presId="urn:microsoft.com/office/officeart/2005/8/layout/hierarchy2"/>
    <dgm:cxn modelId="{5CF6179C-50B9-4910-94A2-4504919F585F}" type="presParOf" srcId="{20EAB113-2FDA-4080-8626-1BB6AC009CB4}" destId="{D80049B0-2A94-451F-B850-14B0D81AB8D5}" srcOrd="0" destOrd="0" presId="urn:microsoft.com/office/officeart/2005/8/layout/hierarchy2"/>
    <dgm:cxn modelId="{C5A469E6-6080-4D78-B164-DB1045649D85}" type="presParOf" srcId="{6EFA9666-8B31-4BCF-A467-B35A28C57AAB}" destId="{08693989-6A64-4096-8B01-78CFCCB39147}" srcOrd="1" destOrd="0" presId="urn:microsoft.com/office/officeart/2005/8/layout/hierarchy2"/>
    <dgm:cxn modelId="{6398E7B1-769E-462B-9742-055F68407B1F}" type="presParOf" srcId="{08693989-6A64-4096-8B01-78CFCCB39147}" destId="{F168CA83-BAED-4353-828B-122FBC5C36CA}" srcOrd="0" destOrd="0" presId="urn:microsoft.com/office/officeart/2005/8/layout/hierarchy2"/>
    <dgm:cxn modelId="{ED863A1C-2FF7-48F1-A495-FDD5896F5166}" type="presParOf" srcId="{08693989-6A64-4096-8B01-78CFCCB39147}" destId="{1304DF51-E4B9-4120-88D4-5A81848DCF37}" srcOrd="1" destOrd="0" presId="urn:microsoft.com/office/officeart/2005/8/layout/hierarchy2"/>
    <dgm:cxn modelId="{C68B776F-36CF-49BA-93D3-3D61644068A3}" type="presParOf" srcId="{1304DF51-E4B9-4120-88D4-5A81848DCF37}" destId="{2C1CCA1A-2CBD-4E7D-81A9-DA592784A766}" srcOrd="0" destOrd="0" presId="urn:microsoft.com/office/officeart/2005/8/layout/hierarchy2"/>
    <dgm:cxn modelId="{35AFAA44-C76F-4945-94EF-942C430AEC5E}" type="presParOf" srcId="{2C1CCA1A-2CBD-4E7D-81A9-DA592784A766}" destId="{0A2B8F2B-7A2F-4F21-8B99-F3DC84AB2A36}" srcOrd="0" destOrd="0" presId="urn:microsoft.com/office/officeart/2005/8/layout/hierarchy2"/>
    <dgm:cxn modelId="{EA09ECBE-F0DC-459A-8159-AA5D248C885E}" type="presParOf" srcId="{1304DF51-E4B9-4120-88D4-5A81848DCF37}" destId="{2AE5C548-13F2-4578-8FCF-890675747100}" srcOrd="1" destOrd="0" presId="urn:microsoft.com/office/officeart/2005/8/layout/hierarchy2"/>
    <dgm:cxn modelId="{E118412E-F0C4-49F1-8049-1036FB6EBAF2}" type="presParOf" srcId="{2AE5C548-13F2-4578-8FCF-890675747100}" destId="{2444CE69-225F-4ECC-BFA7-84468081333F}" srcOrd="0" destOrd="0" presId="urn:microsoft.com/office/officeart/2005/8/layout/hierarchy2"/>
    <dgm:cxn modelId="{3A3B450D-7023-4536-A0F7-A69E8E45A658}" type="presParOf" srcId="{2AE5C548-13F2-4578-8FCF-890675747100}" destId="{5E4050C8-39E9-420A-9FDA-79237E425430}" srcOrd="1" destOrd="0" presId="urn:microsoft.com/office/officeart/2005/8/layout/hierarchy2"/>
    <dgm:cxn modelId="{489B47CB-4E18-471C-B2B7-92FF534FC3CF}" type="presParOf" srcId="{5E4050C8-39E9-420A-9FDA-79237E425430}" destId="{68D028BC-AF4E-49D6-B218-62C5380E71DB}" srcOrd="0" destOrd="0" presId="urn:microsoft.com/office/officeart/2005/8/layout/hierarchy2"/>
    <dgm:cxn modelId="{57904813-B7E1-4EF1-8EB5-B5C75EA88160}" type="presParOf" srcId="{68D028BC-AF4E-49D6-B218-62C5380E71DB}" destId="{04CC5EC3-6C93-40C6-AD1A-9884117FBC5F}" srcOrd="0" destOrd="0" presId="urn:microsoft.com/office/officeart/2005/8/layout/hierarchy2"/>
    <dgm:cxn modelId="{A2CCCA89-DF3A-4E83-A356-77D7F98B8BCE}" type="presParOf" srcId="{5E4050C8-39E9-420A-9FDA-79237E425430}" destId="{C9F31F8C-7D9B-4BE4-A33B-D9D7D36E2EB4}" srcOrd="1" destOrd="0" presId="urn:microsoft.com/office/officeart/2005/8/layout/hierarchy2"/>
    <dgm:cxn modelId="{779D8230-80DD-4613-AAFC-0B5934E7FA2F}" type="presParOf" srcId="{C9F31F8C-7D9B-4BE4-A33B-D9D7D36E2EB4}" destId="{31DEB985-32F6-4354-9769-0257FC233F7D}" srcOrd="0" destOrd="0" presId="urn:microsoft.com/office/officeart/2005/8/layout/hierarchy2"/>
    <dgm:cxn modelId="{03AADCB2-D8A7-4A67-831A-FCD0ABE40D6A}" type="presParOf" srcId="{C9F31F8C-7D9B-4BE4-A33B-D9D7D36E2EB4}" destId="{A3C6998E-BB94-4FE7-AAB6-3203E85EDF4C}" srcOrd="1" destOrd="0" presId="urn:microsoft.com/office/officeart/2005/8/layout/hierarchy2"/>
    <dgm:cxn modelId="{300C56B9-5700-4005-8B42-66B49A07645E}" type="presParOf" srcId="{A3C6998E-BB94-4FE7-AAB6-3203E85EDF4C}" destId="{6C4FDFC6-4BD1-40FA-8D55-4B2A2638BC64}" srcOrd="0" destOrd="0" presId="urn:microsoft.com/office/officeart/2005/8/layout/hierarchy2"/>
    <dgm:cxn modelId="{14391F20-633E-42DA-B727-AE3E4729AA99}" type="presParOf" srcId="{6C4FDFC6-4BD1-40FA-8D55-4B2A2638BC64}" destId="{36C3B8D8-832A-40CE-9E06-B8E75DFC6977}" srcOrd="0" destOrd="0" presId="urn:microsoft.com/office/officeart/2005/8/layout/hierarchy2"/>
    <dgm:cxn modelId="{80198584-286A-4FEA-B451-A43A260399DB}" type="presParOf" srcId="{A3C6998E-BB94-4FE7-AAB6-3203E85EDF4C}" destId="{0ACAC550-BAD9-4426-9F48-5DD1DFB1241A}" srcOrd="1" destOrd="0" presId="urn:microsoft.com/office/officeart/2005/8/layout/hierarchy2"/>
    <dgm:cxn modelId="{F8496F2F-48C8-4A54-AA0D-876113F6A412}" type="presParOf" srcId="{0ACAC550-BAD9-4426-9F48-5DD1DFB1241A}" destId="{3C2ADD41-BE7E-4CBF-A4F6-356552787949}" srcOrd="0" destOrd="0" presId="urn:microsoft.com/office/officeart/2005/8/layout/hierarchy2"/>
    <dgm:cxn modelId="{B20C0AF8-A2B7-492D-A1AB-7C54492CB23F}" type="presParOf" srcId="{0ACAC550-BAD9-4426-9F48-5DD1DFB1241A}" destId="{6A69A62F-8C85-483B-9F60-2EA811B0896F}" srcOrd="1" destOrd="0" presId="urn:microsoft.com/office/officeart/2005/8/layout/hierarchy2"/>
    <dgm:cxn modelId="{3BD61CFB-1EA4-40A4-BC59-195CEB7B223A}" type="presParOf" srcId="{A3C6998E-BB94-4FE7-AAB6-3203E85EDF4C}" destId="{0ED57830-FE50-497D-A58C-301956E0B5D4}" srcOrd="2" destOrd="0" presId="urn:microsoft.com/office/officeart/2005/8/layout/hierarchy2"/>
    <dgm:cxn modelId="{709C4B9B-81C9-4AC6-8607-BB04E880A56B}" type="presParOf" srcId="{0ED57830-FE50-497D-A58C-301956E0B5D4}" destId="{49835CD0-73E8-498D-98D5-51059100862D}" srcOrd="0" destOrd="0" presId="urn:microsoft.com/office/officeart/2005/8/layout/hierarchy2"/>
    <dgm:cxn modelId="{EA7BE8B4-DF72-4372-A1A8-802650955E36}" type="presParOf" srcId="{A3C6998E-BB94-4FE7-AAB6-3203E85EDF4C}" destId="{BB4197F4-0A8B-4566-B167-E334FE3A75C4}" srcOrd="3" destOrd="0" presId="urn:microsoft.com/office/officeart/2005/8/layout/hierarchy2"/>
    <dgm:cxn modelId="{0FAC5FA8-3D5F-49FA-8C2D-79186FA37586}" type="presParOf" srcId="{BB4197F4-0A8B-4566-B167-E334FE3A75C4}" destId="{70021AED-508E-4903-A6E1-5135E9602BEA}" srcOrd="0" destOrd="0" presId="urn:microsoft.com/office/officeart/2005/8/layout/hierarchy2"/>
    <dgm:cxn modelId="{D0539D4C-E22E-4C97-8890-6FDC390F05E6}" type="presParOf" srcId="{BB4197F4-0A8B-4566-B167-E334FE3A75C4}" destId="{05FEF9CD-8515-45C4-B44C-1E452866F931}" srcOrd="1" destOrd="0" presId="urn:microsoft.com/office/officeart/2005/8/layout/hierarchy2"/>
    <dgm:cxn modelId="{6C2327AD-BAA1-4546-9F44-4B3B1D277DE9}" type="presParOf" srcId="{5E4050C8-39E9-420A-9FDA-79237E425430}" destId="{44AED608-08F4-4017-91F6-271299BFB7D2}" srcOrd="2" destOrd="0" presId="urn:microsoft.com/office/officeart/2005/8/layout/hierarchy2"/>
    <dgm:cxn modelId="{0EE0B076-314F-4A51-B9CC-2A4E67C982B6}" type="presParOf" srcId="{44AED608-08F4-4017-91F6-271299BFB7D2}" destId="{66D0F940-55F0-42E6-B7E1-2CBB5DC5C24F}" srcOrd="0" destOrd="0" presId="urn:microsoft.com/office/officeart/2005/8/layout/hierarchy2"/>
    <dgm:cxn modelId="{F3AD768E-08CA-4A02-9B2F-AA2F386586D2}" type="presParOf" srcId="{5E4050C8-39E9-420A-9FDA-79237E425430}" destId="{4A16DB3E-9A42-442B-9245-BBBD84477B26}" srcOrd="3" destOrd="0" presId="urn:microsoft.com/office/officeart/2005/8/layout/hierarchy2"/>
    <dgm:cxn modelId="{B5BDCA55-3812-489C-AD75-56CE74603E2C}" type="presParOf" srcId="{4A16DB3E-9A42-442B-9245-BBBD84477B26}" destId="{DACEDE11-8BC5-447D-B546-01CEE5AE0B59}" srcOrd="0" destOrd="0" presId="urn:microsoft.com/office/officeart/2005/8/layout/hierarchy2"/>
    <dgm:cxn modelId="{78FD3F0C-7B6D-4B5B-AEAE-81982EDA9231}" type="presParOf" srcId="{4A16DB3E-9A42-442B-9245-BBBD84477B26}" destId="{E1025AA5-E94E-4758-88A4-831A138A4F96}" srcOrd="1" destOrd="0" presId="urn:microsoft.com/office/officeart/2005/8/layout/hierarchy2"/>
    <dgm:cxn modelId="{F35C2452-C6DF-47FA-BA96-826E8F2A98EC}" type="presParOf" srcId="{1304DF51-E4B9-4120-88D4-5A81848DCF37}" destId="{A0FF8AFE-515D-4114-9A73-BBDE3FC1E822}" srcOrd="2" destOrd="0" presId="urn:microsoft.com/office/officeart/2005/8/layout/hierarchy2"/>
    <dgm:cxn modelId="{778B597D-8ACD-4292-967B-18AC0DEC1C80}" type="presParOf" srcId="{A0FF8AFE-515D-4114-9A73-BBDE3FC1E822}" destId="{623DD452-62F8-4DC2-B6B2-EA20305536CB}" srcOrd="0" destOrd="0" presId="urn:microsoft.com/office/officeart/2005/8/layout/hierarchy2"/>
    <dgm:cxn modelId="{A6144091-B58A-4B4D-A69D-C34E8A256982}" type="presParOf" srcId="{1304DF51-E4B9-4120-88D4-5A81848DCF37}" destId="{E02F76C8-5B1F-49C4-9C5A-58369D27A444}" srcOrd="3" destOrd="0" presId="urn:microsoft.com/office/officeart/2005/8/layout/hierarchy2"/>
    <dgm:cxn modelId="{5F8F7A18-0092-45BE-A472-6997C980A0EA}" type="presParOf" srcId="{E02F76C8-5B1F-49C4-9C5A-58369D27A444}" destId="{82FBCA52-B597-4726-BF5F-A8C45AF3F73C}" srcOrd="0" destOrd="0" presId="urn:microsoft.com/office/officeart/2005/8/layout/hierarchy2"/>
    <dgm:cxn modelId="{8FB650D8-86B2-482D-85C2-19A88F213107}" type="presParOf" srcId="{E02F76C8-5B1F-49C4-9C5A-58369D27A444}" destId="{42846819-875F-4686-A96D-D8B1AB461B07}" srcOrd="1" destOrd="0" presId="urn:microsoft.com/office/officeart/2005/8/layout/hierarchy2"/>
    <dgm:cxn modelId="{6EFE9FF1-1709-4500-BCDF-65657468717D}" type="presParOf" srcId="{6EFA9666-8B31-4BCF-A467-B35A28C57AAB}" destId="{75854EC6-2245-4DDD-AAB4-1CA4AD3E7AF0}" srcOrd="2" destOrd="0" presId="urn:microsoft.com/office/officeart/2005/8/layout/hierarchy2"/>
    <dgm:cxn modelId="{69A6B94D-07F5-422B-BB3F-F18987E5111F}" type="presParOf" srcId="{75854EC6-2245-4DDD-AAB4-1CA4AD3E7AF0}" destId="{0172B1A2-FA81-4DF5-925E-1889099CAE96}" srcOrd="0" destOrd="0" presId="urn:microsoft.com/office/officeart/2005/8/layout/hierarchy2"/>
    <dgm:cxn modelId="{9BFBFF44-FE5B-4E68-871F-D0354548FE4B}" type="presParOf" srcId="{6EFA9666-8B31-4BCF-A467-B35A28C57AAB}" destId="{8D8BAFD0-F59E-41FE-A465-F1209EDA12B3}" srcOrd="3" destOrd="0" presId="urn:microsoft.com/office/officeart/2005/8/layout/hierarchy2"/>
    <dgm:cxn modelId="{ED57B1B5-D24D-4A49-B613-4081256F548F}" type="presParOf" srcId="{8D8BAFD0-F59E-41FE-A465-F1209EDA12B3}" destId="{DA661E53-20FE-4CF4-B8C5-5B0A4D6F192C}" srcOrd="0" destOrd="0" presId="urn:microsoft.com/office/officeart/2005/8/layout/hierarchy2"/>
    <dgm:cxn modelId="{1A9C1CE7-8136-42B4-8CB6-1405D8E50B20}" type="presParOf" srcId="{8D8BAFD0-F59E-41FE-A465-F1209EDA12B3}" destId="{3FCC3DD6-CBFF-4A75-8810-719CF0306C47}" srcOrd="1" destOrd="0" presId="urn:microsoft.com/office/officeart/2005/8/layout/hierarchy2"/>
    <dgm:cxn modelId="{C54B9584-FF1B-4A6D-96EA-872846E7F480}" type="presParOf" srcId="{8D57D8EC-C5B0-4041-9EE9-1BDF9633FBFB}" destId="{A17C43B4-D4C3-4CE2-BD2E-BEEE4EF4DCF1}" srcOrd="2" destOrd="0" presId="urn:microsoft.com/office/officeart/2005/8/layout/hierarchy2"/>
    <dgm:cxn modelId="{EEDFFA83-1C2B-4A11-AEB7-4F671CD42176}" type="presParOf" srcId="{A17C43B4-D4C3-4CE2-BD2E-BEEE4EF4DCF1}" destId="{341A931A-8B2C-4A7B-8F90-73C0333BBE14}" srcOrd="0" destOrd="0" presId="urn:microsoft.com/office/officeart/2005/8/layout/hierarchy2"/>
    <dgm:cxn modelId="{06ADA4C3-A4EC-4A35-9F84-1AF3D35DBB4A}" type="presParOf" srcId="{8D57D8EC-C5B0-4041-9EE9-1BDF9633FBFB}" destId="{1253703F-9568-4E37-8B11-6AAE31842368}" srcOrd="3" destOrd="0" presId="urn:microsoft.com/office/officeart/2005/8/layout/hierarchy2"/>
    <dgm:cxn modelId="{5DEE6F4A-E3B8-4226-96DE-72411DD2F94B}" type="presParOf" srcId="{1253703F-9568-4E37-8B11-6AAE31842368}" destId="{BDE50B1F-6CA6-4E50-A525-2EBAB00C8166}" srcOrd="0" destOrd="0" presId="urn:microsoft.com/office/officeart/2005/8/layout/hierarchy2"/>
    <dgm:cxn modelId="{12EDB7DB-EB5E-4206-8E4D-49FBE4BA7D1E}" type="presParOf" srcId="{1253703F-9568-4E37-8B11-6AAE31842368}" destId="{A4D9576C-BBB2-4B2D-B1DF-F9B7040188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63DC483-6B2E-4D43-A3CB-88B404F8D6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B700B-08D3-4F0E-8FA6-05188152A39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fib(6) </a:t>
          </a:r>
          <a:endParaRPr lang="en-US" dirty="0"/>
        </a:p>
      </dgm:t>
    </dgm:pt>
    <dgm:pt modelId="{05067B9E-07A1-4E8E-BC9E-E86916271B2A}" type="parTrans" cxnId="{EFECF830-7A5E-461B-A9E5-6DD6F6AD3EA5}">
      <dgm:prSet/>
      <dgm:spPr/>
      <dgm:t>
        <a:bodyPr/>
        <a:lstStyle/>
        <a:p>
          <a:endParaRPr lang="en-US"/>
        </a:p>
      </dgm:t>
    </dgm:pt>
    <dgm:pt modelId="{2A667B7E-FBDE-40DF-8E15-FA8FD47884D1}" type="sibTrans" cxnId="{EFECF830-7A5E-461B-A9E5-6DD6F6AD3EA5}">
      <dgm:prSet/>
      <dgm:spPr/>
      <dgm:t>
        <a:bodyPr/>
        <a:lstStyle/>
        <a:p>
          <a:endParaRPr lang="en-US"/>
        </a:p>
      </dgm:t>
    </dgm:pt>
    <dgm:pt modelId="{26B82F6F-32E9-42F2-9704-899DF8E48E3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fib(5)</a:t>
          </a:r>
          <a:endParaRPr lang="en-US" dirty="0"/>
        </a:p>
      </dgm:t>
    </dgm:pt>
    <dgm:pt modelId="{12C275C4-FA72-4D16-9EF2-2ED5B718DA83}" type="parTrans" cxnId="{AF7FF766-7480-4413-80E4-9BB0BFA0E051}">
      <dgm:prSet/>
      <dgm:spPr/>
      <dgm:t>
        <a:bodyPr/>
        <a:lstStyle/>
        <a:p>
          <a:endParaRPr lang="en-US"/>
        </a:p>
      </dgm:t>
    </dgm:pt>
    <dgm:pt modelId="{52824597-6AFB-4F97-88F7-31A167EFD134}" type="sibTrans" cxnId="{AF7FF766-7480-4413-80E4-9BB0BFA0E051}">
      <dgm:prSet/>
      <dgm:spPr/>
      <dgm:t>
        <a:bodyPr/>
        <a:lstStyle/>
        <a:p>
          <a:endParaRPr lang="en-US"/>
        </a:p>
      </dgm:t>
    </dgm:pt>
    <dgm:pt modelId="{CA477BF0-3D21-4CA7-881C-3872752F2C4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fib(4) </a:t>
          </a:r>
          <a:endParaRPr lang="en-US" dirty="0"/>
        </a:p>
      </dgm:t>
    </dgm:pt>
    <dgm:pt modelId="{EC14112B-FE60-48A6-9EAE-2CAEAF8B15BD}" type="parTrans" cxnId="{598ABD35-EAD7-448C-94F9-42B75AEE8B88}">
      <dgm:prSet/>
      <dgm:spPr/>
      <dgm:t>
        <a:bodyPr/>
        <a:lstStyle/>
        <a:p>
          <a:endParaRPr lang="en-US"/>
        </a:p>
      </dgm:t>
    </dgm:pt>
    <dgm:pt modelId="{000B0F56-EFD4-4474-8DC4-0F4BFDD84CB1}" type="sibTrans" cxnId="{598ABD35-EAD7-448C-94F9-42B75AEE8B88}">
      <dgm:prSet/>
      <dgm:spPr/>
      <dgm:t>
        <a:bodyPr/>
        <a:lstStyle/>
        <a:p>
          <a:endParaRPr lang="en-US"/>
        </a:p>
      </dgm:t>
    </dgm:pt>
    <dgm:pt modelId="{EDA303E6-D15E-42F7-8E3E-68046823820F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C5B40B3-FF6C-413A-AB4F-9EE3F98B7EDB}" type="parTrans" cxnId="{8B15B58B-0B21-4FA8-9B2F-82CB4B2FEF96}">
      <dgm:prSet/>
      <dgm:spPr/>
      <dgm:t>
        <a:bodyPr/>
        <a:lstStyle/>
        <a:p>
          <a:endParaRPr lang="en-US"/>
        </a:p>
      </dgm:t>
    </dgm:pt>
    <dgm:pt modelId="{C1952745-072D-40EB-B798-948CD708032E}" type="sibTrans" cxnId="{8B15B58B-0B21-4FA8-9B2F-82CB4B2FEF96}">
      <dgm:prSet/>
      <dgm:spPr/>
      <dgm:t>
        <a:bodyPr/>
        <a:lstStyle/>
        <a:p>
          <a:endParaRPr lang="en-US"/>
        </a:p>
      </dgm:t>
    </dgm:pt>
    <dgm:pt modelId="{FB2A4781-E242-4240-B3E4-CA5AD3AE9089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fib(4)</a:t>
          </a:r>
          <a:endParaRPr lang="en-US" dirty="0"/>
        </a:p>
      </dgm:t>
    </dgm:pt>
    <dgm:pt modelId="{DA45C02D-6711-4324-BE3E-663FD82B7CA7}" type="parTrans" cxnId="{CAF69095-8F01-4B5E-A2A0-18C6ADAA93AC}">
      <dgm:prSet/>
      <dgm:spPr/>
      <dgm:t>
        <a:bodyPr/>
        <a:lstStyle/>
        <a:p>
          <a:endParaRPr lang="en-US"/>
        </a:p>
      </dgm:t>
    </dgm:pt>
    <dgm:pt modelId="{280E922A-8DC1-4BF9-B63F-97728EE2BACB}" type="sibTrans" cxnId="{CAF69095-8F01-4B5E-A2A0-18C6ADAA93AC}">
      <dgm:prSet/>
      <dgm:spPr/>
      <dgm:t>
        <a:bodyPr/>
        <a:lstStyle/>
        <a:p>
          <a:endParaRPr lang="en-US"/>
        </a:p>
      </dgm:t>
    </dgm:pt>
    <dgm:pt modelId="{12E09337-EECD-4649-8F4C-5FFFF908A2F1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33FC866-BFC4-47FD-81FC-6CD195D9EC31}" type="parTrans" cxnId="{EC3BA4D9-4126-4D3B-955A-4770A9050317}">
      <dgm:prSet/>
      <dgm:spPr/>
      <dgm:t>
        <a:bodyPr/>
        <a:lstStyle/>
        <a:p>
          <a:endParaRPr lang="en-US"/>
        </a:p>
      </dgm:t>
    </dgm:pt>
    <dgm:pt modelId="{66A6CB38-44F2-44A5-BDC9-0F8075E9EF59}" type="sibTrans" cxnId="{EC3BA4D9-4126-4D3B-955A-4770A9050317}">
      <dgm:prSet/>
      <dgm:spPr/>
      <dgm:t>
        <a:bodyPr/>
        <a:lstStyle/>
        <a:p>
          <a:endParaRPr lang="en-US"/>
        </a:p>
      </dgm:t>
    </dgm:pt>
    <dgm:pt modelId="{FA899ECF-9AC9-4985-8186-7C72D9B7B19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39C8AA02-D2FF-4D2C-B098-3CA09E4A24DA}" type="parTrans" cxnId="{0D6EACFD-CD50-42F6-882B-3F29CB8B92E0}">
      <dgm:prSet/>
      <dgm:spPr/>
      <dgm:t>
        <a:bodyPr/>
        <a:lstStyle/>
        <a:p>
          <a:endParaRPr lang="en-US"/>
        </a:p>
      </dgm:t>
    </dgm:pt>
    <dgm:pt modelId="{289035B0-626E-44A0-9D8E-7F802AE82161}" type="sibTrans" cxnId="{0D6EACFD-CD50-42F6-882B-3F29CB8B92E0}">
      <dgm:prSet/>
      <dgm:spPr/>
      <dgm:t>
        <a:bodyPr/>
        <a:lstStyle/>
        <a:p>
          <a:endParaRPr lang="en-US"/>
        </a:p>
      </dgm:t>
    </dgm:pt>
    <dgm:pt modelId="{FE27B357-3BD6-4B11-9C1B-9535786DC1F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fib(2) </a:t>
          </a:r>
          <a:endParaRPr lang="en-US" dirty="0"/>
        </a:p>
      </dgm:t>
    </dgm:pt>
    <dgm:pt modelId="{65A9A37A-B870-4E0D-8A42-F13ACAE38CB3}" type="parTrans" cxnId="{945088E7-C45F-4070-A05C-2799149D4B19}">
      <dgm:prSet/>
      <dgm:spPr/>
      <dgm:t>
        <a:bodyPr/>
        <a:lstStyle/>
        <a:p>
          <a:endParaRPr lang="en-US"/>
        </a:p>
      </dgm:t>
    </dgm:pt>
    <dgm:pt modelId="{C5425F11-76CD-4A7D-855F-78C2F0F8AF1A}" type="sibTrans" cxnId="{945088E7-C45F-4070-A05C-2799149D4B19}">
      <dgm:prSet/>
      <dgm:spPr/>
      <dgm:t>
        <a:bodyPr/>
        <a:lstStyle/>
        <a:p>
          <a:endParaRPr lang="en-US"/>
        </a:p>
      </dgm:t>
    </dgm:pt>
    <dgm:pt modelId="{9B156899-B2BB-4EC8-8287-604FCEB6187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2D5A8D93-4A00-419F-9B32-975279C05180}" type="parTrans" cxnId="{E8B72520-C090-4512-A1B6-1CDA6CD2D8DF}">
      <dgm:prSet/>
      <dgm:spPr/>
      <dgm:t>
        <a:bodyPr/>
        <a:lstStyle/>
        <a:p>
          <a:endParaRPr lang="en-US"/>
        </a:p>
      </dgm:t>
    </dgm:pt>
    <dgm:pt modelId="{E4CB8A7B-2EAF-41EC-BF0F-F00AAB339F6C}" type="sibTrans" cxnId="{E8B72520-C090-4512-A1B6-1CDA6CD2D8DF}">
      <dgm:prSet/>
      <dgm:spPr/>
      <dgm:t>
        <a:bodyPr/>
        <a:lstStyle/>
        <a:p>
          <a:endParaRPr lang="en-US"/>
        </a:p>
      </dgm:t>
    </dgm:pt>
    <dgm:pt modelId="{0CFCBEEC-C86D-49DD-BA80-938925CE479A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4BB34CA8-8BBF-4D6D-A740-112521356ED3}" type="parTrans" cxnId="{635C0D63-3070-4C05-886A-46BA13074A4E}">
      <dgm:prSet/>
      <dgm:spPr/>
      <dgm:t>
        <a:bodyPr/>
        <a:lstStyle/>
        <a:p>
          <a:endParaRPr lang="en-US"/>
        </a:p>
      </dgm:t>
    </dgm:pt>
    <dgm:pt modelId="{3AD9BF7F-60EB-4C81-BEB6-7BB52A1D38B6}" type="sibTrans" cxnId="{635C0D63-3070-4C05-886A-46BA13074A4E}">
      <dgm:prSet/>
      <dgm:spPr/>
      <dgm:t>
        <a:bodyPr/>
        <a:lstStyle/>
        <a:p>
          <a:endParaRPr lang="en-US"/>
        </a:p>
      </dgm:t>
    </dgm:pt>
    <dgm:pt modelId="{666DD816-68AE-4FCE-80A8-B26FFACE09CF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0BCB4E68-9FC9-4BF5-85FF-90A0197D67D0}" type="parTrans" cxnId="{C5C83621-B4E7-408A-9717-A19D1AF5FD5D}">
      <dgm:prSet/>
      <dgm:spPr/>
      <dgm:t>
        <a:bodyPr/>
        <a:lstStyle/>
        <a:p>
          <a:endParaRPr lang="en-US"/>
        </a:p>
      </dgm:t>
    </dgm:pt>
    <dgm:pt modelId="{CCEA2C82-C8DC-44A7-A2FC-C5E344BD827B}" type="sibTrans" cxnId="{C5C83621-B4E7-408A-9717-A19D1AF5FD5D}">
      <dgm:prSet/>
      <dgm:spPr/>
      <dgm:t>
        <a:bodyPr/>
        <a:lstStyle/>
        <a:p>
          <a:endParaRPr lang="en-US"/>
        </a:p>
      </dgm:t>
    </dgm:pt>
    <dgm:pt modelId="{A5D37594-C99A-4B9B-8606-FC847BEDA754}" type="pres">
      <dgm:prSet presAssocID="{763DC483-6B2E-4D43-A3CB-88B404F8D6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AE2CC-F74A-415B-B041-72A26302911A}" type="pres">
      <dgm:prSet presAssocID="{5E2B700B-08D3-4F0E-8FA6-05188152A394}" presName="root1" presStyleCnt="0"/>
      <dgm:spPr/>
    </dgm:pt>
    <dgm:pt modelId="{2115AB96-3FFD-4A6B-9CDE-374E434A192E}" type="pres">
      <dgm:prSet presAssocID="{5E2B700B-08D3-4F0E-8FA6-05188152A3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7D8EC-C5B0-4041-9EE9-1BDF9633FBFB}" type="pres">
      <dgm:prSet presAssocID="{5E2B700B-08D3-4F0E-8FA6-05188152A394}" presName="level2hierChild" presStyleCnt="0"/>
      <dgm:spPr/>
    </dgm:pt>
    <dgm:pt modelId="{9D9E6EA7-711D-454D-8090-AE30CF6E6C73}" type="pres">
      <dgm:prSet presAssocID="{12C275C4-FA72-4D16-9EF2-2ED5B718DA8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A0B360F-E6DC-4C69-BBBB-A77FD89AEFE9}" type="pres">
      <dgm:prSet presAssocID="{12C275C4-FA72-4D16-9EF2-2ED5B718DA8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616CC00-7E6E-42BD-ADE2-C2EFF59C7E62}" type="pres">
      <dgm:prSet presAssocID="{26B82F6F-32E9-42F2-9704-899DF8E48E35}" presName="root2" presStyleCnt="0"/>
      <dgm:spPr/>
    </dgm:pt>
    <dgm:pt modelId="{261B42B2-C04D-42F9-8DCC-90907D1BF3C6}" type="pres">
      <dgm:prSet presAssocID="{26B82F6F-32E9-42F2-9704-899DF8E48E3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A9666-8B31-4BCF-A467-B35A28C57AAB}" type="pres">
      <dgm:prSet presAssocID="{26B82F6F-32E9-42F2-9704-899DF8E48E35}" presName="level3hierChild" presStyleCnt="0"/>
      <dgm:spPr/>
    </dgm:pt>
    <dgm:pt modelId="{20EAB113-2FDA-4080-8626-1BB6AC009CB4}" type="pres">
      <dgm:prSet presAssocID="{EC14112B-FE60-48A6-9EAE-2CAEAF8B15BD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D80049B0-2A94-451F-B850-14B0D81AB8D5}" type="pres">
      <dgm:prSet presAssocID="{EC14112B-FE60-48A6-9EAE-2CAEAF8B15BD}" presName="connTx" presStyleLbl="parChTrans1D3" presStyleIdx="0" presStyleCnt="2"/>
      <dgm:spPr/>
      <dgm:t>
        <a:bodyPr/>
        <a:lstStyle/>
        <a:p>
          <a:endParaRPr lang="en-US"/>
        </a:p>
      </dgm:t>
    </dgm:pt>
    <dgm:pt modelId="{08693989-6A64-4096-8B01-78CFCCB39147}" type="pres">
      <dgm:prSet presAssocID="{CA477BF0-3D21-4CA7-881C-3872752F2C46}" presName="root2" presStyleCnt="0"/>
      <dgm:spPr/>
    </dgm:pt>
    <dgm:pt modelId="{F168CA83-BAED-4353-828B-122FBC5C36CA}" type="pres">
      <dgm:prSet presAssocID="{CA477BF0-3D21-4CA7-881C-3872752F2C4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4DF51-E4B9-4120-88D4-5A81848DCF37}" type="pres">
      <dgm:prSet presAssocID="{CA477BF0-3D21-4CA7-881C-3872752F2C46}" presName="level3hierChild" presStyleCnt="0"/>
      <dgm:spPr/>
    </dgm:pt>
    <dgm:pt modelId="{2C1CCA1A-2CBD-4E7D-81A9-DA592784A766}" type="pres">
      <dgm:prSet presAssocID="{433FC866-BFC4-47FD-81FC-6CD195D9EC31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0A2B8F2B-7A2F-4F21-8B99-F3DC84AB2A36}" type="pres">
      <dgm:prSet presAssocID="{433FC866-BFC4-47FD-81FC-6CD195D9EC31}" presName="connTx" presStyleLbl="parChTrans1D4" presStyleIdx="0" presStyleCnt="6"/>
      <dgm:spPr/>
      <dgm:t>
        <a:bodyPr/>
        <a:lstStyle/>
        <a:p>
          <a:endParaRPr lang="en-US"/>
        </a:p>
      </dgm:t>
    </dgm:pt>
    <dgm:pt modelId="{2AE5C548-13F2-4578-8FCF-890675747100}" type="pres">
      <dgm:prSet presAssocID="{12E09337-EECD-4649-8F4C-5FFFF908A2F1}" presName="root2" presStyleCnt="0"/>
      <dgm:spPr/>
    </dgm:pt>
    <dgm:pt modelId="{2444CE69-225F-4ECC-BFA7-84468081333F}" type="pres">
      <dgm:prSet presAssocID="{12E09337-EECD-4649-8F4C-5FFFF908A2F1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050C8-39E9-420A-9FDA-79237E425430}" type="pres">
      <dgm:prSet presAssocID="{12E09337-EECD-4649-8F4C-5FFFF908A2F1}" presName="level3hierChild" presStyleCnt="0"/>
      <dgm:spPr/>
    </dgm:pt>
    <dgm:pt modelId="{68D028BC-AF4E-49D6-B218-62C5380E71DB}" type="pres">
      <dgm:prSet presAssocID="{65A9A37A-B870-4E0D-8A42-F13ACAE38CB3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04CC5EC3-6C93-40C6-AD1A-9884117FBC5F}" type="pres">
      <dgm:prSet presAssocID="{65A9A37A-B870-4E0D-8A42-F13ACAE38CB3}" presName="connTx" presStyleLbl="parChTrans1D4" presStyleIdx="1" presStyleCnt="6"/>
      <dgm:spPr/>
      <dgm:t>
        <a:bodyPr/>
        <a:lstStyle/>
        <a:p>
          <a:endParaRPr lang="en-US"/>
        </a:p>
      </dgm:t>
    </dgm:pt>
    <dgm:pt modelId="{C9F31F8C-7D9B-4BE4-A33B-D9D7D36E2EB4}" type="pres">
      <dgm:prSet presAssocID="{FE27B357-3BD6-4B11-9C1B-9535786DC1F8}" presName="root2" presStyleCnt="0"/>
      <dgm:spPr/>
    </dgm:pt>
    <dgm:pt modelId="{31DEB985-32F6-4354-9769-0257FC233F7D}" type="pres">
      <dgm:prSet presAssocID="{FE27B357-3BD6-4B11-9C1B-9535786DC1F8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C6998E-BB94-4FE7-AAB6-3203E85EDF4C}" type="pres">
      <dgm:prSet presAssocID="{FE27B357-3BD6-4B11-9C1B-9535786DC1F8}" presName="level3hierChild" presStyleCnt="0"/>
      <dgm:spPr/>
    </dgm:pt>
    <dgm:pt modelId="{6C4FDFC6-4BD1-40FA-8D55-4B2A2638BC64}" type="pres">
      <dgm:prSet presAssocID="{4BB34CA8-8BBF-4D6D-A740-112521356ED3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36C3B8D8-832A-40CE-9E06-B8E75DFC6977}" type="pres">
      <dgm:prSet presAssocID="{4BB34CA8-8BBF-4D6D-A740-112521356ED3}" presName="connTx" presStyleLbl="parChTrans1D4" presStyleIdx="2" presStyleCnt="6"/>
      <dgm:spPr/>
      <dgm:t>
        <a:bodyPr/>
        <a:lstStyle/>
        <a:p>
          <a:endParaRPr lang="en-US"/>
        </a:p>
      </dgm:t>
    </dgm:pt>
    <dgm:pt modelId="{0ACAC550-BAD9-4426-9F48-5DD1DFB1241A}" type="pres">
      <dgm:prSet presAssocID="{0CFCBEEC-C86D-49DD-BA80-938925CE479A}" presName="root2" presStyleCnt="0"/>
      <dgm:spPr/>
    </dgm:pt>
    <dgm:pt modelId="{3C2ADD41-BE7E-4CBF-A4F6-356552787949}" type="pres">
      <dgm:prSet presAssocID="{0CFCBEEC-C86D-49DD-BA80-938925CE479A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69A62F-8C85-483B-9F60-2EA811B0896F}" type="pres">
      <dgm:prSet presAssocID="{0CFCBEEC-C86D-49DD-BA80-938925CE479A}" presName="level3hierChild" presStyleCnt="0"/>
      <dgm:spPr/>
    </dgm:pt>
    <dgm:pt modelId="{0ED57830-FE50-497D-A58C-301956E0B5D4}" type="pres">
      <dgm:prSet presAssocID="{0BCB4E68-9FC9-4BF5-85FF-90A0197D67D0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49835CD0-73E8-498D-98D5-51059100862D}" type="pres">
      <dgm:prSet presAssocID="{0BCB4E68-9FC9-4BF5-85FF-90A0197D67D0}" presName="connTx" presStyleLbl="parChTrans1D4" presStyleIdx="3" presStyleCnt="6"/>
      <dgm:spPr/>
      <dgm:t>
        <a:bodyPr/>
        <a:lstStyle/>
        <a:p>
          <a:endParaRPr lang="en-US"/>
        </a:p>
      </dgm:t>
    </dgm:pt>
    <dgm:pt modelId="{BB4197F4-0A8B-4566-B167-E334FE3A75C4}" type="pres">
      <dgm:prSet presAssocID="{666DD816-68AE-4FCE-80A8-B26FFACE09CF}" presName="root2" presStyleCnt="0"/>
      <dgm:spPr/>
    </dgm:pt>
    <dgm:pt modelId="{70021AED-508E-4903-A6E1-5135E9602BEA}" type="pres">
      <dgm:prSet presAssocID="{666DD816-68AE-4FCE-80A8-B26FFACE09CF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FEF9CD-8515-45C4-B44C-1E452866F931}" type="pres">
      <dgm:prSet presAssocID="{666DD816-68AE-4FCE-80A8-B26FFACE09CF}" presName="level3hierChild" presStyleCnt="0"/>
      <dgm:spPr/>
    </dgm:pt>
    <dgm:pt modelId="{44AED608-08F4-4017-91F6-271299BFB7D2}" type="pres">
      <dgm:prSet presAssocID="{2D5A8D93-4A00-419F-9B32-975279C05180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66D0F940-55F0-42E6-B7E1-2CBB5DC5C24F}" type="pres">
      <dgm:prSet presAssocID="{2D5A8D93-4A00-419F-9B32-975279C05180}" presName="connTx" presStyleLbl="parChTrans1D4" presStyleIdx="4" presStyleCnt="6"/>
      <dgm:spPr/>
      <dgm:t>
        <a:bodyPr/>
        <a:lstStyle/>
        <a:p>
          <a:endParaRPr lang="en-US"/>
        </a:p>
      </dgm:t>
    </dgm:pt>
    <dgm:pt modelId="{4A16DB3E-9A42-442B-9245-BBBD84477B26}" type="pres">
      <dgm:prSet presAssocID="{9B156899-B2BB-4EC8-8287-604FCEB61876}" presName="root2" presStyleCnt="0"/>
      <dgm:spPr/>
    </dgm:pt>
    <dgm:pt modelId="{DACEDE11-8BC5-447D-B546-01CEE5AE0B59}" type="pres">
      <dgm:prSet presAssocID="{9B156899-B2BB-4EC8-8287-604FCEB61876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025AA5-E94E-4758-88A4-831A138A4F96}" type="pres">
      <dgm:prSet presAssocID="{9B156899-B2BB-4EC8-8287-604FCEB61876}" presName="level3hierChild" presStyleCnt="0"/>
      <dgm:spPr/>
    </dgm:pt>
    <dgm:pt modelId="{A0FF8AFE-515D-4114-9A73-BBDE3FC1E822}" type="pres">
      <dgm:prSet presAssocID="{39C8AA02-D2FF-4D2C-B098-3CA09E4A24DA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623DD452-62F8-4DC2-B6B2-EA20305536CB}" type="pres">
      <dgm:prSet presAssocID="{39C8AA02-D2FF-4D2C-B098-3CA09E4A24DA}" presName="connTx" presStyleLbl="parChTrans1D4" presStyleIdx="5" presStyleCnt="6"/>
      <dgm:spPr/>
      <dgm:t>
        <a:bodyPr/>
        <a:lstStyle/>
        <a:p>
          <a:endParaRPr lang="en-US"/>
        </a:p>
      </dgm:t>
    </dgm:pt>
    <dgm:pt modelId="{E02F76C8-5B1F-49C4-9C5A-58369D27A444}" type="pres">
      <dgm:prSet presAssocID="{FA899ECF-9AC9-4985-8186-7C72D9B7B196}" presName="root2" presStyleCnt="0"/>
      <dgm:spPr/>
    </dgm:pt>
    <dgm:pt modelId="{82FBCA52-B597-4726-BF5F-A8C45AF3F73C}" type="pres">
      <dgm:prSet presAssocID="{FA899ECF-9AC9-4985-8186-7C72D9B7B196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46819-875F-4686-A96D-D8B1AB461B07}" type="pres">
      <dgm:prSet presAssocID="{FA899ECF-9AC9-4985-8186-7C72D9B7B196}" presName="level3hierChild" presStyleCnt="0"/>
      <dgm:spPr/>
    </dgm:pt>
    <dgm:pt modelId="{75854EC6-2245-4DDD-AAB4-1CA4AD3E7AF0}" type="pres">
      <dgm:prSet presAssocID="{4C5B40B3-FF6C-413A-AB4F-9EE3F98B7ED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0172B1A2-FA81-4DF5-925E-1889099CAE96}" type="pres">
      <dgm:prSet presAssocID="{4C5B40B3-FF6C-413A-AB4F-9EE3F98B7ED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D8BAFD0-F59E-41FE-A465-F1209EDA12B3}" type="pres">
      <dgm:prSet presAssocID="{EDA303E6-D15E-42F7-8E3E-68046823820F}" presName="root2" presStyleCnt="0"/>
      <dgm:spPr/>
    </dgm:pt>
    <dgm:pt modelId="{DA661E53-20FE-4CF4-B8C5-5B0A4D6F192C}" type="pres">
      <dgm:prSet presAssocID="{EDA303E6-D15E-42F7-8E3E-68046823820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CC3DD6-CBFF-4A75-8810-719CF0306C47}" type="pres">
      <dgm:prSet presAssocID="{EDA303E6-D15E-42F7-8E3E-68046823820F}" presName="level3hierChild" presStyleCnt="0"/>
      <dgm:spPr/>
    </dgm:pt>
    <dgm:pt modelId="{A17C43B4-D4C3-4CE2-BD2E-BEEE4EF4DCF1}" type="pres">
      <dgm:prSet presAssocID="{DA45C02D-6711-4324-BE3E-663FD82B7CA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41A931A-8B2C-4A7B-8F90-73C0333BBE14}" type="pres">
      <dgm:prSet presAssocID="{DA45C02D-6711-4324-BE3E-663FD82B7C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253703F-9568-4E37-8B11-6AAE31842368}" type="pres">
      <dgm:prSet presAssocID="{FB2A4781-E242-4240-B3E4-CA5AD3AE9089}" presName="root2" presStyleCnt="0"/>
      <dgm:spPr/>
    </dgm:pt>
    <dgm:pt modelId="{BDE50B1F-6CA6-4E50-A525-2EBAB00C8166}" type="pres">
      <dgm:prSet presAssocID="{FB2A4781-E242-4240-B3E4-CA5AD3AE908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9576C-BBB2-4B2D-B1DF-F9B70401887B}" type="pres">
      <dgm:prSet presAssocID="{FB2A4781-E242-4240-B3E4-CA5AD3AE9089}" presName="level3hierChild" presStyleCnt="0"/>
      <dgm:spPr/>
    </dgm:pt>
  </dgm:ptLst>
  <dgm:cxnLst>
    <dgm:cxn modelId="{D60F3DBF-B01B-4270-AAAA-F00DBFFCE497}" type="presOf" srcId="{4BB34CA8-8BBF-4D6D-A740-112521356ED3}" destId="{6C4FDFC6-4BD1-40FA-8D55-4B2A2638BC64}" srcOrd="0" destOrd="0" presId="urn:microsoft.com/office/officeart/2005/8/layout/hierarchy2"/>
    <dgm:cxn modelId="{208E4C02-02B0-4726-B1FB-41CCEBE60EFF}" type="presOf" srcId="{433FC866-BFC4-47FD-81FC-6CD195D9EC31}" destId="{0A2B8F2B-7A2F-4F21-8B99-F3DC84AB2A36}" srcOrd="1" destOrd="0" presId="urn:microsoft.com/office/officeart/2005/8/layout/hierarchy2"/>
    <dgm:cxn modelId="{352E4844-1921-4F6F-A628-27320D4C8F4A}" type="presOf" srcId="{39C8AA02-D2FF-4D2C-B098-3CA09E4A24DA}" destId="{623DD452-62F8-4DC2-B6B2-EA20305536CB}" srcOrd="1" destOrd="0" presId="urn:microsoft.com/office/officeart/2005/8/layout/hierarchy2"/>
    <dgm:cxn modelId="{62C39823-AB1C-4B86-BD30-8B73486B9173}" type="presOf" srcId="{433FC866-BFC4-47FD-81FC-6CD195D9EC31}" destId="{2C1CCA1A-2CBD-4E7D-81A9-DA592784A766}" srcOrd="0" destOrd="0" presId="urn:microsoft.com/office/officeart/2005/8/layout/hierarchy2"/>
    <dgm:cxn modelId="{C09305B9-8397-4E7F-BCF1-38995A01A2AE}" type="presOf" srcId="{0BCB4E68-9FC9-4BF5-85FF-90A0197D67D0}" destId="{0ED57830-FE50-497D-A58C-301956E0B5D4}" srcOrd="0" destOrd="0" presId="urn:microsoft.com/office/officeart/2005/8/layout/hierarchy2"/>
    <dgm:cxn modelId="{1FCB1C4A-40EF-466E-A330-B2080877A0D7}" type="presOf" srcId="{EDA303E6-D15E-42F7-8E3E-68046823820F}" destId="{DA661E53-20FE-4CF4-B8C5-5B0A4D6F192C}" srcOrd="0" destOrd="0" presId="urn:microsoft.com/office/officeart/2005/8/layout/hierarchy2"/>
    <dgm:cxn modelId="{429589BD-97ED-47CE-940D-AADA9F198DF6}" type="presOf" srcId="{DA45C02D-6711-4324-BE3E-663FD82B7CA7}" destId="{341A931A-8B2C-4A7B-8F90-73C0333BBE14}" srcOrd="1" destOrd="0" presId="urn:microsoft.com/office/officeart/2005/8/layout/hierarchy2"/>
    <dgm:cxn modelId="{EC3BA4D9-4126-4D3B-955A-4770A9050317}" srcId="{CA477BF0-3D21-4CA7-881C-3872752F2C46}" destId="{12E09337-EECD-4649-8F4C-5FFFF908A2F1}" srcOrd="0" destOrd="0" parTransId="{433FC866-BFC4-47FD-81FC-6CD195D9EC31}" sibTransId="{66A6CB38-44F2-44A5-BDC9-0F8075E9EF59}"/>
    <dgm:cxn modelId="{E8B98180-FA4D-4546-8D0E-AE3069B30ACA}" type="presOf" srcId="{4C5B40B3-FF6C-413A-AB4F-9EE3F98B7EDB}" destId="{75854EC6-2245-4DDD-AAB4-1CA4AD3E7AF0}" srcOrd="0" destOrd="0" presId="urn:microsoft.com/office/officeart/2005/8/layout/hierarchy2"/>
    <dgm:cxn modelId="{E8B72520-C090-4512-A1B6-1CDA6CD2D8DF}" srcId="{12E09337-EECD-4649-8F4C-5FFFF908A2F1}" destId="{9B156899-B2BB-4EC8-8287-604FCEB61876}" srcOrd="1" destOrd="0" parTransId="{2D5A8D93-4A00-419F-9B32-975279C05180}" sibTransId="{E4CB8A7B-2EAF-41EC-BF0F-F00AAB339F6C}"/>
    <dgm:cxn modelId="{8E9517F9-62A6-400A-87EB-4EEED8ABC5F3}" type="presOf" srcId="{9B156899-B2BB-4EC8-8287-604FCEB61876}" destId="{DACEDE11-8BC5-447D-B546-01CEE5AE0B59}" srcOrd="0" destOrd="0" presId="urn:microsoft.com/office/officeart/2005/8/layout/hierarchy2"/>
    <dgm:cxn modelId="{48D21370-ECCE-4FC1-82AB-43C7D78D908D}" type="presOf" srcId="{12C275C4-FA72-4D16-9EF2-2ED5B718DA83}" destId="{AA0B360F-E6DC-4C69-BBBB-A77FD89AEFE9}" srcOrd="1" destOrd="0" presId="urn:microsoft.com/office/officeart/2005/8/layout/hierarchy2"/>
    <dgm:cxn modelId="{C26D927A-6893-4B75-986E-7D8AFD817E6A}" type="presOf" srcId="{12C275C4-FA72-4D16-9EF2-2ED5B718DA83}" destId="{9D9E6EA7-711D-454D-8090-AE30CF6E6C73}" srcOrd="0" destOrd="0" presId="urn:microsoft.com/office/officeart/2005/8/layout/hierarchy2"/>
    <dgm:cxn modelId="{945088E7-C45F-4070-A05C-2799149D4B19}" srcId="{12E09337-EECD-4649-8F4C-5FFFF908A2F1}" destId="{FE27B357-3BD6-4B11-9C1B-9535786DC1F8}" srcOrd="0" destOrd="0" parTransId="{65A9A37A-B870-4E0D-8A42-F13ACAE38CB3}" sibTransId="{C5425F11-76CD-4A7D-855F-78C2F0F8AF1A}"/>
    <dgm:cxn modelId="{9982A6DA-2792-48FF-B536-A25D3B64CFE6}" type="presOf" srcId="{DA45C02D-6711-4324-BE3E-663FD82B7CA7}" destId="{A17C43B4-D4C3-4CE2-BD2E-BEEE4EF4DCF1}" srcOrd="0" destOrd="0" presId="urn:microsoft.com/office/officeart/2005/8/layout/hierarchy2"/>
    <dgm:cxn modelId="{EAE89F62-5041-46A7-AB2B-DF024F956C0D}" type="presOf" srcId="{65A9A37A-B870-4E0D-8A42-F13ACAE38CB3}" destId="{68D028BC-AF4E-49D6-B218-62C5380E71DB}" srcOrd="0" destOrd="0" presId="urn:microsoft.com/office/officeart/2005/8/layout/hierarchy2"/>
    <dgm:cxn modelId="{5185F0E9-CB55-4469-9C6F-F8AB8FDE14A5}" type="presOf" srcId="{4BB34CA8-8BBF-4D6D-A740-112521356ED3}" destId="{36C3B8D8-832A-40CE-9E06-B8E75DFC6977}" srcOrd="1" destOrd="0" presId="urn:microsoft.com/office/officeart/2005/8/layout/hierarchy2"/>
    <dgm:cxn modelId="{598ABD35-EAD7-448C-94F9-42B75AEE8B88}" srcId="{26B82F6F-32E9-42F2-9704-899DF8E48E35}" destId="{CA477BF0-3D21-4CA7-881C-3872752F2C46}" srcOrd="0" destOrd="0" parTransId="{EC14112B-FE60-48A6-9EAE-2CAEAF8B15BD}" sibTransId="{000B0F56-EFD4-4474-8DC4-0F4BFDD84CB1}"/>
    <dgm:cxn modelId="{4C302445-6A55-4ACB-A48F-4614212C754C}" type="presOf" srcId="{65A9A37A-B870-4E0D-8A42-F13ACAE38CB3}" destId="{04CC5EC3-6C93-40C6-AD1A-9884117FBC5F}" srcOrd="1" destOrd="0" presId="urn:microsoft.com/office/officeart/2005/8/layout/hierarchy2"/>
    <dgm:cxn modelId="{988524E2-90FB-4ABF-84C9-2106C8AC9180}" type="presOf" srcId="{2D5A8D93-4A00-419F-9B32-975279C05180}" destId="{44AED608-08F4-4017-91F6-271299BFB7D2}" srcOrd="0" destOrd="0" presId="urn:microsoft.com/office/officeart/2005/8/layout/hierarchy2"/>
    <dgm:cxn modelId="{3A3DB631-CB40-4A0B-9D84-E8903A457C72}" type="presOf" srcId="{0BCB4E68-9FC9-4BF5-85FF-90A0197D67D0}" destId="{49835CD0-73E8-498D-98D5-51059100862D}" srcOrd="1" destOrd="0" presId="urn:microsoft.com/office/officeart/2005/8/layout/hierarchy2"/>
    <dgm:cxn modelId="{A255DC0F-CF4C-477F-A228-4F7B18E89A77}" type="presOf" srcId="{FA899ECF-9AC9-4985-8186-7C72D9B7B196}" destId="{82FBCA52-B597-4726-BF5F-A8C45AF3F73C}" srcOrd="0" destOrd="0" presId="urn:microsoft.com/office/officeart/2005/8/layout/hierarchy2"/>
    <dgm:cxn modelId="{8B4EE4C8-639E-46AF-804B-35BA4AB94397}" type="presOf" srcId="{666DD816-68AE-4FCE-80A8-B26FFACE09CF}" destId="{70021AED-508E-4903-A6E1-5135E9602BEA}" srcOrd="0" destOrd="0" presId="urn:microsoft.com/office/officeart/2005/8/layout/hierarchy2"/>
    <dgm:cxn modelId="{635C0D63-3070-4C05-886A-46BA13074A4E}" srcId="{FE27B357-3BD6-4B11-9C1B-9535786DC1F8}" destId="{0CFCBEEC-C86D-49DD-BA80-938925CE479A}" srcOrd="0" destOrd="0" parTransId="{4BB34CA8-8BBF-4D6D-A740-112521356ED3}" sibTransId="{3AD9BF7F-60EB-4C81-BEB6-7BB52A1D38B6}"/>
    <dgm:cxn modelId="{9DE54539-715B-4833-AFE3-7D57C020A7CD}" type="presOf" srcId="{CA477BF0-3D21-4CA7-881C-3872752F2C46}" destId="{F168CA83-BAED-4353-828B-122FBC5C36CA}" srcOrd="0" destOrd="0" presId="urn:microsoft.com/office/officeart/2005/8/layout/hierarchy2"/>
    <dgm:cxn modelId="{76A83ED9-5150-4966-B90F-C95BC06C7F68}" type="presOf" srcId="{FB2A4781-E242-4240-B3E4-CA5AD3AE9089}" destId="{BDE50B1F-6CA6-4E50-A525-2EBAB00C8166}" srcOrd="0" destOrd="0" presId="urn:microsoft.com/office/officeart/2005/8/layout/hierarchy2"/>
    <dgm:cxn modelId="{CAF69095-8F01-4B5E-A2A0-18C6ADAA93AC}" srcId="{5E2B700B-08D3-4F0E-8FA6-05188152A394}" destId="{FB2A4781-E242-4240-B3E4-CA5AD3AE9089}" srcOrd="1" destOrd="0" parTransId="{DA45C02D-6711-4324-BE3E-663FD82B7CA7}" sibTransId="{280E922A-8DC1-4BF9-B63F-97728EE2BACB}"/>
    <dgm:cxn modelId="{D6E5B3D5-F764-4201-ABF8-58636E60A0C5}" type="presOf" srcId="{763DC483-6B2E-4D43-A3CB-88B404F8D64A}" destId="{A5D37594-C99A-4B9B-8606-FC847BEDA754}" srcOrd="0" destOrd="0" presId="urn:microsoft.com/office/officeart/2005/8/layout/hierarchy2"/>
    <dgm:cxn modelId="{FC19F9D9-76C8-4699-A549-5C99F1296AD1}" type="presOf" srcId="{EC14112B-FE60-48A6-9EAE-2CAEAF8B15BD}" destId="{D80049B0-2A94-451F-B850-14B0D81AB8D5}" srcOrd="1" destOrd="0" presId="urn:microsoft.com/office/officeart/2005/8/layout/hierarchy2"/>
    <dgm:cxn modelId="{B6EFAD45-F163-4AED-835A-6DE189D4BA3F}" type="presOf" srcId="{12E09337-EECD-4649-8F4C-5FFFF908A2F1}" destId="{2444CE69-225F-4ECC-BFA7-84468081333F}" srcOrd="0" destOrd="0" presId="urn:microsoft.com/office/officeart/2005/8/layout/hierarchy2"/>
    <dgm:cxn modelId="{AF7FF766-7480-4413-80E4-9BB0BFA0E051}" srcId="{5E2B700B-08D3-4F0E-8FA6-05188152A394}" destId="{26B82F6F-32E9-42F2-9704-899DF8E48E35}" srcOrd="0" destOrd="0" parTransId="{12C275C4-FA72-4D16-9EF2-2ED5B718DA83}" sibTransId="{52824597-6AFB-4F97-88F7-31A167EFD134}"/>
    <dgm:cxn modelId="{8483243A-F691-44C3-9506-C3A1BFCC0C98}" type="presOf" srcId="{26B82F6F-32E9-42F2-9704-899DF8E48E35}" destId="{261B42B2-C04D-42F9-8DCC-90907D1BF3C6}" srcOrd="0" destOrd="0" presId="urn:microsoft.com/office/officeart/2005/8/layout/hierarchy2"/>
    <dgm:cxn modelId="{AE27ED76-EBEF-4200-9D52-8EB62AE6B9DF}" type="presOf" srcId="{39C8AA02-D2FF-4D2C-B098-3CA09E4A24DA}" destId="{A0FF8AFE-515D-4114-9A73-BBDE3FC1E822}" srcOrd="0" destOrd="0" presId="urn:microsoft.com/office/officeart/2005/8/layout/hierarchy2"/>
    <dgm:cxn modelId="{0D6EACFD-CD50-42F6-882B-3F29CB8B92E0}" srcId="{CA477BF0-3D21-4CA7-881C-3872752F2C46}" destId="{FA899ECF-9AC9-4985-8186-7C72D9B7B196}" srcOrd="1" destOrd="0" parTransId="{39C8AA02-D2FF-4D2C-B098-3CA09E4A24DA}" sibTransId="{289035B0-626E-44A0-9D8E-7F802AE82161}"/>
    <dgm:cxn modelId="{8B15B58B-0B21-4FA8-9B2F-82CB4B2FEF96}" srcId="{26B82F6F-32E9-42F2-9704-899DF8E48E35}" destId="{EDA303E6-D15E-42F7-8E3E-68046823820F}" srcOrd="1" destOrd="0" parTransId="{4C5B40B3-FF6C-413A-AB4F-9EE3F98B7EDB}" sibTransId="{C1952745-072D-40EB-B798-948CD708032E}"/>
    <dgm:cxn modelId="{C5C83621-B4E7-408A-9717-A19D1AF5FD5D}" srcId="{FE27B357-3BD6-4B11-9C1B-9535786DC1F8}" destId="{666DD816-68AE-4FCE-80A8-B26FFACE09CF}" srcOrd="1" destOrd="0" parTransId="{0BCB4E68-9FC9-4BF5-85FF-90A0197D67D0}" sibTransId="{CCEA2C82-C8DC-44A7-A2FC-C5E344BD827B}"/>
    <dgm:cxn modelId="{08BBA694-9B5A-41C7-A4E8-963385B7567E}" type="presOf" srcId="{FE27B357-3BD6-4B11-9C1B-9535786DC1F8}" destId="{31DEB985-32F6-4354-9769-0257FC233F7D}" srcOrd="0" destOrd="0" presId="urn:microsoft.com/office/officeart/2005/8/layout/hierarchy2"/>
    <dgm:cxn modelId="{EFECF830-7A5E-461B-A9E5-6DD6F6AD3EA5}" srcId="{763DC483-6B2E-4D43-A3CB-88B404F8D64A}" destId="{5E2B700B-08D3-4F0E-8FA6-05188152A394}" srcOrd="0" destOrd="0" parTransId="{05067B9E-07A1-4E8E-BC9E-E86916271B2A}" sibTransId="{2A667B7E-FBDE-40DF-8E15-FA8FD47884D1}"/>
    <dgm:cxn modelId="{5E79262F-81D4-4DEF-AFC1-36AE26B0228E}" type="presOf" srcId="{2D5A8D93-4A00-419F-9B32-975279C05180}" destId="{66D0F940-55F0-42E6-B7E1-2CBB5DC5C24F}" srcOrd="1" destOrd="0" presId="urn:microsoft.com/office/officeart/2005/8/layout/hierarchy2"/>
    <dgm:cxn modelId="{29D0448A-1930-40DE-A166-11CA7D43E8D9}" type="presOf" srcId="{5E2B700B-08D3-4F0E-8FA6-05188152A394}" destId="{2115AB96-3FFD-4A6B-9CDE-374E434A192E}" srcOrd="0" destOrd="0" presId="urn:microsoft.com/office/officeart/2005/8/layout/hierarchy2"/>
    <dgm:cxn modelId="{8E4FEF8F-D240-4691-B53A-CB9C10255A1D}" type="presOf" srcId="{0CFCBEEC-C86D-49DD-BA80-938925CE479A}" destId="{3C2ADD41-BE7E-4CBF-A4F6-356552787949}" srcOrd="0" destOrd="0" presId="urn:microsoft.com/office/officeart/2005/8/layout/hierarchy2"/>
    <dgm:cxn modelId="{60A1058B-DE6A-461E-9F4E-D2A6E50BE808}" type="presOf" srcId="{EC14112B-FE60-48A6-9EAE-2CAEAF8B15BD}" destId="{20EAB113-2FDA-4080-8626-1BB6AC009CB4}" srcOrd="0" destOrd="0" presId="urn:microsoft.com/office/officeart/2005/8/layout/hierarchy2"/>
    <dgm:cxn modelId="{FE373782-9564-47DA-8641-E238CF2A3169}" type="presOf" srcId="{4C5B40B3-FF6C-413A-AB4F-9EE3F98B7EDB}" destId="{0172B1A2-FA81-4DF5-925E-1889099CAE96}" srcOrd="1" destOrd="0" presId="urn:microsoft.com/office/officeart/2005/8/layout/hierarchy2"/>
    <dgm:cxn modelId="{67927477-276E-4B58-8858-FF97BCDF8298}" type="presParOf" srcId="{A5D37594-C99A-4B9B-8606-FC847BEDA754}" destId="{948AE2CC-F74A-415B-B041-72A26302911A}" srcOrd="0" destOrd="0" presId="urn:microsoft.com/office/officeart/2005/8/layout/hierarchy2"/>
    <dgm:cxn modelId="{464AD2ED-ED1F-45EC-975F-47888B4813B3}" type="presParOf" srcId="{948AE2CC-F74A-415B-B041-72A26302911A}" destId="{2115AB96-3FFD-4A6B-9CDE-374E434A192E}" srcOrd="0" destOrd="0" presId="urn:microsoft.com/office/officeart/2005/8/layout/hierarchy2"/>
    <dgm:cxn modelId="{47B494FB-51D0-45C7-834F-05C1EEFD16D6}" type="presParOf" srcId="{948AE2CC-F74A-415B-B041-72A26302911A}" destId="{8D57D8EC-C5B0-4041-9EE9-1BDF9633FBFB}" srcOrd="1" destOrd="0" presId="urn:microsoft.com/office/officeart/2005/8/layout/hierarchy2"/>
    <dgm:cxn modelId="{1C1207B6-39AD-4AFF-8815-FF581846A787}" type="presParOf" srcId="{8D57D8EC-C5B0-4041-9EE9-1BDF9633FBFB}" destId="{9D9E6EA7-711D-454D-8090-AE30CF6E6C73}" srcOrd="0" destOrd="0" presId="urn:microsoft.com/office/officeart/2005/8/layout/hierarchy2"/>
    <dgm:cxn modelId="{90BB2F30-BE9F-464D-8059-9E4102032675}" type="presParOf" srcId="{9D9E6EA7-711D-454D-8090-AE30CF6E6C73}" destId="{AA0B360F-E6DC-4C69-BBBB-A77FD89AEFE9}" srcOrd="0" destOrd="0" presId="urn:microsoft.com/office/officeart/2005/8/layout/hierarchy2"/>
    <dgm:cxn modelId="{7206BF3F-5A98-423F-8884-288F547FE99D}" type="presParOf" srcId="{8D57D8EC-C5B0-4041-9EE9-1BDF9633FBFB}" destId="{0616CC00-7E6E-42BD-ADE2-C2EFF59C7E62}" srcOrd="1" destOrd="0" presId="urn:microsoft.com/office/officeart/2005/8/layout/hierarchy2"/>
    <dgm:cxn modelId="{7007537D-E30E-4187-8B75-6F58D89C631C}" type="presParOf" srcId="{0616CC00-7E6E-42BD-ADE2-C2EFF59C7E62}" destId="{261B42B2-C04D-42F9-8DCC-90907D1BF3C6}" srcOrd="0" destOrd="0" presId="urn:microsoft.com/office/officeart/2005/8/layout/hierarchy2"/>
    <dgm:cxn modelId="{48BA5D1F-ED93-416C-9778-16CFC1C9FBCE}" type="presParOf" srcId="{0616CC00-7E6E-42BD-ADE2-C2EFF59C7E62}" destId="{6EFA9666-8B31-4BCF-A467-B35A28C57AAB}" srcOrd="1" destOrd="0" presId="urn:microsoft.com/office/officeart/2005/8/layout/hierarchy2"/>
    <dgm:cxn modelId="{F0C7BB38-3F5B-479A-A157-3CBBFEB188B9}" type="presParOf" srcId="{6EFA9666-8B31-4BCF-A467-B35A28C57AAB}" destId="{20EAB113-2FDA-4080-8626-1BB6AC009CB4}" srcOrd="0" destOrd="0" presId="urn:microsoft.com/office/officeart/2005/8/layout/hierarchy2"/>
    <dgm:cxn modelId="{3B18AC4B-6ED4-48AA-9AD5-B337D45BE838}" type="presParOf" srcId="{20EAB113-2FDA-4080-8626-1BB6AC009CB4}" destId="{D80049B0-2A94-451F-B850-14B0D81AB8D5}" srcOrd="0" destOrd="0" presId="urn:microsoft.com/office/officeart/2005/8/layout/hierarchy2"/>
    <dgm:cxn modelId="{6ED028EC-85D3-46B8-9F18-52C93F68B36F}" type="presParOf" srcId="{6EFA9666-8B31-4BCF-A467-B35A28C57AAB}" destId="{08693989-6A64-4096-8B01-78CFCCB39147}" srcOrd="1" destOrd="0" presId="urn:microsoft.com/office/officeart/2005/8/layout/hierarchy2"/>
    <dgm:cxn modelId="{19EA3A47-F3E7-48F1-9A5B-0946C481C3F4}" type="presParOf" srcId="{08693989-6A64-4096-8B01-78CFCCB39147}" destId="{F168CA83-BAED-4353-828B-122FBC5C36CA}" srcOrd="0" destOrd="0" presId="urn:microsoft.com/office/officeart/2005/8/layout/hierarchy2"/>
    <dgm:cxn modelId="{B92DE957-3722-4985-A4F1-570B973A2C54}" type="presParOf" srcId="{08693989-6A64-4096-8B01-78CFCCB39147}" destId="{1304DF51-E4B9-4120-88D4-5A81848DCF37}" srcOrd="1" destOrd="0" presId="urn:microsoft.com/office/officeart/2005/8/layout/hierarchy2"/>
    <dgm:cxn modelId="{4A464E12-39D1-426B-8BAA-5BFC3CACCD28}" type="presParOf" srcId="{1304DF51-E4B9-4120-88D4-5A81848DCF37}" destId="{2C1CCA1A-2CBD-4E7D-81A9-DA592784A766}" srcOrd="0" destOrd="0" presId="urn:microsoft.com/office/officeart/2005/8/layout/hierarchy2"/>
    <dgm:cxn modelId="{30D103B1-F1D4-46A2-9C48-8AF997D08E20}" type="presParOf" srcId="{2C1CCA1A-2CBD-4E7D-81A9-DA592784A766}" destId="{0A2B8F2B-7A2F-4F21-8B99-F3DC84AB2A36}" srcOrd="0" destOrd="0" presId="urn:microsoft.com/office/officeart/2005/8/layout/hierarchy2"/>
    <dgm:cxn modelId="{85374692-C91B-40F0-844D-0E808A3A8013}" type="presParOf" srcId="{1304DF51-E4B9-4120-88D4-5A81848DCF37}" destId="{2AE5C548-13F2-4578-8FCF-890675747100}" srcOrd="1" destOrd="0" presId="urn:microsoft.com/office/officeart/2005/8/layout/hierarchy2"/>
    <dgm:cxn modelId="{F44C9267-86B5-42AF-BB4E-830FA8846DC4}" type="presParOf" srcId="{2AE5C548-13F2-4578-8FCF-890675747100}" destId="{2444CE69-225F-4ECC-BFA7-84468081333F}" srcOrd="0" destOrd="0" presId="urn:microsoft.com/office/officeart/2005/8/layout/hierarchy2"/>
    <dgm:cxn modelId="{F0C93F2A-F37B-4D14-A09A-320CAD8CCAB4}" type="presParOf" srcId="{2AE5C548-13F2-4578-8FCF-890675747100}" destId="{5E4050C8-39E9-420A-9FDA-79237E425430}" srcOrd="1" destOrd="0" presId="urn:microsoft.com/office/officeart/2005/8/layout/hierarchy2"/>
    <dgm:cxn modelId="{18DF5559-CEC0-46F6-A51D-EB1AAA478989}" type="presParOf" srcId="{5E4050C8-39E9-420A-9FDA-79237E425430}" destId="{68D028BC-AF4E-49D6-B218-62C5380E71DB}" srcOrd="0" destOrd="0" presId="urn:microsoft.com/office/officeart/2005/8/layout/hierarchy2"/>
    <dgm:cxn modelId="{0DF0AA62-5ED6-4471-9480-A4D608B07EA8}" type="presParOf" srcId="{68D028BC-AF4E-49D6-B218-62C5380E71DB}" destId="{04CC5EC3-6C93-40C6-AD1A-9884117FBC5F}" srcOrd="0" destOrd="0" presId="urn:microsoft.com/office/officeart/2005/8/layout/hierarchy2"/>
    <dgm:cxn modelId="{D1C0577A-CB78-4C4E-B2E8-760D3EB05A18}" type="presParOf" srcId="{5E4050C8-39E9-420A-9FDA-79237E425430}" destId="{C9F31F8C-7D9B-4BE4-A33B-D9D7D36E2EB4}" srcOrd="1" destOrd="0" presId="urn:microsoft.com/office/officeart/2005/8/layout/hierarchy2"/>
    <dgm:cxn modelId="{77419FB3-0896-4972-B954-DCDD91CA2130}" type="presParOf" srcId="{C9F31F8C-7D9B-4BE4-A33B-D9D7D36E2EB4}" destId="{31DEB985-32F6-4354-9769-0257FC233F7D}" srcOrd="0" destOrd="0" presId="urn:microsoft.com/office/officeart/2005/8/layout/hierarchy2"/>
    <dgm:cxn modelId="{8478B80D-773B-4CA1-B532-B0FB01670052}" type="presParOf" srcId="{C9F31F8C-7D9B-4BE4-A33B-D9D7D36E2EB4}" destId="{A3C6998E-BB94-4FE7-AAB6-3203E85EDF4C}" srcOrd="1" destOrd="0" presId="urn:microsoft.com/office/officeart/2005/8/layout/hierarchy2"/>
    <dgm:cxn modelId="{856881F5-E5D0-4D32-9678-0DC794FA39F4}" type="presParOf" srcId="{A3C6998E-BB94-4FE7-AAB6-3203E85EDF4C}" destId="{6C4FDFC6-4BD1-40FA-8D55-4B2A2638BC64}" srcOrd="0" destOrd="0" presId="urn:microsoft.com/office/officeart/2005/8/layout/hierarchy2"/>
    <dgm:cxn modelId="{224B9BD8-32EE-4265-85DC-602B66A6C609}" type="presParOf" srcId="{6C4FDFC6-4BD1-40FA-8D55-4B2A2638BC64}" destId="{36C3B8D8-832A-40CE-9E06-B8E75DFC6977}" srcOrd="0" destOrd="0" presId="urn:microsoft.com/office/officeart/2005/8/layout/hierarchy2"/>
    <dgm:cxn modelId="{6BAEEF16-3D26-4E3A-958F-FFED13874860}" type="presParOf" srcId="{A3C6998E-BB94-4FE7-AAB6-3203E85EDF4C}" destId="{0ACAC550-BAD9-4426-9F48-5DD1DFB1241A}" srcOrd="1" destOrd="0" presId="urn:microsoft.com/office/officeart/2005/8/layout/hierarchy2"/>
    <dgm:cxn modelId="{1DC7F6CD-452E-4876-8DEB-EDA94CA79A0F}" type="presParOf" srcId="{0ACAC550-BAD9-4426-9F48-5DD1DFB1241A}" destId="{3C2ADD41-BE7E-4CBF-A4F6-356552787949}" srcOrd="0" destOrd="0" presId="urn:microsoft.com/office/officeart/2005/8/layout/hierarchy2"/>
    <dgm:cxn modelId="{D26FA03E-BFBA-45E4-A18E-1E6CD60DE996}" type="presParOf" srcId="{0ACAC550-BAD9-4426-9F48-5DD1DFB1241A}" destId="{6A69A62F-8C85-483B-9F60-2EA811B0896F}" srcOrd="1" destOrd="0" presId="urn:microsoft.com/office/officeart/2005/8/layout/hierarchy2"/>
    <dgm:cxn modelId="{CCE92438-E4DC-44E5-9FCB-033BF1039420}" type="presParOf" srcId="{A3C6998E-BB94-4FE7-AAB6-3203E85EDF4C}" destId="{0ED57830-FE50-497D-A58C-301956E0B5D4}" srcOrd="2" destOrd="0" presId="urn:microsoft.com/office/officeart/2005/8/layout/hierarchy2"/>
    <dgm:cxn modelId="{545A2650-4EF2-45B6-BACB-0200A0F6DC96}" type="presParOf" srcId="{0ED57830-FE50-497D-A58C-301956E0B5D4}" destId="{49835CD0-73E8-498D-98D5-51059100862D}" srcOrd="0" destOrd="0" presId="urn:microsoft.com/office/officeart/2005/8/layout/hierarchy2"/>
    <dgm:cxn modelId="{7EAB8D9E-7E2D-4A02-A25C-518C8CB077CF}" type="presParOf" srcId="{A3C6998E-BB94-4FE7-AAB6-3203E85EDF4C}" destId="{BB4197F4-0A8B-4566-B167-E334FE3A75C4}" srcOrd="3" destOrd="0" presId="urn:microsoft.com/office/officeart/2005/8/layout/hierarchy2"/>
    <dgm:cxn modelId="{0F05A10D-3337-42CE-B77A-CDE289197570}" type="presParOf" srcId="{BB4197F4-0A8B-4566-B167-E334FE3A75C4}" destId="{70021AED-508E-4903-A6E1-5135E9602BEA}" srcOrd="0" destOrd="0" presId="urn:microsoft.com/office/officeart/2005/8/layout/hierarchy2"/>
    <dgm:cxn modelId="{F1598C37-58FA-40D8-8E89-8DB451ABFA4F}" type="presParOf" srcId="{BB4197F4-0A8B-4566-B167-E334FE3A75C4}" destId="{05FEF9CD-8515-45C4-B44C-1E452866F931}" srcOrd="1" destOrd="0" presId="urn:microsoft.com/office/officeart/2005/8/layout/hierarchy2"/>
    <dgm:cxn modelId="{FA5DF1FD-3871-4664-91C9-970CBCC89FCE}" type="presParOf" srcId="{5E4050C8-39E9-420A-9FDA-79237E425430}" destId="{44AED608-08F4-4017-91F6-271299BFB7D2}" srcOrd="2" destOrd="0" presId="urn:microsoft.com/office/officeart/2005/8/layout/hierarchy2"/>
    <dgm:cxn modelId="{ECAE41CA-9E61-478D-BCB9-568858B08210}" type="presParOf" srcId="{44AED608-08F4-4017-91F6-271299BFB7D2}" destId="{66D0F940-55F0-42E6-B7E1-2CBB5DC5C24F}" srcOrd="0" destOrd="0" presId="urn:microsoft.com/office/officeart/2005/8/layout/hierarchy2"/>
    <dgm:cxn modelId="{5FFA6BDE-8782-4117-8E03-3FB25E3B4812}" type="presParOf" srcId="{5E4050C8-39E9-420A-9FDA-79237E425430}" destId="{4A16DB3E-9A42-442B-9245-BBBD84477B26}" srcOrd="3" destOrd="0" presId="urn:microsoft.com/office/officeart/2005/8/layout/hierarchy2"/>
    <dgm:cxn modelId="{676FE04E-6F21-493F-909D-DC836FDD0198}" type="presParOf" srcId="{4A16DB3E-9A42-442B-9245-BBBD84477B26}" destId="{DACEDE11-8BC5-447D-B546-01CEE5AE0B59}" srcOrd="0" destOrd="0" presId="urn:microsoft.com/office/officeart/2005/8/layout/hierarchy2"/>
    <dgm:cxn modelId="{8BE2E865-D38C-404A-8075-D29BCDB40B1F}" type="presParOf" srcId="{4A16DB3E-9A42-442B-9245-BBBD84477B26}" destId="{E1025AA5-E94E-4758-88A4-831A138A4F96}" srcOrd="1" destOrd="0" presId="urn:microsoft.com/office/officeart/2005/8/layout/hierarchy2"/>
    <dgm:cxn modelId="{3D0B4B7D-CECD-4C1F-A4E5-E06D098899DB}" type="presParOf" srcId="{1304DF51-E4B9-4120-88D4-5A81848DCF37}" destId="{A0FF8AFE-515D-4114-9A73-BBDE3FC1E822}" srcOrd="2" destOrd="0" presId="urn:microsoft.com/office/officeart/2005/8/layout/hierarchy2"/>
    <dgm:cxn modelId="{7516FD8C-D0FF-4383-AFC0-EB5A4F695868}" type="presParOf" srcId="{A0FF8AFE-515D-4114-9A73-BBDE3FC1E822}" destId="{623DD452-62F8-4DC2-B6B2-EA20305536CB}" srcOrd="0" destOrd="0" presId="urn:microsoft.com/office/officeart/2005/8/layout/hierarchy2"/>
    <dgm:cxn modelId="{A81584ED-82D8-430B-87EA-CE300EF221B7}" type="presParOf" srcId="{1304DF51-E4B9-4120-88D4-5A81848DCF37}" destId="{E02F76C8-5B1F-49C4-9C5A-58369D27A444}" srcOrd="3" destOrd="0" presId="urn:microsoft.com/office/officeart/2005/8/layout/hierarchy2"/>
    <dgm:cxn modelId="{96158248-2983-4142-82F8-73C7761EAD1D}" type="presParOf" srcId="{E02F76C8-5B1F-49C4-9C5A-58369D27A444}" destId="{82FBCA52-B597-4726-BF5F-A8C45AF3F73C}" srcOrd="0" destOrd="0" presId="urn:microsoft.com/office/officeart/2005/8/layout/hierarchy2"/>
    <dgm:cxn modelId="{1AC4C546-3D49-44A5-99AC-DB646023ABB5}" type="presParOf" srcId="{E02F76C8-5B1F-49C4-9C5A-58369D27A444}" destId="{42846819-875F-4686-A96D-D8B1AB461B07}" srcOrd="1" destOrd="0" presId="urn:microsoft.com/office/officeart/2005/8/layout/hierarchy2"/>
    <dgm:cxn modelId="{40C9C387-E120-4E0F-93C2-07BB1A7EF27C}" type="presParOf" srcId="{6EFA9666-8B31-4BCF-A467-B35A28C57AAB}" destId="{75854EC6-2245-4DDD-AAB4-1CA4AD3E7AF0}" srcOrd="2" destOrd="0" presId="urn:microsoft.com/office/officeart/2005/8/layout/hierarchy2"/>
    <dgm:cxn modelId="{3E93A724-9237-4446-8516-CCEBD8FC8421}" type="presParOf" srcId="{75854EC6-2245-4DDD-AAB4-1CA4AD3E7AF0}" destId="{0172B1A2-FA81-4DF5-925E-1889099CAE96}" srcOrd="0" destOrd="0" presId="urn:microsoft.com/office/officeart/2005/8/layout/hierarchy2"/>
    <dgm:cxn modelId="{453CA2F2-D592-4292-92CF-ED082457ABC3}" type="presParOf" srcId="{6EFA9666-8B31-4BCF-A467-B35A28C57AAB}" destId="{8D8BAFD0-F59E-41FE-A465-F1209EDA12B3}" srcOrd="3" destOrd="0" presId="urn:microsoft.com/office/officeart/2005/8/layout/hierarchy2"/>
    <dgm:cxn modelId="{A09D9E4B-D612-4A55-A607-4223F099A8DF}" type="presParOf" srcId="{8D8BAFD0-F59E-41FE-A465-F1209EDA12B3}" destId="{DA661E53-20FE-4CF4-B8C5-5B0A4D6F192C}" srcOrd="0" destOrd="0" presId="urn:microsoft.com/office/officeart/2005/8/layout/hierarchy2"/>
    <dgm:cxn modelId="{90472531-955A-4C0B-8E28-4A076AC83637}" type="presParOf" srcId="{8D8BAFD0-F59E-41FE-A465-F1209EDA12B3}" destId="{3FCC3DD6-CBFF-4A75-8810-719CF0306C47}" srcOrd="1" destOrd="0" presId="urn:microsoft.com/office/officeart/2005/8/layout/hierarchy2"/>
    <dgm:cxn modelId="{8808285C-4AF2-4F51-8F8E-23FAED668891}" type="presParOf" srcId="{8D57D8EC-C5B0-4041-9EE9-1BDF9633FBFB}" destId="{A17C43B4-D4C3-4CE2-BD2E-BEEE4EF4DCF1}" srcOrd="2" destOrd="0" presId="urn:microsoft.com/office/officeart/2005/8/layout/hierarchy2"/>
    <dgm:cxn modelId="{5E9D1C2F-372A-43C2-86FC-9AFED0CE3754}" type="presParOf" srcId="{A17C43B4-D4C3-4CE2-BD2E-BEEE4EF4DCF1}" destId="{341A931A-8B2C-4A7B-8F90-73C0333BBE14}" srcOrd="0" destOrd="0" presId="urn:microsoft.com/office/officeart/2005/8/layout/hierarchy2"/>
    <dgm:cxn modelId="{29EEB6E8-1046-426F-BFF3-C9AADEEB3C41}" type="presParOf" srcId="{8D57D8EC-C5B0-4041-9EE9-1BDF9633FBFB}" destId="{1253703F-9568-4E37-8B11-6AAE31842368}" srcOrd="3" destOrd="0" presId="urn:microsoft.com/office/officeart/2005/8/layout/hierarchy2"/>
    <dgm:cxn modelId="{5CA21D21-DEB7-4DA0-8F15-C6A6CCF09F0D}" type="presParOf" srcId="{1253703F-9568-4E37-8B11-6AAE31842368}" destId="{BDE50B1F-6CA6-4E50-A525-2EBAB00C8166}" srcOrd="0" destOrd="0" presId="urn:microsoft.com/office/officeart/2005/8/layout/hierarchy2"/>
    <dgm:cxn modelId="{B91D03F5-5934-4E35-8FD8-383AB5CC4489}" type="presParOf" srcId="{1253703F-9568-4E37-8B11-6AAE31842368}" destId="{A4D9576C-BBB2-4B2D-B1DF-F9B7040188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63DC483-6B2E-4D43-A3CB-88B404F8D6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B700B-08D3-4F0E-8FA6-05188152A39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fib(6) </a:t>
          </a:r>
          <a:endParaRPr lang="en-US" dirty="0"/>
        </a:p>
      </dgm:t>
    </dgm:pt>
    <dgm:pt modelId="{05067B9E-07A1-4E8E-BC9E-E86916271B2A}" type="parTrans" cxnId="{EFECF830-7A5E-461B-A9E5-6DD6F6AD3EA5}">
      <dgm:prSet/>
      <dgm:spPr/>
      <dgm:t>
        <a:bodyPr/>
        <a:lstStyle/>
        <a:p>
          <a:endParaRPr lang="en-US"/>
        </a:p>
      </dgm:t>
    </dgm:pt>
    <dgm:pt modelId="{2A667B7E-FBDE-40DF-8E15-FA8FD47884D1}" type="sibTrans" cxnId="{EFECF830-7A5E-461B-A9E5-6DD6F6AD3EA5}">
      <dgm:prSet/>
      <dgm:spPr/>
      <dgm:t>
        <a:bodyPr/>
        <a:lstStyle/>
        <a:p>
          <a:endParaRPr lang="en-US"/>
        </a:p>
      </dgm:t>
    </dgm:pt>
    <dgm:pt modelId="{26B82F6F-32E9-42F2-9704-899DF8E48E3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fib(5)</a:t>
          </a:r>
          <a:endParaRPr lang="en-US" dirty="0"/>
        </a:p>
      </dgm:t>
    </dgm:pt>
    <dgm:pt modelId="{12C275C4-FA72-4D16-9EF2-2ED5B718DA83}" type="parTrans" cxnId="{AF7FF766-7480-4413-80E4-9BB0BFA0E051}">
      <dgm:prSet/>
      <dgm:spPr/>
      <dgm:t>
        <a:bodyPr/>
        <a:lstStyle/>
        <a:p>
          <a:endParaRPr lang="en-US"/>
        </a:p>
      </dgm:t>
    </dgm:pt>
    <dgm:pt modelId="{52824597-6AFB-4F97-88F7-31A167EFD134}" type="sibTrans" cxnId="{AF7FF766-7480-4413-80E4-9BB0BFA0E051}">
      <dgm:prSet/>
      <dgm:spPr/>
      <dgm:t>
        <a:bodyPr/>
        <a:lstStyle/>
        <a:p>
          <a:endParaRPr lang="en-US"/>
        </a:p>
      </dgm:t>
    </dgm:pt>
    <dgm:pt modelId="{CA477BF0-3D21-4CA7-881C-3872752F2C4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fib(4) </a:t>
          </a:r>
          <a:endParaRPr lang="en-US" dirty="0"/>
        </a:p>
      </dgm:t>
    </dgm:pt>
    <dgm:pt modelId="{EC14112B-FE60-48A6-9EAE-2CAEAF8B15BD}" type="parTrans" cxnId="{598ABD35-EAD7-448C-94F9-42B75AEE8B88}">
      <dgm:prSet/>
      <dgm:spPr/>
      <dgm:t>
        <a:bodyPr/>
        <a:lstStyle/>
        <a:p>
          <a:endParaRPr lang="en-US"/>
        </a:p>
      </dgm:t>
    </dgm:pt>
    <dgm:pt modelId="{000B0F56-EFD4-4474-8DC4-0F4BFDD84CB1}" type="sibTrans" cxnId="{598ABD35-EAD7-448C-94F9-42B75AEE8B88}">
      <dgm:prSet/>
      <dgm:spPr/>
      <dgm:t>
        <a:bodyPr/>
        <a:lstStyle/>
        <a:p>
          <a:endParaRPr lang="en-US"/>
        </a:p>
      </dgm:t>
    </dgm:pt>
    <dgm:pt modelId="{EDA303E6-D15E-42F7-8E3E-68046823820F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C5B40B3-FF6C-413A-AB4F-9EE3F98B7EDB}" type="parTrans" cxnId="{8B15B58B-0B21-4FA8-9B2F-82CB4B2FEF96}">
      <dgm:prSet/>
      <dgm:spPr/>
      <dgm:t>
        <a:bodyPr/>
        <a:lstStyle/>
        <a:p>
          <a:endParaRPr lang="en-US"/>
        </a:p>
      </dgm:t>
    </dgm:pt>
    <dgm:pt modelId="{C1952745-072D-40EB-B798-948CD708032E}" type="sibTrans" cxnId="{8B15B58B-0B21-4FA8-9B2F-82CB4B2FEF96}">
      <dgm:prSet/>
      <dgm:spPr/>
      <dgm:t>
        <a:bodyPr/>
        <a:lstStyle/>
        <a:p>
          <a:endParaRPr lang="en-US"/>
        </a:p>
      </dgm:t>
    </dgm:pt>
    <dgm:pt modelId="{FB2A4781-E242-4240-B3E4-CA5AD3AE9089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fib(4)</a:t>
          </a:r>
          <a:endParaRPr lang="en-US" dirty="0"/>
        </a:p>
      </dgm:t>
    </dgm:pt>
    <dgm:pt modelId="{DA45C02D-6711-4324-BE3E-663FD82B7CA7}" type="parTrans" cxnId="{CAF69095-8F01-4B5E-A2A0-18C6ADAA93AC}">
      <dgm:prSet/>
      <dgm:spPr/>
      <dgm:t>
        <a:bodyPr/>
        <a:lstStyle/>
        <a:p>
          <a:endParaRPr lang="en-US"/>
        </a:p>
      </dgm:t>
    </dgm:pt>
    <dgm:pt modelId="{280E922A-8DC1-4BF9-B63F-97728EE2BACB}" type="sibTrans" cxnId="{CAF69095-8F01-4B5E-A2A0-18C6ADAA93AC}">
      <dgm:prSet/>
      <dgm:spPr/>
      <dgm:t>
        <a:bodyPr/>
        <a:lstStyle/>
        <a:p>
          <a:endParaRPr lang="en-US"/>
        </a:p>
      </dgm:t>
    </dgm:pt>
    <dgm:pt modelId="{12E09337-EECD-4649-8F4C-5FFFF908A2F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33FC866-BFC4-47FD-81FC-6CD195D9EC31}" type="parTrans" cxnId="{EC3BA4D9-4126-4D3B-955A-4770A9050317}">
      <dgm:prSet/>
      <dgm:spPr/>
      <dgm:t>
        <a:bodyPr/>
        <a:lstStyle/>
        <a:p>
          <a:endParaRPr lang="en-US"/>
        </a:p>
      </dgm:t>
    </dgm:pt>
    <dgm:pt modelId="{66A6CB38-44F2-44A5-BDC9-0F8075E9EF59}" type="sibTrans" cxnId="{EC3BA4D9-4126-4D3B-955A-4770A9050317}">
      <dgm:prSet/>
      <dgm:spPr/>
      <dgm:t>
        <a:bodyPr/>
        <a:lstStyle/>
        <a:p>
          <a:endParaRPr lang="en-US"/>
        </a:p>
      </dgm:t>
    </dgm:pt>
    <dgm:pt modelId="{FA899ECF-9AC9-4985-8186-7C72D9B7B19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39C8AA02-D2FF-4D2C-B098-3CA09E4A24DA}" type="parTrans" cxnId="{0D6EACFD-CD50-42F6-882B-3F29CB8B92E0}">
      <dgm:prSet/>
      <dgm:spPr/>
      <dgm:t>
        <a:bodyPr/>
        <a:lstStyle/>
        <a:p>
          <a:endParaRPr lang="en-US"/>
        </a:p>
      </dgm:t>
    </dgm:pt>
    <dgm:pt modelId="{289035B0-626E-44A0-9D8E-7F802AE82161}" type="sibTrans" cxnId="{0D6EACFD-CD50-42F6-882B-3F29CB8B92E0}">
      <dgm:prSet/>
      <dgm:spPr/>
      <dgm:t>
        <a:bodyPr/>
        <a:lstStyle/>
        <a:p>
          <a:endParaRPr lang="en-US"/>
        </a:p>
      </dgm:t>
    </dgm:pt>
    <dgm:pt modelId="{FE27B357-3BD6-4B11-9C1B-9535786DC1F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fib(2) </a:t>
          </a:r>
          <a:endParaRPr lang="en-US" dirty="0"/>
        </a:p>
      </dgm:t>
    </dgm:pt>
    <dgm:pt modelId="{65A9A37A-B870-4E0D-8A42-F13ACAE38CB3}" type="parTrans" cxnId="{945088E7-C45F-4070-A05C-2799149D4B19}">
      <dgm:prSet/>
      <dgm:spPr/>
      <dgm:t>
        <a:bodyPr/>
        <a:lstStyle/>
        <a:p>
          <a:endParaRPr lang="en-US"/>
        </a:p>
      </dgm:t>
    </dgm:pt>
    <dgm:pt modelId="{C5425F11-76CD-4A7D-855F-78C2F0F8AF1A}" type="sibTrans" cxnId="{945088E7-C45F-4070-A05C-2799149D4B19}">
      <dgm:prSet/>
      <dgm:spPr/>
      <dgm:t>
        <a:bodyPr/>
        <a:lstStyle/>
        <a:p>
          <a:endParaRPr lang="en-US"/>
        </a:p>
      </dgm:t>
    </dgm:pt>
    <dgm:pt modelId="{9B156899-B2BB-4EC8-8287-604FCEB6187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2D5A8D93-4A00-419F-9B32-975279C05180}" type="parTrans" cxnId="{E8B72520-C090-4512-A1B6-1CDA6CD2D8DF}">
      <dgm:prSet/>
      <dgm:spPr/>
      <dgm:t>
        <a:bodyPr/>
        <a:lstStyle/>
        <a:p>
          <a:endParaRPr lang="en-US"/>
        </a:p>
      </dgm:t>
    </dgm:pt>
    <dgm:pt modelId="{E4CB8A7B-2EAF-41EC-BF0F-F00AAB339F6C}" type="sibTrans" cxnId="{E8B72520-C090-4512-A1B6-1CDA6CD2D8DF}">
      <dgm:prSet/>
      <dgm:spPr/>
      <dgm:t>
        <a:bodyPr/>
        <a:lstStyle/>
        <a:p>
          <a:endParaRPr lang="en-US"/>
        </a:p>
      </dgm:t>
    </dgm:pt>
    <dgm:pt modelId="{0CFCBEEC-C86D-49DD-BA80-938925CE479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4BB34CA8-8BBF-4D6D-A740-112521356ED3}" type="parTrans" cxnId="{635C0D63-3070-4C05-886A-46BA13074A4E}">
      <dgm:prSet/>
      <dgm:spPr/>
      <dgm:t>
        <a:bodyPr/>
        <a:lstStyle/>
        <a:p>
          <a:endParaRPr lang="en-US"/>
        </a:p>
      </dgm:t>
    </dgm:pt>
    <dgm:pt modelId="{3AD9BF7F-60EB-4C81-BEB6-7BB52A1D38B6}" type="sibTrans" cxnId="{635C0D63-3070-4C05-886A-46BA13074A4E}">
      <dgm:prSet/>
      <dgm:spPr/>
      <dgm:t>
        <a:bodyPr/>
        <a:lstStyle/>
        <a:p>
          <a:endParaRPr lang="en-US"/>
        </a:p>
      </dgm:t>
    </dgm:pt>
    <dgm:pt modelId="{666DD816-68AE-4FCE-80A8-B26FFACE09C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0BCB4E68-9FC9-4BF5-85FF-90A0197D67D0}" type="parTrans" cxnId="{C5C83621-B4E7-408A-9717-A19D1AF5FD5D}">
      <dgm:prSet/>
      <dgm:spPr/>
      <dgm:t>
        <a:bodyPr/>
        <a:lstStyle/>
        <a:p>
          <a:endParaRPr lang="en-US"/>
        </a:p>
      </dgm:t>
    </dgm:pt>
    <dgm:pt modelId="{CCEA2C82-C8DC-44A7-A2FC-C5E344BD827B}" type="sibTrans" cxnId="{C5C83621-B4E7-408A-9717-A19D1AF5FD5D}">
      <dgm:prSet/>
      <dgm:spPr/>
      <dgm:t>
        <a:bodyPr/>
        <a:lstStyle/>
        <a:p>
          <a:endParaRPr lang="en-US"/>
        </a:p>
      </dgm:t>
    </dgm:pt>
    <dgm:pt modelId="{A5D37594-C99A-4B9B-8606-FC847BEDA754}" type="pres">
      <dgm:prSet presAssocID="{763DC483-6B2E-4D43-A3CB-88B404F8D6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AE2CC-F74A-415B-B041-72A26302911A}" type="pres">
      <dgm:prSet presAssocID="{5E2B700B-08D3-4F0E-8FA6-05188152A394}" presName="root1" presStyleCnt="0"/>
      <dgm:spPr/>
    </dgm:pt>
    <dgm:pt modelId="{2115AB96-3FFD-4A6B-9CDE-374E434A192E}" type="pres">
      <dgm:prSet presAssocID="{5E2B700B-08D3-4F0E-8FA6-05188152A3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7D8EC-C5B0-4041-9EE9-1BDF9633FBFB}" type="pres">
      <dgm:prSet presAssocID="{5E2B700B-08D3-4F0E-8FA6-05188152A394}" presName="level2hierChild" presStyleCnt="0"/>
      <dgm:spPr/>
    </dgm:pt>
    <dgm:pt modelId="{9D9E6EA7-711D-454D-8090-AE30CF6E6C73}" type="pres">
      <dgm:prSet presAssocID="{12C275C4-FA72-4D16-9EF2-2ED5B718DA8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A0B360F-E6DC-4C69-BBBB-A77FD89AEFE9}" type="pres">
      <dgm:prSet presAssocID="{12C275C4-FA72-4D16-9EF2-2ED5B718DA8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616CC00-7E6E-42BD-ADE2-C2EFF59C7E62}" type="pres">
      <dgm:prSet presAssocID="{26B82F6F-32E9-42F2-9704-899DF8E48E35}" presName="root2" presStyleCnt="0"/>
      <dgm:spPr/>
    </dgm:pt>
    <dgm:pt modelId="{261B42B2-C04D-42F9-8DCC-90907D1BF3C6}" type="pres">
      <dgm:prSet presAssocID="{26B82F6F-32E9-42F2-9704-899DF8E48E3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A9666-8B31-4BCF-A467-B35A28C57AAB}" type="pres">
      <dgm:prSet presAssocID="{26B82F6F-32E9-42F2-9704-899DF8E48E35}" presName="level3hierChild" presStyleCnt="0"/>
      <dgm:spPr/>
    </dgm:pt>
    <dgm:pt modelId="{20EAB113-2FDA-4080-8626-1BB6AC009CB4}" type="pres">
      <dgm:prSet presAssocID="{EC14112B-FE60-48A6-9EAE-2CAEAF8B15BD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D80049B0-2A94-451F-B850-14B0D81AB8D5}" type="pres">
      <dgm:prSet presAssocID="{EC14112B-FE60-48A6-9EAE-2CAEAF8B15BD}" presName="connTx" presStyleLbl="parChTrans1D3" presStyleIdx="0" presStyleCnt="2"/>
      <dgm:spPr/>
      <dgm:t>
        <a:bodyPr/>
        <a:lstStyle/>
        <a:p>
          <a:endParaRPr lang="en-US"/>
        </a:p>
      </dgm:t>
    </dgm:pt>
    <dgm:pt modelId="{08693989-6A64-4096-8B01-78CFCCB39147}" type="pres">
      <dgm:prSet presAssocID="{CA477BF0-3D21-4CA7-881C-3872752F2C46}" presName="root2" presStyleCnt="0"/>
      <dgm:spPr/>
    </dgm:pt>
    <dgm:pt modelId="{F168CA83-BAED-4353-828B-122FBC5C36CA}" type="pres">
      <dgm:prSet presAssocID="{CA477BF0-3D21-4CA7-881C-3872752F2C4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4DF51-E4B9-4120-88D4-5A81848DCF37}" type="pres">
      <dgm:prSet presAssocID="{CA477BF0-3D21-4CA7-881C-3872752F2C46}" presName="level3hierChild" presStyleCnt="0"/>
      <dgm:spPr/>
    </dgm:pt>
    <dgm:pt modelId="{2C1CCA1A-2CBD-4E7D-81A9-DA592784A766}" type="pres">
      <dgm:prSet presAssocID="{433FC866-BFC4-47FD-81FC-6CD195D9EC31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0A2B8F2B-7A2F-4F21-8B99-F3DC84AB2A36}" type="pres">
      <dgm:prSet presAssocID="{433FC866-BFC4-47FD-81FC-6CD195D9EC31}" presName="connTx" presStyleLbl="parChTrans1D4" presStyleIdx="0" presStyleCnt="6"/>
      <dgm:spPr/>
      <dgm:t>
        <a:bodyPr/>
        <a:lstStyle/>
        <a:p>
          <a:endParaRPr lang="en-US"/>
        </a:p>
      </dgm:t>
    </dgm:pt>
    <dgm:pt modelId="{2AE5C548-13F2-4578-8FCF-890675747100}" type="pres">
      <dgm:prSet presAssocID="{12E09337-EECD-4649-8F4C-5FFFF908A2F1}" presName="root2" presStyleCnt="0"/>
      <dgm:spPr/>
    </dgm:pt>
    <dgm:pt modelId="{2444CE69-225F-4ECC-BFA7-84468081333F}" type="pres">
      <dgm:prSet presAssocID="{12E09337-EECD-4649-8F4C-5FFFF908A2F1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050C8-39E9-420A-9FDA-79237E425430}" type="pres">
      <dgm:prSet presAssocID="{12E09337-EECD-4649-8F4C-5FFFF908A2F1}" presName="level3hierChild" presStyleCnt="0"/>
      <dgm:spPr/>
    </dgm:pt>
    <dgm:pt modelId="{68D028BC-AF4E-49D6-B218-62C5380E71DB}" type="pres">
      <dgm:prSet presAssocID="{65A9A37A-B870-4E0D-8A42-F13ACAE38CB3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04CC5EC3-6C93-40C6-AD1A-9884117FBC5F}" type="pres">
      <dgm:prSet presAssocID="{65A9A37A-B870-4E0D-8A42-F13ACAE38CB3}" presName="connTx" presStyleLbl="parChTrans1D4" presStyleIdx="1" presStyleCnt="6"/>
      <dgm:spPr/>
      <dgm:t>
        <a:bodyPr/>
        <a:lstStyle/>
        <a:p>
          <a:endParaRPr lang="en-US"/>
        </a:p>
      </dgm:t>
    </dgm:pt>
    <dgm:pt modelId="{C9F31F8C-7D9B-4BE4-A33B-D9D7D36E2EB4}" type="pres">
      <dgm:prSet presAssocID="{FE27B357-3BD6-4B11-9C1B-9535786DC1F8}" presName="root2" presStyleCnt="0"/>
      <dgm:spPr/>
    </dgm:pt>
    <dgm:pt modelId="{31DEB985-32F6-4354-9769-0257FC233F7D}" type="pres">
      <dgm:prSet presAssocID="{FE27B357-3BD6-4B11-9C1B-9535786DC1F8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C6998E-BB94-4FE7-AAB6-3203E85EDF4C}" type="pres">
      <dgm:prSet presAssocID="{FE27B357-3BD6-4B11-9C1B-9535786DC1F8}" presName="level3hierChild" presStyleCnt="0"/>
      <dgm:spPr/>
    </dgm:pt>
    <dgm:pt modelId="{6C4FDFC6-4BD1-40FA-8D55-4B2A2638BC64}" type="pres">
      <dgm:prSet presAssocID="{4BB34CA8-8BBF-4D6D-A740-112521356ED3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36C3B8D8-832A-40CE-9E06-B8E75DFC6977}" type="pres">
      <dgm:prSet presAssocID="{4BB34CA8-8BBF-4D6D-A740-112521356ED3}" presName="connTx" presStyleLbl="parChTrans1D4" presStyleIdx="2" presStyleCnt="6"/>
      <dgm:spPr/>
      <dgm:t>
        <a:bodyPr/>
        <a:lstStyle/>
        <a:p>
          <a:endParaRPr lang="en-US"/>
        </a:p>
      </dgm:t>
    </dgm:pt>
    <dgm:pt modelId="{0ACAC550-BAD9-4426-9F48-5DD1DFB1241A}" type="pres">
      <dgm:prSet presAssocID="{0CFCBEEC-C86D-49DD-BA80-938925CE479A}" presName="root2" presStyleCnt="0"/>
      <dgm:spPr/>
    </dgm:pt>
    <dgm:pt modelId="{3C2ADD41-BE7E-4CBF-A4F6-356552787949}" type="pres">
      <dgm:prSet presAssocID="{0CFCBEEC-C86D-49DD-BA80-938925CE479A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69A62F-8C85-483B-9F60-2EA811B0896F}" type="pres">
      <dgm:prSet presAssocID="{0CFCBEEC-C86D-49DD-BA80-938925CE479A}" presName="level3hierChild" presStyleCnt="0"/>
      <dgm:spPr/>
    </dgm:pt>
    <dgm:pt modelId="{0ED57830-FE50-497D-A58C-301956E0B5D4}" type="pres">
      <dgm:prSet presAssocID="{0BCB4E68-9FC9-4BF5-85FF-90A0197D67D0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49835CD0-73E8-498D-98D5-51059100862D}" type="pres">
      <dgm:prSet presAssocID="{0BCB4E68-9FC9-4BF5-85FF-90A0197D67D0}" presName="connTx" presStyleLbl="parChTrans1D4" presStyleIdx="3" presStyleCnt="6"/>
      <dgm:spPr/>
      <dgm:t>
        <a:bodyPr/>
        <a:lstStyle/>
        <a:p>
          <a:endParaRPr lang="en-US"/>
        </a:p>
      </dgm:t>
    </dgm:pt>
    <dgm:pt modelId="{BB4197F4-0A8B-4566-B167-E334FE3A75C4}" type="pres">
      <dgm:prSet presAssocID="{666DD816-68AE-4FCE-80A8-B26FFACE09CF}" presName="root2" presStyleCnt="0"/>
      <dgm:spPr/>
    </dgm:pt>
    <dgm:pt modelId="{70021AED-508E-4903-A6E1-5135E9602BEA}" type="pres">
      <dgm:prSet presAssocID="{666DD816-68AE-4FCE-80A8-B26FFACE09CF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FEF9CD-8515-45C4-B44C-1E452866F931}" type="pres">
      <dgm:prSet presAssocID="{666DD816-68AE-4FCE-80A8-B26FFACE09CF}" presName="level3hierChild" presStyleCnt="0"/>
      <dgm:spPr/>
    </dgm:pt>
    <dgm:pt modelId="{44AED608-08F4-4017-91F6-271299BFB7D2}" type="pres">
      <dgm:prSet presAssocID="{2D5A8D93-4A00-419F-9B32-975279C05180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66D0F940-55F0-42E6-B7E1-2CBB5DC5C24F}" type="pres">
      <dgm:prSet presAssocID="{2D5A8D93-4A00-419F-9B32-975279C05180}" presName="connTx" presStyleLbl="parChTrans1D4" presStyleIdx="4" presStyleCnt="6"/>
      <dgm:spPr/>
      <dgm:t>
        <a:bodyPr/>
        <a:lstStyle/>
        <a:p>
          <a:endParaRPr lang="en-US"/>
        </a:p>
      </dgm:t>
    </dgm:pt>
    <dgm:pt modelId="{4A16DB3E-9A42-442B-9245-BBBD84477B26}" type="pres">
      <dgm:prSet presAssocID="{9B156899-B2BB-4EC8-8287-604FCEB61876}" presName="root2" presStyleCnt="0"/>
      <dgm:spPr/>
    </dgm:pt>
    <dgm:pt modelId="{DACEDE11-8BC5-447D-B546-01CEE5AE0B59}" type="pres">
      <dgm:prSet presAssocID="{9B156899-B2BB-4EC8-8287-604FCEB61876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025AA5-E94E-4758-88A4-831A138A4F96}" type="pres">
      <dgm:prSet presAssocID="{9B156899-B2BB-4EC8-8287-604FCEB61876}" presName="level3hierChild" presStyleCnt="0"/>
      <dgm:spPr/>
    </dgm:pt>
    <dgm:pt modelId="{A0FF8AFE-515D-4114-9A73-BBDE3FC1E822}" type="pres">
      <dgm:prSet presAssocID="{39C8AA02-D2FF-4D2C-B098-3CA09E4A24DA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623DD452-62F8-4DC2-B6B2-EA20305536CB}" type="pres">
      <dgm:prSet presAssocID="{39C8AA02-D2FF-4D2C-B098-3CA09E4A24DA}" presName="connTx" presStyleLbl="parChTrans1D4" presStyleIdx="5" presStyleCnt="6"/>
      <dgm:spPr/>
      <dgm:t>
        <a:bodyPr/>
        <a:lstStyle/>
        <a:p>
          <a:endParaRPr lang="en-US"/>
        </a:p>
      </dgm:t>
    </dgm:pt>
    <dgm:pt modelId="{E02F76C8-5B1F-49C4-9C5A-58369D27A444}" type="pres">
      <dgm:prSet presAssocID="{FA899ECF-9AC9-4985-8186-7C72D9B7B196}" presName="root2" presStyleCnt="0"/>
      <dgm:spPr/>
    </dgm:pt>
    <dgm:pt modelId="{82FBCA52-B597-4726-BF5F-A8C45AF3F73C}" type="pres">
      <dgm:prSet presAssocID="{FA899ECF-9AC9-4985-8186-7C72D9B7B196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46819-875F-4686-A96D-D8B1AB461B07}" type="pres">
      <dgm:prSet presAssocID="{FA899ECF-9AC9-4985-8186-7C72D9B7B196}" presName="level3hierChild" presStyleCnt="0"/>
      <dgm:spPr/>
    </dgm:pt>
    <dgm:pt modelId="{75854EC6-2245-4DDD-AAB4-1CA4AD3E7AF0}" type="pres">
      <dgm:prSet presAssocID="{4C5B40B3-FF6C-413A-AB4F-9EE3F98B7ED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0172B1A2-FA81-4DF5-925E-1889099CAE96}" type="pres">
      <dgm:prSet presAssocID="{4C5B40B3-FF6C-413A-AB4F-9EE3F98B7ED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D8BAFD0-F59E-41FE-A465-F1209EDA12B3}" type="pres">
      <dgm:prSet presAssocID="{EDA303E6-D15E-42F7-8E3E-68046823820F}" presName="root2" presStyleCnt="0"/>
      <dgm:spPr/>
    </dgm:pt>
    <dgm:pt modelId="{DA661E53-20FE-4CF4-B8C5-5B0A4D6F192C}" type="pres">
      <dgm:prSet presAssocID="{EDA303E6-D15E-42F7-8E3E-68046823820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CC3DD6-CBFF-4A75-8810-719CF0306C47}" type="pres">
      <dgm:prSet presAssocID="{EDA303E6-D15E-42F7-8E3E-68046823820F}" presName="level3hierChild" presStyleCnt="0"/>
      <dgm:spPr/>
    </dgm:pt>
    <dgm:pt modelId="{A17C43B4-D4C3-4CE2-BD2E-BEEE4EF4DCF1}" type="pres">
      <dgm:prSet presAssocID="{DA45C02D-6711-4324-BE3E-663FD82B7CA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41A931A-8B2C-4A7B-8F90-73C0333BBE14}" type="pres">
      <dgm:prSet presAssocID="{DA45C02D-6711-4324-BE3E-663FD82B7C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253703F-9568-4E37-8B11-6AAE31842368}" type="pres">
      <dgm:prSet presAssocID="{FB2A4781-E242-4240-B3E4-CA5AD3AE9089}" presName="root2" presStyleCnt="0"/>
      <dgm:spPr/>
    </dgm:pt>
    <dgm:pt modelId="{BDE50B1F-6CA6-4E50-A525-2EBAB00C8166}" type="pres">
      <dgm:prSet presAssocID="{FB2A4781-E242-4240-B3E4-CA5AD3AE908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9576C-BBB2-4B2D-B1DF-F9B70401887B}" type="pres">
      <dgm:prSet presAssocID="{FB2A4781-E242-4240-B3E4-CA5AD3AE9089}" presName="level3hierChild" presStyleCnt="0"/>
      <dgm:spPr/>
    </dgm:pt>
  </dgm:ptLst>
  <dgm:cxnLst>
    <dgm:cxn modelId="{E8B72520-C090-4512-A1B6-1CDA6CD2D8DF}" srcId="{12E09337-EECD-4649-8F4C-5FFFF908A2F1}" destId="{9B156899-B2BB-4EC8-8287-604FCEB61876}" srcOrd="1" destOrd="0" parTransId="{2D5A8D93-4A00-419F-9B32-975279C05180}" sibTransId="{E4CB8A7B-2EAF-41EC-BF0F-F00AAB339F6C}"/>
    <dgm:cxn modelId="{AE1EAE65-FACD-4011-9487-BA3758BA7700}" type="presOf" srcId="{4BB34CA8-8BBF-4D6D-A740-112521356ED3}" destId="{36C3B8D8-832A-40CE-9E06-B8E75DFC6977}" srcOrd="1" destOrd="0" presId="urn:microsoft.com/office/officeart/2005/8/layout/hierarchy2"/>
    <dgm:cxn modelId="{CFBE44D7-ED17-46DA-902C-EC97E18FD249}" type="presOf" srcId="{FA899ECF-9AC9-4985-8186-7C72D9B7B196}" destId="{82FBCA52-B597-4726-BF5F-A8C45AF3F73C}" srcOrd="0" destOrd="0" presId="urn:microsoft.com/office/officeart/2005/8/layout/hierarchy2"/>
    <dgm:cxn modelId="{C76AB6E2-3B0E-4C58-B2E0-898B2B4A1CE9}" type="presOf" srcId="{4C5B40B3-FF6C-413A-AB4F-9EE3F98B7EDB}" destId="{0172B1A2-FA81-4DF5-925E-1889099CAE96}" srcOrd="1" destOrd="0" presId="urn:microsoft.com/office/officeart/2005/8/layout/hierarchy2"/>
    <dgm:cxn modelId="{6599BD2F-2A42-4D87-A52A-1EB3A3BDFEB9}" type="presOf" srcId="{FB2A4781-E242-4240-B3E4-CA5AD3AE9089}" destId="{BDE50B1F-6CA6-4E50-A525-2EBAB00C8166}" srcOrd="0" destOrd="0" presId="urn:microsoft.com/office/officeart/2005/8/layout/hierarchy2"/>
    <dgm:cxn modelId="{AEB4FD8E-D1B4-4868-8990-2F668CABCCD2}" type="presOf" srcId="{12C275C4-FA72-4D16-9EF2-2ED5B718DA83}" destId="{9D9E6EA7-711D-454D-8090-AE30CF6E6C73}" srcOrd="0" destOrd="0" presId="urn:microsoft.com/office/officeart/2005/8/layout/hierarchy2"/>
    <dgm:cxn modelId="{2202107C-7F34-4063-9426-5F6A3A1EB800}" type="presOf" srcId="{433FC866-BFC4-47FD-81FC-6CD195D9EC31}" destId="{2C1CCA1A-2CBD-4E7D-81A9-DA592784A766}" srcOrd="0" destOrd="0" presId="urn:microsoft.com/office/officeart/2005/8/layout/hierarchy2"/>
    <dgm:cxn modelId="{67D90F6D-41D9-408A-B9EB-F050EAC2F5D2}" type="presOf" srcId="{2D5A8D93-4A00-419F-9B32-975279C05180}" destId="{44AED608-08F4-4017-91F6-271299BFB7D2}" srcOrd="0" destOrd="0" presId="urn:microsoft.com/office/officeart/2005/8/layout/hierarchy2"/>
    <dgm:cxn modelId="{EFECF830-7A5E-461B-A9E5-6DD6F6AD3EA5}" srcId="{763DC483-6B2E-4D43-A3CB-88B404F8D64A}" destId="{5E2B700B-08D3-4F0E-8FA6-05188152A394}" srcOrd="0" destOrd="0" parTransId="{05067B9E-07A1-4E8E-BC9E-E86916271B2A}" sibTransId="{2A667B7E-FBDE-40DF-8E15-FA8FD47884D1}"/>
    <dgm:cxn modelId="{CAF69095-8F01-4B5E-A2A0-18C6ADAA93AC}" srcId="{5E2B700B-08D3-4F0E-8FA6-05188152A394}" destId="{FB2A4781-E242-4240-B3E4-CA5AD3AE9089}" srcOrd="1" destOrd="0" parTransId="{DA45C02D-6711-4324-BE3E-663FD82B7CA7}" sibTransId="{280E922A-8DC1-4BF9-B63F-97728EE2BACB}"/>
    <dgm:cxn modelId="{32A92614-B307-4F45-90C0-C6DBF5239053}" type="presOf" srcId="{39C8AA02-D2FF-4D2C-B098-3CA09E4A24DA}" destId="{A0FF8AFE-515D-4114-9A73-BBDE3FC1E822}" srcOrd="0" destOrd="0" presId="urn:microsoft.com/office/officeart/2005/8/layout/hierarchy2"/>
    <dgm:cxn modelId="{0D97BCEB-55C6-4E72-AF68-89E295BEC3F1}" type="presOf" srcId="{12C275C4-FA72-4D16-9EF2-2ED5B718DA83}" destId="{AA0B360F-E6DC-4C69-BBBB-A77FD89AEFE9}" srcOrd="1" destOrd="0" presId="urn:microsoft.com/office/officeart/2005/8/layout/hierarchy2"/>
    <dgm:cxn modelId="{8B15B58B-0B21-4FA8-9B2F-82CB4B2FEF96}" srcId="{26B82F6F-32E9-42F2-9704-899DF8E48E35}" destId="{EDA303E6-D15E-42F7-8E3E-68046823820F}" srcOrd="1" destOrd="0" parTransId="{4C5B40B3-FF6C-413A-AB4F-9EE3F98B7EDB}" sibTransId="{C1952745-072D-40EB-B798-948CD708032E}"/>
    <dgm:cxn modelId="{598ABD35-EAD7-448C-94F9-42B75AEE8B88}" srcId="{26B82F6F-32E9-42F2-9704-899DF8E48E35}" destId="{CA477BF0-3D21-4CA7-881C-3872752F2C46}" srcOrd="0" destOrd="0" parTransId="{EC14112B-FE60-48A6-9EAE-2CAEAF8B15BD}" sibTransId="{000B0F56-EFD4-4474-8DC4-0F4BFDD84CB1}"/>
    <dgm:cxn modelId="{1240B26D-8874-4F99-980B-5052E5695982}" type="presOf" srcId="{433FC866-BFC4-47FD-81FC-6CD195D9EC31}" destId="{0A2B8F2B-7A2F-4F21-8B99-F3DC84AB2A36}" srcOrd="1" destOrd="0" presId="urn:microsoft.com/office/officeart/2005/8/layout/hierarchy2"/>
    <dgm:cxn modelId="{187E3F50-F184-4D39-82E2-959279C22521}" type="presOf" srcId="{26B82F6F-32E9-42F2-9704-899DF8E48E35}" destId="{261B42B2-C04D-42F9-8DCC-90907D1BF3C6}" srcOrd="0" destOrd="0" presId="urn:microsoft.com/office/officeart/2005/8/layout/hierarchy2"/>
    <dgm:cxn modelId="{C5C83621-B4E7-408A-9717-A19D1AF5FD5D}" srcId="{FE27B357-3BD6-4B11-9C1B-9535786DC1F8}" destId="{666DD816-68AE-4FCE-80A8-B26FFACE09CF}" srcOrd="1" destOrd="0" parTransId="{0BCB4E68-9FC9-4BF5-85FF-90A0197D67D0}" sibTransId="{CCEA2C82-C8DC-44A7-A2FC-C5E344BD827B}"/>
    <dgm:cxn modelId="{9C04A0AB-693F-47E9-B18C-B3331F31353B}" type="presOf" srcId="{EDA303E6-D15E-42F7-8E3E-68046823820F}" destId="{DA661E53-20FE-4CF4-B8C5-5B0A4D6F192C}" srcOrd="0" destOrd="0" presId="urn:microsoft.com/office/officeart/2005/8/layout/hierarchy2"/>
    <dgm:cxn modelId="{743CA555-E890-4074-AF61-3F828043FBCD}" type="presOf" srcId="{763DC483-6B2E-4D43-A3CB-88B404F8D64A}" destId="{A5D37594-C99A-4B9B-8606-FC847BEDA754}" srcOrd="0" destOrd="0" presId="urn:microsoft.com/office/officeart/2005/8/layout/hierarchy2"/>
    <dgm:cxn modelId="{1EDC1356-486F-4DB9-BEFE-0B6B28A6050A}" type="presOf" srcId="{0BCB4E68-9FC9-4BF5-85FF-90A0197D67D0}" destId="{49835CD0-73E8-498D-98D5-51059100862D}" srcOrd="1" destOrd="0" presId="urn:microsoft.com/office/officeart/2005/8/layout/hierarchy2"/>
    <dgm:cxn modelId="{13200930-678B-4ADF-B32A-B121A33AE9F7}" type="presOf" srcId="{2D5A8D93-4A00-419F-9B32-975279C05180}" destId="{66D0F940-55F0-42E6-B7E1-2CBB5DC5C24F}" srcOrd="1" destOrd="0" presId="urn:microsoft.com/office/officeart/2005/8/layout/hierarchy2"/>
    <dgm:cxn modelId="{EC3BA4D9-4126-4D3B-955A-4770A9050317}" srcId="{CA477BF0-3D21-4CA7-881C-3872752F2C46}" destId="{12E09337-EECD-4649-8F4C-5FFFF908A2F1}" srcOrd="0" destOrd="0" parTransId="{433FC866-BFC4-47FD-81FC-6CD195D9EC31}" sibTransId="{66A6CB38-44F2-44A5-BDC9-0F8075E9EF59}"/>
    <dgm:cxn modelId="{77DD1FE3-8E7E-4C95-A4B1-1F87D8AA5EFA}" type="presOf" srcId="{FE27B357-3BD6-4B11-9C1B-9535786DC1F8}" destId="{31DEB985-32F6-4354-9769-0257FC233F7D}" srcOrd="0" destOrd="0" presId="urn:microsoft.com/office/officeart/2005/8/layout/hierarchy2"/>
    <dgm:cxn modelId="{AF7FF766-7480-4413-80E4-9BB0BFA0E051}" srcId="{5E2B700B-08D3-4F0E-8FA6-05188152A394}" destId="{26B82F6F-32E9-42F2-9704-899DF8E48E35}" srcOrd="0" destOrd="0" parTransId="{12C275C4-FA72-4D16-9EF2-2ED5B718DA83}" sibTransId="{52824597-6AFB-4F97-88F7-31A167EFD134}"/>
    <dgm:cxn modelId="{FFF905A6-A007-444F-B52E-2F2BB639291B}" type="presOf" srcId="{666DD816-68AE-4FCE-80A8-B26FFACE09CF}" destId="{70021AED-508E-4903-A6E1-5135E9602BEA}" srcOrd="0" destOrd="0" presId="urn:microsoft.com/office/officeart/2005/8/layout/hierarchy2"/>
    <dgm:cxn modelId="{67FE89FB-AF44-465E-8BAC-401B1181E805}" type="presOf" srcId="{0CFCBEEC-C86D-49DD-BA80-938925CE479A}" destId="{3C2ADD41-BE7E-4CBF-A4F6-356552787949}" srcOrd="0" destOrd="0" presId="urn:microsoft.com/office/officeart/2005/8/layout/hierarchy2"/>
    <dgm:cxn modelId="{915D82BE-7607-43F8-98DB-A1BE5BA0854B}" type="presOf" srcId="{9B156899-B2BB-4EC8-8287-604FCEB61876}" destId="{DACEDE11-8BC5-447D-B546-01CEE5AE0B59}" srcOrd="0" destOrd="0" presId="urn:microsoft.com/office/officeart/2005/8/layout/hierarchy2"/>
    <dgm:cxn modelId="{635C0D63-3070-4C05-886A-46BA13074A4E}" srcId="{FE27B357-3BD6-4B11-9C1B-9535786DC1F8}" destId="{0CFCBEEC-C86D-49DD-BA80-938925CE479A}" srcOrd="0" destOrd="0" parTransId="{4BB34CA8-8BBF-4D6D-A740-112521356ED3}" sibTransId="{3AD9BF7F-60EB-4C81-BEB6-7BB52A1D38B6}"/>
    <dgm:cxn modelId="{11FCA166-492C-49CA-8F13-56EBD3B8C276}" type="presOf" srcId="{65A9A37A-B870-4E0D-8A42-F13ACAE38CB3}" destId="{68D028BC-AF4E-49D6-B218-62C5380E71DB}" srcOrd="0" destOrd="0" presId="urn:microsoft.com/office/officeart/2005/8/layout/hierarchy2"/>
    <dgm:cxn modelId="{59C15941-6E5F-4894-8941-A8FC69C08C1A}" type="presOf" srcId="{5E2B700B-08D3-4F0E-8FA6-05188152A394}" destId="{2115AB96-3FFD-4A6B-9CDE-374E434A192E}" srcOrd="0" destOrd="0" presId="urn:microsoft.com/office/officeart/2005/8/layout/hierarchy2"/>
    <dgm:cxn modelId="{34A44522-05EB-4E23-BC16-F892C6B000CA}" type="presOf" srcId="{EC14112B-FE60-48A6-9EAE-2CAEAF8B15BD}" destId="{20EAB113-2FDA-4080-8626-1BB6AC009CB4}" srcOrd="0" destOrd="0" presId="urn:microsoft.com/office/officeart/2005/8/layout/hierarchy2"/>
    <dgm:cxn modelId="{21B20598-4780-4B7A-82C9-2D3D334B95CF}" type="presOf" srcId="{39C8AA02-D2FF-4D2C-B098-3CA09E4A24DA}" destId="{623DD452-62F8-4DC2-B6B2-EA20305536CB}" srcOrd="1" destOrd="0" presId="urn:microsoft.com/office/officeart/2005/8/layout/hierarchy2"/>
    <dgm:cxn modelId="{CB26FFF3-9F45-42BE-B37C-A390C2365B86}" type="presOf" srcId="{4C5B40B3-FF6C-413A-AB4F-9EE3F98B7EDB}" destId="{75854EC6-2245-4DDD-AAB4-1CA4AD3E7AF0}" srcOrd="0" destOrd="0" presId="urn:microsoft.com/office/officeart/2005/8/layout/hierarchy2"/>
    <dgm:cxn modelId="{435A466C-443E-4F76-A6E1-0D77850F7147}" type="presOf" srcId="{DA45C02D-6711-4324-BE3E-663FD82B7CA7}" destId="{341A931A-8B2C-4A7B-8F90-73C0333BBE14}" srcOrd="1" destOrd="0" presId="urn:microsoft.com/office/officeart/2005/8/layout/hierarchy2"/>
    <dgm:cxn modelId="{5EEDA64B-B58B-4281-8C8F-3496C39CB958}" type="presOf" srcId="{0BCB4E68-9FC9-4BF5-85FF-90A0197D67D0}" destId="{0ED57830-FE50-497D-A58C-301956E0B5D4}" srcOrd="0" destOrd="0" presId="urn:microsoft.com/office/officeart/2005/8/layout/hierarchy2"/>
    <dgm:cxn modelId="{C5949E97-F1E3-4D02-A1CB-3AFDE274DDB0}" type="presOf" srcId="{EC14112B-FE60-48A6-9EAE-2CAEAF8B15BD}" destId="{D80049B0-2A94-451F-B850-14B0D81AB8D5}" srcOrd="1" destOrd="0" presId="urn:microsoft.com/office/officeart/2005/8/layout/hierarchy2"/>
    <dgm:cxn modelId="{0D6EACFD-CD50-42F6-882B-3F29CB8B92E0}" srcId="{CA477BF0-3D21-4CA7-881C-3872752F2C46}" destId="{FA899ECF-9AC9-4985-8186-7C72D9B7B196}" srcOrd="1" destOrd="0" parTransId="{39C8AA02-D2FF-4D2C-B098-3CA09E4A24DA}" sibTransId="{289035B0-626E-44A0-9D8E-7F802AE82161}"/>
    <dgm:cxn modelId="{39F79A1F-1A82-46C2-B567-2AD8CB826FAF}" type="presOf" srcId="{CA477BF0-3D21-4CA7-881C-3872752F2C46}" destId="{F168CA83-BAED-4353-828B-122FBC5C36CA}" srcOrd="0" destOrd="0" presId="urn:microsoft.com/office/officeart/2005/8/layout/hierarchy2"/>
    <dgm:cxn modelId="{20279C34-2392-48DA-9CCF-76E39D14813B}" type="presOf" srcId="{12E09337-EECD-4649-8F4C-5FFFF908A2F1}" destId="{2444CE69-225F-4ECC-BFA7-84468081333F}" srcOrd="0" destOrd="0" presId="urn:microsoft.com/office/officeart/2005/8/layout/hierarchy2"/>
    <dgm:cxn modelId="{AF73EB5A-7823-4A38-A810-ECE8531649BF}" type="presOf" srcId="{DA45C02D-6711-4324-BE3E-663FD82B7CA7}" destId="{A17C43B4-D4C3-4CE2-BD2E-BEEE4EF4DCF1}" srcOrd="0" destOrd="0" presId="urn:microsoft.com/office/officeart/2005/8/layout/hierarchy2"/>
    <dgm:cxn modelId="{C53B4489-A65A-4496-9892-F66890E476AD}" type="presOf" srcId="{65A9A37A-B870-4E0D-8A42-F13ACAE38CB3}" destId="{04CC5EC3-6C93-40C6-AD1A-9884117FBC5F}" srcOrd="1" destOrd="0" presId="urn:microsoft.com/office/officeart/2005/8/layout/hierarchy2"/>
    <dgm:cxn modelId="{945088E7-C45F-4070-A05C-2799149D4B19}" srcId="{12E09337-EECD-4649-8F4C-5FFFF908A2F1}" destId="{FE27B357-3BD6-4B11-9C1B-9535786DC1F8}" srcOrd="0" destOrd="0" parTransId="{65A9A37A-B870-4E0D-8A42-F13ACAE38CB3}" sibTransId="{C5425F11-76CD-4A7D-855F-78C2F0F8AF1A}"/>
    <dgm:cxn modelId="{C21DA5A2-D149-41FF-915D-6EDBE92FB443}" type="presOf" srcId="{4BB34CA8-8BBF-4D6D-A740-112521356ED3}" destId="{6C4FDFC6-4BD1-40FA-8D55-4B2A2638BC64}" srcOrd="0" destOrd="0" presId="urn:microsoft.com/office/officeart/2005/8/layout/hierarchy2"/>
    <dgm:cxn modelId="{3986A039-7958-444F-A418-33027BF7B018}" type="presParOf" srcId="{A5D37594-C99A-4B9B-8606-FC847BEDA754}" destId="{948AE2CC-F74A-415B-B041-72A26302911A}" srcOrd="0" destOrd="0" presId="urn:microsoft.com/office/officeart/2005/8/layout/hierarchy2"/>
    <dgm:cxn modelId="{F8A7CF41-C456-4DB3-AC61-FDFA22E6E5D2}" type="presParOf" srcId="{948AE2CC-F74A-415B-B041-72A26302911A}" destId="{2115AB96-3FFD-4A6B-9CDE-374E434A192E}" srcOrd="0" destOrd="0" presId="urn:microsoft.com/office/officeart/2005/8/layout/hierarchy2"/>
    <dgm:cxn modelId="{5DD7D43F-C61A-43E7-8318-1BD11B987079}" type="presParOf" srcId="{948AE2CC-F74A-415B-B041-72A26302911A}" destId="{8D57D8EC-C5B0-4041-9EE9-1BDF9633FBFB}" srcOrd="1" destOrd="0" presId="urn:microsoft.com/office/officeart/2005/8/layout/hierarchy2"/>
    <dgm:cxn modelId="{EDB2A9C6-6F79-4D6E-B0B5-ADD57B0073F0}" type="presParOf" srcId="{8D57D8EC-C5B0-4041-9EE9-1BDF9633FBFB}" destId="{9D9E6EA7-711D-454D-8090-AE30CF6E6C73}" srcOrd="0" destOrd="0" presId="urn:microsoft.com/office/officeart/2005/8/layout/hierarchy2"/>
    <dgm:cxn modelId="{C9DD722F-1FAE-433B-885B-DD0540190892}" type="presParOf" srcId="{9D9E6EA7-711D-454D-8090-AE30CF6E6C73}" destId="{AA0B360F-E6DC-4C69-BBBB-A77FD89AEFE9}" srcOrd="0" destOrd="0" presId="urn:microsoft.com/office/officeart/2005/8/layout/hierarchy2"/>
    <dgm:cxn modelId="{F5F57E04-E3F7-4582-960F-44689D6BAA31}" type="presParOf" srcId="{8D57D8EC-C5B0-4041-9EE9-1BDF9633FBFB}" destId="{0616CC00-7E6E-42BD-ADE2-C2EFF59C7E62}" srcOrd="1" destOrd="0" presId="urn:microsoft.com/office/officeart/2005/8/layout/hierarchy2"/>
    <dgm:cxn modelId="{EE241059-8256-4AE9-B22B-DC3DEB67DD5A}" type="presParOf" srcId="{0616CC00-7E6E-42BD-ADE2-C2EFF59C7E62}" destId="{261B42B2-C04D-42F9-8DCC-90907D1BF3C6}" srcOrd="0" destOrd="0" presId="urn:microsoft.com/office/officeart/2005/8/layout/hierarchy2"/>
    <dgm:cxn modelId="{7335F0D5-EBCD-437E-AE44-D72DC8E3F0BC}" type="presParOf" srcId="{0616CC00-7E6E-42BD-ADE2-C2EFF59C7E62}" destId="{6EFA9666-8B31-4BCF-A467-B35A28C57AAB}" srcOrd="1" destOrd="0" presId="urn:microsoft.com/office/officeart/2005/8/layout/hierarchy2"/>
    <dgm:cxn modelId="{4CAB963C-7AE5-472C-B6DC-71784F27C451}" type="presParOf" srcId="{6EFA9666-8B31-4BCF-A467-B35A28C57AAB}" destId="{20EAB113-2FDA-4080-8626-1BB6AC009CB4}" srcOrd="0" destOrd="0" presId="urn:microsoft.com/office/officeart/2005/8/layout/hierarchy2"/>
    <dgm:cxn modelId="{2764D57B-8C30-4F2E-A519-B2C329CB73F8}" type="presParOf" srcId="{20EAB113-2FDA-4080-8626-1BB6AC009CB4}" destId="{D80049B0-2A94-451F-B850-14B0D81AB8D5}" srcOrd="0" destOrd="0" presId="urn:microsoft.com/office/officeart/2005/8/layout/hierarchy2"/>
    <dgm:cxn modelId="{B589DD9D-EDF3-44A1-8A75-132A0FC272D4}" type="presParOf" srcId="{6EFA9666-8B31-4BCF-A467-B35A28C57AAB}" destId="{08693989-6A64-4096-8B01-78CFCCB39147}" srcOrd="1" destOrd="0" presId="urn:microsoft.com/office/officeart/2005/8/layout/hierarchy2"/>
    <dgm:cxn modelId="{53E739CA-3829-46B7-9BEE-678296132B8D}" type="presParOf" srcId="{08693989-6A64-4096-8B01-78CFCCB39147}" destId="{F168CA83-BAED-4353-828B-122FBC5C36CA}" srcOrd="0" destOrd="0" presId="urn:microsoft.com/office/officeart/2005/8/layout/hierarchy2"/>
    <dgm:cxn modelId="{C391194E-2DE9-4410-9F90-39CB7F73E643}" type="presParOf" srcId="{08693989-6A64-4096-8B01-78CFCCB39147}" destId="{1304DF51-E4B9-4120-88D4-5A81848DCF37}" srcOrd="1" destOrd="0" presId="urn:microsoft.com/office/officeart/2005/8/layout/hierarchy2"/>
    <dgm:cxn modelId="{F7950348-A85D-4528-977F-01673DECA3A3}" type="presParOf" srcId="{1304DF51-E4B9-4120-88D4-5A81848DCF37}" destId="{2C1CCA1A-2CBD-4E7D-81A9-DA592784A766}" srcOrd="0" destOrd="0" presId="urn:microsoft.com/office/officeart/2005/8/layout/hierarchy2"/>
    <dgm:cxn modelId="{B6ECBF63-04E7-4F81-8ADA-217B325B8044}" type="presParOf" srcId="{2C1CCA1A-2CBD-4E7D-81A9-DA592784A766}" destId="{0A2B8F2B-7A2F-4F21-8B99-F3DC84AB2A36}" srcOrd="0" destOrd="0" presId="urn:microsoft.com/office/officeart/2005/8/layout/hierarchy2"/>
    <dgm:cxn modelId="{0211964C-C4DA-4DFB-ABB3-75E5DA6F313C}" type="presParOf" srcId="{1304DF51-E4B9-4120-88D4-5A81848DCF37}" destId="{2AE5C548-13F2-4578-8FCF-890675747100}" srcOrd="1" destOrd="0" presId="urn:microsoft.com/office/officeart/2005/8/layout/hierarchy2"/>
    <dgm:cxn modelId="{88047226-37C0-4862-881B-EF6BA9CD3F89}" type="presParOf" srcId="{2AE5C548-13F2-4578-8FCF-890675747100}" destId="{2444CE69-225F-4ECC-BFA7-84468081333F}" srcOrd="0" destOrd="0" presId="urn:microsoft.com/office/officeart/2005/8/layout/hierarchy2"/>
    <dgm:cxn modelId="{28FD2D7D-FB7C-47BB-8AEA-CB24CD227979}" type="presParOf" srcId="{2AE5C548-13F2-4578-8FCF-890675747100}" destId="{5E4050C8-39E9-420A-9FDA-79237E425430}" srcOrd="1" destOrd="0" presId="urn:microsoft.com/office/officeart/2005/8/layout/hierarchy2"/>
    <dgm:cxn modelId="{CA516C4C-DB11-4DA9-8464-CB5928F6E1FC}" type="presParOf" srcId="{5E4050C8-39E9-420A-9FDA-79237E425430}" destId="{68D028BC-AF4E-49D6-B218-62C5380E71DB}" srcOrd="0" destOrd="0" presId="urn:microsoft.com/office/officeart/2005/8/layout/hierarchy2"/>
    <dgm:cxn modelId="{1F240DD2-B460-4656-A133-FBA3372695FF}" type="presParOf" srcId="{68D028BC-AF4E-49D6-B218-62C5380E71DB}" destId="{04CC5EC3-6C93-40C6-AD1A-9884117FBC5F}" srcOrd="0" destOrd="0" presId="urn:microsoft.com/office/officeart/2005/8/layout/hierarchy2"/>
    <dgm:cxn modelId="{7DE7BE11-10B7-4595-A2B2-540F890CE1D0}" type="presParOf" srcId="{5E4050C8-39E9-420A-9FDA-79237E425430}" destId="{C9F31F8C-7D9B-4BE4-A33B-D9D7D36E2EB4}" srcOrd="1" destOrd="0" presId="urn:microsoft.com/office/officeart/2005/8/layout/hierarchy2"/>
    <dgm:cxn modelId="{9C191F0C-0760-483A-9ACD-D189F1C9C1F5}" type="presParOf" srcId="{C9F31F8C-7D9B-4BE4-A33B-D9D7D36E2EB4}" destId="{31DEB985-32F6-4354-9769-0257FC233F7D}" srcOrd="0" destOrd="0" presId="urn:microsoft.com/office/officeart/2005/8/layout/hierarchy2"/>
    <dgm:cxn modelId="{C095E312-EE0D-45E3-9062-1ACA9CC1ADA8}" type="presParOf" srcId="{C9F31F8C-7D9B-4BE4-A33B-D9D7D36E2EB4}" destId="{A3C6998E-BB94-4FE7-AAB6-3203E85EDF4C}" srcOrd="1" destOrd="0" presId="urn:microsoft.com/office/officeart/2005/8/layout/hierarchy2"/>
    <dgm:cxn modelId="{E1975201-040F-4941-A002-A55316185109}" type="presParOf" srcId="{A3C6998E-BB94-4FE7-AAB6-3203E85EDF4C}" destId="{6C4FDFC6-4BD1-40FA-8D55-4B2A2638BC64}" srcOrd="0" destOrd="0" presId="urn:microsoft.com/office/officeart/2005/8/layout/hierarchy2"/>
    <dgm:cxn modelId="{C3BDAE14-49AA-4050-BF93-4DAFB71E9CD0}" type="presParOf" srcId="{6C4FDFC6-4BD1-40FA-8D55-4B2A2638BC64}" destId="{36C3B8D8-832A-40CE-9E06-B8E75DFC6977}" srcOrd="0" destOrd="0" presId="urn:microsoft.com/office/officeart/2005/8/layout/hierarchy2"/>
    <dgm:cxn modelId="{4E1FADFE-DC51-4CF0-81AA-C976A92573FE}" type="presParOf" srcId="{A3C6998E-BB94-4FE7-AAB6-3203E85EDF4C}" destId="{0ACAC550-BAD9-4426-9F48-5DD1DFB1241A}" srcOrd="1" destOrd="0" presId="urn:microsoft.com/office/officeart/2005/8/layout/hierarchy2"/>
    <dgm:cxn modelId="{5AD930D3-709F-42A6-9F61-CA5007A6800A}" type="presParOf" srcId="{0ACAC550-BAD9-4426-9F48-5DD1DFB1241A}" destId="{3C2ADD41-BE7E-4CBF-A4F6-356552787949}" srcOrd="0" destOrd="0" presId="urn:microsoft.com/office/officeart/2005/8/layout/hierarchy2"/>
    <dgm:cxn modelId="{E64A2B34-BD7B-4936-AE33-E5315FA41AE8}" type="presParOf" srcId="{0ACAC550-BAD9-4426-9F48-5DD1DFB1241A}" destId="{6A69A62F-8C85-483B-9F60-2EA811B0896F}" srcOrd="1" destOrd="0" presId="urn:microsoft.com/office/officeart/2005/8/layout/hierarchy2"/>
    <dgm:cxn modelId="{8B28057E-E062-4701-9EC8-017C205383E2}" type="presParOf" srcId="{A3C6998E-BB94-4FE7-AAB6-3203E85EDF4C}" destId="{0ED57830-FE50-497D-A58C-301956E0B5D4}" srcOrd="2" destOrd="0" presId="urn:microsoft.com/office/officeart/2005/8/layout/hierarchy2"/>
    <dgm:cxn modelId="{C5ED6F0D-85E0-4036-B183-DBEE4A390362}" type="presParOf" srcId="{0ED57830-FE50-497D-A58C-301956E0B5D4}" destId="{49835CD0-73E8-498D-98D5-51059100862D}" srcOrd="0" destOrd="0" presId="urn:microsoft.com/office/officeart/2005/8/layout/hierarchy2"/>
    <dgm:cxn modelId="{2DBB7E63-5EAC-4682-9BEE-5889D25DA12D}" type="presParOf" srcId="{A3C6998E-BB94-4FE7-AAB6-3203E85EDF4C}" destId="{BB4197F4-0A8B-4566-B167-E334FE3A75C4}" srcOrd="3" destOrd="0" presId="urn:microsoft.com/office/officeart/2005/8/layout/hierarchy2"/>
    <dgm:cxn modelId="{422465B0-2616-496D-91ED-180593662438}" type="presParOf" srcId="{BB4197F4-0A8B-4566-B167-E334FE3A75C4}" destId="{70021AED-508E-4903-A6E1-5135E9602BEA}" srcOrd="0" destOrd="0" presId="urn:microsoft.com/office/officeart/2005/8/layout/hierarchy2"/>
    <dgm:cxn modelId="{C0BEFCF0-647E-4F7A-9BBA-230F10080448}" type="presParOf" srcId="{BB4197F4-0A8B-4566-B167-E334FE3A75C4}" destId="{05FEF9CD-8515-45C4-B44C-1E452866F931}" srcOrd="1" destOrd="0" presId="urn:microsoft.com/office/officeart/2005/8/layout/hierarchy2"/>
    <dgm:cxn modelId="{C203328F-3491-492A-A278-A6A6CBBB0A20}" type="presParOf" srcId="{5E4050C8-39E9-420A-9FDA-79237E425430}" destId="{44AED608-08F4-4017-91F6-271299BFB7D2}" srcOrd="2" destOrd="0" presId="urn:microsoft.com/office/officeart/2005/8/layout/hierarchy2"/>
    <dgm:cxn modelId="{7488E302-C80C-43AD-B1F8-5EC8700C3647}" type="presParOf" srcId="{44AED608-08F4-4017-91F6-271299BFB7D2}" destId="{66D0F940-55F0-42E6-B7E1-2CBB5DC5C24F}" srcOrd="0" destOrd="0" presId="urn:microsoft.com/office/officeart/2005/8/layout/hierarchy2"/>
    <dgm:cxn modelId="{752BC9AF-587E-44E4-AFF4-D6BD1F2167A4}" type="presParOf" srcId="{5E4050C8-39E9-420A-9FDA-79237E425430}" destId="{4A16DB3E-9A42-442B-9245-BBBD84477B26}" srcOrd="3" destOrd="0" presId="urn:microsoft.com/office/officeart/2005/8/layout/hierarchy2"/>
    <dgm:cxn modelId="{DCEB8BDD-D2FE-4BE6-A7D4-287A262E6579}" type="presParOf" srcId="{4A16DB3E-9A42-442B-9245-BBBD84477B26}" destId="{DACEDE11-8BC5-447D-B546-01CEE5AE0B59}" srcOrd="0" destOrd="0" presId="urn:microsoft.com/office/officeart/2005/8/layout/hierarchy2"/>
    <dgm:cxn modelId="{2A98D91D-801D-4534-B1C0-0C7377A4146C}" type="presParOf" srcId="{4A16DB3E-9A42-442B-9245-BBBD84477B26}" destId="{E1025AA5-E94E-4758-88A4-831A138A4F96}" srcOrd="1" destOrd="0" presId="urn:microsoft.com/office/officeart/2005/8/layout/hierarchy2"/>
    <dgm:cxn modelId="{BB585F92-AD5E-474F-A9D6-AA5E7BEFFE6A}" type="presParOf" srcId="{1304DF51-E4B9-4120-88D4-5A81848DCF37}" destId="{A0FF8AFE-515D-4114-9A73-BBDE3FC1E822}" srcOrd="2" destOrd="0" presId="urn:microsoft.com/office/officeart/2005/8/layout/hierarchy2"/>
    <dgm:cxn modelId="{75485512-B059-4AC7-B4DE-EF06E5203425}" type="presParOf" srcId="{A0FF8AFE-515D-4114-9A73-BBDE3FC1E822}" destId="{623DD452-62F8-4DC2-B6B2-EA20305536CB}" srcOrd="0" destOrd="0" presId="urn:microsoft.com/office/officeart/2005/8/layout/hierarchy2"/>
    <dgm:cxn modelId="{933A1950-9BC4-4DD7-B57A-329CCD42E44F}" type="presParOf" srcId="{1304DF51-E4B9-4120-88D4-5A81848DCF37}" destId="{E02F76C8-5B1F-49C4-9C5A-58369D27A444}" srcOrd="3" destOrd="0" presId="urn:microsoft.com/office/officeart/2005/8/layout/hierarchy2"/>
    <dgm:cxn modelId="{C91A636A-5A9E-442F-AB5D-3B4C03FD5906}" type="presParOf" srcId="{E02F76C8-5B1F-49C4-9C5A-58369D27A444}" destId="{82FBCA52-B597-4726-BF5F-A8C45AF3F73C}" srcOrd="0" destOrd="0" presId="urn:microsoft.com/office/officeart/2005/8/layout/hierarchy2"/>
    <dgm:cxn modelId="{A28D9388-A37E-48E8-AEE6-655E1F958AB4}" type="presParOf" srcId="{E02F76C8-5B1F-49C4-9C5A-58369D27A444}" destId="{42846819-875F-4686-A96D-D8B1AB461B07}" srcOrd="1" destOrd="0" presId="urn:microsoft.com/office/officeart/2005/8/layout/hierarchy2"/>
    <dgm:cxn modelId="{EE1FEB8A-F0DC-40B3-9DB4-6B6076EFB566}" type="presParOf" srcId="{6EFA9666-8B31-4BCF-A467-B35A28C57AAB}" destId="{75854EC6-2245-4DDD-AAB4-1CA4AD3E7AF0}" srcOrd="2" destOrd="0" presId="urn:microsoft.com/office/officeart/2005/8/layout/hierarchy2"/>
    <dgm:cxn modelId="{AEB38769-98BF-41CE-A67B-5CA26234FD77}" type="presParOf" srcId="{75854EC6-2245-4DDD-AAB4-1CA4AD3E7AF0}" destId="{0172B1A2-FA81-4DF5-925E-1889099CAE96}" srcOrd="0" destOrd="0" presId="urn:microsoft.com/office/officeart/2005/8/layout/hierarchy2"/>
    <dgm:cxn modelId="{BCDA35EC-E374-4E15-8A42-D1DF9215B8D5}" type="presParOf" srcId="{6EFA9666-8B31-4BCF-A467-B35A28C57AAB}" destId="{8D8BAFD0-F59E-41FE-A465-F1209EDA12B3}" srcOrd="3" destOrd="0" presId="urn:microsoft.com/office/officeart/2005/8/layout/hierarchy2"/>
    <dgm:cxn modelId="{97197803-D166-4CCF-87F9-754DD8986BB6}" type="presParOf" srcId="{8D8BAFD0-F59E-41FE-A465-F1209EDA12B3}" destId="{DA661E53-20FE-4CF4-B8C5-5B0A4D6F192C}" srcOrd="0" destOrd="0" presId="urn:microsoft.com/office/officeart/2005/8/layout/hierarchy2"/>
    <dgm:cxn modelId="{7F445260-029E-49C2-8A89-DD222018D609}" type="presParOf" srcId="{8D8BAFD0-F59E-41FE-A465-F1209EDA12B3}" destId="{3FCC3DD6-CBFF-4A75-8810-719CF0306C47}" srcOrd="1" destOrd="0" presId="urn:microsoft.com/office/officeart/2005/8/layout/hierarchy2"/>
    <dgm:cxn modelId="{5DA0384D-B236-4781-B7C5-6E5D8623D138}" type="presParOf" srcId="{8D57D8EC-C5B0-4041-9EE9-1BDF9633FBFB}" destId="{A17C43B4-D4C3-4CE2-BD2E-BEEE4EF4DCF1}" srcOrd="2" destOrd="0" presId="urn:microsoft.com/office/officeart/2005/8/layout/hierarchy2"/>
    <dgm:cxn modelId="{8C05B32D-D947-4D6D-BBAC-73C0A77AF67C}" type="presParOf" srcId="{A17C43B4-D4C3-4CE2-BD2E-BEEE4EF4DCF1}" destId="{341A931A-8B2C-4A7B-8F90-73C0333BBE14}" srcOrd="0" destOrd="0" presId="urn:microsoft.com/office/officeart/2005/8/layout/hierarchy2"/>
    <dgm:cxn modelId="{CEDA5EE1-B7B0-4A6C-BD58-2F52CC1A99B3}" type="presParOf" srcId="{8D57D8EC-C5B0-4041-9EE9-1BDF9633FBFB}" destId="{1253703F-9568-4E37-8B11-6AAE31842368}" srcOrd="3" destOrd="0" presId="urn:microsoft.com/office/officeart/2005/8/layout/hierarchy2"/>
    <dgm:cxn modelId="{3FDCD4E9-F392-407C-A0C7-2587517B65CC}" type="presParOf" srcId="{1253703F-9568-4E37-8B11-6AAE31842368}" destId="{BDE50B1F-6CA6-4E50-A525-2EBAB00C8166}" srcOrd="0" destOrd="0" presId="urn:microsoft.com/office/officeart/2005/8/layout/hierarchy2"/>
    <dgm:cxn modelId="{8CB409A6-0E32-47D9-80D2-6454BB0E4FC4}" type="presParOf" srcId="{1253703F-9568-4E37-8B11-6AAE31842368}" destId="{A4D9576C-BBB2-4B2D-B1DF-F9B7040188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BE31845-9844-439A-B587-B90344D56A7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67A578-0935-4274-80CB-9B7589895361}">
      <dgm:prSet phldrT="[Text]"/>
      <dgm:spPr/>
      <dgm:t>
        <a:bodyPr/>
        <a:lstStyle/>
        <a:p>
          <a:r>
            <a:rPr lang="en-US" dirty="0" smtClean="0"/>
            <a:t>KS(10,1)</a:t>
          </a:r>
          <a:endParaRPr lang="en-US" dirty="0"/>
        </a:p>
      </dgm:t>
    </dgm:pt>
    <dgm:pt modelId="{98CD7F4E-3162-4D5C-AFF1-596FD0C8A4CF}" type="parTrans" cxnId="{4C908236-6B56-46A3-92EF-EA138F5C255B}">
      <dgm:prSet/>
      <dgm:spPr/>
      <dgm:t>
        <a:bodyPr/>
        <a:lstStyle/>
        <a:p>
          <a:endParaRPr lang="en-US"/>
        </a:p>
      </dgm:t>
    </dgm:pt>
    <dgm:pt modelId="{3EBDE565-C8D1-42E1-8E9D-FB85A47F5178}" type="sibTrans" cxnId="{4C908236-6B56-46A3-92EF-EA138F5C255B}">
      <dgm:prSet/>
      <dgm:spPr/>
      <dgm:t>
        <a:bodyPr/>
        <a:lstStyle/>
        <a:p>
          <a:endParaRPr lang="en-US"/>
        </a:p>
      </dgm:t>
    </dgm:pt>
    <dgm:pt modelId="{5747AD9B-E59E-435E-B3CD-63403666E0FB}">
      <dgm:prSet phldrT="[Text]"/>
      <dgm:spPr/>
      <dgm:t>
        <a:bodyPr/>
        <a:lstStyle/>
        <a:p>
          <a:r>
            <a:rPr lang="en-US" dirty="0" smtClean="0"/>
            <a:t>KS(7,2)</a:t>
          </a:r>
          <a:endParaRPr lang="en-US" dirty="0"/>
        </a:p>
      </dgm:t>
    </dgm:pt>
    <dgm:pt modelId="{786252AB-4D93-4007-BDAF-7F94FF3DEFCE}" type="parTrans" cxnId="{ECB2946E-C40B-4116-8210-8890C41DB168}">
      <dgm:prSet/>
      <dgm:spPr/>
      <dgm:t>
        <a:bodyPr/>
        <a:lstStyle/>
        <a:p>
          <a:endParaRPr lang="en-US"/>
        </a:p>
      </dgm:t>
    </dgm:pt>
    <dgm:pt modelId="{0D5BD7F5-04D3-47C0-9AFA-1AC9F3F4E4A3}" type="sibTrans" cxnId="{ECB2946E-C40B-4116-8210-8890C41DB168}">
      <dgm:prSet/>
      <dgm:spPr/>
      <dgm:t>
        <a:bodyPr/>
        <a:lstStyle/>
        <a:p>
          <a:endParaRPr lang="en-US"/>
        </a:p>
      </dgm:t>
    </dgm:pt>
    <dgm:pt modelId="{AB44C277-F7D8-4B79-A8CD-A8C682C19446}">
      <dgm:prSet phldrT="[Text]"/>
      <dgm:spPr/>
      <dgm:t>
        <a:bodyPr/>
        <a:lstStyle/>
        <a:p>
          <a:r>
            <a:rPr lang="en-US" dirty="0" smtClean="0"/>
            <a:t>KS(6,3)</a:t>
          </a:r>
          <a:endParaRPr lang="en-US" dirty="0"/>
        </a:p>
      </dgm:t>
    </dgm:pt>
    <dgm:pt modelId="{27BDCF87-F1F2-462E-A800-9847513D83A2}" type="parTrans" cxnId="{64442CF3-F6BA-4759-BD79-7D83A95BFCE5}">
      <dgm:prSet/>
      <dgm:spPr/>
      <dgm:t>
        <a:bodyPr/>
        <a:lstStyle/>
        <a:p>
          <a:endParaRPr lang="en-US"/>
        </a:p>
      </dgm:t>
    </dgm:pt>
    <dgm:pt modelId="{DA590E60-C703-4E80-B903-56789F9184FE}" type="sibTrans" cxnId="{64442CF3-F6BA-4759-BD79-7D83A95BFCE5}">
      <dgm:prSet/>
      <dgm:spPr/>
      <dgm:t>
        <a:bodyPr/>
        <a:lstStyle/>
        <a:p>
          <a:endParaRPr lang="en-US"/>
        </a:p>
      </dgm:t>
    </dgm:pt>
    <dgm:pt modelId="{2F674FD8-6C6F-4499-8B46-13522EE63026}">
      <dgm:prSet phldrT="[Text]"/>
      <dgm:spPr/>
      <dgm:t>
        <a:bodyPr/>
        <a:lstStyle/>
        <a:p>
          <a:r>
            <a:rPr lang="en-US" dirty="0" smtClean="0"/>
            <a:t>KS(7,3)</a:t>
          </a:r>
          <a:endParaRPr lang="en-US" dirty="0"/>
        </a:p>
      </dgm:t>
    </dgm:pt>
    <dgm:pt modelId="{AEADF0A9-6B41-4E49-A698-A54ADEFB5A68}" type="parTrans" cxnId="{2710330E-62F4-47A6-8A03-BE60DFB7B111}">
      <dgm:prSet/>
      <dgm:spPr/>
      <dgm:t>
        <a:bodyPr/>
        <a:lstStyle/>
        <a:p>
          <a:endParaRPr lang="en-US"/>
        </a:p>
      </dgm:t>
    </dgm:pt>
    <dgm:pt modelId="{5E8BC26D-9548-40E5-BFD3-538620E881CA}" type="sibTrans" cxnId="{2710330E-62F4-47A6-8A03-BE60DFB7B111}">
      <dgm:prSet/>
      <dgm:spPr/>
      <dgm:t>
        <a:bodyPr/>
        <a:lstStyle/>
        <a:p>
          <a:endParaRPr lang="en-US"/>
        </a:p>
      </dgm:t>
    </dgm:pt>
    <dgm:pt modelId="{5905CBDE-1FC1-4EEE-98AE-199B014B5120}">
      <dgm:prSet phldrT="[Text]"/>
      <dgm:spPr/>
      <dgm:t>
        <a:bodyPr/>
        <a:lstStyle/>
        <a:p>
          <a:r>
            <a:rPr lang="en-US" dirty="0" smtClean="0"/>
            <a:t>KS(10,2)</a:t>
          </a:r>
          <a:endParaRPr lang="en-US" dirty="0"/>
        </a:p>
      </dgm:t>
    </dgm:pt>
    <dgm:pt modelId="{71E6387E-54F2-4E5F-860E-EE05D4FBDE9D}" type="parTrans" cxnId="{1592A1BC-C29E-47B7-AA9D-4C2DFD845164}">
      <dgm:prSet/>
      <dgm:spPr/>
      <dgm:t>
        <a:bodyPr/>
        <a:lstStyle/>
        <a:p>
          <a:endParaRPr lang="en-US"/>
        </a:p>
      </dgm:t>
    </dgm:pt>
    <dgm:pt modelId="{9FE1E133-F55E-4FCD-B5EE-D7EA6CFECEB3}" type="sibTrans" cxnId="{1592A1BC-C29E-47B7-AA9D-4C2DFD845164}">
      <dgm:prSet/>
      <dgm:spPr/>
      <dgm:t>
        <a:bodyPr/>
        <a:lstStyle/>
        <a:p>
          <a:endParaRPr lang="en-US"/>
        </a:p>
      </dgm:t>
    </dgm:pt>
    <dgm:pt modelId="{3B6C4874-6033-4013-A744-691F531BE76F}">
      <dgm:prSet phldrT="[Text]"/>
      <dgm:spPr/>
      <dgm:t>
        <a:bodyPr/>
        <a:lstStyle/>
        <a:p>
          <a:r>
            <a:rPr lang="en-US" dirty="0" smtClean="0"/>
            <a:t>KS(9,3)</a:t>
          </a:r>
          <a:endParaRPr lang="en-US" dirty="0"/>
        </a:p>
      </dgm:t>
    </dgm:pt>
    <dgm:pt modelId="{97DA05F3-0A6C-400E-BDE3-713482F22790}" type="parTrans" cxnId="{005B55ED-66DF-4806-8839-D7762DAFA69A}">
      <dgm:prSet/>
      <dgm:spPr/>
      <dgm:t>
        <a:bodyPr/>
        <a:lstStyle/>
        <a:p>
          <a:endParaRPr lang="en-US"/>
        </a:p>
      </dgm:t>
    </dgm:pt>
    <dgm:pt modelId="{2602D889-106B-4FBC-A507-6217F148EE5C}" type="sibTrans" cxnId="{005B55ED-66DF-4806-8839-D7762DAFA69A}">
      <dgm:prSet/>
      <dgm:spPr/>
      <dgm:t>
        <a:bodyPr/>
        <a:lstStyle/>
        <a:p>
          <a:endParaRPr lang="en-US"/>
        </a:p>
      </dgm:t>
    </dgm:pt>
    <dgm:pt modelId="{E301D5F2-073C-4CC9-A12A-34898F4F65D9}">
      <dgm:prSet phldrT="[Text]"/>
      <dgm:spPr/>
      <dgm:t>
        <a:bodyPr/>
        <a:lstStyle/>
        <a:p>
          <a:r>
            <a:rPr lang="en-US" dirty="0" smtClean="0"/>
            <a:t>KS(10,3)</a:t>
          </a:r>
          <a:endParaRPr lang="en-US" dirty="0"/>
        </a:p>
      </dgm:t>
    </dgm:pt>
    <dgm:pt modelId="{3AF7B110-4B78-4F1E-AD96-E69469140F47}" type="parTrans" cxnId="{5A252A38-1341-42F6-8452-ACB1AE61E6B0}">
      <dgm:prSet/>
      <dgm:spPr/>
      <dgm:t>
        <a:bodyPr/>
        <a:lstStyle/>
        <a:p>
          <a:endParaRPr lang="en-US"/>
        </a:p>
      </dgm:t>
    </dgm:pt>
    <dgm:pt modelId="{E86C73C1-8835-4608-96A5-A7EB5F3A74B1}" type="sibTrans" cxnId="{5A252A38-1341-42F6-8452-ACB1AE61E6B0}">
      <dgm:prSet/>
      <dgm:spPr/>
      <dgm:t>
        <a:bodyPr/>
        <a:lstStyle/>
        <a:p>
          <a:endParaRPr lang="en-US"/>
        </a:p>
      </dgm:t>
    </dgm:pt>
    <dgm:pt modelId="{0CC7FEA9-109A-4857-8551-30CDA92B4146}">
      <dgm:prSet phldrT="[Text]"/>
      <dgm:spPr/>
      <dgm:t>
        <a:bodyPr/>
        <a:lstStyle/>
        <a:p>
          <a:r>
            <a:rPr lang="en-US" dirty="0" smtClean="0"/>
            <a:t>KS(8,4)</a:t>
          </a:r>
          <a:endParaRPr lang="en-US" dirty="0"/>
        </a:p>
      </dgm:t>
    </dgm:pt>
    <dgm:pt modelId="{A04A9C72-C6DF-4EC2-82C6-3AD98683E8C8}" type="parTrans" cxnId="{EEBB3FD9-053E-4D91-9061-59CE82128022}">
      <dgm:prSet/>
      <dgm:spPr/>
      <dgm:t>
        <a:bodyPr/>
        <a:lstStyle/>
        <a:p>
          <a:endParaRPr lang="en-US"/>
        </a:p>
      </dgm:t>
    </dgm:pt>
    <dgm:pt modelId="{4E45ABFC-E086-4907-95BF-2FA5ECBFE1CF}" type="sibTrans" cxnId="{EEBB3FD9-053E-4D91-9061-59CE82128022}">
      <dgm:prSet/>
      <dgm:spPr/>
      <dgm:t>
        <a:bodyPr/>
        <a:lstStyle/>
        <a:p>
          <a:endParaRPr lang="en-US"/>
        </a:p>
      </dgm:t>
    </dgm:pt>
    <dgm:pt modelId="{75DBFC6A-2459-4425-9315-0288C89A5065}">
      <dgm:prSet phldrT="[Text]"/>
      <dgm:spPr/>
      <dgm:t>
        <a:bodyPr/>
        <a:lstStyle/>
        <a:p>
          <a:r>
            <a:rPr lang="en-US" dirty="0" smtClean="0"/>
            <a:t>KS(10,4)</a:t>
          </a:r>
          <a:endParaRPr lang="en-US" dirty="0"/>
        </a:p>
      </dgm:t>
    </dgm:pt>
    <dgm:pt modelId="{4A33D237-CE2E-4EF9-9635-D5A002F188A9}" type="parTrans" cxnId="{98C67A08-A12B-4CD0-8522-C2525575EBFB}">
      <dgm:prSet/>
      <dgm:spPr/>
      <dgm:t>
        <a:bodyPr/>
        <a:lstStyle/>
        <a:p>
          <a:endParaRPr lang="en-US"/>
        </a:p>
      </dgm:t>
    </dgm:pt>
    <dgm:pt modelId="{3B7C749F-9FFE-4E11-AFE6-31DAB9F6F730}" type="sibTrans" cxnId="{98C67A08-A12B-4CD0-8522-C2525575EBFB}">
      <dgm:prSet/>
      <dgm:spPr/>
      <dgm:t>
        <a:bodyPr/>
        <a:lstStyle/>
        <a:p>
          <a:endParaRPr lang="en-US"/>
        </a:p>
      </dgm:t>
    </dgm:pt>
    <dgm:pt modelId="{BD9B4319-D817-4D35-999C-E60AFAE22469}">
      <dgm:prSet phldrT="[Text]"/>
      <dgm:spPr/>
      <dgm:t>
        <a:bodyPr/>
        <a:lstStyle/>
        <a:p>
          <a:r>
            <a:rPr lang="en-US" dirty="0" smtClean="0"/>
            <a:t>KS(4,4)</a:t>
          </a:r>
          <a:endParaRPr lang="en-US" dirty="0"/>
        </a:p>
      </dgm:t>
    </dgm:pt>
    <dgm:pt modelId="{F4ADE88A-06C4-4433-B5B9-FE1C9F515189}" type="parTrans" cxnId="{0C718999-2E49-4F06-AA60-720819CF8E6E}">
      <dgm:prSet/>
      <dgm:spPr/>
      <dgm:t>
        <a:bodyPr/>
        <a:lstStyle/>
        <a:p>
          <a:endParaRPr lang="en-US"/>
        </a:p>
      </dgm:t>
    </dgm:pt>
    <dgm:pt modelId="{DB2EEA08-28C3-4F7C-9B14-51D460C8EA1F}" type="sibTrans" cxnId="{0C718999-2E49-4F06-AA60-720819CF8E6E}">
      <dgm:prSet/>
      <dgm:spPr/>
      <dgm:t>
        <a:bodyPr/>
        <a:lstStyle/>
        <a:p>
          <a:endParaRPr lang="en-US"/>
        </a:p>
      </dgm:t>
    </dgm:pt>
    <dgm:pt modelId="{C477D281-7B11-4D06-A925-6873A7247424}">
      <dgm:prSet phldrT="[Text]"/>
      <dgm:spPr/>
      <dgm:t>
        <a:bodyPr/>
        <a:lstStyle/>
        <a:p>
          <a:r>
            <a:rPr lang="en-US" dirty="0" smtClean="0"/>
            <a:t>KS(6,4)</a:t>
          </a:r>
          <a:endParaRPr lang="en-US" dirty="0"/>
        </a:p>
      </dgm:t>
    </dgm:pt>
    <dgm:pt modelId="{F7A17B92-2BBE-4049-A00F-4A9A138A89AA}" type="parTrans" cxnId="{EF953C50-469B-4821-8289-76E6E735995B}">
      <dgm:prSet/>
      <dgm:spPr/>
      <dgm:t>
        <a:bodyPr/>
        <a:lstStyle/>
        <a:p>
          <a:endParaRPr lang="en-US"/>
        </a:p>
      </dgm:t>
    </dgm:pt>
    <dgm:pt modelId="{8F44DC95-DA62-4906-853C-4EB5CFC56FCE}" type="sibTrans" cxnId="{EF953C50-469B-4821-8289-76E6E735995B}">
      <dgm:prSet/>
      <dgm:spPr/>
      <dgm:t>
        <a:bodyPr/>
        <a:lstStyle/>
        <a:p>
          <a:endParaRPr lang="en-US"/>
        </a:p>
      </dgm:t>
    </dgm:pt>
    <dgm:pt modelId="{6A76E78E-209D-4FBE-8091-BB93138ED1B6}">
      <dgm:prSet phldrT="[Text]"/>
      <dgm:spPr/>
      <dgm:t>
        <a:bodyPr/>
        <a:lstStyle/>
        <a:p>
          <a:r>
            <a:rPr lang="en-US" dirty="0" smtClean="0"/>
            <a:t>KS(5,4)</a:t>
          </a:r>
          <a:endParaRPr lang="en-US" dirty="0"/>
        </a:p>
      </dgm:t>
    </dgm:pt>
    <dgm:pt modelId="{53DD00C9-46B8-42F7-B629-A2EA749706FC}" type="parTrans" cxnId="{5C2FFC29-77BD-41FB-960F-B53420C7D906}">
      <dgm:prSet/>
      <dgm:spPr/>
      <dgm:t>
        <a:bodyPr/>
        <a:lstStyle/>
        <a:p>
          <a:endParaRPr lang="en-US"/>
        </a:p>
      </dgm:t>
    </dgm:pt>
    <dgm:pt modelId="{0DA3EE2C-BD18-4187-8E27-E224CEE7C21B}" type="sibTrans" cxnId="{5C2FFC29-77BD-41FB-960F-B53420C7D906}">
      <dgm:prSet/>
      <dgm:spPr/>
      <dgm:t>
        <a:bodyPr/>
        <a:lstStyle/>
        <a:p>
          <a:endParaRPr lang="en-US"/>
        </a:p>
      </dgm:t>
    </dgm:pt>
    <dgm:pt modelId="{B7B3E154-6C5F-4C43-B5F2-93337CCDCB81}">
      <dgm:prSet phldrT="[Text]"/>
      <dgm:spPr/>
      <dgm:t>
        <a:bodyPr/>
        <a:lstStyle/>
        <a:p>
          <a:r>
            <a:rPr lang="en-US" dirty="0" smtClean="0"/>
            <a:t>KS(7,4)</a:t>
          </a:r>
          <a:endParaRPr lang="en-US" dirty="0"/>
        </a:p>
      </dgm:t>
    </dgm:pt>
    <dgm:pt modelId="{668DE4E9-7C90-46FE-9B65-B02381A4533E}" type="parTrans" cxnId="{56B53652-9C04-4CDC-ABEA-12A9A89F750D}">
      <dgm:prSet/>
      <dgm:spPr/>
      <dgm:t>
        <a:bodyPr/>
        <a:lstStyle/>
        <a:p>
          <a:endParaRPr lang="en-US"/>
        </a:p>
      </dgm:t>
    </dgm:pt>
    <dgm:pt modelId="{177FC903-03F5-4845-9B7B-CBFFE2DB7C61}" type="sibTrans" cxnId="{56B53652-9C04-4CDC-ABEA-12A9A89F750D}">
      <dgm:prSet/>
      <dgm:spPr/>
      <dgm:t>
        <a:bodyPr/>
        <a:lstStyle/>
        <a:p>
          <a:endParaRPr lang="en-US"/>
        </a:p>
      </dgm:t>
    </dgm:pt>
    <dgm:pt modelId="{55A975A4-746F-4B67-81FE-E2BFA3EF7352}">
      <dgm:prSet phldrT="[Text]"/>
      <dgm:spPr/>
      <dgm:t>
        <a:bodyPr/>
        <a:lstStyle/>
        <a:p>
          <a:r>
            <a:rPr lang="en-US" dirty="0" smtClean="0"/>
            <a:t>KS(8,4)</a:t>
          </a:r>
          <a:endParaRPr lang="en-US" dirty="0"/>
        </a:p>
      </dgm:t>
    </dgm:pt>
    <dgm:pt modelId="{9DC9FF21-9C94-424C-9CE6-23DD403BF880}" type="parTrans" cxnId="{E7C9B39F-FC2D-4EA9-95CF-69018C50A81B}">
      <dgm:prSet/>
      <dgm:spPr/>
      <dgm:t>
        <a:bodyPr/>
        <a:lstStyle/>
        <a:p>
          <a:endParaRPr lang="en-US"/>
        </a:p>
      </dgm:t>
    </dgm:pt>
    <dgm:pt modelId="{FCF2A84C-1152-4388-95FC-C5FA8B45CE1B}" type="sibTrans" cxnId="{E7C9B39F-FC2D-4EA9-95CF-69018C50A81B}">
      <dgm:prSet/>
      <dgm:spPr/>
      <dgm:t>
        <a:bodyPr/>
        <a:lstStyle/>
        <a:p>
          <a:endParaRPr lang="en-US"/>
        </a:p>
      </dgm:t>
    </dgm:pt>
    <dgm:pt modelId="{19E095A3-420B-4698-8499-8D5586ED37E7}">
      <dgm:prSet phldrT="[Text]"/>
      <dgm:spPr/>
      <dgm:t>
        <a:bodyPr/>
        <a:lstStyle/>
        <a:p>
          <a:r>
            <a:rPr lang="en-US" dirty="0" smtClean="0"/>
            <a:t>KS(9,4)</a:t>
          </a:r>
          <a:endParaRPr lang="en-US" dirty="0"/>
        </a:p>
      </dgm:t>
    </dgm:pt>
    <dgm:pt modelId="{0CEDEF7F-0C90-48B4-9FAA-E45698C8A1B5}" type="parTrans" cxnId="{14F2BC5F-0FAE-49FB-B8E7-A2F2D6F65947}">
      <dgm:prSet/>
      <dgm:spPr/>
      <dgm:t>
        <a:bodyPr/>
        <a:lstStyle/>
        <a:p>
          <a:endParaRPr lang="en-US"/>
        </a:p>
      </dgm:t>
    </dgm:pt>
    <dgm:pt modelId="{C34B9CC1-A853-42CE-9152-AC4F38B49E8D}" type="sibTrans" cxnId="{14F2BC5F-0FAE-49FB-B8E7-A2F2D6F65947}">
      <dgm:prSet/>
      <dgm:spPr/>
      <dgm:t>
        <a:bodyPr/>
        <a:lstStyle/>
        <a:p>
          <a:endParaRPr lang="en-US"/>
        </a:p>
      </dgm:t>
    </dgm:pt>
    <dgm:pt modelId="{3886D465-EC98-4AF2-899F-043EB7D55303}">
      <dgm:prSet phldrT="[Text]"/>
      <dgm:spPr/>
      <dgm:t>
        <a:bodyPr/>
        <a:lstStyle/>
        <a:p>
          <a:r>
            <a:rPr lang="en-US" dirty="0" smtClean="0"/>
            <a:t>KS(10,5)</a:t>
          </a:r>
          <a:endParaRPr lang="en-US" dirty="0"/>
        </a:p>
      </dgm:t>
    </dgm:pt>
    <dgm:pt modelId="{9428E16A-D3A3-4890-A5FB-5E8CAEDD9AD4}" type="parTrans" cxnId="{8A6AEC11-A0BB-4258-B756-B79176174A6C}">
      <dgm:prSet/>
      <dgm:spPr/>
      <dgm:t>
        <a:bodyPr/>
        <a:lstStyle/>
        <a:p>
          <a:endParaRPr lang="en-US"/>
        </a:p>
      </dgm:t>
    </dgm:pt>
    <dgm:pt modelId="{E95E8821-5AAA-46A0-939B-53E2CF0CDCE8}" type="sibTrans" cxnId="{8A6AEC11-A0BB-4258-B756-B79176174A6C}">
      <dgm:prSet/>
      <dgm:spPr/>
      <dgm:t>
        <a:bodyPr/>
        <a:lstStyle/>
        <a:p>
          <a:endParaRPr lang="en-US"/>
        </a:p>
      </dgm:t>
    </dgm:pt>
    <dgm:pt modelId="{438E4ABF-1608-4B9F-89E9-3102916BDC43}">
      <dgm:prSet phldrT="[Text]"/>
      <dgm:spPr/>
      <dgm:t>
        <a:bodyPr/>
        <a:lstStyle/>
        <a:p>
          <a:r>
            <a:rPr lang="en-US" dirty="0" smtClean="0"/>
            <a:t>KS(6,5)</a:t>
          </a:r>
          <a:endParaRPr lang="en-US" dirty="0"/>
        </a:p>
      </dgm:t>
    </dgm:pt>
    <dgm:pt modelId="{FF1C058A-5016-4E43-A7BC-EBBF24DED5FD}" type="parTrans" cxnId="{D0AFE665-20A2-46D1-8AF0-51CFA5D42490}">
      <dgm:prSet/>
      <dgm:spPr/>
      <dgm:t>
        <a:bodyPr/>
        <a:lstStyle/>
        <a:p>
          <a:endParaRPr lang="en-US"/>
        </a:p>
      </dgm:t>
    </dgm:pt>
    <dgm:pt modelId="{DF4795E4-0044-49F8-B400-07854E1DBFDF}" type="sibTrans" cxnId="{D0AFE665-20A2-46D1-8AF0-51CFA5D42490}">
      <dgm:prSet/>
      <dgm:spPr/>
      <dgm:t>
        <a:bodyPr/>
        <a:lstStyle/>
        <a:p>
          <a:endParaRPr lang="en-US"/>
        </a:p>
      </dgm:t>
    </dgm:pt>
    <dgm:pt modelId="{AEFD6924-ED12-4A17-B5F8-52B7AE7829F1}">
      <dgm:prSet phldrT="[Text]"/>
      <dgm:spPr/>
      <dgm:t>
        <a:bodyPr/>
        <a:lstStyle/>
        <a:p>
          <a:r>
            <a:rPr lang="en-US" dirty="0" smtClean="0"/>
            <a:t>KS(6,5)</a:t>
          </a:r>
          <a:endParaRPr lang="en-US" dirty="0"/>
        </a:p>
      </dgm:t>
    </dgm:pt>
    <dgm:pt modelId="{6D1740C0-BFF8-4926-AB2E-851CE9BDF594}" type="parTrans" cxnId="{EA5217BD-1934-480B-BC21-191F174C8A47}">
      <dgm:prSet/>
      <dgm:spPr/>
      <dgm:t>
        <a:bodyPr/>
        <a:lstStyle/>
        <a:p>
          <a:endParaRPr lang="en-US"/>
        </a:p>
      </dgm:t>
    </dgm:pt>
    <dgm:pt modelId="{4F999D49-6DC9-4E60-BB15-5BF7C2EFC7EA}" type="sibTrans" cxnId="{EA5217BD-1934-480B-BC21-191F174C8A47}">
      <dgm:prSet/>
      <dgm:spPr/>
      <dgm:t>
        <a:bodyPr/>
        <a:lstStyle/>
        <a:p>
          <a:endParaRPr lang="en-US"/>
        </a:p>
      </dgm:t>
    </dgm:pt>
    <dgm:pt modelId="{70B36060-03E7-4C1B-9F2E-ED69E105374A}">
      <dgm:prSet phldrT="[Text]"/>
      <dgm:spPr/>
      <dgm:t>
        <a:bodyPr/>
        <a:lstStyle/>
        <a:p>
          <a:r>
            <a:rPr lang="en-US" dirty="0" smtClean="0"/>
            <a:t>KS(0,0)</a:t>
          </a:r>
          <a:endParaRPr lang="en-US" dirty="0"/>
        </a:p>
      </dgm:t>
    </dgm:pt>
    <dgm:pt modelId="{24423F87-0741-4CC1-BB69-28F4D6F189A6}" type="parTrans" cxnId="{0D7BBAF6-9869-43EB-85D8-21F06BA1EB7D}">
      <dgm:prSet/>
      <dgm:spPr/>
      <dgm:t>
        <a:bodyPr/>
        <a:lstStyle/>
        <a:p>
          <a:endParaRPr lang="en-US"/>
        </a:p>
      </dgm:t>
    </dgm:pt>
    <dgm:pt modelId="{F73F1138-39FA-46EF-8FF2-2AF051B94DA6}" type="sibTrans" cxnId="{0D7BBAF6-9869-43EB-85D8-21F06BA1EB7D}">
      <dgm:prSet/>
      <dgm:spPr/>
      <dgm:t>
        <a:bodyPr/>
        <a:lstStyle/>
        <a:p>
          <a:endParaRPr lang="en-US"/>
        </a:p>
      </dgm:t>
    </dgm:pt>
    <dgm:pt modelId="{9CE0A123-A3A7-44F3-8BBA-7102FB005193}" type="pres">
      <dgm:prSet presAssocID="{BBE31845-9844-439A-B587-B90344D56A7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EDACD9-E350-4B5E-BA51-5E545384BDAE}" type="pres">
      <dgm:prSet presAssocID="{0D67A578-0935-4274-80CB-9B7589895361}" presName="root1" presStyleCnt="0"/>
      <dgm:spPr/>
    </dgm:pt>
    <dgm:pt modelId="{FD67C7FC-70FC-4615-AA73-E7B18A995F69}" type="pres">
      <dgm:prSet presAssocID="{0D67A578-0935-4274-80CB-9B758989536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A8CC8D-04C5-4BA5-86AC-3C65929F8950}" type="pres">
      <dgm:prSet presAssocID="{0D67A578-0935-4274-80CB-9B7589895361}" presName="level2hierChild" presStyleCnt="0"/>
      <dgm:spPr/>
    </dgm:pt>
    <dgm:pt modelId="{1E8B300B-05DA-4B77-90CC-3E15B99ABFB3}" type="pres">
      <dgm:prSet presAssocID="{786252AB-4D93-4007-BDAF-7F94FF3DEFC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A3D88A2-1145-4A08-AC0A-610BB8E8E0DC}" type="pres">
      <dgm:prSet presAssocID="{786252AB-4D93-4007-BDAF-7F94FF3DEFC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B61A95E-8DA8-48B0-A974-FC940542E40D}" type="pres">
      <dgm:prSet presAssocID="{5747AD9B-E59E-435E-B3CD-63403666E0FB}" presName="root2" presStyleCnt="0"/>
      <dgm:spPr/>
    </dgm:pt>
    <dgm:pt modelId="{A5C084C1-3244-4D36-A184-A00E85988AE9}" type="pres">
      <dgm:prSet presAssocID="{5747AD9B-E59E-435E-B3CD-63403666E0F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0DA9BE-FB69-405A-8BA7-76048EE8BE5B}" type="pres">
      <dgm:prSet presAssocID="{5747AD9B-E59E-435E-B3CD-63403666E0FB}" presName="level3hierChild" presStyleCnt="0"/>
      <dgm:spPr/>
    </dgm:pt>
    <dgm:pt modelId="{062F8932-CDB9-48BD-A0A8-763274F87C3C}" type="pres">
      <dgm:prSet presAssocID="{27BDCF87-F1F2-462E-A800-9847513D83A2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56E8DD62-32A5-4C1E-A6CD-1C7186DAC580}" type="pres">
      <dgm:prSet presAssocID="{27BDCF87-F1F2-462E-A800-9847513D83A2}" presName="connTx" presStyleLbl="parChTrans1D3" presStyleIdx="0" presStyleCnt="4"/>
      <dgm:spPr/>
      <dgm:t>
        <a:bodyPr/>
        <a:lstStyle/>
        <a:p>
          <a:endParaRPr lang="en-US"/>
        </a:p>
      </dgm:t>
    </dgm:pt>
    <dgm:pt modelId="{2E6B3C99-5818-4DE8-8BD0-38670C4440D5}" type="pres">
      <dgm:prSet presAssocID="{AB44C277-F7D8-4B79-A8CD-A8C682C19446}" presName="root2" presStyleCnt="0"/>
      <dgm:spPr/>
    </dgm:pt>
    <dgm:pt modelId="{F70C6F46-49B3-4354-B92B-B87A8F5FE3F2}" type="pres">
      <dgm:prSet presAssocID="{AB44C277-F7D8-4B79-A8CD-A8C682C19446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61265-C9AB-41E5-87B0-E04F617A4593}" type="pres">
      <dgm:prSet presAssocID="{AB44C277-F7D8-4B79-A8CD-A8C682C19446}" presName="level3hierChild" presStyleCnt="0"/>
      <dgm:spPr/>
    </dgm:pt>
    <dgm:pt modelId="{3B84AA69-CB40-4EBE-9A0B-904F851C595F}" type="pres">
      <dgm:prSet presAssocID="{F4ADE88A-06C4-4433-B5B9-FE1C9F515189}" presName="conn2-1" presStyleLbl="parChTrans1D4" presStyleIdx="0" presStyleCnt="12"/>
      <dgm:spPr/>
      <dgm:t>
        <a:bodyPr/>
        <a:lstStyle/>
        <a:p>
          <a:endParaRPr lang="en-US"/>
        </a:p>
      </dgm:t>
    </dgm:pt>
    <dgm:pt modelId="{4FD7EB8D-72F9-4372-999D-19817D89A2C9}" type="pres">
      <dgm:prSet presAssocID="{F4ADE88A-06C4-4433-B5B9-FE1C9F515189}" presName="connTx" presStyleLbl="parChTrans1D4" presStyleIdx="0" presStyleCnt="12"/>
      <dgm:spPr/>
      <dgm:t>
        <a:bodyPr/>
        <a:lstStyle/>
        <a:p>
          <a:endParaRPr lang="en-US"/>
        </a:p>
      </dgm:t>
    </dgm:pt>
    <dgm:pt modelId="{C35105EB-AC11-44B6-AA7E-4FC952A533F2}" type="pres">
      <dgm:prSet presAssocID="{BD9B4319-D817-4D35-999C-E60AFAE22469}" presName="root2" presStyleCnt="0"/>
      <dgm:spPr/>
    </dgm:pt>
    <dgm:pt modelId="{D5A5A5C4-F817-4147-AB49-5F50697A2F80}" type="pres">
      <dgm:prSet presAssocID="{BD9B4319-D817-4D35-999C-E60AFAE22469}" presName="LevelTwoTextNode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59084D-EF66-4E37-A152-951027B62997}" type="pres">
      <dgm:prSet presAssocID="{BD9B4319-D817-4D35-999C-E60AFAE22469}" presName="level3hierChild" presStyleCnt="0"/>
      <dgm:spPr/>
    </dgm:pt>
    <dgm:pt modelId="{88E84A93-094B-4A03-A10D-454527D82D76}" type="pres">
      <dgm:prSet presAssocID="{F7A17B92-2BBE-4049-A00F-4A9A138A89AA}" presName="conn2-1" presStyleLbl="parChTrans1D4" presStyleIdx="1" presStyleCnt="12"/>
      <dgm:spPr/>
      <dgm:t>
        <a:bodyPr/>
        <a:lstStyle/>
        <a:p>
          <a:endParaRPr lang="en-US"/>
        </a:p>
      </dgm:t>
    </dgm:pt>
    <dgm:pt modelId="{F56F95EF-1AC7-4F14-A715-AAA5FC57EC24}" type="pres">
      <dgm:prSet presAssocID="{F7A17B92-2BBE-4049-A00F-4A9A138A89AA}" presName="connTx" presStyleLbl="parChTrans1D4" presStyleIdx="1" presStyleCnt="12"/>
      <dgm:spPr/>
      <dgm:t>
        <a:bodyPr/>
        <a:lstStyle/>
        <a:p>
          <a:endParaRPr lang="en-US"/>
        </a:p>
      </dgm:t>
    </dgm:pt>
    <dgm:pt modelId="{B739C0AD-F3A8-45EA-A0DD-0E2CA947B82B}" type="pres">
      <dgm:prSet presAssocID="{C477D281-7B11-4D06-A925-6873A7247424}" presName="root2" presStyleCnt="0"/>
      <dgm:spPr/>
    </dgm:pt>
    <dgm:pt modelId="{A3881696-D985-443F-946C-F910D74BB69B}" type="pres">
      <dgm:prSet presAssocID="{C477D281-7B11-4D06-A925-6873A7247424}" presName="LevelTwoTextNode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01027-4A7A-465C-BDA4-5544871BF357}" type="pres">
      <dgm:prSet presAssocID="{C477D281-7B11-4D06-A925-6873A7247424}" presName="level3hierChild" presStyleCnt="0"/>
      <dgm:spPr/>
    </dgm:pt>
    <dgm:pt modelId="{5D9D5ADD-6D9F-4B03-A3C5-818CD5F3B97E}" type="pres">
      <dgm:prSet presAssocID="{6D1740C0-BFF8-4926-AB2E-851CE9BDF594}" presName="conn2-1" presStyleLbl="parChTrans1D4" presStyleIdx="2" presStyleCnt="12"/>
      <dgm:spPr/>
      <dgm:t>
        <a:bodyPr/>
        <a:lstStyle/>
        <a:p>
          <a:endParaRPr lang="en-US"/>
        </a:p>
      </dgm:t>
    </dgm:pt>
    <dgm:pt modelId="{829FCA81-BBD7-4DEC-9300-A0DE9A52D464}" type="pres">
      <dgm:prSet presAssocID="{6D1740C0-BFF8-4926-AB2E-851CE9BDF594}" presName="connTx" presStyleLbl="parChTrans1D4" presStyleIdx="2" presStyleCnt="12"/>
      <dgm:spPr/>
      <dgm:t>
        <a:bodyPr/>
        <a:lstStyle/>
        <a:p>
          <a:endParaRPr lang="en-US"/>
        </a:p>
      </dgm:t>
    </dgm:pt>
    <dgm:pt modelId="{86DBDB04-7974-410A-BC6D-76FD3016839C}" type="pres">
      <dgm:prSet presAssocID="{AEFD6924-ED12-4A17-B5F8-52B7AE7829F1}" presName="root2" presStyleCnt="0"/>
      <dgm:spPr/>
    </dgm:pt>
    <dgm:pt modelId="{4E21855E-51DC-4F04-9019-16CDBFA54658}" type="pres">
      <dgm:prSet presAssocID="{AEFD6924-ED12-4A17-B5F8-52B7AE7829F1}" presName="LevelTwoTextNode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DD8182-81CA-49B5-AD0E-DABF9FF81237}" type="pres">
      <dgm:prSet presAssocID="{AEFD6924-ED12-4A17-B5F8-52B7AE7829F1}" presName="level3hierChild" presStyleCnt="0"/>
      <dgm:spPr/>
    </dgm:pt>
    <dgm:pt modelId="{D2304295-E8AD-46E0-BF3B-EA94A7DA0A3A}" type="pres">
      <dgm:prSet presAssocID="{24423F87-0741-4CC1-BB69-28F4D6F189A6}" presName="conn2-1" presStyleLbl="parChTrans1D4" presStyleIdx="3" presStyleCnt="12"/>
      <dgm:spPr/>
      <dgm:t>
        <a:bodyPr/>
        <a:lstStyle/>
        <a:p>
          <a:endParaRPr lang="en-US"/>
        </a:p>
      </dgm:t>
    </dgm:pt>
    <dgm:pt modelId="{C8A4593E-AAD6-478A-AC88-7C5514FC6B45}" type="pres">
      <dgm:prSet presAssocID="{24423F87-0741-4CC1-BB69-28F4D6F189A6}" presName="connTx" presStyleLbl="parChTrans1D4" presStyleIdx="3" presStyleCnt="12"/>
      <dgm:spPr/>
      <dgm:t>
        <a:bodyPr/>
        <a:lstStyle/>
        <a:p>
          <a:endParaRPr lang="en-US"/>
        </a:p>
      </dgm:t>
    </dgm:pt>
    <dgm:pt modelId="{FA37E3F5-FA0D-4707-95FB-F5944D518095}" type="pres">
      <dgm:prSet presAssocID="{70B36060-03E7-4C1B-9F2E-ED69E105374A}" presName="root2" presStyleCnt="0"/>
      <dgm:spPr/>
    </dgm:pt>
    <dgm:pt modelId="{9EF3AEE1-8210-4440-A203-8AFDE0196710}" type="pres">
      <dgm:prSet presAssocID="{70B36060-03E7-4C1B-9F2E-ED69E105374A}" presName="LevelTwoTextNode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7E23AE-4EC0-446D-9582-511970AA5C0E}" type="pres">
      <dgm:prSet presAssocID="{70B36060-03E7-4C1B-9F2E-ED69E105374A}" presName="level3hierChild" presStyleCnt="0"/>
      <dgm:spPr/>
    </dgm:pt>
    <dgm:pt modelId="{32B8B571-A3D9-404D-89B6-892979EE8372}" type="pres">
      <dgm:prSet presAssocID="{AEADF0A9-6B41-4E49-A698-A54ADEFB5A68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5981C370-B7BD-4E4D-BD7B-741E0E27DB6E}" type="pres">
      <dgm:prSet presAssocID="{AEADF0A9-6B41-4E49-A698-A54ADEFB5A68}" presName="connTx" presStyleLbl="parChTrans1D3" presStyleIdx="1" presStyleCnt="4"/>
      <dgm:spPr/>
      <dgm:t>
        <a:bodyPr/>
        <a:lstStyle/>
        <a:p>
          <a:endParaRPr lang="en-US"/>
        </a:p>
      </dgm:t>
    </dgm:pt>
    <dgm:pt modelId="{43A799EB-4804-4B01-A2AB-2E1327A3BD3F}" type="pres">
      <dgm:prSet presAssocID="{2F674FD8-6C6F-4499-8B46-13522EE63026}" presName="root2" presStyleCnt="0"/>
      <dgm:spPr/>
    </dgm:pt>
    <dgm:pt modelId="{A1019B85-8D7D-4C81-862A-9B0828FB4DD2}" type="pres">
      <dgm:prSet presAssocID="{2F674FD8-6C6F-4499-8B46-13522EE63026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2D6A52-77C4-4F8F-8FCB-C8AE28E5B081}" type="pres">
      <dgm:prSet presAssocID="{2F674FD8-6C6F-4499-8B46-13522EE63026}" presName="level3hierChild" presStyleCnt="0"/>
      <dgm:spPr/>
    </dgm:pt>
    <dgm:pt modelId="{6700B440-3F56-4196-ADD6-EABF086A0095}" type="pres">
      <dgm:prSet presAssocID="{53DD00C9-46B8-42F7-B629-A2EA749706FC}" presName="conn2-1" presStyleLbl="parChTrans1D4" presStyleIdx="4" presStyleCnt="12"/>
      <dgm:spPr/>
      <dgm:t>
        <a:bodyPr/>
        <a:lstStyle/>
        <a:p>
          <a:endParaRPr lang="en-US"/>
        </a:p>
      </dgm:t>
    </dgm:pt>
    <dgm:pt modelId="{7826E32B-29D8-4426-8323-7998B5D582D6}" type="pres">
      <dgm:prSet presAssocID="{53DD00C9-46B8-42F7-B629-A2EA749706FC}" presName="connTx" presStyleLbl="parChTrans1D4" presStyleIdx="4" presStyleCnt="12"/>
      <dgm:spPr/>
      <dgm:t>
        <a:bodyPr/>
        <a:lstStyle/>
        <a:p>
          <a:endParaRPr lang="en-US"/>
        </a:p>
      </dgm:t>
    </dgm:pt>
    <dgm:pt modelId="{58C4369A-AEB2-439C-84B3-495FA6ECBD8F}" type="pres">
      <dgm:prSet presAssocID="{6A76E78E-209D-4FBE-8091-BB93138ED1B6}" presName="root2" presStyleCnt="0"/>
      <dgm:spPr/>
    </dgm:pt>
    <dgm:pt modelId="{365E712F-EAC9-46AD-A754-ABB34FFA8740}" type="pres">
      <dgm:prSet presAssocID="{6A76E78E-209D-4FBE-8091-BB93138ED1B6}" presName="LevelTwoTextNode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74257-83FE-4014-B68F-2C1A85D697ED}" type="pres">
      <dgm:prSet presAssocID="{6A76E78E-209D-4FBE-8091-BB93138ED1B6}" presName="level3hierChild" presStyleCnt="0"/>
      <dgm:spPr/>
    </dgm:pt>
    <dgm:pt modelId="{A4E63C74-5590-4F38-BE84-506233320355}" type="pres">
      <dgm:prSet presAssocID="{668DE4E9-7C90-46FE-9B65-B02381A4533E}" presName="conn2-1" presStyleLbl="parChTrans1D4" presStyleIdx="5" presStyleCnt="12"/>
      <dgm:spPr/>
      <dgm:t>
        <a:bodyPr/>
        <a:lstStyle/>
        <a:p>
          <a:endParaRPr lang="en-US"/>
        </a:p>
      </dgm:t>
    </dgm:pt>
    <dgm:pt modelId="{04E6DF09-3F5F-449A-AEC5-36E111A3EF49}" type="pres">
      <dgm:prSet presAssocID="{668DE4E9-7C90-46FE-9B65-B02381A4533E}" presName="connTx" presStyleLbl="parChTrans1D4" presStyleIdx="5" presStyleCnt="12"/>
      <dgm:spPr/>
      <dgm:t>
        <a:bodyPr/>
        <a:lstStyle/>
        <a:p>
          <a:endParaRPr lang="en-US"/>
        </a:p>
      </dgm:t>
    </dgm:pt>
    <dgm:pt modelId="{7DCF75D6-DA1C-4130-AF09-D21EE958C0FA}" type="pres">
      <dgm:prSet presAssocID="{B7B3E154-6C5F-4C43-B5F2-93337CCDCB81}" presName="root2" presStyleCnt="0"/>
      <dgm:spPr/>
    </dgm:pt>
    <dgm:pt modelId="{6263F0D0-B983-4699-9478-AEB0B8E4008F}" type="pres">
      <dgm:prSet presAssocID="{B7B3E154-6C5F-4C43-B5F2-93337CCDCB81}" presName="LevelTwoTextNode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2117EB-5300-461F-85FB-733A710FE62B}" type="pres">
      <dgm:prSet presAssocID="{B7B3E154-6C5F-4C43-B5F2-93337CCDCB81}" presName="level3hierChild" presStyleCnt="0"/>
      <dgm:spPr/>
    </dgm:pt>
    <dgm:pt modelId="{64EDACE0-1CE4-47CE-B646-298A246E8485}" type="pres">
      <dgm:prSet presAssocID="{71E6387E-54F2-4E5F-860E-EE05D4FBDE9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ECBCA92-F840-4C83-8F0E-696078AF46EF}" type="pres">
      <dgm:prSet presAssocID="{71E6387E-54F2-4E5F-860E-EE05D4FBDE9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2E7EBC3-8233-4C6E-938C-3A4CB64EEE08}" type="pres">
      <dgm:prSet presAssocID="{5905CBDE-1FC1-4EEE-98AE-199B014B5120}" presName="root2" presStyleCnt="0"/>
      <dgm:spPr/>
    </dgm:pt>
    <dgm:pt modelId="{A5B3DEA8-2F6F-4527-B22E-8CF2C96F40CE}" type="pres">
      <dgm:prSet presAssocID="{5905CBDE-1FC1-4EEE-98AE-199B014B512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6DF66E-8FC1-4C93-9124-E901CB1B57E2}" type="pres">
      <dgm:prSet presAssocID="{5905CBDE-1FC1-4EEE-98AE-199B014B5120}" presName="level3hierChild" presStyleCnt="0"/>
      <dgm:spPr/>
    </dgm:pt>
    <dgm:pt modelId="{FDB5D92C-D92F-43DE-9BFC-8B81C52CE6AE}" type="pres">
      <dgm:prSet presAssocID="{97DA05F3-0A6C-400E-BDE3-713482F22790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BB1343A8-0D3D-4FB4-88FD-6068B5668CC7}" type="pres">
      <dgm:prSet presAssocID="{97DA05F3-0A6C-400E-BDE3-713482F22790}" presName="connTx" presStyleLbl="parChTrans1D3" presStyleIdx="2" presStyleCnt="4"/>
      <dgm:spPr/>
      <dgm:t>
        <a:bodyPr/>
        <a:lstStyle/>
        <a:p>
          <a:endParaRPr lang="en-US"/>
        </a:p>
      </dgm:t>
    </dgm:pt>
    <dgm:pt modelId="{22BB0821-F9F6-460D-A0E8-DF7B1B8A125B}" type="pres">
      <dgm:prSet presAssocID="{3B6C4874-6033-4013-A744-691F531BE76F}" presName="root2" presStyleCnt="0"/>
      <dgm:spPr/>
    </dgm:pt>
    <dgm:pt modelId="{8A460C82-B571-4AAC-BE3C-50096E1C1A69}" type="pres">
      <dgm:prSet presAssocID="{3B6C4874-6033-4013-A744-691F531BE76F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EE86DD-7662-48BE-A4F0-E914F2FCBCE7}" type="pres">
      <dgm:prSet presAssocID="{3B6C4874-6033-4013-A744-691F531BE76F}" presName="level3hierChild" presStyleCnt="0"/>
      <dgm:spPr/>
    </dgm:pt>
    <dgm:pt modelId="{793F88B2-E462-4E66-AB88-2EDCFEAD6D50}" type="pres">
      <dgm:prSet presAssocID="{9DC9FF21-9C94-424C-9CE6-23DD403BF880}" presName="conn2-1" presStyleLbl="parChTrans1D4" presStyleIdx="6" presStyleCnt="12"/>
      <dgm:spPr/>
      <dgm:t>
        <a:bodyPr/>
        <a:lstStyle/>
        <a:p>
          <a:endParaRPr lang="en-US"/>
        </a:p>
      </dgm:t>
    </dgm:pt>
    <dgm:pt modelId="{79FCFAA4-2351-4AFC-A7E6-2648EE308B12}" type="pres">
      <dgm:prSet presAssocID="{9DC9FF21-9C94-424C-9CE6-23DD403BF880}" presName="connTx" presStyleLbl="parChTrans1D4" presStyleIdx="6" presStyleCnt="12"/>
      <dgm:spPr/>
      <dgm:t>
        <a:bodyPr/>
        <a:lstStyle/>
        <a:p>
          <a:endParaRPr lang="en-US"/>
        </a:p>
      </dgm:t>
    </dgm:pt>
    <dgm:pt modelId="{48D8232C-D193-4A23-AD1B-C02016ABB95A}" type="pres">
      <dgm:prSet presAssocID="{55A975A4-746F-4B67-81FE-E2BFA3EF7352}" presName="root2" presStyleCnt="0"/>
      <dgm:spPr/>
    </dgm:pt>
    <dgm:pt modelId="{EACD204F-0732-4682-94E8-2543A428D5F6}" type="pres">
      <dgm:prSet presAssocID="{55A975A4-746F-4B67-81FE-E2BFA3EF7352}" presName="LevelTwoTextNode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1996D4-4B8A-4EB2-8C32-4F5F1D231193}" type="pres">
      <dgm:prSet presAssocID="{55A975A4-746F-4B67-81FE-E2BFA3EF7352}" presName="level3hierChild" presStyleCnt="0"/>
      <dgm:spPr/>
    </dgm:pt>
    <dgm:pt modelId="{27D68C85-EAFB-41EF-B9E4-69A609ECC74E}" type="pres">
      <dgm:prSet presAssocID="{0CEDEF7F-0C90-48B4-9FAA-E45698C8A1B5}" presName="conn2-1" presStyleLbl="parChTrans1D4" presStyleIdx="7" presStyleCnt="12"/>
      <dgm:spPr/>
      <dgm:t>
        <a:bodyPr/>
        <a:lstStyle/>
        <a:p>
          <a:endParaRPr lang="en-US"/>
        </a:p>
      </dgm:t>
    </dgm:pt>
    <dgm:pt modelId="{9592ACF6-1D37-4202-8915-9355D6B44EF9}" type="pres">
      <dgm:prSet presAssocID="{0CEDEF7F-0C90-48B4-9FAA-E45698C8A1B5}" presName="connTx" presStyleLbl="parChTrans1D4" presStyleIdx="7" presStyleCnt="12"/>
      <dgm:spPr/>
      <dgm:t>
        <a:bodyPr/>
        <a:lstStyle/>
        <a:p>
          <a:endParaRPr lang="en-US"/>
        </a:p>
      </dgm:t>
    </dgm:pt>
    <dgm:pt modelId="{2BAB1CB7-FDD1-43F3-9C04-36D3A2A8DF50}" type="pres">
      <dgm:prSet presAssocID="{19E095A3-420B-4698-8499-8D5586ED37E7}" presName="root2" presStyleCnt="0"/>
      <dgm:spPr/>
    </dgm:pt>
    <dgm:pt modelId="{2CE4031E-0DC2-4867-B291-35AE6A53E83A}" type="pres">
      <dgm:prSet presAssocID="{19E095A3-420B-4698-8499-8D5586ED37E7}" presName="LevelTwoTextNode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A28395-E940-4DAD-B127-B7A85BBFC29A}" type="pres">
      <dgm:prSet presAssocID="{19E095A3-420B-4698-8499-8D5586ED37E7}" presName="level3hierChild" presStyleCnt="0"/>
      <dgm:spPr/>
    </dgm:pt>
    <dgm:pt modelId="{C5FCB14D-3F36-4C8F-8232-3DFED52AC7BB}" type="pres">
      <dgm:prSet presAssocID="{3AF7B110-4B78-4F1E-AD96-E69469140F47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41A9C918-3F25-4820-B6BA-6369DE375292}" type="pres">
      <dgm:prSet presAssocID="{3AF7B110-4B78-4F1E-AD96-E69469140F47}" presName="connTx" presStyleLbl="parChTrans1D3" presStyleIdx="3" presStyleCnt="4"/>
      <dgm:spPr/>
      <dgm:t>
        <a:bodyPr/>
        <a:lstStyle/>
        <a:p>
          <a:endParaRPr lang="en-US"/>
        </a:p>
      </dgm:t>
    </dgm:pt>
    <dgm:pt modelId="{C2C89807-4948-4493-AF50-9438FF06331C}" type="pres">
      <dgm:prSet presAssocID="{E301D5F2-073C-4CC9-A12A-34898F4F65D9}" presName="root2" presStyleCnt="0"/>
      <dgm:spPr/>
    </dgm:pt>
    <dgm:pt modelId="{3773AB56-0C93-472E-AA27-29CAEB62A846}" type="pres">
      <dgm:prSet presAssocID="{E301D5F2-073C-4CC9-A12A-34898F4F65D9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C7BF28-85EA-4765-969D-A5519131D273}" type="pres">
      <dgm:prSet presAssocID="{E301D5F2-073C-4CC9-A12A-34898F4F65D9}" presName="level3hierChild" presStyleCnt="0"/>
      <dgm:spPr/>
    </dgm:pt>
    <dgm:pt modelId="{CC66FD97-AA76-4CC6-B1D0-7F72BFE6CA08}" type="pres">
      <dgm:prSet presAssocID="{A04A9C72-C6DF-4EC2-82C6-3AD98683E8C8}" presName="conn2-1" presStyleLbl="parChTrans1D4" presStyleIdx="8" presStyleCnt="12"/>
      <dgm:spPr/>
      <dgm:t>
        <a:bodyPr/>
        <a:lstStyle/>
        <a:p>
          <a:endParaRPr lang="en-US"/>
        </a:p>
      </dgm:t>
    </dgm:pt>
    <dgm:pt modelId="{9903EE82-4045-4F75-9A72-38EEF808D248}" type="pres">
      <dgm:prSet presAssocID="{A04A9C72-C6DF-4EC2-82C6-3AD98683E8C8}" presName="connTx" presStyleLbl="parChTrans1D4" presStyleIdx="8" presStyleCnt="12"/>
      <dgm:spPr/>
      <dgm:t>
        <a:bodyPr/>
        <a:lstStyle/>
        <a:p>
          <a:endParaRPr lang="en-US"/>
        </a:p>
      </dgm:t>
    </dgm:pt>
    <dgm:pt modelId="{B00B577F-ABB3-450F-A48A-8A8846AE4438}" type="pres">
      <dgm:prSet presAssocID="{0CC7FEA9-109A-4857-8551-30CDA92B4146}" presName="root2" presStyleCnt="0"/>
      <dgm:spPr/>
    </dgm:pt>
    <dgm:pt modelId="{C7D57646-9A36-4BA3-9A28-B771916C121B}" type="pres">
      <dgm:prSet presAssocID="{0CC7FEA9-109A-4857-8551-30CDA92B4146}" presName="LevelTwoTextNode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761A41-B323-455F-8CA8-0E542BF61ADC}" type="pres">
      <dgm:prSet presAssocID="{0CC7FEA9-109A-4857-8551-30CDA92B4146}" presName="level3hierChild" presStyleCnt="0"/>
      <dgm:spPr/>
    </dgm:pt>
    <dgm:pt modelId="{016CC764-A63D-4281-9186-CE9D47E40635}" type="pres">
      <dgm:prSet presAssocID="{4A33D237-CE2E-4EF9-9635-D5A002F188A9}" presName="conn2-1" presStyleLbl="parChTrans1D4" presStyleIdx="9" presStyleCnt="12"/>
      <dgm:spPr/>
      <dgm:t>
        <a:bodyPr/>
        <a:lstStyle/>
        <a:p>
          <a:endParaRPr lang="en-US"/>
        </a:p>
      </dgm:t>
    </dgm:pt>
    <dgm:pt modelId="{E6FAD3F8-E822-4FAD-BE2A-2B8D3206EC0A}" type="pres">
      <dgm:prSet presAssocID="{4A33D237-CE2E-4EF9-9635-D5A002F188A9}" presName="connTx" presStyleLbl="parChTrans1D4" presStyleIdx="9" presStyleCnt="12"/>
      <dgm:spPr/>
      <dgm:t>
        <a:bodyPr/>
        <a:lstStyle/>
        <a:p>
          <a:endParaRPr lang="en-US"/>
        </a:p>
      </dgm:t>
    </dgm:pt>
    <dgm:pt modelId="{C7FBB3DB-2FBF-4092-A830-BB2F5D47B7AE}" type="pres">
      <dgm:prSet presAssocID="{75DBFC6A-2459-4425-9315-0288C89A5065}" presName="root2" presStyleCnt="0"/>
      <dgm:spPr/>
    </dgm:pt>
    <dgm:pt modelId="{DA68634E-D1F3-473F-927A-E27A934B0523}" type="pres">
      <dgm:prSet presAssocID="{75DBFC6A-2459-4425-9315-0288C89A5065}" presName="LevelTwoTextNode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C02AC0-A6CF-4A09-8EAE-81FF3992EB77}" type="pres">
      <dgm:prSet presAssocID="{75DBFC6A-2459-4425-9315-0288C89A5065}" presName="level3hierChild" presStyleCnt="0"/>
      <dgm:spPr/>
    </dgm:pt>
    <dgm:pt modelId="{98F3242A-0BA2-4603-ABDD-9516F0B96E1D}" type="pres">
      <dgm:prSet presAssocID="{9428E16A-D3A3-4890-A5FB-5E8CAEDD9AD4}" presName="conn2-1" presStyleLbl="parChTrans1D4" presStyleIdx="10" presStyleCnt="12"/>
      <dgm:spPr/>
      <dgm:t>
        <a:bodyPr/>
        <a:lstStyle/>
        <a:p>
          <a:endParaRPr lang="en-US"/>
        </a:p>
      </dgm:t>
    </dgm:pt>
    <dgm:pt modelId="{CA82CAF6-1F93-4035-B7C1-F3DC33F6E65F}" type="pres">
      <dgm:prSet presAssocID="{9428E16A-D3A3-4890-A5FB-5E8CAEDD9AD4}" presName="connTx" presStyleLbl="parChTrans1D4" presStyleIdx="10" presStyleCnt="12"/>
      <dgm:spPr/>
      <dgm:t>
        <a:bodyPr/>
        <a:lstStyle/>
        <a:p>
          <a:endParaRPr lang="en-US"/>
        </a:p>
      </dgm:t>
    </dgm:pt>
    <dgm:pt modelId="{72042C60-9B3A-479B-89D5-0EC1409B7A45}" type="pres">
      <dgm:prSet presAssocID="{3886D465-EC98-4AF2-899F-043EB7D55303}" presName="root2" presStyleCnt="0"/>
      <dgm:spPr/>
    </dgm:pt>
    <dgm:pt modelId="{1BE46354-01DD-476F-B6A3-5F3B49278CDC}" type="pres">
      <dgm:prSet presAssocID="{3886D465-EC98-4AF2-899F-043EB7D55303}" presName="LevelTwoTextNode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4AA9DD-5C95-4E58-94D5-0335B56BCECC}" type="pres">
      <dgm:prSet presAssocID="{3886D465-EC98-4AF2-899F-043EB7D55303}" presName="level3hierChild" presStyleCnt="0"/>
      <dgm:spPr/>
    </dgm:pt>
    <dgm:pt modelId="{6840249C-EFD2-4A4B-9D25-5921F315F1D6}" type="pres">
      <dgm:prSet presAssocID="{FF1C058A-5016-4E43-A7BC-EBBF24DED5FD}" presName="conn2-1" presStyleLbl="parChTrans1D4" presStyleIdx="11" presStyleCnt="12"/>
      <dgm:spPr/>
      <dgm:t>
        <a:bodyPr/>
        <a:lstStyle/>
        <a:p>
          <a:endParaRPr lang="en-US"/>
        </a:p>
      </dgm:t>
    </dgm:pt>
    <dgm:pt modelId="{CDCB1E0E-AB72-4C64-A6B8-D7ABED323C91}" type="pres">
      <dgm:prSet presAssocID="{FF1C058A-5016-4E43-A7BC-EBBF24DED5FD}" presName="connTx" presStyleLbl="parChTrans1D4" presStyleIdx="11" presStyleCnt="12"/>
      <dgm:spPr/>
      <dgm:t>
        <a:bodyPr/>
        <a:lstStyle/>
        <a:p>
          <a:endParaRPr lang="en-US"/>
        </a:p>
      </dgm:t>
    </dgm:pt>
    <dgm:pt modelId="{4A1960C6-EC69-46DB-90CF-976EA585F0EA}" type="pres">
      <dgm:prSet presAssocID="{438E4ABF-1608-4B9F-89E9-3102916BDC43}" presName="root2" presStyleCnt="0"/>
      <dgm:spPr/>
    </dgm:pt>
    <dgm:pt modelId="{187A0A71-9AD6-4ECD-810E-5B6E731FE8B6}" type="pres">
      <dgm:prSet presAssocID="{438E4ABF-1608-4B9F-89E9-3102916BDC43}" presName="LevelTwoTextNode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25DEE1-754C-45A6-93AD-4C7E4155FC14}" type="pres">
      <dgm:prSet presAssocID="{438E4ABF-1608-4B9F-89E9-3102916BDC43}" presName="level3hierChild" presStyleCnt="0"/>
      <dgm:spPr/>
    </dgm:pt>
  </dgm:ptLst>
  <dgm:cxnLst>
    <dgm:cxn modelId="{5C2FFC29-77BD-41FB-960F-B53420C7D906}" srcId="{2F674FD8-6C6F-4499-8B46-13522EE63026}" destId="{6A76E78E-209D-4FBE-8091-BB93138ED1B6}" srcOrd="0" destOrd="0" parTransId="{53DD00C9-46B8-42F7-B629-A2EA749706FC}" sibTransId="{0DA3EE2C-BD18-4187-8E27-E224CEE7C21B}"/>
    <dgm:cxn modelId="{FC348DB2-20B4-498C-822E-AB93A95CD2CE}" type="presOf" srcId="{0CEDEF7F-0C90-48B4-9FAA-E45698C8A1B5}" destId="{9592ACF6-1D37-4202-8915-9355D6B44EF9}" srcOrd="1" destOrd="0" presId="urn:microsoft.com/office/officeart/2005/8/layout/hierarchy2"/>
    <dgm:cxn modelId="{005B55ED-66DF-4806-8839-D7762DAFA69A}" srcId="{5905CBDE-1FC1-4EEE-98AE-199B014B5120}" destId="{3B6C4874-6033-4013-A744-691F531BE76F}" srcOrd="0" destOrd="0" parTransId="{97DA05F3-0A6C-400E-BDE3-713482F22790}" sibTransId="{2602D889-106B-4FBC-A507-6217F148EE5C}"/>
    <dgm:cxn modelId="{85AC2D22-A8F4-44E1-9C67-03B81D996690}" type="presOf" srcId="{E301D5F2-073C-4CC9-A12A-34898F4F65D9}" destId="{3773AB56-0C93-472E-AA27-29CAEB62A846}" srcOrd="0" destOrd="0" presId="urn:microsoft.com/office/officeart/2005/8/layout/hierarchy2"/>
    <dgm:cxn modelId="{CED5B2FB-4325-4AB8-A1D8-3DF25656E090}" type="presOf" srcId="{97DA05F3-0A6C-400E-BDE3-713482F22790}" destId="{FDB5D92C-D92F-43DE-9BFC-8B81C52CE6AE}" srcOrd="0" destOrd="0" presId="urn:microsoft.com/office/officeart/2005/8/layout/hierarchy2"/>
    <dgm:cxn modelId="{7E3F60DA-A330-481D-802E-7CC1CDDAE6C7}" type="presOf" srcId="{9DC9FF21-9C94-424C-9CE6-23DD403BF880}" destId="{793F88B2-E462-4E66-AB88-2EDCFEAD6D50}" srcOrd="0" destOrd="0" presId="urn:microsoft.com/office/officeart/2005/8/layout/hierarchy2"/>
    <dgm:cxn modelId="{FDAB3F16-93ED-4C73-992F-DEAA9F9CD5D5}" type="presOf" srcId="{5905CBDE-1FC1-4EEE-98AE-199B014B5120}" destId="{A5B3DEA8-2F6F-4527-B22E-8CF2C96F40CE}" srcOrd="0" destOrd="0" presId="urn:microsoft.com/office/officeart/2005/8/layout/hierarchy2"/>
    <dgm:cxn modelId="{282D2228-7028-4649-824D-FBA7FD0E72F0}" type="presOf" srcId="{786252AB-4D93-4007-BDAF-7F94FF3DEFCE}" destId="{1E8B300B-05DA-4B77-90CC-3E15B99ABFB3}" srcOrd="0" destOrd="0" presId="urn:microsoft.com/office/officeart/2005/8/layout/hierarchy2"/>
    <dgm:cxn modelId="{9D0C3916-175C-40A8-93B6-9F5E3166DEFD}" type="presOf" srcId="{24423F87-0741-4CC1-BB69-28F4D6F189A6}" destId="{D2304295-E8AD-46E0-BF3B-EA94A7DA0A3A}" srcOrd="0" destOrd="0" presId="urn:microsoft.com/office/officeart/2005/8/layout/hierarchy2"/>
    <dgm:cxn modelId="{14F2BC5F-0FAE-49FB-B8E7-A2F2D6F65947}" srcId="{3B6C4874-6033-4013-A744-691F531BE76F}" destId="{19E095A3-420B-4698-8499-8D5586ED37E7}" srcOrd="1" destOrd="0" parTransId="{0CEDEF7F-0C90-48B4-9FAA-E45698C8A1B5}" sibTransId="{C34B9CC1-A853-42CE-9152-AC4F38B49E8D}"/>
    <dgm:cxn modelId="{B0984072-8007-4917-8401-6CB8A574D6B5}" type="presOf" srcId="{71E6387E-54F2-4E5F-860E-EE05D4FBDE9D}" destId="{64EDACE0-1CE4-47CE-B646-298A246E8485}" srcOrd="0" destOrd="0" presId="urn:microsoft.com/office/officeart/2005/8/layout/hierarchy2"/>
    <dgm:cxn modelId="{9122DD40-58F8-4C6B-BCEA-29F9E82B7E60}" type="presOf" srcId="{AB44C277-F7D8-4B79-A8CD-A8C682C19446}" destId="{F70C6F46-49B3-4354-B92B-B87A8F5FE3F2}" srcOrd="0" destOrd="0" presId="urn:microsoft.com/office/officeart/2005/8/layout/hierarchy2"/>
    <dgm:cxn modelId="{AAFDD44E-EB0F-4B5C-892D-432691BDC082}" type="presOf" srcId="{75DBFC6A-2459-4425-9315-0288C89A5065}" destId="{DA68634E-D1F3-473F-927A-E27A934B0523}" srcOrd="0" destOrd="0" presId="urn:microsoft.com/office/officeart/2005/8/layout/hierarchy2"/>
    <dgm:cxn modelId="{A7B3031B-A579-4767-87F5-0DA2FE95CF50}" type="presOf" srcId="{5747AD9B-E59E-435E-B3CD-63403666E0FB}" destId="{A5C084C1-3244-4D36-A184-A00E85988AE9}" srcOrd="0" destOrd="0" presId="urn:microsoft.com/office/officeart/2005/8/layout/hierarchy2"/>
    <dgm:cxn modelId="{0BF65ABD-4D1A-451F-8284-4929D539BD22}" type="presOf" srcId="{4A33D237-CE2E-4EF9-9635-D5A002F188A9}" destId="{E6FAD3F8-E822-4FAD-BE2A-2B8D3206EC0A}" srcOrd="1" destOrd="0" presId="urn:microsoft.com/office/officeart/2005/8/layout/hierarchy2"/>
    <dgm:cxn modelId="{98C67A08-A12B-4CD0-8522-C2525575EBFB}" srcId="{E301D5F2-073C-4CC9-A12A-34898F4F65D9}" destId="{75DBFC6A-2459-4425-9315-0288C89A5065}" srcOrd="1" destOrd="0" parTransId="{4A33D237-CE2E-4EF9-9635-D5A002F188A9}" sibTransId="{3B7C749F-9FFE-4E11-AFE6-31DAB9F6F730}"/>
    <dgm:cxn modelId="{C52E400C-E77B-4483-B634-37886A0B8E28}" type="presOf" srcId="{53DD00C9-46B8-42F7-B629-A2EA749706FC}" destId="{7826E32B-29D8-4426-8323-7998B5D582D6}" srcOrd="1" destOrd="0" presId="urn:microsoft.com/office/officeart/2005/8/layout/hierarchy2"/>
    <dgm:cxn modelId="{F1871439-2C86-4C0B-9B26-7B1568415421}" type="presOf" srcId="{2F674FD8-6C6F-4499-8B46-13522EE63026}" destId="{A1019B85-8D7D-4C81-862A-9B0828FB4DD2}" srcOrd="0" destOrd="0" presId="urn:microsoft.com/office/officeart/2005/8/layout/hierarchy2"/>
    <dgm:cxn modelId="{7CF0B2D8-0CF9-4769-92AD-8BCB07907241}" type="presOf" srcId="{3AF7B110-4B78-4F1E-AD96-E69469140F47}" destId="{C5FCB14D-3F36-4C8F-8232-3DFED52AC7BB}" srcOrd="0" destOrd="0" presId="urn:microsoft.com/office/officeart/2005/8/layout/hierarchy2"/>
    <dgm:cxn modelId="{6FC8534E-6148-4E46-B4A2-6E90360C50BC}" type="presOf" srcId="{27BDCF87-F1F2-462E-A800-9847513D83A2}" destId="{56E8DD62-32A5-4C1E-A6CD-1C7186DAC580}" srcOrd="1" destOrd="0" presId="urn:microsoft.com/office/officeart/2005/8/layout/hierarchy2"/>
    <dgm:cxn modelId="{344B8635-55C6-40B9-9764-95BCCDDA61A9}" type="presOf" srcId="{0CEDEF7F-0C90-48B4-9FAA-E45698C8A1B5}" destId="{27D68C85-EAFB-41EF-B9E4-69A609ECC74E}" srcOrd="0" destOrd="0" presId="urn:microsoft.com/office/officeart/2005/8/layout/hierarchy2"/>
    <dgm:cxn modelId="{FB774059-9846-4937-A511-6AE8BDE59860}" type="presOf" srcId="{AEFD6924-ED12-4A17-B5F8-52B7AE7829F1}" destId="{4E21855E-51DC-4F04-9019-16CDBFA54658}" srcOrd="0" destOrd="0" presId="urn:microsoft.com/office/officeart/2005/8/layout/hierarchy2"/>
    <dgm:cxn modelId="{0D7BBAF6-9869-43EB-85D8-21F06BA1EB7D}" srcId="{C477D281-7B11-4D06-A925-6873A7247424}" destId="{70B36060-03E7-4C1B-9F2E-ED69E105374A}" srcOrd="1" destOrd="0" parTransId="{24423F87-0741-4CC1-BB69-28F4D6F189A6}" sibTransId="{F73F1138-39FA-46EF-8FF2-2AF051B94DA6}"/>
    <dgm:cxn modelId="{4C908236-6B56-46A3-92EF-EA138F5C255B}" srcId="{BBE31845-9844-439A-B587-B90344D56A7A}" destId="{0D67A578-0935-4274-80CB-9B7589895361}" srcOrd="0" destOrd="0" parTransId="{98CD7F4E-3162-4D5C-AFF1-596FD0C8A4CF}" sibTransId="{3EBDE565-C8D1-42E1-8E9D-FB85A47F5178}"/>
    <dgm:cxn modelId="{EF953C50-469B-4821-8289-76E6E735995B}" srcId="{AB44C277-F7D8-4B79-A8CD-A8C682C19446}" destId="{C477D281-7B11-4D06-A925-6873A7247424}" srcOrd="1" destOrd="0" parTransId="{F7A17B92-2BBE-4049-A00F-4A9A138A89AA}" sibTransId="{8F44DC95-DA62-4906-853C-4EB5CFC56FCE}"/>
    <dgm:cxn modelId="{02834EA5-1897-420E-89FB-5F4A119CC29C}" type="presOf" srcId="{F4ADE88A-06C4-4433-B5B9-FE1C9F515189}" destId="{4FD7EB8D-72F9-4372-999D-19817D89A2C9}" srcOrd="1" destOrd="0" presId="urn:microsoft.com/office/officeart/2005/8/layout/hierarchy2"/>
    <dgm:cxn modelId="{145EF95C-3C9E-425A-ACCD-468E46F919CB}" type="presOf" srcId="{3AF7B110-4B78-4F1E-AD96-E69469140F47}" destId="{41A9C918-3F25-4820-B6BA-6369DE375292}" srcOrd="1" destOrd="0" presId="urn:microsoft.com/office/officeart/2005/8/layout/hierarchy2"/>
    <dgm:cxn modelId="{56B53652-9C04-4CDC-ABEA-12A9A89F750D}" srcId="{2F674FD8-6C6F-4499-8B46-13522EE63026}" destId="{B7B3E154-6C5F-4C43-B5F2-93337CCDCB81}" srcOrd="1" destOrd="0" parTransId="{668DE4E9-7C90-46FE-9B65-B02381A4533E}" sibTransId="{177FC903-03F5-4845-9B7B-CBFFE2DB7C61}"/>
    <dgm:cxn modelId="{EA5217BD-1934-480B-BC21-191F174C8A47}" srcId="{C477D281-7B11-4D06-A925-6873A7247424}" destId="{AEFD6924-ED12-4A17-B5F8-52B7AE7829F1}" srcOrd="0" destOrd="0" parTransId="{6D1740C0-BFF8-4926-AB2E-851CE9BDF594}" sibTransId="{4F999D49-6DC9-4E60-BB15-5BF7C2EFC7EA}"/>
    <dgm:cxn modelId="{828330A2-963F-456C-AB1E-A7EE8D656095}" type="presOf" srcId="{AEADF0A9-6B41-4E49-A698-A54ADEFB5A68}" destId="{5981C370-B7BD-4E4D-BD7B-741E0E27DB6E}" srcOrd="1" destOrd="0" presId="urn:microsoft.com/office/officeart/2005/8/layout/hierarchy2"/>
    <dgm:cxn modelId="{911F80D6-66FA-4D7B-A362-AD846FBB7D3F}" type="presOf" srcId="{71E6387E-54F2-4E5F-860E-EE05D4FBDE9D}" destId="{AECBCA92-F840-4C83-8F0E-696078AF46EF}" srcOrd="1" destOrd="0" presId="urn:microsoft.com/office/officeart/2005/8/layout/hierarchy2"/>
    <dgm:cxn modelId="{CAB7CF4A-5963-4032-A581-B52481058708}" type="presOf" srcId="{A04A9C72-C6DF-4EC2-82C6-3AD98683E8C8}" destId="{9903EE82-4045-4F75-9A72-38EEF808D248}" srcOrd="1" destOrd="0" presId="urn:microsoft.com/office/officeart/2005/8/layout/hierarchy2"/>
    <dgm:cxn modelId="{90E0FB63-96F0-4250-9D75-66DCDB84A0A8}" type="presOf" srcId="{9DC9FF21-9C94-424C-9CE6-23DD403BF880}" destId="{79FCFAA4-2351-4AFC-A7E6-2648EE308B12}" srcOrd="1" destOrd="0" presId="urn:microsoft.com/office/officeart/2005/8/layout/hierarchy2"/>
    <dgm:cxn modelId="{7D36DB39-39A0-472A-A926-D8B700F8FB99}" type="presOf" srcId="{F7A17B92-2BBE-4049-A00F-4A9A138A89AA}" destId="{88E84A93-094B-4A03-A10D-454527D82D76}" srcOrd="0" destOrd="0" presId="urn:microsoft.com/office/officeart/2005/8/layout/hierarchy2"/>
    <dgm:cxn modelId="{79E3091A-D6C8-4344-A893-9108F7E88D3F}" type="presOf" srcId="{6D1740C0-BFF8-4926-AB2E-851CE9BDF594}" destId="{5D9D5ADD-6D9F-4B03-A3C5-818CD5F3B97E}" srcOrd="0" destOrd="0" presId="urn:microsoft.com/office/officeart/2005/8/layout/hierarchy2"/>
    <dgm:cxn modelId="{85DB8345-9A29-4CDC-913C-7CB8DFE99929}" type="presOf" srcId="{4A33D237-CE2E-4EF9-9635-D5A002F188A9}" destId="{016CC764-A63D-4281-9186-CE9D47E40635}" srcOrd="0" destOrd="0" presId="urn:microsoft.com/office/officeart/2005/8/layout/hierarchy2"/>
    <dgm:cxn modelId="{69C17908-69DD-447D-B0FD-D33F29334B62}" type="presOf" srcId="{3886D465-EC98-4AF2-899F-043EB7D55303}" destId="{1BE46354-01DD-476F-B6A3-5F3B49278CDC}" srcOrd="0" destOrd="0" presId="urn:microsoft.com/office/officeart/2005/8/layout/hierarchy2"/>
    <dgm:cxn modelId="{E382B451-94F9-40EA-9A83-F474B2BDE32E}" type="presOf" srcId="{24423F87-0741-4CC1-BB69-28F4D6F189A6}" destId="{C8A4593E-AAD6-478A-AC88-7C5514FC6B45}" srcOrd="1" destOrd="0" presId="urn:microsoft.com/office/officeart/2005/8/layout/hierarchy2"/>
    <dgm:cxn modelId="{D0FCDAC2-D3CA-4C6A-94A4-7EDC6CAB67BC}" type="presOf" srcId="{19E095A3-420B-4698-8499-8D5586ED37E7}" destId="{2CE4031E-0DC2-4867-B291-35AE6A53E83A}" srcOrd="0" destOrd="0" presId="urn:microsoft.com/office/officeart/2005/8/layout/hierarchy2"/>
    <dgm:cxn modelId="{FE8DB3A9-4C7C-4DC4-8D4F-D65F821676CF}" type="presOf" srcId="{70B36060-03E7-4C1B-9F2E-ED69E105374A}" destId="{9EF3AEE1-8210-4440-A203-8AFDE0196710}" srcOrd="0" destOrd="0" presId="urn:microsoft.com/office/officeart/2005/8/layout/hierarchy2"/>
    <dgm:cxn modelId="{BB64F02A-62A8-4AB7-B465-678767851C22}" type="presOf" srcId="{BD9B4319-D817-4D35-999C-E60AFAE22469}" destId="{D5A5A5C4-F817-4147-AB49-5F50697A2F80}" srcOrd="0" destOrd="0" presId="urn:microsoft.com/office/officeart/2005/8/layout/hierarchy2"/>
    <dgm:cxn modelId="{33989D3D-E224-4B6A-91DE-0A3483865530}" type="presOf" srcId="{FF1C058A-5016-4E43-A7BC-EBBF24DED5FD}" destId="{CDCB1E0E-AB72-4C64-A6B8-D7ABED323C91}" srcOrd="1" destOrd="0" presId="urn:microsoft.com/office/officeart/2005/8/layout/hierarchy2"/>
    <dgm:cxn modelId="{BA43FBC3-17A9-460B-BAEB-D5CA032597FE}" type="presOf" srcId="{FF1C058A-5016-4E43-A7BC-EBBF24DED5FD}" destId="{6840249C-EFD2-4A4B-9D25-5921F315F1D6}" srcOrd="0" destOrd="0" presId="urn:microsoft.com/office/officeart/2005/8/layout/hierarchy2"/>
    <dgm:cxn modelId="{F070EF97-8C34-472D-996F-59B17F918A54}" type="presOf" srcId="{C477D281-7B11-4D06-A925-6873A7247424}" destId="{A3881696-D985-443F-946C-F910D74BB69B}" srcOrd="0" destOrd="0" presId="urn:microsoft.com/office/officeart/2005/8/layout/hierarchy2"/>
    <dgm:cxn modelId="{571F0B44-83B2-49E8-8BCD-0FC006092B54}" type="presOf" srcId="{F7A17B92-2BBE-4049-A00F-4A9A138A89AA}" destId="{F56F95EF-1AC7-4F14-A715-AAA5FC57EC24}" srcOrd="1" destOrd="0" presId="urn:microsoft.com/office/officeart/2005/8/layout/hierarchy2"/>
    <dgm:cxn modelId="{6F1A92F2-4216-4728-BF3F-C9F86449F526}" type="presOf" srcId="{9428E16A-D3A3-4890-A5FB-5E8CAEDD9AD4}" destId="{CA82CAF6-1F93-4035-B7C1-F3DC33F6E65F}" srcOrd="1" destOrd="0" presId="urn:microsoft.com/office/officeart/2005/8/layout/hierarchy2"/>
    <dgm:cxn modelId="{D48722DE-BACF-4D2A-A181-297AD907BA76}" type="presOf" srcId="{668DE4E9-7C90-46FE-9B65-B02381A4533E}" destId="{A4E63C74-5590-4F38-BE84-506233320355}" srcOrd="0" destOrd="0" presId="urn:microsoft.com/office/officeart/2005/8/layout/hierarchy2"/>
    <dgm:cxn modelId="{0C718999-2E49-4F06-AA60-720819CF8E6E}" srcId="{AB44C277-F7D8-4B79-A8CD-A8C682C19446}" destId="{BD9B4319-D817-4D35-999C-E60AFAE22469}" srcOrd="0" destOrd="0" parTransId="{F4ADE88A-06C4-4433-B5B9-FE1C9F515189}" sibTransId="{DB2EEA08-28C3-4F7C-9B14-51D460C8EA1F}"/>
    <dgm:cxn modelId="{ECB2946E-C40B-4116-8210-8890C41DB168}" srcId="{0D67A578-0935-4274-80CB-9B7589895361}" destId="{5747AD9B-E59E-435E-B3CD-63403666E0FB}" srcOrd="0" destOrd="0" parTransId="{786252AB-4D93-4007-BDAF-7F94FF3DEFCE}" sibTransId="{0D5BD7F5-04D3-47C0-9AFA-1AC9F3F4E4A3}"/>
    <dgm:cxn modelId="{259A4C9C-B47E-44E1-981B-424EC255FF71}" type="presOf" srcId="{97DA05F3-0A6C-400E-BDE3-713482F22790}" destId="{BB1343A8-0D3D-4FB4-88FD-6068B5668CC7}" srcOrd="1" destOrd="0" presId="urn:microsoft.com/office/officeart/2005/8/layout/hierarchy2"/>
    <dgm:cxn modelId="{97BC9033-0EB4-408B-A2EB-E5BA14F04BBA}" type="presOf" srcId="{668DE4E9-7C90-46FE-9B65-B02381A4533E}" destId="{04E6DF09-3F5F-449A-AEC5-36E111A3EF49}" srcOrd="1" destOrd="0" presId="urn:microsoft.com/office/officeart/2005/8/layout/hierarchy2"/>
    <dgm:cxn modelId="{C179A94A-8D07-409F-889A-0E179C68BA0D}" type="presOf" srcId="{0D67A578-0935-4274-80CB-9B7589895361}" destId="{FD67C7FC-70FC-4615-AA73-E7B18A995F69}" srcOrd="0" destOrd="0" presId="urn:microsoft.com/office/officeart/2005/8/layout/hierarchy2"/>
    <dgm:cxn modelId="{AC1102FC-6A34-4163-BFAE-3FB6A0D3AA71}" type="presOf" srcId="{AEADF0A9-6B41-4E49-A698-A54ADEFB5A68}" destId="{32B8B571-A3D9-404D-89B6-892979EE8372}" srcOrd="0" destOrd="0" presId="urn:microsoft.com/office/officeart/2005/8/layout/hierarchy2"/>
    <dgm:cxn modelId="{8A6AEC11-A0BB-4258-B756-B79176174A6C}" srcId="{75DBFC6A-2459-4425-9315-0288C89A5065}" destId="{3886D465-EC98-4AF2-899F-043EB7D55303}" srcOrd="0" destOrd="0" parTransId="{9428E16A-D3A3-4890-A5FB-5E8CAEDD9AD4}" sibTransId="{E95E8821-5AAA-46A0-939B-53E2CF0CDCE8}"/>
    <dgm:cxn modelId="{2710330E-62F4-47A6-8A03-BE60DFB7B111}" srcId="{5747AD9B-E59E-435E-B3CD-63403666E0FB}" destId="{2F674FD8-6C6F-4499-8B46-13522EE63026}" srcOrd="1" destOrd="0" parTransId="{AEADF0A9-6B41-4E49-A698-A54ADEFB5A68}" sibTransId="{5E8BC26D-9548-40E5-BFD3-538620E881CA}"/>
    <dgm:cxn modelId="{E0EE39C3-FACB-44C1-98AE-E61611EC7F0E}" type="presOf" srcId="{9428E16A-D3A3-4890-A5FB-5E8CAEDD9AD4}" destId="{98F3242A-0BA2-4603-ABDD-9516F0B96E1D}" srcOrd="0" destOrd="0" presId="urn:microsoft.com/office/officeart/2005/8/layout/hierarchy2"/>
    <dgm:cxn modelId="{EEBB3FD9-053E-4D91-9061-59CE82128022}" srcId="{E301D5F2-073C-4CC9-A12A-34898F4F65D9}" destId="{0CC7FEA9-109A-4857-8551-30CDA92B4146}" srcOrd="0" destOrd="0" parTransId="{A04A9C72-C6DF-4EC2-82C6-3AD98683E8C8}" sibTransId="{4E45ABFC-E086-4907-95BF-2FA5ECBFE1CF}"/>
    <dgm:cxn modelId="{D0AFE665-20A2-46D1-8AF0-51CFA5D42490}" srcId="{75DBFC6A-2459-4425-9315-0288C89A5065}" destId="{438E4ABF-1608-4B9F-89E9-3102916BDC43}" srcOrd="1" destOrd="0" parTransId="{FF1C058A-5016-4E43-A7BC-EBBF24DED5FD}" sibTransId="{DF4795E4-0044-49F8-B400-07854E1DBFDF}"/>
    <dgm:cxn modelId="{48F92714-80EB-4BBE-9EA4-02F68D28CCD3}" type="presOf" srcId="{F4ADE88A-06C4-4433-B5B9-FE1C9F515189}" destId="{3B84AA69-CB40-4EBE-9A0B-904F851C595F}" srcOrd="0" destOrd="0" presId="urn:microsoft.com/office/officeart/2005/8/layout/hierarchy2"/>
    <dgm:cxn modelId="{132E717E-0D55-4DA4-9ADF-33168ED980CD}" type="presOf" srcId="{53DD00C9-46B8-42F7-B629-A2EA749706FC}" destId="{6700B440-3F56-4196-ADD6-EABF086A0095}" srcOrd="0" destOrd="0" presId="urn:microsoft.com/office/officeart/2005/8/layout/hierarchy2"/>
    <dgm:cxn modelId="{0A2823AE-248D-4989-B38A-B8D530383A95}" type="presOf" srcId="{BBE31845-9844-439A-B587-B90344D56A7A}" destId="{9CE0A123-A3A7-44F3-8BBA-7102FB005193}" srcOrd="0" destOrd="0" presId="urn:microsoft.com/office/officeart/2005/8/layout/hierarchy2"/>
    <dgm:cxn modelId="{BCCC3C10-1D6B-4CCC-BCDC-EA08773FFC6F}" type="presOf" srcId="{B7B3E154-6C5F-4C43-B5F2-93337CCDCB81}" destId="{6263F0D0-B983-4699-9478-AEB0B8E4008F}" srcOrd="0" destOrd="0" presId="urn:microsoft.com/office/officeart/2005/8/layout/hierarchy2"/>
    <dgm:cxn modelId="{1592A1BC-C29E-47B7-AA9D-4C2DFD845164}" srcId="{0D67A578-0935-4274-80CB-9B7589895361}" destId="{5905CBDE-1FC1-4EEE-98AE-199B014B5120}" srcOrd="1" destOrd="0" parTransId="{71E6387E-54F2-4E5F-860E-EE05D4FBDE9D}" sibTransId="{9FE1E133-F55E-4FCD-B5EE-D7EA6CFECEB3}"/>
    <dgm:cxn modelId="{5A252A38-1341-42F6-8452-ACB1AE61E6B0}" srcId="{5905CBDE-1FC1-4EEE-98AE-199B014B5120}" destId="{E301D5F2-073C-4CC9-A12A-34898F4F65D9}" srcOrd="1" destOrd="0" parTransId="{3AF7B110-4B78-4F1E-AD96-E69469140F47}" sibTransId="{E86C73C1-8835-4608-96A5-A7EB5F3A74B1}"/>
    <dgm:cxn modelId="{6ED93043-F5DA-4F8C-B739-59AD5E1A55A0}" type="presOf" srcId="{3B6C4874-6033-4013-A744-691F531BE76F}" destId="{8A460C82-B571-4AAC-BE3C-50096E1C1A69}" srcOrd="0" destOrd="0" presId="urn:microsoft.com/office/officeart/2005/8/layout/hierarchy2"/>
    <dgm:cxn modelId="{CA146D40-429E-40A1-8CB4-D1F334CBCF6D}" type="presOf" srcId="{6A76E78E-209D-4FBE-8091-BB93138ED1B6}" destId="{365E712F-EAC9-46AD-A754-ABB34FFA8740}" srcOrd="0" destOrd="0" presId="urn:microsoft.com/office/officeart/2005/8/layout/hierarchy2"/>
    <dgm:cxn modelId="{F67AC566-0E54-409F-A9D7-6DDF9D8C3D02}" type="presOf" srcId="{438E4ABF-1608-4B9F-89E9-3102916BDC43}" destId="{187A0A71-9AD6-4ECD-810E-5B6E731FE8B6}" srcOrd="0" destOrd="0" presId="urn:microsoft.com/office/officeart/2005/8/layout/hierarchy2"/>
    <dgm:cxn modelId="{64442CF3-F6BA-4759-BD79-7D83A95BFCE5}" srcId="{5747AD9B-E59E-435E-B3CD-63403666E0FB}" destId="{AB44C277-F7D8-4B79-A8CD-A8C682C19446}" srcOrd="0" destOrd="0" parTransId="{27BDCF87-F1F2-462E-A800-9847513D83A2}" sibTransId="{DA590E60-C703-4E80-B903-56789F9184FE}"/>
    <dgm:cxn modelId="{3085A2FE-CE5F-479A-801A-FDD2C8BE62FC}" type="presOf" srcId="{A04A9C72-C6DF-4EC2-82C6-3AD98683E8C8}" destId="{CC66FD97-AA76-4CC6-B1D0-7F72BFE6CA08}" srcOrd="0" destOrd="0" presId="urn:microsoft.com/office/officeart/2005/8/layout/hierarchy2"/>
    <dgm:cxn modelId="{15E5162A-2301-490D-980A-51CF332AB60C}" type="presOf" srcId="{27BDCF87-F1F2-462E-A800-9847513D83A2}" destId="{062F8932-CDB9-48BD-A0A8-763274F87C3C}" srcOrd="0" destOrd="0" presId="urn:microsoft.com/office/officeart/2005/8/layout/hierarchy2"/>
    <dgm:cxn modelId="{DBD827D9-85C8-43A5-9358-FC3E1EB6F03E}" type="presOf" srcId="{6D1740C0-BFF8-4926-AB2E-851CE9BDF594}" destId="{829FCA81-BBD7-4DEC-9300-A0DE9A52D464}" srcOrd="1" destOrd="0" presId="urn:microsoft.com/office/officeart/2005/8/layout/hierarchy2"/>
    <dgm:cxn modelId="{A5086773-854B-4359-BAB7-59535CA0C874}" type="presOf" srcId="{0CC7FEA9-109A-4857-8551-30CDA92B4146}" destId="{C7D57646-9A36-4BA3-9A28-B771916C121B}" srcOrd="0" destOrd="0" presId="urn:microsoft.com/office/officeart/2005/8/layout/hierarchy2"/>
    <dgm:cxn modelId="{387F8D57-2387-4D1C-9D3E-1D32150DB0F7}" type="presOf" srcId="{786252AB-4D93-4007-BDAF-7F94FF3DEFCE}" destId="{BA3D88A2-1145-4A08-AC0A-610BB8E8E0DC}" srcOrd="1" destOrd="0" presId="urn:microsoft.com/office/officeart/2005/8/layout/hierarchy2"/>
    <dgm:cxn modelId="{AA472A1D-45A5-4DCF-A502-F03F4EAFD60C}" type="presOf" srcId="{55A975A4-746F-4B67-81FE-E2BFA3EF7352}" destId="{EACD204F-0732-4682-94E8-2543A428D5F6}" srcOrd="0" destOrd="0" presId="urn:microsoft.com/office/officeart/2005/8/layout/hierarchy2"/>
    <dgm:cxn modelId="{E7C9B39F-FC2D-4EA9-95CF-69018C50A81B}" srcId="{3B6C4874-6033-4013-A744-691F531BE76F}" destId="{55A975A4-746F-4B67-81FE-E2BFA3EF7352}" srcOrd="0" destOrd="0" parTransId="{9DC9FF21-9C94-424C-9CE6-23DD403BF880}" sibTransId="{FCF2A84C-1152-4388-95FC-C5FA8B45CE1B}"/>
    <dgm:cxn modelId="{BEC9FBD2-B1DD-4AC5-B698-37E01E5B9BEB}" type="presParOf" srcId="{9CE0A123-A3A7-44F3-8BBA-7102FB005193}" destId="{4AEDACD9-E350-4B5E-BA51-5E545384BDAE}" srcOrd="0" destOrd="0" presId="urn:microsoft.com/office/officeart/2005/8/layout/hierarchy2"/>
    <dgm:cxn modelId="{F944D0D8-6251-4ECD-975D-4AC8A6BFD1E5}" type="presParOf" srcId="{4AEDACD9-E350-4B5E-BA51-5E545384BDAE}" destId="{FD67C7FC-70FC-4615-AA73-E7B18A995F69}" srcOrd="0" destOrd="0" presId="urn:microsoft.com/office/officeart/2005/8/layout/hierarchy2"/>
    <dgm:cxn modelId="{142101B5-E57D-487A-AFD6-C98042B24BDC}" type="presParOf" srcId="{4AEDACD9-E350-4B5E-BA51-5E545384BDAE}" destId="{B6A8CC8D-04C5-4BA5-86AC-3C65929F8950}" srcOrd="1" destOrd="0" presId="urn:microsoft.com/office/officeart/2005/8/layout/hierarchy2"/>
    <dgm:cxn modelId="{E1690FE7-F6A7-4F41-A93C-DF2645F50337}" type="presParOf" srcId="{B6A8CC8D-04C5-4BA5-86AC-3C65929F8950}" destId="{1E8B300B-05DA-4B77-90CC-3E15B99ABFB3}" srcOrd="0" destOrd="0" presId="urn:microsoft.com/office/officeart/2005/8/layout/hierarchy2"/>
    <dgm:cxn modelId="{BC01B59A-2504-4BAF-BE5D-9D3C7A2C59F0}" type="presParOf" srcId="{1E8B300B-05DA-4B77-90CC-3E15B99ABFB3}" destId="{BA3D88A2-1145-4A08-AC0A-610BB8E8E0DC}" srcOrd="0" destOrd="0" presId="urn:microsoft.com/office/officeart/2005/8/layout/hierarchy2"/>
    <dgm:cxn modelId="{B9F69158-CEFC-45F1-BCD7-72870DDD778F}" type="presParOf" srcId="{B6A8CC8D-04C5-4BA5-86AC-3C65929F8950}" destId="{8B61A95E-8DA8-48B0-A974-FC940542E40D}" srcOrd="1" destOrd="0" presId="urn:microsoft.com/office/officeart/2005/8/layout/hierarchy2"/>
    <dgm:cxn modelId="{22E6798F-9A0E-4658-89A1-205608944616}" type="presParOf" srcId="{8B61A95E-8DA8-48B0-A974-FC940542E40D}" destId="{A5C084C1-3244-4D36-A184-A00E85988AE9}" srcOrd="0" destOrd="0" presId="urn:microsoft.com/office/officeart/2005/8/layout/hierarchy2"/>
    <dgm:cxn modelId="{D1B6B082-171C-4ECF-B037-BC085CB7E5C3}" type="presParOf" srcId="{8B61A95E-8DA8-48B0-A974-FC940542E40D}" destId="{450DA9BE-FB69-405A-8BA7-76048EE8BE5B}" srcOrd="1" destOrd="0" presId="urn:microsoft.com/office/officeart/2005/8/layout/hierarchy2"/>
    <dgm:cxn modelId="{E9FE3D61-7018-4067-8071-149D78FAAB46}" type="presParOf" srcId="{450DA9BE-FB69-405A-8BA7-76048EE8BE5B}" destId="{062F8932-CDB9-48BD-A0A8-763274F87C3C}" srcOrd="0" destOrd="0" presId="urn:microsoft.com/office/officeart/2005/8/layout/hierarchy2"/>
    <dgm:cxn modelId="{FC9E3073-0546-4914-B2F3-33D16BC2447C}" type="presParOf" srcId="{062F8932-CDB9-48BD-A0A8-763274F87C3C}" destId="{56E8DD62-32A5-4C1E-A6CD-1C7186DAC580}" srcOrd="0" destOrd="0" presId="urn:microsoft.com/office/officeart/2005/8/layout/hierarchy2"/>
    <dgm:cxn modelId="{E6CF99BC-7173-43AF-9A76-EC712DA4F120}" type="presParOf" srcId="{450DA9BE-FB69-405A-8BA7-76048EE8BE5B}" destId="{2E6B3C99-5818-4DE8-8BD0-38670C4440D5}" srcOrd="1" destOrd="0" presId="urn:microsoft.com/office/officeart/2005/8/layout/hierarchy2"/>
    <dgm:cxn modelId="{8AEF625D-E220-4CD6-836E-A0487CF53996}" type="presParOf" srcId="{2E6B3C99-5818-4DE8-8BD0-38670C4440D5}" destId="{F70C6F46-49B3-4354-B92B-B87A8F5FE3F2}" srcOrd="0" destOrd="0" presId="urn:microsoft.com/office/officeart/2005/8/layout/hierarchy2"/>
    <dgm:cxn modelId="{D97F5086-5001-4A88-97E8-E9DB446D3E20}" type="presParOf" srcId="{2E6B3C99-5818-4DE8-8BD0-38670C4440D5}" destId="{8F161265-C9AB-41E5-87B0-E04F617A4593}" srcOrd="1" destOrd="0" presId="urn:microsoft.com/office/officeart/2005/8/layout/hierarchy2"/>
    <dgm:cxn modelId="{9A041D1D-DB71-4D32-A013-5E34AF33933B}" type="presParOf" srcId="{8F161265-C9AB-41E5-87B0-E04F617A4593}" destId="{3B84AA69-CB40-4EBE-9A0B-904F851C595F}" srcOrd="0" destOrd="0" presId="urn:microsoft.com/office/officeart/2005/8/layout/hierarchy2"/>
    <dgm:cxn modelId="{72CD9045-4D50-42D9-A6C0-55B10A44367D}" type="presParOf" srcId="{3B84AA69-CB40-4EBE-9A0B-904F851C595F}" destId="{4FD7EB8D-72F9-4372-999D-19817D89A2C9}" srcOrd="0" destOrd="0" presId="urn:microsoft.com/office/officeart/2005/8/layout/hierarchy2"/>
    <dgm:cxn modelId="{12E71A70-989F-4E8F-9D8C-A315167D3162}" type="presParOf" srcId="{8F161265-C9AB-41E5-87B0-E04F617A4593}" destId="{C35105EB-AC11-44B6-AA7E-4FC952A533F2}" srcOrd="1" destOrd="0" presId="urn:microsoft.com/office/officeart/2005/8/layout/hierarchy2"/>
    <dgm:cxn modelId="{2E6F3C2C-F49C-41F5-8C34-C57BAAA06FA9}" type="presParOf" srcId="{C35105EB-AC11-44B6-AA7E-4FC952A533F2}" destId="{D5A5A5C4-F817-4147-AB49-5F50697A2F80}" srcOrd="0" destOrd="0" presId="urn:microsoft.com/office/officeart/2005/8/layout/hierarchy2"/>
    <dgm:cxn modelId="{99DCABF0-0F96-49AD-96E5-B2CB4ED4259A}" type="presParOf" srcId="{C35105EB-AC11-44B6-AA7E-4FC952A533F2}" destId="{8A59084D-EF66-4E37-A152-951027B62997}" srcOrd="1" destOrd="0" presId="urn:microsoft.com/office/officeart/2005/8/layout/hierarchy2"/>
    <dgm:cxn modelId="{C81D41B2-66C0-46F6-954F-CDC3C21497C9}" type="presParOf" srcId="{8F161265-C9AB-41E5-87B0-E04F617A4593}" destId="{88E84A93-094B-4A03-A10D-454527D82D76}" srcOrd="2" destOrd="0" presId="urn:microsoft.com/office/officeart/2005/8/layout/hierarchy2"/>
    <dgm:cxn modelId="{ECC53D3A-2F0C-459D-8CB4-2496DC050AF0}" type="presParOf" srcId="{88E84A93-094B-4A03-A10D-454527D82D76}" destId="{F56F95EF-1AC7-4F14-A715-AAA5FC57EC24}" srcOrd="0" destOrd="0" presId="urn:microsoft.com/office/officeart/2005/8/layout/hierarchy2"/>
    <dgm:cxn modelId="{742E9DDA-D84E-4FEE-A6DA-F4BCF8F08FB6}" type="presParOf" srcId="{8F161265-C9AB-41E5-87B0-E04F617A4593}" destId="{B739C0AD-F3A8-45EA-A0DD-0E2CA947B82B}" srcOrd="3" destOrd="0" presId="urn:microsoft.com/office/officeart/2005/8/layout/hierarchy2"/>
    <dgm:cxn modelId="{AB4F518D-EEBF-4E47-8290-FB3D04C2B0DB}" type="presParOf" srcId="{B739C0AD-F3A8-45EA-A0DD-0E2CA947B82B}" destId="{A3881696-D985-443F-946C-F910D74BB69B}" srcOrd="0" destOrd="0" presId="urn:microsoft.com/office/officeart/2005/8/layout/hierarchy2"/>
    <dgm:cxn modelId="{64BD4C4D-A01B-4B2F-B4A7-36D90BDB1737}" type="presParOf" srcId="{B739C0AD-F3A8-45EA-A0DD-0E2CA947B82B}" destId="{51801027-4A7A-465C-BDA4-5544871BF357}" srcOrd="1" destOrd="0" presId="urn:microsoft.com/office/officeart/2005/8/layout/hierarchy2"/>
    <dgm:cxn modelId="{12A6BADF-30E1-49AD-9157-9C350E4B3734}" type="presParOf" srcId="{51801027-4A7A-465C-BDA4-5544871BF357}" destId="{5D9D5ADD-6D9F-4B03-A3C5-818CD5F3B97E}" srcOrd="0" destOrd="0" presId="urn:microsoft.com/office/officeart/2005/8/layout/hierarchy2"/>
    <dgm:cxn modelId="{5C199F39-F9EA-43DD-9806-AD7FBBBE49A1}" type="presParOf" srcId="{5D9D5ADD-6D9F-4B03-A3C5-818CD5F3B97E}" destId="{829FCA81-BBD7-4DEC-9300-A0DE9A52D464}" srcOrd="0" destOrd="0" presId="urn:microsoft.com/office/officeart/2005/8/layout/hierarchy2"/>
    <dgm:cxn modelId="{6C11284D-2391-4F24-8E21-9D2F83598437}" type="presParOf" srcId="{51801027-4A7A-465C-BDA4-5544871BF357}" destId="{86DBDB04-7974-410A-BC6D-76FD3016839C}" srcOrd="1" destOrd="0" presId="urn:microsoft.com/office/officeart/2005/8/layout/hierarchy2"/>
    <dgm:cxn modelId="{733F586C-CB64-4D72-AA44-760D5A9C7BF5}" type="presParOf" srcId="{86DBDB04-7974-410A-BC6D-76FD3016839C}" destId="{4E21855E-51DC-4F04-9019-16CDBFA54658}" srcOrd="0" destOrd="0" presId="urn:microsoft.com/office/officeart/2005/8/layout/hierarchy2"/>
    <dgm:cxn modelId="{574B6996-22D9-4860-A22A-5B10949A6106}" type="presParOf" srcId="{86DBDB04-7974-410A-BC6D-76FD3016839C}" destId="{B3DD8182-81CA-49B5-AD0E-DABF9FF81237}" srcOrd="1" destOrd="0" presId="urn:microsoft.com/office/officeart/2005/8/layout/hierarchy2"/>
    <dgm:cxn modelId="{675FB1BA-991D-4F79-85EC-D9DFEF152DC3}" type="presParOf" srcId="{51801027-4A7A-465C-BDA4-5544871BF357}" destId="{D2304295-E8AD-46E0-BF3B-EA94A7DA0A3A}" srcOrd="2" destOrd="0" presId="urn:microsoft.com/office/officeart/2005/8/layout/hierarchy2"/>
    <dgm:cxn modelId="{4E30FAEF-28C4-4CC1-B81D-0AF8963E1FC4}" type="presParOf" srcId="{D2304295-E8AD-46E0-BF3B-EA94A7DA0A3A}" destId="{C8A4593E-AAD6-478A-AC88-7C5514FC6B45}" srcOrd="0" destOrd="0" presId="urn:microsoft.com/office/officeart/2005/8/layout/hierarchy2"/>
    <dgm:cxn modelId="{C5BA2EA4-67A0-4126-85EE-6AFFA8EAD1C9}" type="presParOf" srcId="{51801027-4A7A-465C-BDA4-5544871BF357}" destId="{FA37E3F5-FA0D-4707-95FB-F5944D518095}" srcOrd="3" destOrd="0" presId="urn:microsoft.com/office/officeart/2005/8/layout/hierarchy2"/>
    <dgm:cxn modelId="{610B12CF-A6A5-460A-871B-637939A230BB}" type="presParOf" srcId="{FA37E3F5-FA0D-4707-95FB-F5944D518095}" destId="{9EF3AEE1-8210-4440-A203-8AFDE0196710}" srcOrd="0" destOrd="0" presId="urn:microsoft.com/office/officeart/2005/8/layout/hierarchy2"/>
    <dgm:cxn modelId="{B9C81F5A-5B4F-48C8-A0D1-8F6397DB5390}" type="presParOf" srcId="{FA37E3F5-FA0D-4707-95FB-F5944D518095}" destId="{4A7E23AE-4EC0-446D-9582-511970AA5C0E}" srcOrd="1" destOrd="0" presId="urn:microsoft.com/office/officeart/2005/8/layout/hierarchy2"/>
    <dgm:cxn modelId="{562E8841-691D-410C-BAA2-F36CF4FE9FE5}" type="presParOf" srcId="{450DA9BE-FB69-405A-8BA7-76048EE8BE5B}" destId="{32B8B571-A3D9-404D-89B6-892979EE8372}" srcOrd="2" destOrd="0" presId="urn:microsoft.com/office/officeart/2005/8/layout/hierarchy2"/>
    <dgm:cxn modelId="{BBCAC4AF-B060-4359-AD71-DF0F078F2385}" type="presParOf" srcId="{32B8B571-A3D9-404D-89B6-892979EE8372}" destId="{5981C370-B7BD-4E4D-BD7B-741E0E27DB6E}" srcOrd="0" destOrd="0" presId="urn:microsoft.com/office/officeart/2005/8/layout/hierarchy2"/>
    <dgm:cxn modelId="{14980EAC-7DF9-4F48-B0FC-10E02CA0B169}" type="presParOf" srcId="{450DA9BE-FB69-405A-8BA7-76048EE8BE5B}" destId="{43A799EB-4804-4B01-A2AB-2E1327A3BD3F}" srcOrd="3" destOrd="0" presId="urn:microsoft.com/office/officeart/2005/8/layout/hierarchy2"/>
    <dgm:cxn modelId="{59A2195A-3ADF-42C7-928B-DA5C694E23D8}" type="presParOf" srcId="{43A799EB-4804-4B01-A2AB-2E1327A3BD3F}" destId="{A1019B85-8D7D-4C81-862A-9B0828FB4DD2}" srcOrd="0" destOrd="0" presId="urn:microsoft.com/office/officeart/2005/8/layout/hierarchy2"/>
    <dgm:cxn modelId="{A5626670-801A-4981-A20C-188EAB1C8857}" type="presParOf" srcId="{43A799EB-4804-4B01-A2AB-2E1327A3BD3F}" destId="{ED2D6A52-77C4-4F8F-8FCB-C8AE28E5B081}" srcOrd="1" destOrd="0" presId="urn:microsoft.com/office/officeart/2005/8/layout/hierarchy2"/>
    <dgm:cxn modelId="{A28E91CD-A406-4D6C-AF1A-DE2505B68C08}" type="presParOf" srcId="{ED2D6A52-77C4-4F8F-8FCB-C8AE28E5B081}" destId="{6700B440-3F56-4196-ADD6-EABF086A0095}" srcOrd="0" destOrd="0" presId="urn:microsoft.com/office/officeart/2005/8/layout/hierarchy2"/>
    <dgm:cxn modelId="{F36704CB-C723-4DB4-BE22-13E050077A1C}" type="presParOf" srcId="{6700B440-3F56-4196-ADD6-EABF086A0095}" destId="{7826E32B-29D8-4426-8323-7998B5D582D6}" srcOrd="0" destOrd="0" presId="urn:microsoft.com/office/officeart/2005/8/layout/hierarchy2"/>
    <dgm:cxn modelId="{2CDBB5C9-773B-49CF-860D-CE12CD98C186}" type="presParOf" srcId="{ED2D6A52-77C4-4F8F-8FCB-C8AE28E5B081}" destId="{58C4369A-AEB2-439C-84B3-495FA6ECBD8F}" srcOrd="1" destOrd="0" presId="urn:microsoft.com/office/officeart/2005/8/layout/hierarchy2"/>
    <dgm:cxn modelId="{4E3019F0-B15E-40DE-8E2A-453734CDC268}" type="presParOf" srcId="{58C4369A-AEB2-439C-84B3-495FA6ECBD8F}" destId="{365E712F-EAC9-46AD-A754-ABB34FFA8740}" srcOrd="0" destOrd="0" presId="urn:microsoft.com/office/officeart/2005/8/layout/hierarchy2"/>
    <dgm:cxn modelId="{FAFCB971-3776-4444-A97B-455C85298582}" type="presParOf" srcId="{58C4369A-AEB2-439C-84B3-495FA6ECBD8F}" destId="{86B74257-83FE-4014-B68F-2C1A85D697ED}" srcOrd="1" destOrd="0" presId="urn:microsoft.com/office/officeart/2005/8/layout/hierarchy2"/>
    <dgm:cxn modelId="{C051F808-76BE-4823-998D-EBC8C3572A80}" type="presParOf" srcId="{ED2D6A52-77C4-4F8F-8FCB-C8AE28E5B081}" destId="{A4E63C74-5590-4F38-BE84-506233320355}" srcOrd="2" destOrd="0" presId="urn:microsoft.com/office/officeart/2005/8/layout/hierarchy2"/>
    <dgm:cxn modelId="{7676992F-778A-4D2C-B71A-C0A719B0B028}" type="presParOf" srcId="{A4E63C74-5590-4F38-BE84-506233320355}" destId="{04E6DF09-3F5F-449A-AEC5-36E111A3EF49}" srcOrd="0" destOrd="0" presId="urn:microsoft.com/office/officeart/2005/8/layout/hierarchy2"/>
    <dgm:cxn modelId="{6DDA82E2-3464-46B6-87CC-212995760032}" type="presParOf" srcId="{ED2D6A52-77C4-4F8F-8FCB-C8AE28E5B081}" destId="{7DCF75D6-DA1C-4130-AF09-D21EE958C0FA}" srcOrd="3" destOrd="0" presId="urn:microsoft.com/office/officeart/2005/8/layout/hierarchy2"/>
    <dgm:cxn modelId="{8EF8121D-4BD2-4DB8-AF41-2B7EB75615F4}" type="presParOf" srcId="{7DCF75D6-DA1C-4130-AF09-D21EE958C0FA}" destId="{6263F0D0-B983-4699-9478-AEB0B8E4008F}" srcOrd="0" destOrd="0" presId="urn:microsoft.com/office/officeart/2005/8/layout/hierarchy2"/>
    <dgm:cxn modelId="{0117C132-49F5-4DED-B3BD-FD94BF1BEBC6}" type="presParOf" srcId="{7DCF75D6-DA1C-4130-AF09-D21EE958C0FA}" destId="{D92117EB-5300-461F-85FB-733A710FE62B}" srcOrd="1" destOrd="0" presId="urn:microsoft.com/office/officeart/2005/8/layout/hierarchy2"/>
    <dgm:cxn modelId="{11080882-B0A5-41E4-9312-FB2E53B166AB}" type="presParOf" srcId="{B6A8CC8D-04C5-4BA5-86AC-3C65929F8950}" destId="{64EDACE0-1CE4-47CE-B646-298A246E8485}" srcOrd="2" destOrd="0" presId="urn:microsoft.com/office/officeart/2005/8/layout/hierarchy2"/>
    <dgm:cxn modelId="{8F6443BA-5C90-47A5-868D-08E46AD68411}" type="presParOf" srcId="{64EDACE0-1CE4-47CE-B646-298A246E8485}" destId="{AECBCA92-F840-4C83-8F0E-696078AF46EF}" srcOrd="0" destOrd="0" presId="urn:microsoft.com/office/officeart/2005/8/layout/hierarchy2"/>
    <dgm:cxn modelId="{BB2C52A5-9ABB-4F98-B637-08D0666E5640}" type="presParOf" srcId="{B6A8CC8D-04C5-4BA5-86AC-3C65929F8950}" destId="{B2E7EBC3-8233-4C6E-938C-3A4CB64EEE08}" srcOrd="3" destOrd="0" presId="urn:microsoft.com/office/officeart/2005/8/layout/hierarchy2"/>
    <dgm:cxn modelId="{97804F6E-4B02-4541-9185-D22BD0CB5477}" type="presParOf" srcId="{B2E7EBC3-8233-4C6E-938C-3A4CB64EEE08}" destId="{A5B3DEA8-2F6F-4527-B22E-8CF2C96F40CE}" srcOrd="0" destOrd="0" presId="urn:microsoft.com/office/officeart/2005/8/layout/hierarchy2"/>
    <dgm:cxn modelId="{3DB70566-2FBC-447A-B814-7291E4A63B74}" type="presParOf" srcId="{B2E7EBC3-8233-4C6E-938C-3A4CB64EEE08}" destId="{4E6DF66E-8FC1-4C93-9124-E901CB1B57E2}" srcOrd="1" destOrd="0" presId="urn:microsoft.com/office/officeart/2005/8/layout/hierarchy2"/>
    <dgm:cxn modelId="{D531265F-AC03-44CE-853B-A54A8382EEB9}" type="presParOf" srcId="{4E6DF66E-8FC1-4C93-9124-E901CB1B57E2}" destId="{FDB5D92C-D92F-43DE-9BFC-8B81C52CE6AE}" srcOrd="0" destOrd="0" presId="urn:microsoft.com/office/officeart/2005/8/layout/hierarchy2"/>
    <dgm:cxn modelId="{E0614E8F-E14B-4231-BAD9-87129893D912}" type="presParOf" srcId="{FDB5D92C-D92F-43DE-9BFC-8B81C52CE6AE}" destId="{BB1343A8-0D3D-4FB4-88FD-6068B5668CC7}" srcOrd="0" destOrd="0" presId="urn:microsoft.com/office/officeart/2005/8/layout/hierarchy2"/>
    <dgm:cxn modelId="{73FA6426-865A-49BB-80AC-87C0E305A487}" type="presParOf" srcId="{4E6DF66E-8FC1-4C93-9124-E901CB1B57E2}" destId="{22BB0821-F9F6-460D-A0E8-DF7B1B8A125B}" srcOrd="1" destOrd="0" presId="urn:microsoft.com/office/officeart/2005/8/layout/hierarchy2"/>
    <dgm:cxn modelId="{34ADFFD8-3DB3-439B-9C48-D38A08D622A4}" type="presParOf" srcId="{22BB0821-F9F6-460D-A0E8-DF7B1B8A125B}" destId="{8A460C82-B571-4AAC-BE3C-50096E1C1A69}" srcOrd="0" destOrd="0" presId="urn:microsoft.com/office/officeart/2005/8/layout/hierarchy2"/>
    <dgm:cxn modelId="{3EBAB527-CE20-4F84-8472-878367D77A2C}" type="presParOf" srcId="{22BB0821-F9F6-460D-A0E8-DF7B1B8A125B}" destId="{19EE86DD-7662-48BE-A4F0-E914F2FCBCE7}" srcOrd="1" destOrd="0" presId="urn:microsoft.com/office/officeart/2005/8/layout/hierarchy2"/>
    <dgm:cxn modelId="{59E38F80-E1F6-4684-B97C-443DE1F69261}" type="presParOf" srcId="{19EE86DD-7662-48BE-A4F0-E914F2FCBCE7}" destId="{793F88B2-E462-4E66-AB88-2EDCFEAD6D50}" srcOrd="0" destOrd="0" presId="urn:microsoft.com/office/officeart/2005/8/layout/hierarchy2"/>
    <dgm:cxn modelId="{B308C85A-B3E7-41E2-AEC2-17622B849239}" type="presParOf" srcId="{793F88B2-E462-4E66-AB88-2EDCFEAD6D50}" destId="{79FCFAA4-2351-4AFC-A7E6-2648EE308B12}" srcOrd="0" destOrd="0" presId="urn:microsoft.com/office/officeart/2005/8/layout/hierarchy2"/>
    <dgm:cxn modelId="{2C3ED1C7-6923-4197-8820-B8770C0007BF}" type="presParOf" srcId="{19EE86DD-7662-48BE-A4F0-E914F2FCBCE7}" destId="{48D8232C-D193-4A23-AD1B-C02016ABB95A}" srcOrd="1" destOrd="0" presId="urn:microsoft.com/office/officeart/2005/8/layout/hierarchy2"/>
    <dgm:cxn modelId="{414FF018-2BF3-4572-A234-D4A9204DDCB5}" type="presParOf" srcId="{48D8232C-D193-4A23-AD1B-C02016ABB95A}" destId="{EACD204F-0732-4682-94E8-2543A428D5F6}" srcOrd="0" destOrd="0" presId="urn:microsoft.com/office/officeart/2005/8/layout/hierarchy2"/>
    <dgm:cxn modelId="{57297906-8477-49CF-9F4F-B86CC716266C}" type="presParOf" srcId="{48D8232C-D193-4A23-AD1B-C02016ABB95A}" destId="{FE1996D4-4B8A-4EB2-8C32-4F5F1D231193}" srcOrd="1" destOrd="0" presId="urn:microsoft.com/office/officeart/2005/8/layout/hierarchy2"/>
    <dgm:cxn modelId="{B0BBDEB6-1952-4DF9-B1DE-C0F36038EF7B}" type="presParOf" srcId="{19EE86DD-7662-48BE-A4F0-E914F2FCBCE7}" destId="{27D68C85-EAFB-41EF-B9E4-69A609ECC74E}" srcOrd="2" destOrd="0" presId="urn:microsoft.com/office/officeart/2005/8/layout/hierarchy2"/>
    <dgm:cxn modelId="{ED0E9504-F4C9-4A81-BDAA-1027B070A17E}" type="presParOf" srcId="{27D68C85-EAFB-41EF-B9E4-69A609ECC74E}" destId="{9592ACF6-1D37-4202-8915-9355D6B44EF9}" srcOrd="0" destOrd="0" presId="urn:microsoft.com/office/officeart/2005/8/layout/hierarchy2"/>
    <dgm:cxn modelId="{E0844244-EDFA-4945-9DC8-2DDDBA61F937}" type="presParOf" srcId="{19EE86DD-7662-48BE-A4F0-E914F2FCBCE7}" destId="{2BAB1CB7-FDD1-43F3-9C04-36D3A2A8DF50}" srcOrd="3" destOrd="0" presId="urn:microsoft.com/office/officeart/2005/8/layout/hierarchy2"/>
    <dgm:cxn modelId="{E5515023-E796-473F-8224-B2AE4F885235}" type="presParOf" srcId="{2BAB1CB7-FDD1-43F3-9C04-36D3A2A8DF50}" destId="{2CE4031E-0DC2-4867-B291-35AE6A53E83A}" srcOrd="0" destOrd="0" presId="urn:microsoft.com/office/officeart/2005/8/layout/hierarchy2"/>
    <dgm:cxn modelId="{0928D5EA-25E4-425F-945F-1FA93B25DD32}" type="presParOf" srcId="{2BAB1CB7-FDD1-43F3-9C04-36D3A2A8DF50}" destId="{8CA28395-E940-4DAD-B127-B7A85BBFC29A}" srcOrd="1" destOrd="0" presId="urn:microsoft.com/office/officeart/2005/8/layout/hierarchy2"/>
    <dgm:cxn modelId="{91DC544F-843F-4254-8B65-DA42E0425E3A}" type="presParOf" srcId="{4E6DF66E-8FC1-4C93-9124-E901CB1B57E2}" destId="{C5FCB14D-3F36-4C8F-8232-3DFED52AC7BB}" srcOrd="2" destOrd="0" presId="urn:microsoft.com/office/officeart/2005/8/layout/hierarchy2"/>
    <dgm:cxn modelId="{49DFF447-458D-408A-8943-40B6C75FC84C}" type="presParOf" srcId="{C5FCB14D-3F36-4C8F-8232-3DFED52AC7BB}" destId="{41A9C918-3F25-4820-B6BA-6369DE375292}" srcOrd="0" destOrd="0" presId="urn:microsoft.com/office/officeart/2005/8/layout/hierarchy2"/>
    <dgm:cxn modelId="{17D69B16-AFFA-4A68-92E1-F0F038D9C9F6}" type="presParOf" srcId="{4E6DF66E-8FC1-4C93-9124-E901CB1B57E2}" destId="{C2C89807-4948-4493-AF50-9438FF06331C}" srcOrd="3" destOrd="0" presId="urn:microsoft.com/office/officeart/2005/8/layout/hierarchy2"/>
    <dgm:cxn modelId="{169047D6-D0E9-4158-9384-639E5B15B84C}" type="presParOf" srcId="{C2C89807-4948-4493-AF50-9438FF06331C}" destId="{3773AB56-0C93-472E-AA27-29CAEB62A846}" srcOrd="0" destOrd="0" presId="urn:microsoft.com/office/officeart/2005/8/layout/hierarchy2"/>
    <dgm:cxn modelId="{97C92E49-4310-4527-9864-D6645E98B769}" type="presParOf" srcId="{C2C89807-4948-4493-AF50-9438FF06331C}" destId="{75C7BF28-85EA-4765-969D-A5519131D273}" srcOrd="1" destOrd="0" presId="urn:microsoft.com/office/officeart/2005/8/layout/hierarchy2"/>
    <dgm:cxn modelId="{A7E3F84C-D824-48DF-996B-7246C19A5755}" type="presParOf" srcId="{75C7BF28-85EA-4765-969D-A5519131D273}" destId="{CC66FD97-AA76-4CC6-B1D0-7F72BFE6CA08}" srcOrd="0" destOrd="0" presId="urn:microsoft.com/office/officeart/2005/8/layout/hierarchy2"/>
    <dgm:cxn modelId="{EE5FCA97-931E-4076-A801-20183EB28D78}" type="presParOf" srcId="{CC66FD97-AA76-4CC6-B1D0-7F72BFE6CA08}" destId="{9903EE82-4045-4F75-9A72-38EEF808D248}" srcOrd="0" destOrd="0" presId="urn:microsoft.com/office/officeart/2005/8/layout/hierarchy2"/>
    <dgm:cxn modelId="{146118BB-FF0E-424B-B777-663BD26141BC}" type="presParOf" srcId="{75C7BF28-85EA-4765-969D-A5519131D273}" destId="{B00B577F-ABB3-450F-A48A-8A8846AE4438}" srcOrd="1" destOrd="0" presId="urn:microsoft.com/office/officeart/2005/8/layout/hierarchy2"/>
    <dgm:cxn modelId="{0339768F-AFD7-4302-A0D3-82EB4C5100FE}" type="presParOf" srcId="{B00B577F-ABB3-450F-A48A-8A8846AE4438}" destId="{C7D57646-9A36-4BA3-9A28-B771916C121B}" srcOrd="0" destOrd="0" presId="urn:microsoft.com/office/officeart/2005/8/layout/hierarchy2"/>
    <dgm:cxn modelId="{C439F5E2-15EB-4F64-B824-D43907B40C1C}" type="presParOf" srcId="{B00B577F-ABB3-450F-A48A-8A8846AE4438}" destId="{41761A41-B323-455F-8CA8-0E542BF61ADC}" srcOrd="1" destOrd="0" presId="urn:microsoft.com/office/officeart/2005/8/layout/hierarchy2"/>
    <dgm:cxn modelId="{A76FDCB7-E686-4CBA-B0DA-B3CCF31D2EEF}" type="presParOf" srcId="{75C7BF28-85EA-4765-969D-A5519131D273}" destId="{016CC764-A63D-4281-9186-CE9D47E40635}" srcOrd="2" destOrd="0" presId="urn:microsoft.com/office/officeart/2005/8/layout/hierarchy2"/>
    <dgm:cxn modelId="{9B13F916-C5A2-4D76-BF80-DC687C1D3F4A}" type="presParOf" srcId="{016CC764-A63D-4281-9186-CE9D47E40635}" destId="{E6FAD3F8-E822-4FAD-BE2A-2B8D3206EC0A}" srcOrd="0" destOrd="0" presId="urn:microsoft.com/office/officeart/2005/8/layout/hierarchy2"/>
    <dgm:cxn modelId="{EC7B9F02-D732-433D-AB04-576B616B08CB}" type="presParOf" srcId="{75C7BF28-85EA-4765-969D-A5519131D273}" destId="{C7FBB3DB-2FBF-4092-A830-BB2F5D47B7AE}" srcOrd="3" destOrd="0" presId="urn:microsoft.com/office/officeart/2005/8/layout/hierarchy2"/>
    <dgm:cxn modelId="{ED3073BE-13CE-422B-A599-B1150C8F809C}" type="presParOf" srcId="{C7FBB3DB-2FBF-4092-A830-BB2F5D47B7AE}" destId="{DA68634E-D1F3-473F-927A-E27A934B0523}" srcOrd="0" destOrd="0" presId="urn:microsoft.com/office/officeart/2005/8/layout/hierarchy2"/>
    <dgm:cxn modelId="{59B7CA34-707F-44A8-9750-CE8CB4D5E7B0}" type="presParOf" srcId="{C7FBB3DB-2FBF-4092-A830-BB2F5D47B7AE}" destId="{62C02AC0-A6CF-4A09-8EAE-81FF3992EB77}" srcOrd="1" destOrd="0" presId="urn:microsoft.com/office/officeart/2005/8/layout/hierarchy2"/>
    <dgm:cxn modelId="{A693DE13-1B99-42DB-A54C-10DCB8C3662E}" type="presParOf" srcId="{62C02AC0-A6CF-4A09-8EAE-81FF3992EB77}" destId="{98F3242A-0BA2-4603-ABDD-9516F0B96E1D}" srcOrd="0" destOrd="0" presId="urn:microsoft.com/office/officeart/2005/8/layout/hierarchy2"/>
    <dgm:cxn modelId="{596ED559-3AFB-41C6-8A6E-656E3FC804B7}" type="presParOf" srcId="{98F3242A-0BA2-4603-ABDD-9516F0B96E1D}" destId="{CA82CAF6-1F93-4035-B7C1-F3DC33F6E65F}" srcOrd="0" destOrd="0" presId="urn:microsoft.com/office/officeart/2005/8/layout/hierarchy2"/>
    <dgm:cxn modelId="{4960B9FF-4E8D-4F15-A452-29659E434FB3}" type="presParOf" srcId="{62C02AC0-A6CF-4A09-8EAE-81FF3992EB77}" destId="{72042C60-9B3A-479B-89D5-0EC1409B7A45}" srcOrd="1" destOrd="0" presId="urn:microsoft.com/office/officeart/2005/8/layout/hierarchy2"/>
    <dgm:cxn modelId="{20261D6F-841A-49F0-83CA-CB7BD32AA68A}" type="presParOf" srcId="{72042C60-9B3A-479B-89D5-0EC1409B7A45}" destId="{1BE46354-01DD-476F-B6A3-5F3B49278CDC}" srcOrd="0" destOrd="0" presId="urn:microsoft.com/office/officeart/2005/8/layout/hierarchy2"/>
    <dgm:cxn modelId="{91149AFB-5B7D-412B-A930-AC317DD04B2B}" type="presParOf" srcId="{72042C60-9B3A-479B-89D5-0EC1409B7A45}" destId="{304AA9DD-5C95-4E58-94D5-0335B56BCECC}" srcOrd="1" destOrd="0" presId="urn:microsoft.com/office/officeart/2005/8/layout/hierarchy2"/>
    <dgm:cxn modelId="{A91903AE-A016-450A-822E-A04D569992F4}" type="presParOf" srcId="{62C02AC0-A6CF-4A09-8EAE-81FF3992EB77}" destId="{6840249C-EFD2-4A4B-9D25-5921F315F1D6}" srcOrd="2" destOrd="0" presId="urn:microsoft.com/office/officeart/2005/8/layout/hierarchy2"/>
    <dgm:cxn modelId="{3A4FE2DC-8A58-4B17-AD3D-680B47A06445}" type="presParOf" srcId="{6840249C-EFD2-4A4B-9D25-5921F315F1D6}" destId="{CDCB1E0E-AB72-4C64-A6B8-D7ABED323C91}" srcOrd="0" destOrd="0" presId="urn:microsoft.com/office/officeart/2005/8/layout/hierarchy2"/>
    <dgm:cxn modelId="{C27C5607-22D8-4A66-82A0-FF2FE398A40E}" type="presParOf" srcId="{62C02AC0-A6CF-4A09-8EAE-81FF3992EB77}" destId="{4A1960C6-EC69-46DB-90CF-976EA585F0EA}" srcOrd="3" destOrd="0" presId="urn:microsoft.com/office/officeart/2005/8/layout/hierarchy2"/>
    <dgm:cxn modelId="{433BB45E-2FEB-42DB-B69F-AE3696CA632B}" type="presParOf" srcId="{4A1960C6-EC69-46DB-90CF-976EA585F0EA}" destId="{187A0A71-9AD6-4ECD-810E-5B6E731FE8B6}" srcOrd="0" destOrd="0" presId="urn:microsoft.com/office/officeart/2005/8/layout/hierarchy2"/>
    <dgm:cxn modelId="{B0ECC319-B5FD-440A-A5E2-1A11227334E0}" type="presParOf" srcId="{4A1960C6-EC69-46DB-90CF-976EA585F0EA}" destId="{9425DEE1-754C-45A6-93AD-4C7E4155FC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BE31845-9844-439A-B587-B90344D56A7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67A578-0935-4274-80CB-9B7589895361}">
      <dgm:prSet phldrT="[Text]"/>
      <dgm:spPr/>
      <dgm:t>
        <a:bodyPr/>
        <a:lstStyle/>
        <a:p>
          <a:r>
            <a:rPr lang="en-US" dirty="0" smtClean="0"/>
            <a:t>KS(10,1)</a:t>
          </a:r>
          <a:endParaRPr lang="en-US" dirty="0"/>
        </a:p>
      </dgm:t>
    </dgm:pt>
    <dgm:pt modelId="{98CD7F4E-3162-4D5C-AFF1-596FD0C8A4CF}" type="parTrans" cxnId="{4C908236-6B56-46A3-92EF-EA138F5C255B}">
      <dgm:prSet/>
      <dgm:spPr/>
      <dgm:t>
        <a:bodyPr/>
        <a:lstStyle/>
        <a:p>
          <a:endParaRPr lang="en-US"/>
        </a:p>
      </dgm:t>
    </dgm:pt>
    <dgm:pt modelId="{3EBDE565-C8D1-42E1-8E9D-FB85A47F5178}" type="sibTrans" cxnId="{4C908236-6B56-46A3-92EF-EA138F5C255B}">
      <dgm:prSet/>
      <dgm:spPr/>
      <dgm:t>
        <a:bodyPr/>
        <a:lstStyle/>
        <a:p>
          <a:endParaRPr lang="en-US"/>
        </a:p>
      </dgm:t>
    </dgm:pt>
    <dgm:pt modelId="{5747AD9B-E59E-435E-B3CD-63403666E0FB}">
      <dgm:prSet phldrT="[Text]"/>
      <dgm:spPr/>
      <dgm:t>
        <a:bodyPr/>
        <a:lstStyle/>
        <a:p>
          <a:r>
            <a:rPr lang="en-US" dirty="0" smtClean="0"/>
            <a:t>KS(7,2)</a:t>
          </a:r>
          <a:endParaRPr lang="en-US" dirty="0"/>
        </a:p>
      </dgm:t>
    </dgm:pt>
    <dgm:pt modelId="{786252AB-4D93-4007-BDAF-7F94FF3DEFCE}" type="parTrans" cxnId="{ECB2946E-C40B-4116-8210-8890C41DB168}">
      <dgm:prSet/>
      <dgm:spPr/>
      <dgm:t>
        <a:bodyPr/>
        <a:lstStyle/>
        <a:p>
          <a:endParaRPr lang="en-US"/>
        </a:p>
      </dgm:t>
    </dgm:pt>
    <dgm:pt modelId="{0D5BD7F5-04D3-47C0-9AFA-1AC9F3F4E4A3}" type="sibTrans" cxnId="{ECB2946E-C40B-4116-8210-8890C41DB168}">
      <dgm:prSet/>
      <dgm:spPr/>
      <dgm:t>
        <a:bodyPr/>
        <a:lstStyle/>
        <a:p>
          <a:endParaRPr lang="en-US"/>
        </a:p>
      </dgm:t>
    </dgm:pt>
    <dgm:pt modelId="{AB44C277-F7D8-4B79-A8CD-A8C682C19446}">
      <dgm:prSet phldrT="[Text]"/>
      <dgm:spPr/>
      <dgm:t>
        <a:bodyPr/>
        <a:lstStyle/>
        <a:p>
          <a:r>
            <a:rPr lang="en-US" dirty="0" smtClean="0"/>
            <a:t>KS(6,3)</a:t>
          </a:r>
          <a:endParaRPr lang="en-US" dirty="0"/>
        </a:p>
      </dgm:t>
    </dgm:pt>
    <dgm:pt modelId="{27BDCF87-F1F2-462E-A800-9847513D83A2}" type="parTrans" cxnId="{64442CF3-F6BA-4759-BD79-7D83A95BFCE5}">
      <dgm:prSet/>
      <dgm:spPr/>
      <dgm:t>
        <a:bodyPr/>
        <a:lstStyle/>
        <a:p>
          <a:endParaRPr lang="en-US"/>
        </a:p>
      </dgm:t>
    </dgm:pt>
    <dgm:pt modelId="{DA590E60-C703-4E80-B903-56789F9184FE}" type="sibTrans" cxnId="{64442CF3-F6BA-4759-BD79-7D83A95BFCE5}">
      <dgm:prSet/>
      <dgm:spPr/>
      <dgm:t>
        <a:bodyPr/>
        <a:lstStyle/>
        <a:p>
          <a:endParaRPr lang="en-US"/>
        </a:p>
      </dgm:t>
    </dgm:pt>
    <dgm:pt modelId="{2F674FD8-6C6F-4499-8B46-13522EE63026}">
      <dgm:prSet phldrT="[Text]"/>
      <dgm:spPr/>
      <dgm:t>
        <a:bodyPr/>
        <a:lstStyle/>
        <a:p>
          <a:r>
            <a:rPr lang="en-US" dirty="0" smtClean="0"/>
            <a:t>KS(7,3)</a:t>
          </a:r>
          <a:endParaRPr lang="en-US" dirty="0"/>
        </a:p>
      </dgm:t>
    </dgm:pt>
    <dgm:pt modelId="{AEADF0A9-6B41-4E49-A698-A54ADEFB5A68}" type="parTrans" cxnId="{2710330E-62F4-47A6-8A03-BE60DFB7B111}">
      <dgm:prSet/>
      <dgm:spPr/>
      <dgm:t>
        <a:bodyPr/>
        <a:lstStyle/>
        <a:p>
          <a:endParaRPr lang="en-US"/>
        </a:p>
      </dgm:t>
    </dgm:pt>
    <dgm:pt modelId="{5E8BC26D-9548-40E5-BFD3-538620E881CA}" type="sibTrans" cxnId="{2710330E-62F4-47A6-8A03-BE60DFB7B111}">
      <dgm:prSet/>
      <dgm:spPr/>
      <dgm:t>
        <a:bodyPr/>
        <a:lstStyle/>
        <a:p>
          <a:endParaRPr lang="en-US"/>
        </a:p>
      </dgm:t>
    </dgm:pt>
    <dgm:pt modelId="{5905CBDE-1FC1-4EEE-98AE-199B014B5120}">
      <dgm:prSet phldrT="[Text]"/>
      <dgm:spPr/>
      <dgm:t>
        <a:bodyPr/>
        <a:lstStyle/>
        <a:p>
          <a:r>
            <a:rPr lang="en-US" dirty="0" smtClean="0"/>
            <a:t>KS(10,2)</a:t>
          </a:r>
          <a:endParaRPr lang="en-US" dirty="0"/>
        </a:p>
      </dgm:t>
    </dgm:pt>
    <dgm:pt modelId="{71E6387E-54F2-4E5F-860E-EE05D4FBDE9D}" type="parTrans" cxnId="{1592A1BC-C29E-47B7-AA9D-4C2DFD845164}">
      <dgm:prSet/>
      <dgm:spPr/>
      <dgm:t>
        <a:bodyPr/>
        <a:lstStyle/>
        <a:p>
          <a:endParaRPr lang="en-US"/>
        </a:p>
      </dgm:t>
    </dgm:pt>
    <dgm:pt modelId="{9FE1E133-F55E-4FCD-B5EE-D7EA6CFECEB3}" type="sibTrans" cxnId="{1592A1BC-C29E-47B7-AA9D-4C2DFD845164}">
      <dgm:prSet/>
      <dgm:spPr/>
      <dgm:t>
        <a:bodyPr/>
        <a:lstStyle/>
        <a:p>
          <a:endParaRPr lang="en-US"/>
        </a:p>
      </dgm:t>
    </dgm:pt>
    <dgm:pt modelId="{3B6C4874-6033-4013-A744-691F531BE76F}">
      <dgm:prSet phldrT="[Text]"/>
      <dgm:spPr/>
      <dgm:t>
        <a:bodyPr/>
        <a:lstStyle/>
        <a:p>
          <a:r>
            <a:rPr lang="en-US" dirty="0" smtClean="0"/>
            <a:t>KS(9,3)</a:t>
          </a:r>
          <a:endParaRPr lang="en-US" dirty="0"/>
        </a:p>
      </dgm:t>
    </dgm:pt>
    <dgm:pt modelId="{97DA05F3-0A6C-400E-BDE3-713482F22790}" type="parTrans" cxnId="{005B55ED-66DF-4806-8839-D7762DAFA69A}">
      <dgm:prSet/>
      <dgm:spPr/>
      <dgm:t>
        <a:bodyPr/>
        <a:lstStyle/>
        <a:p>
          <a:endParaRPr lang="en-US"/>
        </a:p>
      </dgm:t>
    </dgm:pt>
    <dgm:pt modelId="{2602D889-106B-4FBC-A507-6217F148EE5C}" type="sibTrans" cxnId="{005B55ED-66DF-4806-8839-D7762DAFA69A}">
      <dgm:prSet/>
      <dgm:spPr/>
      <dgm:t>
        <a:bodyPr/>
        <a:lstStyle/>
        <a:p>
          <a:endParaRPr lang="en-US"/>
        </a:p>
      </dgm:t>
    </dgm:pt>
    <dgm:pt modelId="{E301D5F2-073C-4CC9-A12A-34898F4F65D9}">
      <dgm:prSet phldrT="[Text]"/>
      <dgm:spPr/>
      <dgm:t>
        <a:bodyPr/>
        <a:lstStyle/>
        <a:p>
          <a:r>
            <a:rPr lang="en-US" dirty="0" smtClean="0"/>
            <a:t>KS(10,3)</a:t>
          </a:r>
          <a:endParaRPr lang="en-US" dirty="0"/>
        </a:p>
      </dgm:t>
    </dgm:pt>
    <dgm:pt modelId="{3AF7B110-4B78-4F1E-AD96-E69469140F47}" type="parTrans" cxnId="{5A252A38-1341-42F6-8452-ACB1AE61E6B0}">
      <dgm:prSet/>
      <dgm:spPr/>
      <dgm:t>
        <a:bodyPr/>
        <a:lstStyle/>
        <a:p>
          <a:endParaRPr lang="en-US"/>
        </a:p>
      </dgm:t>
    </dgm:pt>
    <dgm:pt modelId="{E86C73C1-8835-4608-96A5-A7EB5F3A74B1}" type="sibTrans" cxnId="{5A252A38-1341-42F6-8452-ACB1AE61E6B0}">
      <dgm:prSet/>
      <dgm:spPr/>
      <dgm:t>
        <a:bodyPr/>
        <a:lstStyle/>
        <a:p>
          <a:endParaRPr lang="en-US"/>
        </a:p>
      </dgm:t>
    </dgm:pt>
    <dgm:pt modelId="{0CC7FEA9-109A-4857-8551-30CDA92B4146}">
      <dgm:prSet phldrT="[Text]"/>
      <dgm:spPr/>
      <dgm:t>
        <a:bodyPr/>
        <a:lstStyle/>
        <a:p>
          <a:r>
            <a:rPr lang="en-US" dirty="0" smtClean="0"/>
            <a:t>KS(8,4)</a:t>
          </a:r>
          <a:endParaRPr lang="en-US" dirty="0"/>
        </a:p>
      </dgm:t>
    </dgm:pt>
    <dgm:pt modelId="{A04A9C72-C6DF-4EC2-82C6-3AD98683E8C8}" type="parTrans" cxnId="{EEBB3FD9-053E-4D91-9061-59CE82128022}">
      <dgm:prSet/>
      <dgm:spPr/>
      <dgm:t>
        <a:bodyPr/>
        <a:lstStyle/>
        <a:p>
          <a:endParaRPr lang="en-US"/>
        </a:p>
      </dgm:t>
    </dgm:pt>
    <dgm:pt modelId="{4E45ABFC-E086-4907-95BF-2FA5ECBFE1CF}" type="sibTrans" cxnId="{EEBB3FD9-053E-4D91-9061-59CE82128022}">
      <dgm:prSet/>
      <dgm:spPr/>
      <dgm:t>
        <a:bodyPr/>
        <a:lstStyle/>
        <a:p>
          <a:endParaRPr lang="en-US"/>
        </a:p>
      </dgm:t>
    </dgm:pt>
    <dgm:pt modelId="{75DBFC6A-2459-4425-9315-0288C89A5065}">
      <dgm:prSet phldrT="[Text]"/>
      <dgm:spPr/>
      <dgm:t>
        <a:bodyPr/>
        <a:lstStyle/>
        <a:p>
          <a:r>
            <a:rPr lang="en-US" dirty="0" smtClean="0"/>
            <a:t>KS(10,4)</a:t>
          </a:r>
          <a:endParaRPr lang="en-US" dirty="0"/>
        </a:p>
      </dgm:t>
    </dgm:pt>
    <dgm:pt modelId="{4A33D237-CE2E-4EF9-9635-D5A002F188A9}" type="parTrans" cxnId="{98C67A08-A12B-4CD0-8522-C2525575EBFB}">
      <dgm:prSet/>
      <dgm:spPr/>
      <dgm:t>
        <a:bodyPr/>
        <a:lstStyle/>
        <a:p>
          <a:endParaRPr lang="en-US"/>
        </a:p>
      </dgm:t>
    </dgm:pt>
    <dgm:pt modelId="{3B7C749F-9FFE-4E11-AFE6-31DAB9F6F730}" type="sibTrans" cxnId="{98C67A08-A12B-4CD0-8522-C2525575EBFB}">
      <dgm:prSet/>
      <dgm:spPr/>
      <dgm:t>
        <a:bodyPr/>
        <a:lstStyle/>
        <a:p>
          <a:endParaRPr lang="en-US"/>
        </a:p>
      </dgm:t>
    </dgm:pt>
    <dgm:pt modelId="{BD9B4319-D817-4D35-999C-E60AFAE22469}">
      <dgm:prSet phldrT="[Text]"/>
      <dgm:spPr/>
      <dgm:t>
        <a:bodyPr/>
        <a:lstStyle/>
        <a:p>
          <a:r>
            <a:rPr lang="en-US" dirty="0" smtClean="0"/>
            <a:t>KS(4,4)</a:t>
          </a:r>
          <a:endParaRPr lang="en-US" dirty="0"/>
        </a:p>
      </dgm:t>
    </dgm:pt>
    <dgm:pt modelId="{F4ADE88A-06C4-4433-B5B9-FE1C9F515189}" type="parTrans" cxnId="{0C718999-2E49-4F06-AA60-720819CF8E6E}">
      <dgm:prSet/>
      <dgm:spPr/>
      <dgm:t>
        <a:bodyPr/>
        <a:lstStyle/>
        <a:p>
          <a:endParaRPr lang="en-US"/>
        </a:p>
      </dgm:t>
    </dgm:pt>
    <dgm:pt modelId="{DB2EEA08-28C3-4F7C-9B14-51D460C8EA1F}" type="sibTrans" cxnId="{0C718999-2E49-4F06-AA60-720819CF8E6E}">
      <dgm:prSet/>
      <dgm:spPr/>
      <dgm:t>
        <a:bodyPr/>
        <a:lstStyle/>
        <a:p>
          <a:endParaRPr lang="en-US"/>
        </a:p>
      </dgm:t>
    </dgm:pt>
    <dgm:pt modelId="{C477D281-7B11-4D06-A925-6873A7247424}">
      <dgm:prSet phldrT="[Text]"/>
      <dgm:spPr/>
      <dgm:t>
        <a:bodyPr/>
        <a:lstStyle/>
        <a:p>
          <a:r>
            <a:rPr lang="en-US" dirty="0" smtClean="0"/>
            <a:t>KS(6,4)</a:t>
          </a:r>
          <a:endParaRPr lang="en-US" dirty="0"/>
        </a:p>
      </dgm:t>
    </dgm:pt>
    <dgm:pt modelId="{F7A17B92-2BBE-4049-A00F-4A9A138A89AA}" type="parTrans" cxnId="{EF953C50-469B-4821-8289-76E6E735995B}">
      <dgm:prSet/>
      <dgm:spPr/>
      <dgm:t>
        <a:bodyPr/>
        <a:lstStyle/>
        <a:p>
          <a:endParaRPr lang="en-US"/>
        </a:p>
      </dgm:t>
    </dgm:pt>
    <dgm:pt modelId="{8F44DC95-DA62-4906-853C-4EB5CFC56FCE}" type="sibTrans" cxnId="{EF953C50-469B-4821-8289-76E6E735995B}">
      <dgm:prSet/>
      <dgm:spPr/>
      <dgm:t>
        <a:bodyPr/>
        <a:lstStyle/>
        <a:p>
          <a:endParaRPr lang="en-US"/>
        </a:p>
      </dgm:t>
    </dgm:pt>
    <dgm:pt modelId="{6A76E78E-209D-4FBE-8091-BB93138ED1B6}">
      <dgm:prSet phldrT="[Text]"/>
      <dgm:spPr/>
      <dgm:t>
        <a:bodyPr/>
        <a:lstStyle/>
        <a:p>
          <a:r>
            <a:rPr lang="en-US" dirty="0" smtClean="0"/>
            <a:t>KS(5,4)</a:t>
          </a:r>
          <a:endParaRPr lang="en-US" dirty="0"/>
        </a:p>
      </dgm:t>
    </dgm:pt>
    <dgm:pt modelId="{53DD00C9-46B8-42F7-B629-A2EA749706FC}" type="parTrans" cxnId="{5C2FFC29-77BD-41FB-960F-B53420C7D906}">
      <dgm:prSet/>
      <dgm:spPr/>
      <dgm:t>
        <a:bodyPr/>
        <a:lstStyle/>
        <a:p>
          <a:endParaRPr lang="en-US"/>
        </a:p>
      </dgm:t>
    </dgm:pt>
    <dgm:pt modelId="{0DA3EE2C-BD18-4187-8E27-E224CEE7C21B}" type="sibTrans" cxnId="{5C2FFC29-77BD-41FB-960F-B53420C7D906}">
      <dgm:prSet/>
      <dgm:spPr/>
      <dgm:t>
        <a:bodyPr/>
        <a:lstStyle/>
        <a:p>
          <a:endParaRPr lang="en-US"/>
        </a:p>
      </dgm:t>
    </dgm:pt>
    <dgm:pt modelId="{B7B3E154-6C5F-4C43-B5F2-93337CCDCB81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KS(7,4)</a:t>
          </a:r>
          <a:endParaRPr lang="en-US" dirty="0"/>
        </a:p>
      </dgm:t>
    </dgm:pt>
    <dgm:pt modelId="{668DE4E9-7C90-46FE-9B65-B02381A4533E}" type="parTrans" cxnId="{56B53652-9C04-4CDC-ABEA-12A9A89F750D}">
      <dgm:prSet/>
      <dgm:spPr/>
      <dgm:t>
        <a:bodyPr/>
        <a:lstStyle/>
        <a:p>
          <a:endParaRPr lang="en-US"/>
        </a:p>
      </dgm:t>
    </dgm:pt>
    <dgm:pt modelId="{177FC903-03F5-4845-9B7B-CBFFE2DB7C61}" type="sibTrans" cxnId="{56B53652-9C04-4CDC-ABEA-12A9A89F750D}">
      <dgm:prSet/>
      <dgm:spPr/>
      <dgm:t>
        <a:bodyPr/>
        <a:lstStyle/>
        <a:p>
          <a:endParaRPr lang="en-US"/>
        </a:p>
      </dgm:t>
    </dgm:pt>
    <dgm:pt modelId="{55A975A4-746F-4B67-81FE-E2BFA3EF7352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KS(7,4)</a:t>
          </a:r>
          <a:endParaRPr lang="en-US" dirty="0"/>
        </a:p>
      </dgm:t>
    </dgm:pt>
    <dgm:pt modelId="{9DC9FF21-9C94-424C-9CE6-23DD403BF880}" type="parTrans" cxnId="{E7C9B39F-FC2D-4EA9-95CF-69018C50A81B}">
      <dgm:prSet/>
      <dgm:spPr/>
      <dgm:t>
        <a:bodyPr/>
        <a:lstStyle/>
        <a:p>
          <a:endParaRPr lang="en-US"/>
        </a:p>
      </dgm:t>
    </dgm:pt>
    <dgm:pt modelId="{FCF2A84C-1152-4388-95FC-C5FA8B45CE1B}" type="sibTrans" cxnId="{E7C9B39F-FC2D-4EA9-95CF-69018C50A81B}">
      <dgm:prSet/>
      <dgm:spPr/>
      <dgm:t>
        <a:bodyPr/>
        <a:lstStyle/>
        <a:p>
          <a:endParaRPr lang="en-US"/>
        </a:p>
      </dgm:t>
    </dgm:pt>
    <dgm:pt modelId="{19E095A3-420B-4698-8499-8D5586ED37E7}">
      <dgm:prSet phldrT="[Text]"/>
      <dgm:spPr/>
      <dgm:t>
        <a:bodyPr/>
        <a:lstStyle/>
        <a:p>
          <a:r>
            <a:rPr lang="en-US" dirty="0" smtClean="0"/>
            <a:t>KS(9,4)</a:t>
          </a:r>
          <a:endParaRPr lang="en-US" dirty="0"/>
        </a:p>
      </dgm:t>
    </dgm:pt>
    <dgm:pt modelId="{0CEDEF7F-0C90-48B4-9FAA-E45698C8A1B5}" type="parTrans" cxnId="{14F2BC5F-0FAE-49FB-B8E7-A2F2D6F65947}">
      <dgm:prSet/>
      <dgm:spPr/>
      <dgm:t>
        <a:bodyPr/>
        <a:lstStyle/>
        <a:p>
          <a:endParaRPr lang="en-US"/>
        </a:p>
      </dgm:t>
    </dgm:pt>
    <dgm:pt modelId="{C34B9CC1-A853-42CE-9152-AC4F38B49E8D}" type="sibTrans" cxnId="{14F2BC5F-0FAE-49FB-B8E7-A2F2D6F65947}">
      <dgm:prSet/>
      <dgm:spPr/>
      <dgm:t>
        <a:bodyPr/>
        <a:lstStyle/>
        <a:p>
          <a:endParaRPr lang="en-US"/>
        </a:p>
      </dgm:t>
    </dgm:pt>
    <dgm:pt modelId="{3886D465-EC98-4AF2-899F-043EB7D55303}">
      <dgm:prSet phldrT="[Text]"/>
      <dgm:spPr/>
      <dgm:t>
        <a:bodyPr/>
        <a:lstStyle/>
        <a:p>
          <a:r>
            <a:rPr lang="en-US" dirty="0" smtClean="0"/>
            <a:t>KS(10,5)</a:t>
          </a:r>
          <a:endParaRPr lang="en-US" dirty="0"/>
        </a:p>
      </dgm:t>
    </dgm:pt>
    <dgm:pt modelId="{9428E16A-D3A3-4890-A5FB-5E8CAEDD9AD4}" type="parTrans" cxnId="{8A6AEC11-A0BB-4258-B756-B79176174A6C}">
      <dgm:prSet/>
      <dgm:spPr/>
      <dgm:t>
        <a:bodyPr/>
        <a:lstStyle/>
        <a:p>
          <a:endParaRPr lang="en-US"/>
        </a:p>
      </dgm:t>
    </dgm:pt>
    <dgm:pt modelId="{E95E8821-5AAA-46A0-939B-53E2CF0CDCE8}" type="sibTrans" cxnId="{8A6AEC11-A0BB-4258-B756-B79176174A6C}">
      <dgm:prSet/>
      <dgm:spPr/>
      <dgm:t>
        <a:bodyPr/>
        <a:lstStyle/>
        <a:p>
          <a:endParaRPr lang="en-US"/>
        </a:p>
      </dgm:t>
    </dgm:pt>
    <dgm:pt modelId="{438E4ABF-1608-4B9F-89E9-3102916BDC4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KS(6,5)</a:t>
          </a:r>
          <a:endParaRPr lang="en-US" dirty="0"/>
        </a:p>
      </dgm:t>
    </dgm:pt>
    <dgm:pt modelId="{FF1C058A-5016-4E43-A7BC-EBBF24DED5FD}" type="parTrans" cxnId="{D0AFE665-20A2-46D1-8AF0-51CFA5D42490}">
      <dgm:prSet/>
      <dgm:spPr/>
      <dgm:t>
        <a:bodyPr/>
        <a:lstStyle/>
        <a:p>
          <a:endParaRPr lang="en-US"/>
        </a:p>
      </dgm:t>
    </dgm:pt>
    <dgm:pt modelId="{DF4795E4-0044-49F8-B400-07854E1DBFDF}" type="sibTrans" cxnId="{D0AFE665-20A2-46D1-8AF0-51CFA5D42490}">
      <dgm:prSet/>
      <dgm:spPr/>
      <dgm:t>
        <a:bodyPr/>
        <a:lstStyle/>
        <a:p>
          <a:endParaRPr lang="en-US"/>
        </a:p>
      </dgm:t>
    </dgm:pt>
    <dgm:pt modelId="{AEFD6924-ED12-4A17-B5F8-52B7AE7829F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KS(6,5)</a:t>
          </a:r>
          <a:endParaRPr lang="en-US" dirty="0"/>
        </a:p>
      </dgm:t>
    </dgm:pt>
    <dgm:pt modelId="{6D1740C0-BFF8-4926-AB2E-851CE9BDF594}" type="parTrans" cxnId="{EA5217BD-1934-480B-BC21-191F174C8A47}">
      <dgm:prSet/>
      <dgm:spPr/>
      <dgm:t>
        <a:bodyPr/>
        <a:lstStyle/>
        <a:p>
          <a:endParaRPr lang="en-US"/>
        </a:p>
      </dgm:t>
    </dgm:pt>
    <dgm:pt modelId="{4F999D49-6DC9-4E60-BB15-5BF7C2EFC7EA}" type="sibTrans" cxnId="{EA5217BD-1934-480B-BC21-191F174C8A47}">
      <dgm:prSet/>
      <dgm:spPr/>
      <dgm:t>
        <a:bodyPr/>
        <a:lstStyle/>
        <a:p>
          <a:endParaRPr lang="en-US"/>
        </a:p>
      </dgm:t>
    </dgm:pt>
    <dgm:pt modelId="{70B36060-03E7-4C1B-9F2E-ED69E105374A}">
      <dgm:prSet phldrT="[Text]"/>
      <dgm:spPr/>
      <dgm:t>
        <a:bodyPr/>
        <a:lstStyle/>
        <a:p>
          <a:r>
            <a:rPr lang="en-US" dirty="0" smtClean="0"/>
            <a:t>KS(0,0)</a:t>
          </a:r>
          <a:endParaRPr lang="en-US" dirty="0"/>
        </a:p>
      </dgm:t>
    </dgm:pt>
    <dgm:pt modelId="{24423F87-0741-4CC1-BB69-28F4D6F189A6}" type="parTrans" cxnId="{0D7BBAF6-9869-43EB-85D8-21F06BA1EB7D}">
      <dgm:prSet/>
      <dgm:spPr/>
      <dgm:t>
        <a:bodyPr/>
        <a:lstStyle/>
        <a:p>
          <a:endParaRPr lang="en-US"/>
        </a:p>
      </dgm:t>
    </dgm:pt>
    <dgm:pt modelId="{F73F1138-39FA-46EF-8FF2-2AF051B94DA6}" type="sibTrans" cxnId="{0D7BBAF6-9869-43EB-85D8-21F06BA1EB7D}">
      <dgm:prSet/>
      <dgm:spPr/>
      <dgm:t>
        <a:bodyPr/>
        <a:lstStyle/>
        <a:p>
          <a:endParaRPr lang="en-US"/>
        </a:p>
      </dgm:t>
    </dgm:pt>
    <dgm:pt modelId="{9CE0A123-A3A7-44F3-8BBA-7102FB005193}" type="pres">
      <dgm:prSet presAssocID="{BBE31845-9844-439A-B587-B90344D56A7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EDACD9-E350-4B5E-BA51-5E545384BDAE}" type="pres">
      <dgm:prSet presAssocID="{0D67A578-0935-4274-80CB-9B7589895361}" presName="root1" presStyleCnt="0"/>
      <dgm:spPr/>
    </dgm:pt>
    <dgm:pt modelId="{FD67C7FC-70FC-4615-AA73-E7B18A995F69}" type="pres">
      <dgm:prSet presAssocID="{0D67A578-0935-4274-80CB-9B758989536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A8CC8D-04C5-4BA5-86AC-3C65929F8950}" type="pres">
      <dgm:prSet presAssocID="{0D67A578-0935-4274-80CB-9B7589895361}" presName="level2hierChild" presStyleCnt="0"/>
      <dgm:spPr/>
    </dgm:pt>
    <dgm:pt modelId="{1E8B300B-05DA-4B77-90CC-3E15B99ABFB3}" type="pres">
      <dgm:prSet presAssocID="{786252AB-4D93-4007-BDAF-7F94FF3DEFC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A3D88A2-1145-4A08-AC0A-610BB8E8E0DC}" type="pres">
      <dgm:prSet presAssocID="{786252AB-4D93-4007-BDAF-7F94FF3DEFC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B61A95E-8DA8-48B0-A974-FC940542E40D}" type="pres">
      <dgm:prSet presAssocID="{5747AD9B-E59E-435E-B3CD-63403666E0FB}" presName="root2" presStyleCnt="0"/>
      <dgm:spPr/>
    </dgm:pt>
    <dgm:pt modelId="{A5C084C1-3244-4D36-A184-A00E85988AE9}" type="pres">
      <dgm:prSet presAssocID="{5747AD9B-E59E-435E-B3CD-63403666E0F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0DA9BE-FB69-405A-8BA7-76048EE8BE5B}" type="pres">
      <dgm:prSet presAssocID="{5747AD9B-E59E-435E-B3CD-63403666E0FB}" presName="level3hierChild" presStyleCnt="0"/>
      <dgm:spPr/>
    </dgm:pt>
    <dgm:pt modelId="{062F8932-CDB9-48BD-A0A8-763274F87C3C}" type="pres">
      <dgm:prSet presAssocID="{27BDCF87-F1F2-462E-A800-9847513D83A2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56E8DD62-32A5-4C1E-A6CD-1C7186DAC580}" type="pres">
      <dgm:prSet presAssocID="{27BDCF87-F1F2-462E-A800-9847513D83A2}" presName="connTx" presStyleLbl="parChTrans1D3" presStyleIdx="0" presStyleCnt="4"/>
      <dgm:spPr/>
      <dgm:t>
        <a:bodyPr/>
        <a:lstStyle/>
        <a:p>
          <a:endParaRPr lang="en-US"/>
        </a:p>
      </dgm:t>
    </dgm:pt>
    <dgm:pt modelId="{2E6B3C99-5818-4DE8-8BD0-38670C4440D5}" type="pres">
      <dgm:prSet presAssocID="{AB44C277-F7D8-4B79-A8CD-A8C682C19446}" presName="root2" presStyleCnt="0"/>
      <dgm:spPr/>
    </dgm:pt>
    <dgm:pt modelId="{F70C6F46-49B3-4354-B92B-B87A8F5FE3F2}" type="pres">
      <dgm:prSet presAssocID="{AB44C277-F7D8-4B79-A8CD-A8C682C19446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61265-C9AB-41E5-87B0-E04F617A4593}" type="pres">
      <dgm:prSet presAssocID="{AB44C277-F7D8-4B79-A8CD-A8C682C19446}" presName="level3hierChild" presStyleCnt="0"/>
      <dgm:spPr/>
    </dgm:pt>
    <dgm:pt modelId="{3B84AA69-CB40-4EBE-9A0B-904F851C595F}" type="pres">
      <dgm:prSet presAssocID="{F4ADE88A-06C4-4433-B5B9-FE1C9F515189}" presName="conn2-1" presStyleLbl="parChTrans1D4" presStyleIdx="0" presStyleCnt="12"/>
      <dgm:spPr/>
      <dgm:t>
        <a:bodyPr/>
        <a:lstStyle/>
        <a:p>
          <a:endParaRPr lang="en-US"/>
        </a:p>
      </dgm:t>
    </dgm:pt>
    <dgm:pt modelId="{4FD7EB8D-72F9-4372-999D-19817D89A2C9}" type="pres">
      <dgm:prSet presAssocID="{F4ADE88A-06C4-4433-B5B9-FE1C9F515189}" presName="connTx" presStyleLbl="parChTrans1D4" presStyleIdx="0" presStyleCnt="12"/>
      <dgm:spPr/>
      <dgm:t>
        <a:bodyPr/>
        <a:lstStyle/>
        <a:p>
          <a:endParaRPr lang="en-US"/>
        </a:p>
      </dgm:t>
    </dgm:pt>
    <dgm:pt modelId="{C35105EB-AC11-44B6-AA7E-4FC952A533F2}" type="pres">
      <dgm:prSet presAssocID="{BD9B4319-D817-4D35-999C-E60AFAE22469}" presName="root2" presStyleCnt="0"/>
      <dgm:spPr/>
    </dgm:pt>
    <dgm:pt modelId="{D5A5A5C4-F817-4147-AB49-5F50697A2F80}" type="pres">
      <dgm:prSet presAssocID="{BD9B4319-D817-4D35-999C-E60AFAE22469}" presName="LevelTwoTextNode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59084D-EF66-4E37-A152-951027B62997}" type="pres">
      <dgm:prSet presAssocID="{BD9B4319-D817-4D35-999C-E60AFAE22469}" presName="level3hierChild" presStyleCnt="0"/>
      <dgm:spPr/>
    </dgm:pt>
    <dgm:pt modelId="{88E84A93-094B-4A03-A10D-454527D82D76}" type="pres">
      <dgm:prSet presAssocID="{F7A17B92-2BBE-4049-A00F-4A9A138A89AA}" presName="conn2-1" presStyleLbl="parChTrans1D4" presStyleIdx="1" presStyleCnt="12"/>
      <dgm:spPr/>
      <dgm:t>
        <a:bodyPr/>
        <a:lstStyle/>
        <a:p>
          <a:endParaRPr lang="en-US"/>
        </a:p>
      </dgm:t>
    </dgm:pt>
    <dgm:pt modelId="{F56F95EF-1AC7-4F14-A715-AAA5FC57EC24}" type="pres">
      <dgm:prSet presAssocID="{F7A17B92-2BBE-4049-A00F-4A9A138A89AA}" presName="connTx" presStyleLbl="parChTrans1D4" presStyleIdx="1" presStyleCnt="12"/>
      <dgm:spPr/>
      <dgm:t>
        <a:bodyPr/>
        <a:lstStyle/>
        <a:p>
          <a:endParaRPr lang="en-US"/>
        </a:p>
      </dgm:t>
    </dgm:pt>
    <dgm:pt modelId="{B739C0AD-F3A8-45EA-A0DD-0E2CA947B82B}" type="pres">
      <dgm:prSet presAssocID="{C477D281-7B11-4D06-A925-6873A7247424}" presName="root2" presStyleCnt="0"/>
      <dgm:spPr/>
    </dgm:pt>
    <dgm:pt modelId="{A3881696-D985-443F-946C-F910D74BB69B}" type="pres">
      <dgm:prSet presAssocID="{C477D281-7B11-4D06-A925-6873A7247424}" presName="LevelTwoTextNode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01027-4A7A-465C-BDA4-5544871BF357}" type="pres">
      <dgm:prSet presAssocID="{C477D281-7B11-4D06-A925-6873A7247424}" presName="level3hierChild" presStyleCnt="0"/>
      <dgm:spPr/>
    </dgm:pt>
    <dgm:pt modelId="{5D9D5ADD-6D9F-4B03-A3C5-818CD5F3B97E}" type="pres">
      <dgm:prSet presAssocID="{6D1740C0-BFF8-4926-AB2E-851CE9BDF594}" presName="conn2-1" presStyleLbl="parChTrans1D4" presStyleIdx="2" presStyleCnt="12"/>
      <dgm:spPr/>
      <dgm:t>
        <a:bodyPr/>
        <a:lstStyle/>
        <a:p>
          <a:endParaRPr lang="en-US"/>
        </a:p>
      </dgm:t>
    </dgm:pt>
    <dgm:pt modelId="{829FCA81-BBD7-4DEC-9300-A0DE9A52D464}" type="pres">
      <dgm:prSet presAssocID="{6D1740C0-BFF8-4926-AB2E-851CE9BDF594}" presName="connTx" presStyleLbl="parChTrans1D4" presStyleIdx="2" presStyleCnt="12"/>
      <dgm:spPr/>
      <dgm:t>
        <a:bodyPr/>
        <a:lstStyle/>
        <a:p>
          <a:endParaRPr lang="en-US"/>
        </a:p>
      </dgm:t>
    </dgm:pt>
    <dgm:pt modelId="{86DBDB04-7974-410A-BC6D-76FD3016839C}" type="pres">
      <dgm:prSet presAssocID="{AEFD6924-ED12-4A17-B5F8-52B7AE7829F1}" presName="root2" presStyleCnt="0"/>
      <dgm:spPr/>
    </dgm:pt>
    <dgm:pt modelId="{4E21855E-51DC-4F04-9019-16CDBFA54658}" type="pres">
      <dgm:prSet presAssocID="{AEFD6924-ED12-4A17-B5F8-52B7AE7829F1}" presName="LevelTwoTextNode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DD8182-81CA-49B5-AD0E-DABF9FF81237}" type="pres">
      <dgm:prSet presAssocID="{AEFD6924-ED12-4A17-B5F8-52B7AE7829F1}" presName="level3hierChild" presStyleCnt="0"/>
      <dgm:spPr/>
    </dgm:pt>
    <dgm:pt modelId="{D2304295-E8AD-46E0-BF3B-EA94A7DA0A3A}" type="pres">
      <dgm:prSet presAssocID="{24423F87-0741-4CC1-BB69-28F4D6F189A6}" presName="conn2-1" presStyleLbl="parChTrans1D4" presStyleIdx="3" presStyleCnt="12"/>
      <dgm:spPr/>
      <dgm:t>
        <a:bodyPr/>
        <a:lstStyle/>
        <a:p>
          <a:endParaRPr lang="en-US"/>
        </a:p>
      </dgm:t>
    </dgm:pt>
    <dgm:pt modelId="{C8A4593E-AAD6-478A-AC88-7C5514FC6B45}" type="pres">
      <dgm:prSet presAssocID="{24423F87-0741-4CC1-BB69-28F4D6F189A6}" presName="connTx" presStyleLbl="parChTrans1D4" presStyleIdx="3" presStyleCnt="12"/>
      <dgm:spPr/>
      <dgm:t>
        <a:bodyPr/>
        <a:lstStyle/>
        <a:p>
          <a:endParaRPr lang="en-US"/>
        </a:p>
      </dgm:t>
    </dgm:pt>
    <dgm:pt modelId="{FA37E3F5-FA0D-4707-95FB-F5944D518095}" type="pres">
      <dgm:prSet presAssocID="{70B36060-03E7-4C1B-9F2E-ED69E105374A}" presName="root2" presStyleCnt="0"/>
      <dgm:spPr/>
    </dgm:pt>
    <dgm:pt modelId="{9EF3AEE1-8210-4440-A203-8AFDE0196710}" type="pres">
      <dgm:prSet presAssocID="{70B36060-03E7-4C1B-9F2E-ED69E105374A}" presName="LevelTwoTextNode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7E23AE-4EC0-446D-9582-511970AA5C0E}" type="pres">
      <dgm:prSet presAssocID="{70B36060-03E7-4C1B-9F2E-ED69E105374A}" presName="level3hierChild" presStyleCnt="0"/>
      <dgm:spPr/>
    </dgm:pt>
    <dgm:pt modelId="{32B8B571-A3D9-404D-89B6-892979EE8372}" type="pres">
      <dgm:prSet presAssocID="{AEADF0A9-6B41-4E49-A698-A54ADEFB5A68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5981C370-B7BD-4E4D-BD7B-741E0E27DB6E}" type="pres">
      <dgm:prSet presAssocID="{AEADF0A9-6B41-4E49-A698-A54ADEFB5A68}" presName="connTx" presStyleLbl="parChTrans1D3" presStyleIdx="1" presStyleCnt="4"/>
      <dgm:spPr/>
      <dgm:t>
        <a:bodyPr/>
        <a:lstStyle/>
        <a:p>
          <a:endParaRPr lang="en-US"/>
        </a:p>
      </dgm:t>
    </dgm:pt>
    <dgm:pt modelId="{43A799EB-4804-4B01-A2AB-2E1327A3BD3F}" type="pres">
      <dgm:prSet presAssocID="{2F674FD8-6C6F-4499-8B46-13522EE63026}" presName="root2" presStyleCnt="0"/>
      <dgm:spPr/>
    </dgm:pt>
    <dgm:pt modelId="{A1019B85-8D7D-4C81-862A-9B0828FB4DD2}" type="pres">
      <dgm:prSet presAssocID="{2F674FD8-6C6F-4499-8B46-13522EE63026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2D6A52-77C4-4F8F-8FCB-C8AE28E5B081}" type="pres">
      <dgm:prSet presAssocID="{2F674FD8-6C6F-4499-8B46-13522EE63026}" presName="level3hierChild" presStyleCnt="0"/>
      <dgm:spPr/>
    </dgm:pt>
    <dgm:pt modelId="{6700B440-3F56-4196-ADD6-EABF086A0095}" type="pres">
      <dgm:prSet presAssocID="{53DD00C9-46B8-42F7-B629-A2EA749706FC}" presName="conn2-1" presStyleLbl="parChTrans1D4" presStyleIdx="4" presStyleCnt="12"/>
      <dgm:spPr/>
      <dgm:t>
        <a:bodyPr/>
        <a:lstStyle/>
        <a:p>
          <a:endParaRPr lang="en-US"/>
        </a:p>
      </dgm:t>
    </dgm:pt>
    <dgm:pt modelId="{7826E32B-29D8-4426-8323-7998B5D582D6}" type="pres">
      <dgm:prSet presAssocID="{53DD00C9-46B8-42F7-B629-A2EA749706FC}" presName="connTx" presStyleLbl="parChTrans1D4" presStyleIdx="4" presStyleCnt="12"/>
      <dgm:spPr/>
      <dgm:t>
        <a:bodyPr/>
        <a:lstStyle/>
        <a:p>
          <a:endParaRPr lang="en-US"/>
        </a:p>
      </dgm:t>
    </dgm:pt>
    <dgm:pt modelId="{58C4369A-AEB2-439C-84B3-495FA6ECBD8F}" type="pres">
      <dgm:prSet presAssocID="{6A76E78E-209D-4FBE-8091-BB93138ED1B6}" presName="root2" presStyleCnt="0"/>
      <dgm:spPr/>
    </dgm:pt>
    <dgm:pt modelId="{365E712F-EAC9-46AD-A754-ABB34FFA8740}" type="pres">
      <dgm:prSet presAssocID="{6A76E78E-209D-4FBE-8091-BB93138ED1B6}" presName="LevelTwoTextNode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74257-83FE-4014-B68F-2C1A85D697ED}" type="pres">
      <dgm:prSet presAssocID="{6A76E78E-209D-4FBE-8091-BB93138ED1B6}" presName="level3hierChild" presStyleCnt="0"/>
      <dgm:spPr/>
    </dgm:pt>
    <dgm:pt modelId="{A4E63C74-5590-4F38-BE84-506233320355}" type="pres">
      <dgm:prSet presAssocID="{668DE4E9-7C90-46FE-9B65-B02381A4533E}" presName="conn2-1" presStyleLbl="parChTrans1D4" presStyleIdx="5" presStyleCnt="12"/>
      <dgm:spPr/>
      <dgm:t>
        <a:bodyPr/>
        <a:lstStyle/>
        <a:p>
          <a:endParaRPr lang="en-US"/>
        </a:p>
      </dgm:t>
    </dgm:pt>
    <dgm:pt modelId="{04E6DF09-3F5F-449A-AEC5-36E111A3EF49}" type="pres">
      <dgm:prSet presAssocID="{668DE4E9-7C90-46FE-9B65-B02381A4533E}" presName="connTx" presStyleLbl="parChTrans1D4" presStyleIdx="5" presStyleCnt="12"/>
      <dgm:spPr/>
      <dgm:t>
        <a:bodyPr/>
        <a:lstStyle/>
        <a:p>
          <a:endParaRPr lang="en-US"/>
        </a:p>
      </dgm:t>
    </dgm:pt>
    <dgm:pt modelId="{7DCF75D6-DA1C-4130-AF09-D21EE958C0FA}" type="pres">
      <dgm:prSet presAssocID="{B7B3E154-6C5F-4C43-B5F2-93337CCDCB81}" presName="root2" presStyleCnt="0"/>
      <dgm:spPr/>
    </dgm:pt>
    <dgm:pt modelId="{6263F0D0-B983-4699-9478-AEB0B8E4008F}" type="pres">
      <dgm:prSet presAssocID="{B7B3E154-6C5F-4C43-B5F2-93337CCDCB81}" presName="LevelTwoTextNode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2117EB-5300-461F-85FB-733A710FE62B}" type="pres">
      <dgm:prSet presAssocID="{B7B3E154-6C5F-4C43-B5F2-93337CCDCB81}" presName="level3hierChild" presStyleCnt="0"/>
      <dgm:spPr/>
    </dgm:pt>
    <dgm:pt modelId="{64EDACE0-1CE4-47CE-B646-298A246E8485}" type="pres">
      <dgm:prSet presAssocID="{71E6387E-54F2-4E5F-860E-EE05D4FBDE9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ECBCA92-F840-4C83-8F0E-696078AF46EF}" type="pres">
      <dgm:prSet presAssocID="{71E6387E-54F2-4E5F-860E-EE05D4FBDE9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2E7EBC3-8233-4C6E-938C-3A4CB64EEE08}" type="pres">
      <dgm:prSet presAssocID="{5905CBDE-1FC1-4EEE-98AE-199B014B5120}" presName="root2" presStyleCnt="0"/>
      <dgm:spPr/>
    </dgm:pt>
    <dgm:pt modelId="{A5B3DEA8-2F6F-4527-B22E-8CF2C96F40CE}" type="pres">
      <dgm:prSet presAssocID="{5905CBDE-1FC1-4EEE-98AE-199B014B512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6DF66E-8FC1-4C93-9124-E901CB1B57E2}" type="pres">
      <dgm:prSet presAssocID="{5905CBDE-1FC1-4EEE-98AE-199B014B5120}" presName="level3hierChild" presStyleCnt="0"/>
      <dgm:spPr/>
    </dgm:pt>
    <dgm:pt modelId="{FDB5D92C-D92F-43DE-9BFC-8B81C52CE6AE}" type="pres">
      <dgm:prSet presAssocID="{97DA05F3-0A6C-400E-BDE3-713482F22790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BB1343A8-0D3D-4FB4-88FD-6068B5668CC7}" type="pres">
      <dgm:prSet presAssocID="{97DA05F3-0A6C-400E-BDE3-713482F22790}" presName="connTx" presStyleLbl="parChTrans1D3" presStyleIdx="2" presStyleCnt="4"/>
      <dgm:spPr/>
      <dgm:t>
        <a:bodyPr/>
        <a:lstStyle/>
        <a:p>
          <a:endParaRPr lang="en-US"/>
        </a:p>
      </dgm:t>
    </dgm:pt>
    <dgm:pt modelId="{22BB0821-F9F6-460D-A0E8-DF7B1B8A125B}" type="pres">
      <dgm:prSet presAssocID="{3B6C4874-6033-4013-A744-691F531BE76F}" presName="root2" presStyleCnt="0"/>
      <dgm:spPr/>
    </dgm:pt>
    <dgm:pt modelId="{8A460C82-B571-4AAC-BE3C-50096E1C1A69}" type="pres">
      <dgm:prSet presAssocID="{3B6C4874-6033-4013-A744-691F531BE76F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EE86DD-7662-48BE-A4F0-E914F2FCBCE7}" type="pres">
      <dgm:prSet presAssocID="{3B6C4874-6033-4013-A744-691F531BE76F}" presName="level3hierChild" presStyleCnt="0"/>
      <dgm:spPr/>
    </dgm:pt>
    <dgm:pt modelId="{793F88B2-E462-4E66-AB88-2EDCFEAD6D50}" type="pres">
      <dgm:prSet presAssocID="{9DC9FF21-9C94-424C-9CE6-23DD403BF880}" presName="conn2-1" presStyleLbl="parChTrans1D4" presStyleIdx="6" presStyleCnt="12"/>
      <dgm:spPr/>
      <dgm:t>
        <a:bodyPr/>
        <a:lstStyle/>
        <a:p>
          <a:endParaRPr lang="en-US"/>
        </a:p>
      </dgm:t>
    </dgm:pt>
    <dgm:pt modelId="{79FCFAA4-2351-4AFC-A7E6-2648EE308B12}" type="pres">
      <dgm:prSet presAssocID="{9DC9FF21-9C94-424C-9CE6-23DD403BF880}" presName="connTx" presStyleLbl="parChTrans1D4" presStyleIdx="6" presStyleCnt="12"/>
      <dgm:spPr/>
      <dgm:t>
        <a:bodyPr/>
        <a:lstStyle/>
        <a:p>
          <a:endParaRPr lang="en-US"/>
        </a:p>
      </dgm:t>
    </dgm:pt>
    <dgm:pt modelId="{48D8232C-D193-4A23-AD1B-C02016ABB95A}" type="pres">
      <dgm:prSet presAssocID="{55A975A4-746F-4B67-81FE-E2BFA3EF7352}" presName="root2" presStyleCnt="0"/>
      <dgm:spPr/>
    </dgm:pt>
    <dgm:pt modelId="{EACD204F-0732-4682-94E8-2543A428D5F6}" type="pres">
      <dgm:prSet presAssocID="{55A975A4-746F-4B67-81FE-E2BFA3EF7352}" presName="LevelTwoTextNode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1996D4-4B8A-4EB2-8C32-4F5F1D231193}" type="pres">
      <dgm:prSet presAssocID="{55A975A4-746F-4B67-81FE-E2BFA3EF7352}" presName="level3hierChild" presStyleCnt="0"/>
      <dgm:spPr/>
    </dgm:pt>
    <dgm:pt modelId="{27D68C85-EAFB-41EF-B9E4-69A609ECC74E}" type="pres">
      <dgm:prSet presAssocID="{0CEDEF7F-0C90-48B4-9FAA-E45698C8A1B5}" presName="conn2-1" presStyleLbl="parChTrans1D4" presStyleIdx="7" presStyleCnt="12"/>
      <dgm:spPr/>
      <dgm:t>
        <a:bodyPr/>
        <a:lstStyle/>
        <a:p>
          <a:endParaRPr lang="en-US"/>
        </a:p>
      </dgm:t>
    </dgm:pt>
    <dgm:pt modelId="{9592ACF6-1D37-4202-8915-9355D6B44EF9}" type="pres">
      <dgm:prSet presAssocID="{0CEDEF7F-0C90-48B4-9FAA-E45698C8A1B5}" presName="connTx" presStyleLbl="parChTrans1D4" presStyleIdx="7" presStyleCnt="12"/>
      <dgm:spPr/>
      <dgm:t>
        <a:bodyPr/>
        <a:lstStyle/>
        <a:p>
          <a:endParaRPr lang="en-US"/>
        </a:p>
      </dgm:t>
    </dgm:pt>
    <dgm:pt modelId="{2BAB1CB7-FDD1-43F3-9C04-36D3A2A8DF50}" type="pres">
      <dgm:prSet presAssocID="{19E095A3-420B-4698-8499-8D5586ED37E7}" presName="root2" presStyleCnt="0"/>
      <dgm:spPr/>
    </dgm:pt>
    <dgm:pt modelId="{2CE4031E-0DC2-4867-B291-35AE6A53E83A}" type="pres">
      <dgm:prSet presAssocID="{19E095A3-420B-4698-8499-8D5586ED37E7}" presName="LevelTwoTextNode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A28395-E940-4DAD-B127-B7A85BBFC29A}" type="pres">
      <dgm:prSet presAssocID="{19E095A3-420B-4698-8499-8D5586ED37E7}" presName="level3hierChild" presStyleCnt="0"/>
      <dgm:spPr/>
    </dgm:pt>
    <dgm:pt modelId="{C5FCB14D-3F36-4C8F-8232-3DFED52AC7BB}" type="pres">
      <dgm:prSet presAssocID="{3AF7B110-4B78-4F1E-AD96-E69469140F47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41A9C918-3F25-4820-B6BA-6369DE375292}" type="pres">
      <dgm:prSet presAssocID="{3AF7B110-4B78-4F1E-AD96-E69469140F47}" presName="connTx" presStyleLbl="parChTrans1D3" presStyleIdx="3" presStyleCnt="4"/>
      <dgm:spPr/>
      <dgm:t>
        <a:bodyPr/>
        <a:lstStyle/>
        <a:p>
          <a:endParaRPr lang="en-US"/>
        </a:p>
      </dgm:t>
    </dgm:pt>
    <dgm:pt modelId="{C2C89807-4948-4493-AF50-9438FF06331C}" type="pres">
      <dgm:prSet presAssocID="{E301D5F2-073C-4CC9-A12A-34898F4F65D9}" presName="root2" presStyleCnt="0"/>
      <dgm:spPr/>
    </dgm:pt>
    <dgm:pt modelId="{3773AB56-0C93-472E-AA27-29CAEB62A846}" type="pres">
      <dgm:prSet presAssocID="{E301D5F2-073C-4CC9-A12A-34898F4F65D9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C7BF28-85EA-4765-969D-A5519131D273}" type="pres">
      <dgm:prSet presAssocID="{E301D5F2-073C-4CC9-A12A-34898F4F65D9}" presName="level3hierChild" presStyleCnt="0"/>
      <dgm:spPr/>
    </dgm:pt>
    <dgm:pt modelId="{CC66FD97-AA76-4CC6-B1D0-7F72BFE6CA08}" type="pres">
      <dgm:prSet presAssocID="{A04A9C72-C6DF-4EC2-82C6-3AD98683E8C8}" presName="conn2-1" presStyleLbl="parChTrans1D4" presStyleIdx="8" presStyleCnt="12"/>
      <dgm:spPr/>
      <dgm:t>
        <a:bodyPr/>
        <a:lstStyle/>
        <a:p>
          <a:endParaRPr lang="en-US"/>
        </a:p>
      </dgm:t>
    </dgm:pt>
    <dgm:pt modelId="{9903EE82-4045-4F75-9A72-38EEF808D248}" type="pres">
      <dgm:prSet presAssocID="{A04A9C72-C6DF-4EC2-82C6-3AD98683E8C8}" presName="connTx" presStyleLbl="parChTrans1D4" presStyleIdx="8" presStyleCnt="12"/>
      <dgm:spPr/>
      <dgm:t>
        <a:bodyPr/>
        <a:lstStyle/>
        <a:p>
          <a:endParaRPr lang="en-US"/>
        </a:p>
      </dgm:t>
    </dgm:pt>
    <dgm:pt modelId="{B00B577F-ABB3-450F-A48A-8A8846AE4438}" type="pres">
      <dgm:prSet presAssocID="{0CC7FEA9-109A-4857-8551-30CDA92B4146}" presName="root2" presStyleCnt="0"/>
      <dgm:spPr/>
    </dgm:pt>
    <dgm:pt modelId="{C7D57646-9A36-4BA3-9A28-B771916C121B}" type="pres">
      <dgm:prSet presAssocID="{0CC7FEA9-109A-4857-8551-30CDA92B4146}" presName="LevelTwoTextNode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761A41-B323-455F-8CA8-0E542BF61ADC}" type="pres">
      <dgm:prSet presAssocID="{0CC7FEA9-109A-4857-8551-30CDA92B4146}" presName="level3hierChild" presStyleCnt="0"/>
      <dgm:spPr/>
    </dgm:pt>
    <dgm:pt modelId="{016CC764-A63D-4281-9186-CE9D47E40635}" type="pres">
      <dgm:prSet presAssocID="{4A33D237-CE2E-4EF9-9635-D5A002F188A9}" presName="conn2-1" presStyleLbl="parChTrans1D4" presStyleIdx="9" presStyleCnt="12"/>
      <dgm:spPr/>
      <dgm:t>
        <a:bodyPr/>
        <a:lstStyle/>
        <a:p>
          <a:endParaRPr lang="en-US"/>
        </a:p>
      </dgm:t>
    </dgm:pt>
    <dgm:pt modelId="{E6FAD3F8-E822-4FAD-BE2A-2B8D3206EC0A}" type="pres">
      <dgm:prSet presAssocID="{4A33D237-CE2E-4EF9-9635-D5A002F188A9}" presName="connTx" presStyleLbl="parChTrans1D4" presStyleIdx="9" presStyleCnt="12"/>
      <dgm:spPr/>
      <dgm:t>
        <a:bodyPr/>
        <a:lstStyle/>
        <a:p>
          <a:endParaRPr lang="en-US"/>
        </a:p>
      </dgm:t>
    </dgm:pt>
    <dgm:pt modelId="{C7FBB3DB-2FBF-4092-A830-BB2F5D47B7AE}" type="pres">
      <dgm:prSet presAssocID="{75DBFC6A-2459-4425-9315-0288C89A5065}" presName="root2" presStyleCnt="0"/>
      <dgm:spPr/>
    </dgm:pt>
    <dgm:pt modelId="{DA68634E-D1F3-473F-927A-E27A934B0523}" type="pres">
      <dgm:prSet presAssocID="{75DBFC6A-2459-4425-9315-0288C89A5065}" presName="LevelTwoTextNode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C02AC0-A6CF-4A09-8EAE-81FF3992EB77}" type="pres">
      <dgm:prSet presAssocID="{75DBFC6A-2459-4425-9315-0288C89A5065}" presName="level3hierChild" presStyleCnt="0"/>
      <dgm:spPr/>
    </dgm:pt>
    <dgm:pt modelId="{98F3242A-0BA2-4603-ABDD-9516F0B96E1D}" type="pres">
      <dgm:prSet presAssocID="{9428E16A-D3A3-4890-A5FB-5E8CAEDD9AD4}" presName="conn2-1" presStyleLbl="parChTrans1D4" presStyleIdx="10" presStyleCnt="12"/>
      <dgm:spPr/>
      <dgm:t>
        <a:bodyPr/>
        <a:lstStyle/>
        <a:p>
          <a:endParaRPr lang="en-US"/>
        </a:p>
      </dgm:t>
    </dgm:pt>
    <dgm:pt modelId="{CA82CAF6-1F93-4035-B7C1-F3DC33F6E65F}" type="pres">
      <dgm:prSet presAssocID="{9428E16A-D3A3-4890-A5FB-5E8CAEDD9AD4}" presName="connTx" presStyleLbl="parChTrans1D4" presStyleIdx="10" presStyleCnt="12"/>
      <dgm:spPr/>
      <dgm:t>
        <a:bodyPr/>
        <a:lstStyle/>
        <a:p>
          <a:endParaRPr lang="en-US"/>
        </a:p>
      </dgm:t>
    </dgm:pt>
    <dgm:pt modelId="{72042C60-9B3A-479B-89D5-0EC1409B7A45}" type="pres">
      <dgm:prSet presAssocID="{3886D465-EC98-4AF2-899F-043EB7D55303}" presName="root2" presStyleCnt="0"/>
      <dgm:spPr/>
    </dgm:pt>
    <dgm:pt modelId="{1BE46354-01DD-476F-B6A3-5F3B49278CDC}" type="pres">
      <dgm:prSet presAssocID="{3886D465-EC98-4AF2-899F-043EB7D55303}" presName="LevelTwoTextNode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4AA9DD-5C95-4E58-94D5-0335B56BCECC}" type="pres">
      <dgm:prSet presAssocID="{3886D465-EC98-4AF2-899F-043EB7D55303}" presName="level3hierChild" presStyleCnt="0"/>
      <dgm:spPr/>
    </dgm:pt>
    <dgm:pt modelId="{6840249C-EFD2-4A4B-9D25-5921F315F1D6}" type="pres">
      <dgm:prSet presAssocID="{FF1C058A-5016-4E43-A7BC-EBBF24DED5FD}" presName="conn2-1" presStyleLbl="parChTrans1D4" presStyleIdx="11" presStyleCnt="12"/>
      <dgm:spPr/>
      <dgm:t>
        <a:bodyPr/>
        <a:lstStyle/>
        <a:p>
          <a:endParaRPr lang="en-US"/>
        </a:p>
      </dgm:t>
    </dgm:pt>
    <dgm:pt modelId="{CDCB1E0E-AB72-4C64-A6B8-D7ABED323C91}" type="pres">
      <dgm:prSet presAssocID="{FF1C058A-5016-4E43-A7BC-EBBF24DED5FD}" presName="connTx" presStyleLbl="parChTrans1D4" presStyleIdx="11" presStyleCnt="12"/>
      <dgm:spPr/>
      <dgm:t>
        <a:bodyPr/>
        <a:lstStyle/>
        <a:p>
          <a:endParaRPr lang="en-US"/>
        </a:p>
      </dgm:t>
    </dgm:pt>
    <dgm:pt modelId="{4A1960C6-EC69-46DB-90CF-976EA585F0EA}" type="pres">
      <dgm:prSet presAssocID="{438E4ABF-1608-4B9F-89E9-3102916BDC43}" presName="root2" presStyleCnt="0"/>
      <dgm:spPr/>
    </dgm:pt>
    <dgm:pt modelId="{187A0A71-9AD6-4ECD-810E-5B6E731FE8B6}" type="pres">
      <dgm:prSet presAssocID="{438E4ABF-1608-4B9F-89E9-3102916BDC43}" presName="LevelTwoTextNode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25DEE1-754C-45A6-93AD-4C7E4155FC14}" type="pres">
      <dgm:prSet presAssocID="{438E4ABF-1608-4B9F-89E9-3102916BDC43}" presName="level3hierChild" presStyleCnt="0"/>
      <dgm:spPr/>
    </dgm:pt>
  </dgm:ptLst>
  <dgm:cxnLst>
    <dgm:cxn modelId="{DE4B097E-CDEE-43B8-80AA-0A232C519363}" type="presOf" srcId="{786252AB-4D93-4007-BDAF-7F94FF3DEFCE}" destId="{1E8B300B-05DA-4B77-90CC-3E15B99ABFB3}" srcOrd="0" destOrd="0" presId="urn:microsoft.com/office/officeart/2005/8/layout/hierarchy2"/>
    <dgm:cxn modelId="{707DC017-6EFB-4B50-B3A5-2629F796D778}" type="presOf" srcId="{668DE4E9-7C90-46FE-9B65-B02381A4533E}" destId="{A4E63C74-5590-4F38-BE84-506233320355}" srcOrd="0" destOrd="0" presId="urn:microsoft.com/office/officeart/2005/8/layout/hierarchy2"/>
    <dgm:cxn modelId="{E7E1D3B4-FE44-4C50-B39A-EF68A24EB91B}" type="presOf" srcId="{B7B3E154-6C5F-4C43-B5F2-93337CCDCB81}" destId="{6263F0D0-B983-4699-9478-AEB0B8E4008F}" srcOrd="0" destOrd="0" presId="urn:microsoft.com/office/officeart/2005/8/layout/hierarchy2"/>
    <dgm:cxn modelId="{5C2FFC29-77BD-41FB-960F-B53420C7D906}" srcId="{2F674FD8-6C6F-4499-8B46-13522EE63026}" destId="{6A76E78E-209D-4FBE-8091-BB93138ED1B6}" srcOrd="0" destOrd="0" parTransId="{53DD00C9-46B8-42F7-B629-A2EA749706FC}" sibTransId="{0DA3EE2C-BD18-4187-8E27-E224CEE7C21B}"/>
    <dgm:cxn modelId="{69C49853-61C2-4069-B1DA-03ABFED538C6}" type="presOf" srcId="{4A33D237-CE2E-4EF9-9635-D5A002F188A9}" destId="{E6FAD3F8-E822-4FAD-BE2A-2B8D3206EC0A}" srcOrd="1" destOrd="0" presId="urn:microsoft.com/office/officeart/2005/8/layout/hierarchy2"/>
    <dgm:cxn modelId="{ADC8AF11-F9DC-4DA7-81A7-7CE418144D92}" type="presOf" srcId="{27BDCF87-F1F2-462E-A800-9847513D83A2}" destId="{56E8DD62-32A5-4C1E-A6CD-1C7186DAC580}" srcOrd="1" destOrd="0" presId="urn:microsoft.com/office/officeart/2005/8/layout/hierarchy2"/>
    <dgm:cxn modelId="{005B55ED-66DF-4806-8839-D7762DAFA69A}" srcId="{5905CBDE-1FC1-4EEE-98AE-199B014B5120}" destId="{3B6C4874-6033-4013-A744-691F531BE76F}" srcOrd="0" destOrd="0" parTransId="{97DA05F3-0A6C-400E-BDE3-713482F22790}" sibTransId="{2602D889-106B-4FBC-A507-6217F148EE5C}"/>
    <dgm:cxn modelId="{76D80FE0-43FD-46E2-8B8B-3747987795FC}" type="presOf" srcId="{E301D5F2-073C-4CC9-A12A-34898F4F65D9}" destId="{3773AB56-0C93-472E-AA27-29CAEB62A846}" srcOrd="0" destOrd="0" presId="urn:microsoft.com/office/officeart/2005/8/layout/hierarchy2"/>
    <dgm:cxn modelId="{F0BCF439-4384-4B6E-8C8C-4B7967BF4A76}" type="presOf" srcId="{19E095A3-420B-4698-8499-8D5586ED37E7}" destId="{2CE4031E-0DC2-4867-B291-35AE6A53E83A}" srcOrd="0" destOrd="0" presId="urn:microsoft.com/office/officeart/2005/8/layout/hierarchy2"/>
    <dgm:cxn modelId="{B7D8B49A-79E5-4F3E-823D-C485A19DFA23}" type="presOf" srcId="{71E6387E-54F2-4E5F-860E-EE05D4FBDE9D}" destId="{AECBCA92-F840-4C83-8F0E-696078AF46EF}" srcOrd="1" destOrd="0" presId="urn:microsoft.com/office/officeart/2005/8/layout/hierarchy2"/>
    <dgm:cxn modelId="{7313120E-53CF-45F9-A6D8-CD35BB2AEA82}" type="presOf" srcId="{3AF7B110-4B78-4F1E-AD96-E69469140F47}" destId="{C5FCB14D-3F36-4C8F-8232-3DFED52AC7BB}" srcOrd="0" destOrd="0" presId="urn:microsoft.com/office/officeart/2005/8/layout/hierarchy2"/>
    <dgm:cxn modelId="{7A14EA24-78A5-4414-B509-3397015C6E76}" type="presOf" srcId="{24423F87-0741-4CC1-BB69-28F4D6F189A6}" destId="{C8A4593E-AAD6-478A-AC88-7C5514FC6B45}" srcOrd="1" destOrd="0" presId="urn:microsoft.com/office/officeart/2005/8/layout/hierarchy2"/>
    <dgm:cxn modelId="{14F2BC5F-0FAE-49FB-B8E7-A2F2D6F65947}" srcId="{3B6C4874-6033-4013-A744-691F531BE76F}" destId="{19E095A3-420B-4698-8499-8D5586ED37E7}" srcOrd="1" destOrd="0" parTransId="{0CEDEF7F-0C90-48B4-9FAA-E45698C8A1B5}" sibTransId="{C34B9CC1-A853-42CE-9152-AC4F38B49E8D}"/>
    <dgm:cxn modelId="{92805292-9CAB-4839-8427-2C973E12C3AE}" type="presOf" srcId="{0CEDEF7F-0C90-48B4-9FAA-E45698C8A1B5}" destId="{27D68C85-EAFB-41EF-B9E4-69A609ECC74E}" srcOrd="0" destOrd="0" presId="urn:microsoft.com/office/officeart/2005/8/layout/hierarchy2"/>
    <dgm:cxn modelId="{3D281718-6E9F-4E6E-8B9F-591499324E03}" type="presOf" srcId="{3AF7B110-4B78-4F1E-AD96-E69469140F47}" destId="{41A9C918-3F25-4820-B6BA-6369DE375292}" srcOrd="1" destOrd="0" presId="urn:microsoft.com/office/officeart/2005/8/layout/hierarchy2"/>
    <dgm:cxn modelId="{98C67A08-A12B-4CD0-8522-C2525575EBFB}" srcId="{E301D5F2-073C-4CC9-A12A-34898F4F65D9}" destId="{75DBFC6A-2459-4425-9315-0288C89A5065}" srcOrd="1" destOrd="0" parTransId="{4A33D237-CE2E-4EF9-9635-D5A002F188A9}" sibTransId="{3B7C749F-9FFE-4E11-AFE6-31DAB9F6F730}"/>
    <dgm:cxn modelId="{9B467FD2-1B10-44C3-88B0-F1E526080327}" type="presOf" srcId="{BBE31845-9844-439A-B587-B90344D56A7A}" destId="{9CE0A123-A3A7-44F3-8BBA-7102FB005193}" srcOrd="0" destOrd="0" presId="urn:microsoft.com/office/officeart/2005/8/layout/hierarchy2"/>
    <dgm:cxn modelId="{FB16D6C1-899C-4891-B8DA-8653AF7D9DAD}" type="presOf" srcId="{71E6387E-54F2-4E5F-860E-EE05D4FBDE9D}" destId="{64EDACE0-1CE4-47CE-B646-298A246E8485}" srcOrd="0" destOrd="0" presId="urn:microsoft.com/office/officeart/2005/8/layout/hierarchy2"/>
    <dgm:cxn modelId="{29F072F7-2F1D-4762-AC5F-240A049F4DD8}" type="presOf" srcId="{3886D465-EC98-4AF2-899F-043EB7D55303}" destId="{1BE46354-01DD-476F-B6A3-5F3B49278CDC}" srcOrd="0" destOrd="0" presId="urn:microsoft.com/office/officeart/2005/8/layout/hierarchy2"/>
    <dgm:cxn modelId="{0D7BBAF6-9869-43EB-85D8-21F06BA1EB7D}" srcId="{C477D281-7B11-4D06-A925-6873A7247424}" destId="{70B36060-03E7-4C1B-9F2E-ED69E105374A}" srcOrd="1" destOrd="0" parTransId="{24423F87-0741-4CC1-BB69-28F4D6F189A6}" sibTransId="{F73F1138-39FA-46EF-8FF2-2AF051B94DA6}"/>
    <dgm:cxn modelId="{4C908236-6B56-46A3-92EF-EA138F5C255B}" srcId="{BBE31845-9844-439A-B587-B90344D56A7A}" destId="{0D67A578-0935-4274-80CB-9B7589895361}" srcOrd="0" destOrd="0" parTransId="{98CD7F4E-3162-4D5C-AFF1-596FD0C8A4CF}" sibTransId="{3EBDE565-C8D1-42E1-8E9D-FB85A47F5178}"/>
    <dgm:cxn modelId="{EF953C50-469B-4821-8289-76E6E735995B}" srcId="{AB44C277-F7D8-4B79-A8CD-A8C682C19446}" destId="{C477D281-7B11-4D06-A925-6873A7247424}" srcOrd="1" destOrd="0" parTransId="{F7A17B92-2BBE-4049-A00F-4A9A138A89AA}" sibTransId="{8F44DC95-DA62-4906-853C-4EB5CFC56FCE}"/>
    <dgm:cxn modelId="{8A5C7C93-C9E8-4137-959D-77914852F602}" type="presOf" srcId="{55A975A4-746F-4B67-81FE-E2BFA3EF7352}" destId="{EACD204F-0732-4682-94E8-2543A428D5F6}" srcOrd="0" destOrd="0" presId="urn:microsoft.com/office/officeart/2005/8/layout/hierarchy2"/>
    <dgm:cxn modelId="{BD57D6DD-561C-400C-9DCC-931D541CD466}" type="presOf" srcId="{0CC7FEA9-109A-4857-8551-30CDA92B4146}" destId="{C7D57646-9A36-4BA3-9A28-B771916C121B}" srcOrd="0" destOrd="0" presId="urn:microsoft.com/office/officeart/2005/8/layout/hierarchy2"/>
    <dgm:cxn modelId="{A02D4959-23A1-44EE-AA6E-22FA5B6A32FB}" type="presOf" srcId="{27BDCF87-F1F2-462E-A800-9847513D83A2}" destId="{062F8932-CDB9-48BD-A0A8-763274F87C3C}" srcOrd="0" destOrd="0" presId="urn:microsoft.com/office/officeart/2005/8/layout/hierarchy2"/>
    <dgm:cxn modelId="{869DA23B-B3E3-44EA-B651-E9BC6D18D128}" type="presOf" srcId="{4A33D237-CE2E-4EF9-9635-D5A002F188A9}" destId="{016CC764-A63D-4281-9186-CE9D47E40635}" srcOrd="0" destOrd="0" presId="urn:microsoft.com/office/officeart/2005/8/layout/hierarchy2"/>
    <dgm:cxn modelId="{C2AD1242-FFE5-407F-876D-C8401CD90D34}" type="presOf" srcId="{24423F87-0741-4CC1-BB69-28F4D6F189A6}" destId="{D2304295-E8AD-46E0-BF3B-EA94A7DA0A3A}" srcOrd="0" destOrd="0" presId="urn:microsoft.com/office/officeart/2005/8/layout/hierarchy2"/>
    <dgm:cxn modelId="{EA5217BD-1934-480B-BC21-191F174C8A47}" srcId="{C477D281-7B11-4D06-A925-6873A7247424}" destId="{AEFD6924-ED12-4A17-B5F8-52B7AE7829F1}" srcOrd="0" destOrd="0" parTransId="{6D1740C0-BFF8-4926-AB2E-851CE9BDF594}" sibTransId="{4F999D49-6DC9-4E60-BB15-5BF7C2EFC7EA}"/>
    <dgm:cxn modelId="{56B53652-9C04-4CDC-ABEA-12A9A89F750D}" srcId="{2F674FD8-6C6F-4499-8B46-13522EE63026}" destId="{B7B3E154-6C5F-4C43-B5F2-93337CCDCB81}" srcOrd="1" destOrd="0" parTransId="{668DE4E9-7C90-46FE-9B65-B02381A4533E}" sibTransId="{177FC903-03F5-4845-9B7B-CBFFE2DB7C61}"/>
    <dgm:cxn modelId="{B67B9791-D0E5-45D2-8A32-11F764657C7C}" type="presOf" srcId="{9DC9FF21-9C94-424C-9CE6-23DD403BF880}" destId="{793F88B2-E462-4E66-AB88-2EDCFEAD6D50}" srcOrd="0" destOrd="0" presId="urn:microsoft.com/office/officeart/2005/8/layout/hierarchy2"/>
    <dgm:cxn modelId="{48A14182-B46E-4DF8-897E-99047D3D7504}" type="presOf" srcId="{53DD00C9-46B8-42F7-B629-A2EA749706FC}" destId="{6700B440-3F56-4196-ADD6-EABF086A0095}" srcOrd="0" destOrd="0" presId="urn:microsoft.com/office/officeart/2005/8/layout/hierarchy2"/>
    <dgm:cxn modelId="{35E95CC7-970D-41AE-9E37-8386F89F6B13}" type="presOf" srcId="{F7A17B92-2BBE-4049-A00F-4A9A138A89AA}" destId="{F56F95EF-1AC7-4F14-A715-AAA5FC57EC24}" srcOrd="1" destOrd="0" presId="urn:microsoft.com/office/officeart/2005/8/layout/hierarchy2"/>
    <dgm:cxn modelId="{8B08FE82-AD2A-4E53-AEE1-F298A0C3AE33}" type="presOf" srcId="{AEADF0A9-6B41-4E49-A698-A54ADEFB5A68}" destId="{5981C370-B7BD-4E4D-BD7B-741E0E27DB6E}" srcOrd="1" destOrd="0" presId="urn:microsoft.com/office/officeart/2005/8/layout/hierarchy2"/>
    <dgm:cxn modelId="{637A5F79-CADD-4133-A53F-6DD428944888}" type="presOf" srcId="{F4ADE88A-06C4-4433-B5B9-FE1C9F515189}" destId="{3B84AA69-CB40-4EBE-9A0B-904F851C595F}" srcOrd="0" destOrd="0" presId="urn:microsoft.com/office/officeart/2005/8/layout/hierarchy2"/>
    <dgm:cxn modelId="{791EAB31-3799-498D-8623-ED845A66B69A}" type="presOf" srcId="{786252AB-4D93-4007-BDAF-7F94FF3DEFCE}" destId="{BA3D88A2-1145-4A08-AC0A-610BB8E8E0DC}" srcOrd="1" destOrd="0" presId="urn:microsoft.com/office/officeart/2005/8/layout/hierarchy2"/>
    <dgm:cxn modelId="{F609759E-2729-438C-B7B6-583EF59C7E95}" type="presOf" srcId="{A04A9C72-C6DF-4EC2-82C6-3AD98683E8C8}" destId="{9903EE82-4045-4F75-9A72-38EEF808D248}" srcOrd="1" destOrd="0" presId="urn:microsoft.com/office/officeart/2005/8/layout/hierarchy2"/>
    <dgm:cxn modelId="{C822AE2F-E8B3-4299-94C6-055CFA839AF9}" type="presOf" srcId="{0D67A578-0935-4274-80CB-9B7589895361}" destId="{FD67C7FC-70FC-4615-AA73-E7B18A995F69}" srcOrd="0" destOrd="0" presId="urn:microsoft.com/office/officeart/2005/8/layout/hierarchy2"/>
    <dgm:cxn modelId="{B77F84C6-93B0-42EC-9242-D8329016EB78}" type="presOf" srcId="{C477D281-7B11-4D06-A925-6873A7247424}" destId="{A3881696-D985-443F-946C-F910D74BB69B}" srcOrd="0" destOrd="0" presId="urn:microsoft.com/office/officeart/2005/8/layout/hierarchy2"/>
    <dgm:cxn modelId="{C39A58AC-F823-47AD-BE28-F09C3183377B}" type="presOf" srcId="{668DE4E9-7C90-46FE-9B65-B02381A4533E}" destId="{04E6DF09-3F5F-449A-AEC5-36E111A3EF49}" srcOrd="1" destOrd="0" presId="urn:microsoft.com/office/officeart/2005/8/layout/hierarchy2"/>
    <dgm:cxn modelId="{CFB406FC-9F30-406C-83A7-73E104DDCF52}" type="presOf" srcId="{0CEDEF7F-0C90-48B4-9FAA-E45698C8A1B5}" destId="{9592ACF6-1D37-4202-8915-9355D6B44EF9}" srcOrd="1" destOrd="0" presId="urn:microsoft.com/office/officeart/2005/8/layout/hierarchy2"/>
    <dgm:cxn modelId="{9C8BAF1C-517B-4127-9EBC-C2114027424C}" type="presOf" srcId="{6A76E78E-209D-4FBE-8091-BB93138ED1B6}" destId="{365E712F-EAC9-46AD-A754-ABB34FFA8740}" srcOrd="0" destOrd="0" presId="urn:microsoft.com/office/officeart/2005/8/layout/hierarchy2"/>
    <dgm:cxn modelId="{0C718999-2E49-4F06-AA60-720819CF8E6E}" srcId="{AB44C277-F7D8-4B79-A8CD-A8C682C19446}" destId="{BD9B4319-D817-4D35-999C-E60AFAE22469}" srcOrd="0" destOrd="0" parTransId="{F4ADE88A-06C4-4433-B5B9-FE1C9F515189}" sibTransId="{DB2EEA08-28C3-4F7C-9B14-51D460C8EA1F}"/>
    <dgm:cxn modelId="{ECB2946E-C40B-4116-8210-8890C41DB168}" srcId="{0D67A578-0935-4274-80CB-9B7589895361}" destId="{5747AD9B-E59E-435E-B3CD-63403666E0FB}" srcOrd="0" destOrd="0" parTransId="{786252AB-4D93-4007-BDAF-7F94FF3DEFCE}" sibTransId="{0D5BD7F5-04D3-47C0-9AFA-1AC9F3F4E4A3}"/>
    <dgm:cxn modelId="{4D0A75A6-B525-4F62-86DE-BE26BADBD8C6}" type="presOf" srcId="{F4ADE88A-06C4-4433-B5B9-FE1C9F515189}" destId="{4FD7EB8D-72F9-4372-999D-19817D89A2C9}" srcOrd="1" destOrd="0" presId="urn:microsoft.com/office/officeart/2005/8/layout/hierarchy2"/>
    <dgm:cxn modelId="{AB081FCB-C4FE-45D6-BB30-F1C4836ACDFB}" type="presOf" srcId="{AEADF0A9-6B41-4E49-A698-A54ADEFB5A68}" destId="{32B8B571-A3D9-404D-89B6-892979EE8372}" srcOrd="0" destOrd="0" presId="urn:microsoft.com/office/officeart/2005/8/layout/hierarchy2"/>
    <dgm:cxn modelId="{8A6AEC11-A0BB-4258-B756-B79176174A6C}" srcId="{75DBFC6A-2459-4425-9315-0288C89A5065}" destId="{3886D465-EC98-4AF2-899F-043EB7D55303}" srcOrd="0" destOrd="0" parTransId="{9428E16A-D3A3-4890-A5FB-5E8CAEDD9AD4}" sibTransId="{E95E8821-5AAA-46A0-939B-53E2CF0CDCE8}"/>
    <dgm:cxn modelId="{2710330E-62F4-47A6-8A03-BE60DFB7B111}" srcId="{5747AD9B-E59E-435E-B3CD-63403666E0FB}" destId="{2F674FD8-6C6F-4499-8B46-13522EE63026}" srcOrd="1" destOrd="0" parTransId="{AEADF0A9-6B41-4E49-A698-A54ADEFB5A68}" sibTransId="{5E8BC26D-9548-40E5-BFD3-538620E881CA}"/>
    <dgm:cxn modelId="{9BED0179-A9A7-44D2-9897-2717A8C0E8C1}" type="presOf" srcId="{53DD00C9-46B8-42F7-B629-A2EA749706FC}" destId="{7826E32B-29D8-4426-8323-7998B5D582D6}" srcOrd="1" destOrd="0" presId="urn:microsoft.com/office/officeart/2005/8/layout/hierarchy2"/>
    <dgm:cxn modelId="{67429E44-1862-4A3D-B358-AE7903EF0F6A}" type="presOf" srcId="{6D1740C0-BFF8-4926-AB2E-851CE9BDF594}" destId="{5D9D5ADD-6D9F-4B03-A3C5-818CD5F3B97E}" srcOrd="0" destOrd="0" presId="urn:microsoft.com/office/officeart/2005/8/layout/hierarchy2"/>
    <dgm:cxn modelId="{251D5405-E68D-480E-ABC2-39716D913302}" type="presOf" srcId="{A04A9C72-C6DF-4EC2-82C6-3AD98683E8C8}" destId="{CC66FD97-AA76-4CC6-B1D0-7F72BFE6CA08}" srcOrd="0" destOrd="0" presId="urn:microsoft.com/office/officeart/2005/8/layout/hierarchy2"/>
    <dgm:cxn modelId="{1EDC95AA-2880-4775-AD77-24A9948BCE5F}" type="presOf" srcId="{438E4ABF-1608-4B9F-89E9-3102916BDC43}" destId="{187A0A71-9AD6-4ECD-810E-5B6E731FE8B6}" srcOrd="0" destOrd="0" presId="urn:microsoft.com/office/officeart/2005/8/layout/hierarchy2"/>
    <dgm:cxn modelId="{975C0F32-CAD7-43F2-9FE3-99F657D03E8C}" type="presOf" srcId="{9428E16A-D3A3-4890-A5FB-5E8CAEDD9AD4}" destId="{98F3242A-0BA2-4603-ABDD-9516F0B96E1D}" srcOrd="0" destOrd="0" presId="urn:microsoft.com/office/officeart/2005/8/layout/hierarchy2"/>
    <dgm:cxn modelId="{B1ADEC01-0EE9-4D82-A0E0-0F5875E56F28}" type="presOf" srcId="{97DA05F3-0A6C-400E-BDE3-713482F22790}" destId="{FDB5D92C-D92F-43DE-9BFC-8B81C52CE6AE}" srcOrd="0" destOrd="0" presId="urn:microsoft.com/office/officeart/2005/8/layout/hierarchy2"/>
    <dgm:cxn modelId="{7C4EA03C-6B9A-481A-A628-B7124E3E39E1}" type="presOf" srcId="{70B36060-03E7-4C1B-9F2E-ED69E105374A}" destId="{9EF3AEE1-8210-4440-A203-8AFDE0196710}" srcOrd="0" destOrd="0" presId="urn:microsoft.com/office/officeart/2005/8/layout/hierarchy2"/>
    <dgm:cxn modelId="{EEBB3FD9-053E-4D91-9061-59CE82128022}" srcId="{E301D5F2-073C-4CC9-A12A-34898F4F65D9}" destId="{0CC7FEA9-109A-4857-8551-30CDA92B4146}" srcOrd="0" destOrd="0" parTransId="{A04A9C72-C6DF-4EC2-82C6-3AD98683E8C8}" sibTransId="{4E45ABFC-E086-4907-95BF-2FA5ECBFE1CF}"/>
    <dgm:cxn modelId="{19A5732B-92ED-401F-B9EC-073C02CF4996}" type="presOf" srcId="{AEFD6924-ED12-4A17-B5F8-52B7AE7829F1}" destId="{4E21855E-51DC-4F04-9019-16CDBFA54658}" srcOrd="0" destOrd="0" presId="urn:microsoft.com/office/officeart/2005/8/layout/hierarchy2"/>
    <dgm:cxn modelId="{D0AFE665-20A2-46D1-8AF0-51CFA5D42490}" srcId="{75DBFC6A-2459-4425-9315-0288C89A5065}" destId="{438E4ABF-1608-4B9F-89E9-3102916BDC43}" srcOrd="1" destOrd="0" parTransId="{FF1C058A-5016-4E43-A7BC-EBBF24DED5FD}" sibTransId="{DF4795E4-0044-49F8-B400-07854E1DBFDF}"/>
    <dgm:cxn modelId="{A9E983B6-8990-4594-A14A-2D87F8D5CC3E}" type="presOf" srcId="{75DBFC6A-2459-4425-9315-0288C89A5065}" destId="{DA68634E-D1F3-473F-927A-E27A934B0523}" srcOrd="0" destOrd="0" presId="urn:microsoft.com/office/officeart/2005/8/layout/hierarchy2"/>
    <dgm:cxn modelId="{4B87934F-5EED-4414-967A-21C75B1877E5}" type="presOf" srcId="{2F674FD8-6C6F-4499-8B46-13522EE63026}" destId="{A1019B85-8D7D-4C81-862A-9B0828FB4DD2}" srcOrd="0" destOrd="0" presId="urn:microsoft.com/office/officeart/2005/8/layout/hierarchy2"/>
    <dgm:cxn modelId="{B9C2BB7B-9A34-4069-9179-E00C0B400298}" type="presOf" srcId="{F7A17B92-2BBE-4049-A00F-4A9A138A89AA}" destId="{88E84A93-094B-4A03-A10D-454527D82D76}" srcOrd="0" destOrd="0" presId="urn:microsoft.com/office/officeart/2005/8/layout/hierarchy2"/>
    <dgm:cxn modelId="{1DA86509-58A6-43DB-986B-CC8943E53485}" type="presOf" srcId="{FF1C058A-5016-4E43-A7BC-EBBF24DED5FD}" destId="{CDCB1E0E-AB72-4C64-A6B8-D7ABED323C91}" srcOrd="1" destOrd="0" presId="urn:microsoft.com/office/officeart/2005/8/layout/hierarchy2"/>
    <dgm:cxn modelId="{1592A1BC-C29E-47B7-AA9D-4C2DFD845164}" srcId="{0D67A578-0935-4274-80CB-9B7589895361}" destId="{5905CBDE-1FC1-4EEE-98AE-199B014B5120}" srcOrd="1" destOrd="0" parTransId="{71E6387E-54F2-4E5F-860E-EE05D4FBDE9D}" sibTransId="{9FE1E133-F55E-4FCD-B5EE-D7EA6CFECEB3}"/>
    <dgm:cxn modelId="{EE163009-B85C-4C5C-B815-7F61A639B091}" type="presOf" srcId="{97DA05F3-0A6C-400E-BDE3-713482F22790}" destId="{BB1343A8-0D3D-4FB4-88FD-6068B5668CC7}" srcOrd="1" destOrd="0" presId="urn:microsoft.com/office/officeart/2005/8/layout/hierarchy2"/>
    <dgm:cxn modelId="{5A252A38-1341-42F6-8452-ACB1AE61E6B0}" srcId="{5905CBDE-1FC1-4EEE-98AE-199B014B5120}" destId="{E301D5F2-073C-4CC9-A12A-34898F4F65D9}" srcOrd="1" destOrd="0" parTransId="{3AF7B110-4B78-4F1E-AD96-E69469140F47}" sibTransId="{E86C73C1-8835-4608-96A5-A7EB5F3A74B1}"/>
    <dgm:cxn modelId="{194FF7A2-6752-4ECF-99FA-27E6BDFCA579}" type="presOf" srcId="{9428E16A-D3A3-4890-A5FB-5E8CAEDD9AD4}" destId="{CA82CAF6-1F93-4035-B7C1-F3DC33F6E65F}" srcOrd="1" destOrd="0" presId="urn:microsoft.com/office/officeart/2005/8/layout/hierarchy2"/>
    <dgm:cxn modelId="{E10EB024-C318-4ADA-810B-EC0711A8276B}" type="presOf" srcId="{FF1C058A-5016-4E43-A7BC-EBBF24DED5FD}" destId="{6840249C-EFD2-4A4B-9D25-5921F315F1D6}" srcOrd="0" destOrd="0" presId="urn:microsoft.com/office/officeart/2005/8/layout/hierarchy2"/>
    <dgm:cxn modelId="{257D458D-03C1-4FE8-899A-2856CAB36064}" type="presOf" srcId="{AB44C277-F7D8-4B79-A8CD-A8C682C19446}" destId="{F70C6F46-49B3-4354-B92B-B87A8F5FE3F2}" srcOrd="0" destOrd="0" presId="urn:microsoft.com/office/officeart/2005/8/layout/hierarchy2"/>
    <dgm:cxn modelId="{12241D10-2436-4EFC-8EEA-BFC33B53F49A}" type="presOf" srcId="{5747AD9B-E59E-435E-B3CD-63403666E0FB}" destId="{A5C084C1-3244-4D36-A184-A00E85988AE9}" srcOrd="0" destOrd="0" presId="urn:microsoft.com/office/officeart/2005/8/layout/hierarchy2"/>
    <dgm:cxn modelId="{ED3377F8-D8BD-494C-B201-1EB6177C2931}" type="presOf" srcId="{3B6C4874-6033-4013-A744-691F531BE76F}" destId="{8A460C82-B571-4AAC-BE3C-50096E1C1A69}" srcOrd="0" destOrd="0" presId="urn:microsoft.com/office/officeart/2005/8/layout/hierarchy2"/>
    <dgm:cxn modelId="{64442CF3-F6BA-4759-BD79-7D83A95BFCE5}" srcId="{5747AD9B-E59E-435E-B3CD-63403666E0FB}" destId="{AB44C277-F7D8-4B79-A8CD-A8C682C19446}" srcOrd="0" destOrd="0" parTransId="{27BDCF87-F1F2-462E-A800-9847513D83A2}" sibTransId="{DA590E60-C703-4E80-B903-56789F9184FE}"/>
    <dgm:cxn modelId="{436282C7-315E-4D4C-8ED7-E9EB02A828FA}" type="presOf" srcId="{9DC9FF21-9C94-424C-9CE6-23DD403BF880}" destId="{79FCFAA4-2351-4AFC-A7E6-2648EE308B12}" srcOrd="1" destOrd="0" presId="urn:microsoft.com/office/officeart/2005/8/layout/hierarchy2"/>
    <dgm:cxn modelId="{428D6B6B-0A11-4E9F-8F04-A3F17D011F91}" type="presOf" srcId="{6D1740C0-BFF8-4926-AB2E-851CE9BDF594}" destId="{829FCA81-BBD7-4DEC-9300-A0DE9A52D464}" srcOrd="1" destOrd="0" presId="urn:microsoft.com/office/officeart/2005/8/layout/hierarchy2"/>
    <dgm:cxn modelId="{484DBEBB-F260-4157-AC73-5506018D1C83}" type="presOf" srcId="{5905CBDE-1FC1-4EEE-98AE-199B014B5120}" destId="{A5B3DEA8-2F6F-4527-B22E-8CF2C96F40CE}" srcOrd="0" destOrd="0" presId="urn:microsoft.com/office/officeart/2005/8/layout/hierarchy2"/>
    <dgm:cxn modelId="{495968B9-C723-49D5-B1FA-82E72C261C8C}" type="presOf" srcId="{BD9B4319-D817-4D35-999C-E60AFAE22469}" destId="{D5A5A5C4-F817-4147-AB49-5F50697A2F80}" srcOrd="0" destOrd="0" presId="urn:microsoft.com/office/officeart/2005/8/layout/hierarchy2"/>
    <dgm:cxn modelId="{E7C9B39F-FC2D-4EA9-95CF-69018C50A81B}" srcId="{3B6C4874-6033-4013-A744-691F531BE76F}" destId="{55A975A4-746F-4B67-81FE-E2BFA3EF7352}" srcOrd="0" destOrd="0" parTransId="{9DC9FF21-9C94-424C-9CE6-23DD403BF880}" sibTransId="{FCF2A84C-1152-4388-95FC-C5FA8B45CE1B}"/>
    <dgm:cxn modelId="{60613CC3-F872-4F35-BF89-DFB50BCC57AC}" type="presParOf" srcId="{9CE0A123-A3A7-44F3-8BBA-7102FB005193}" destId="{4AEDACD9-E350-4B5E-BA51-5E545384BDAE}" srcOrd="0" destOrd="0" presId="urn:microsoft.com/office/officeart/2005/8/layout/hierarchy2"/>
    <dgm:cxn modelId="{D0420D32-B380-4C03-A098-A396B03AC496}" type="presParOf" srcId="{4AEDACD9-E350-4B5E-BA51-5E545384BDAE}" destId="{FD67C7FC-70FC-4615-AA73-E7B18A995F69}" srcOrd="0" destOrd="0" presId="urn:microsoft.com/office/officeart/2005/8/layout/hierarchy2"/>
    <dgm:cxn modelId="{0AB5FA4E-191F-4014-A739-96C404BE8F15}" type="presParOf" srcId="{4AEDACD9-E350-4B5E-BA51-5E545384BDAE}" destId="{B6A8CC8D-04C5-4BA5-86AC-3C65929F8950}" srcOrd="1" destOrd="0" presId="urn:microsoft.com/office/officeart/2005/8/layout/hierarchy2"/>
    <dgm:cxn modelId="{F5ED88C2-76C0-4D5F-A95C-042432400DF0}" type="presParOf" srcId="{B6A8CC8D-04C5-4BA5-86AC-3C65929F8950}" destId="{1E8B300B-05DA-4B77-90CC-3E15B99ABFB3}" srcOrd="0" destOrd="0" presId="urn:microsoft.com/office/officeart/2005/8/layout/hierarchy2"/>
    <dgm:cxn modelId="{62327286-1BC2-4D61-9DBD-EB5C614811B9}" type="presParOf" srcId="{1E8B300B-05DA-4B77-90CC-3E15B99ABFB3}" destId="{BA3D88A2-1145-4A08-AC0A-610BB8E8E0DC}" srcOrd="0" destOrd="0" presId="urn:microsoft.com/office/officeart/2005/8/layout/hierarchy2"/>
    <dgm:cxn modelId="{5FEFB6AD-84EA-4785-9EA5-C4702D2BA13A}" type="presParOf" srcId="{B6A8CC8D-04C5-4BA5-86AC-3C65929F8950}" destId="{8B61A95E-8DA8-48B0-A974-FC940542E40D}" srcOrd="1" destOrd="0" presId="urn:microsoft.com/office/officeart/2005/8/layout/hierarchy2"/>
    <dgm:cxn modelId="{B0E5623A-3682-47F9-927E-4D5D98C1A17D}" type="presParOf" srcId="{8B61A95E-8DA8-48B0-A974-FC940542E40D}" destId="{A5C084C1-3244-4D36-A184-A00E85988AE9}" srcOrd="0" destOrd="0" presId="urn:microsoft.com/office/officeart/2005/8/layout/hierarchy2"/>
    <dgm:cxn modelId="{8834FBE7-A887-409D-9AAA-B601618310EC}" type="presParOf" srcId="{8B61A95E-8DA8-48B0-A974-FC940542E40D}" destId="{450DA9BE-FB69-405A-8BA7-76048EE8BE5B}" srcOrd="1" destOrd="0" presId="urn:microsoft.com/office/officeart/2005/8/layout/hierarchy2"/>
    <dgm:cxn modelId="{E7CAB6FB-D0AA-49BC-8878-9389F8C69997}" type="presParOf" srcId="{450DA9BE-FB69-405A-8BA7-76048EE8BE5B}" destId="{062F8932-CDB9-48BD-A0A8-763274F87C3C}" srcOrd="0" destOrd="0" presId="urn:microsoft.com/office/officeart/2005/8/layout/hierarchy2"/>
    <dgm:cxn modelId="{7F31C2E1-05ED-47CC-8A2F-F3388925702C}" type="presParOf" srcId="{062F8932-CDB9-48BD-A0A8-763274F87C3C}" destId="{56E8DD62-32A5-4C1E-A6CD-1C7186DAC580}" srcOrd="0" destOrd="0" presId="urn:microsoft.com/office/officeart/2005/8/layout/hierarchy2"/>
    <dgm:cxn modelId="{2857EBCB-AF72-4DC8-9B65-91BEF4273741}" type="presParOf" srcId="{450DA9BE-FB69-405A-8BA7-76048EE8BE5B}" destId="{2E6B3C99-5818-4DE8-8BD0-38670C4440D5}" srcOrd="1" destOrd="0" presId="urn:microsoft.com/office/officeart/2005/8/layout/hierarchy2"/>
    <dgm:cxn modelId="{D76D71F7-135B-4360-8BAD-D69C14945EA0}" type="presParOf" srcId="{2E6B3C99-5818-4DE8-8BD0-38670C4440D5}" destId="{F70C6F46-49B3-4354-B92B-B87A8F5FE3F2}" srcOrd="0" destOrd="0" presId="urn:microsoft.com/office/officeart/2005/8/layout/hierarchy2"/>
    <dgm:cxn modelId="{7E805FB9-B15D-48CF-A28E-06B7A4690B6D}" type="presParOf" srcId="{2E6B3C99-5818-4DE8-8BD0-38670C4440D5}" destId="{8F161265-C9AB-41E5-87B0-E04F617A4593}" srcOrd="1" destOrd="0" presId="urn:microsoft.com/office/officeart/2005/8/layout/hierarchy2"/>
    <dgm:cxn modelId="{7F8D294F-05E5-4467-B1E4-3953C5F34443}" type="presParOf" srcId="{8F161265-C9AB-41E5-87B0-E04F617A4593}" destId="{3B84AA69-CB40-4EBE-9A0B-904F851C595F}" srcOrd="0" destOrd="0" presId="urn:microsoft.com/office/officeart/2005/8/layout/hierarchy2"/>
    <dgm:cxn modelId="{813D1AC1-2FC7-45AA-8092-9B4B747A11F8}" type="presParOf" srcId="{3B84AA69-CB40-4EBE-9A0B-904F851C595F}" destId="{4FD7EB8D-72F9-4372-999D-19817D89A2C9}" srcOrd="0" destOrd="0" presId="urn:microsoft.com/office/officeart/2005/8/layout/hierarchy2"/>
    <dgm:cxn modelId="{84AB6E7B-0A93-483E-9645-8BDFE894B8FA}" type="presParOf" srcId="{8F161265-C9AB-41E5-87B0-E04F617A4593}" destId="{C35105EB-AC11-44B6-AA7E-4FC952A533F2}" srcOrd="1" destOrd="0" presId="urn:microsoft.com/office/officeart/2005/8/layout/hierarchy2"/>
    <dgm:cxn modelId="{F172DC20-32F7-4F95-8F5C-120217710BE3}" type="presParOf" srcId="{C35105EB-AC11-44B6-AA7E-4FC952A533F2}" destId="{D5A5A5C4-F817-4147-AB49-5F50697A2F80}" srcOrd="0" destOrd="0" presId="urn:microsoft.com/office/officeart/2005/8/layout/hierarchy2"/>
    <dgm:cxn modelId="{B84F4658-7B36-4966-BE0F-3FD73E34BE14}" type="presParOf" srcId="{C35105EB-AC11-44B6-AA7E-4FC952A533F2}" destId="{8A59084D-EF66-4E37-A152-951027B62997}" srcOrd="1" destOrd="0" presId="urn:microsoft.com/office/officeart/2005/8/layout/hierarchy2"/>
    <dgm:cxn modelId="{04FAEA96-1BB0-4825-BA41-A6797BFD90A8}" type="presParOf" srcId="{8F161265-C9AB-41E5-87B0-E04F617A4593}" destId="{88E84A93-094B-4A03-A10D-454527D82D76}" srcOrd="2" destOrd="0" presId="urn:microsoft.com/office/officeart/2005/8/layout/hierarchy2"/>
    <dgm:cxn modelId="{69318251-B714-49A3-9D3B-D271E66084FB}" type="presParOf" srcId="{88E84A93-094B-4A03-A10D-454527D82D76}" destId="{F56F95EF-1AC7-4F14-A715-AAA5FC57EC24}" srcOrd="0" destOrd="0" presId="urn:microsoft.com/office/officeart/2005/8/layout/hierarchy2"/>
    <dgm:cxn modelId="{122178A7-AF8C-4ABB-A6FF-C51D1DC169F1}" type="presParOf" srcId="{8F161265-C9AB-41E5-87B0-E04F617A4593}" destId="{B739C0AD-F3A8-45EA-A0DD-0E2CA947B82B}" srcOrd="3" destOrd="0" presId="urn:microsoft.com/office/officeart/2005/8/layout/hierarchy2"/>
    <dgm:cxn modelId="{71840967-35F2-4547-9E2D-F66A481C424C}" type="presParOf" srcId="{B739C0AD-F3A8-45EA-A0DD-0E2CA947B82B}" destId="{A3881696-D985-443F-946C-F910D74BB69B}" srcOrd="0" destOrd="0" presId="urn:microsoft.com/office/officeart/2005/8/layout/hierarchy2"/>
    <dgm:cxn modelId="{F88F73B8-7852-40FC-8C4E-F1E4FA0F798D}" type="presParOf" srcId="{B739C0AD-F3A8-45EA-A0DD-0E2CA947B82B}" destId="{51801027-4A7A-465C-BDA4-5544871BF357}" srcOrd="1" destOrd="0" presId="urn:microsoft.com/office/officeart/2005/8/layout/hierarchy2"/>
    <dgm:cxn modelId="{0D7D0E2F-0567-46EE-8E1B-ACA8E06A84A7}" type="presParOf" srcId="{51801027-4A7A-465C-BDA4-5544871BF357}" destId="{5D9D5ADD-6D9F-4B03-A3C5-818CD5F3B97E}" srcOrd="0" destOrd="0" presId="urn:microsoft.com/office/officeart/2005/8/layout/hierarchy2"/>
    <dgm:cxn modelId="{0E4AD012-14F4-4468-A991-181266CC4BBA}" type="presParOf" srcId="{5D9D5ADD-6D9F-4B03-A3C5-818CD5F3B97E}" destId="{829FCA81-BBD7-4DEC-9300-A0DE9A52D464}" srcOrd="0" destOrd="0" presId="urn:microsoft.com/office/officeart/2005/8/layout/hierarchy2"/>
    <dgm:cxn modelId="{33759F69-23A9-45C0-A947-BF55503D471C}" type="presParOf" srcId="{51801027-4A7A-465C-BDA4-5544871BF357}" destId="{86DBDB04-7974-410A-BC6D-76FD3016839C}" srcOrd="1" destOrd="0" presId="urn:microsoft.com/office/officeart/2005/8/layout/hierarchy2"/>
    <dgm:cxn modelId="{3969C32F-1B2C-4403-B208-1675A1BEE6E9}" type="presParOf" srcId="{86DBDB04-7974-410A-BC6D-76FD3016839C}" destId="{4E21855E-51DC-4F04-9019-16CDBFA54658}" srcOrd="0" destOrd="0" presId="urn:microsoft.com/office/officeart/2005/8/layout/hierarchy2"/>
    <dgm:cxn modelId="{330C343C-4567-4D7C-8129-BED88189338C}" type="presParOf" srcId="{86DBDB04-7974-410A-BC6D-76FD3016839C}" destId="{B3DD8182-81CA-49B5-AD0E-DABF9FF81237}" srcOrd="1" destOrd="0" presId="urn:microsoft.com/office/officeart/2005/8/layout/hierarchy2"/>
    <dgm:cxn modelId="{BF99B735-7AFB-4170-B247-80D788A8CE87}" type="presParOf" srcId="{51801027-4A7A-465C-BDA4-5544871BF357}" destId="{D2304295-E8AD-46E0-BF3B-EA94A7DA0A3A}" srcOrd="2" destOrd="0" presId="urn:microsoft.com/office/officeart/2005/8/layout/hierarchy2"/>
    <dgm:cxn modelId="{A17543FD-BDA3-4E87-BD3A-2444178444D1}" type="presParOf" srcId="{D2304295-E8AD-46E0-BF3B-EA94A7DA0A3A}" destId="{C8A4593E-AAD6-478A-AC88-7C5514FC6B45}" srcOrd="0" destOrd="0" presId="urn:microsoft.com/office/officeart/2005/8/layout/hierarchy2"/>
    <dgm:cxn modelId="{80D71FE8-A76F-4210-A22E-D7C9DFD0E54D}" type="presParOf" srcId="{51801027-4A7A-465C-BDA4-5544871BF357}" destId="{FA37E3F5-FA0D-4707-95FB-F5944D518095}" srcOrd="3" destOrd="0" presId="urn:microsoft.com/office/officeart/2005/8/layout/hierarchy2"/>
    <dgm:cxn modelId="{C7C2A7B3-0BBB-4A21-87BE-613D7C102CB0}" type="presParOf" srcId="{FA37E3F5-FA0D-4707-95FB-F5944D518095}" destId="{9EF3AEE1-8210-4440-A203-8AFDE0196710}" srcOrd="0" destOrd="0" presId="urn:microsoft.com/office/officeart/2005/8/layout/hierarchy2"/>
    <dgm:cxn modelId="{EB2E8ADC-8BDD-4456-8493-E0499496038E}" type="presParOf" srcId="{FA37E3F5-FA0D-4707-95FB-F5944D518095}" destId="{4A7E23AE-4EC0-446D-9582-511970AA5C0E}" srcOrd="1" destOrd="0" presId="urn:microsoft.com/office/officeart/2005/8/layout/hierarchy2"/>
    <dgm:cxn modelId="{96454C07-5326-4EB2-B791-A8CBF86FCBAC}" type="presParOf" srcId="{450DA9BE-FB69-405A-8BA7-76048EE8BE5B}" destId="{32B8B571-A3D9-404D-89B6-892979EE8372}" srcOrd="2" destOrd="0" presId="urn:microsoft.com/office/officeart/2005/8/layout/hierarchy2"/>
    <dgm:cxn modelId="{61CA500C-ACC6-46A6-B6E0-F7011DF3DA01}" type="presParOf" srcId="{32B8B571-A3D9-404D-89B6-892979EE8372}" destId="{5981C370-B7BD-4E4D-BD7B-741E0E27DB6E}" srcOrd="0" destOrd="0" presId="urn:microsoft.com/office/officeart/2005/8/layout/hierarchy2"/>
    <dgm:cxn modelId="{1FBB9F6A-2D20-4B48-BA1A-4D8C48CB9BF3}" type="presParOf" srcId="{450DA9BE-FB69-405A-8BA7-76048EE8BE5B}" destId="{43A799EB-4804-4B01-A2AB-2E1327A3BD3F}" srcOrd="3" destOrd="0" presId="urn:microsoft.com/office/officeart/2005/8/layout/hierarchy2"/>
    <dgm:cxn modelId="{A3255696-1D0E-4678-ABD3-910F7D4208E1}" type="presParOf" srcId="{43A799EB-4804-4B01-A2AB-2E1327A3BD3F}" destId="{A1019B85-8D7D-4C81-862A-9B0828FB4DD2}" srcOrd="0" destOrd="0" presId="urn:microsoft.com/office/officeart/2005/8/layout/hierarchy2"/>
    <dgm:cxn modelId="{0A8DAA6F-E886-4970-8017-9ED91B12A930}" type="presParOf" srcId="{43A799EB-4804-4B01-A2AB-2E1327A3BD3F}" destId="{ED2D6A52-77C4-4F8F-8FCB-C8AE28E5B081}" srcOrd="1" destOrd="0" presId="urn:microsoft.com/office/officeart/2005/8/layout/hierarchy2"/>
    <dgm:cxn modelId="{F3505B9D-817D-4BAA-9F98-DB21C155BCA8}" type="presParOf" srcId="{ED2D6A52-77C4-4F8F-8FCB-C8AE28E5B081}" destId="{6700B440-3F56-4196-ADD6-EABF086A0095}" srcOrd="0" destOrd="0" presId="urn:microsoft.com/office/officeart/2005/8/layout/hierarchy2"/>
    <dgm:cxn modelId="{D3D59CAD-5E97-40B9-B79F-80C5885961BC}" type="presParOf" srcId="{6700B440-3F56-4196-ADD6-EABF086A0095}" destId="{7826E32B-29D8-4426-8323-7998B5D582D6}" srcOrd="0" destOrd="0" presId="urn:microsoft.com/office/officeart/2005/8/layout/hierarchy2"/>
    <dgm:cxn modelId="{6A0F2151-654D-4AB4-968C-7972602AA3FB}" type="presParOf" srcId="{ED2D6A52-77C4-4F8F-8FCB-C8AE28E5B081}" destId="{58C4369A-AEB2-439C-84B3-495FA6ECBD8F}" srcOrd="1" destOrd="0" presId="urn:microsoft.com/office/officeart/2005/8/layout/hierarchy2"/>
    <dgm:cxn modelId="{B6651083-1A31-4900-9B82-EA1E9A28C909}" type="presParOf" srcId="{58C4369A-AEB2-439C-84B3-495FA6ECBD8F}" destId="{365E712F-EAC9-46AD-A754-ABB34FFA8740}" srcOrd="0" destOrd="0" presId="urn:microsoft.com/office/officeart/2005/8/layout/hierarchy2"/>
    <dgm:cxn modelId="{6B91C743-D9FA-482C-AF49-180DA6A61BF3}" type="presParOf" srcId="{58C4369A-AEB2-439C-84B3-495FA6ECBD8F}" destId="{86B74257-83FE-4014-B68F-2C1A85D697ED}" srcOrd="1" destOrd="0" presId="urn:microsoft.com/office/officeart/2005/8/layout/hierarchy2"/>
    <dgm:cxn modelId="{DC371550-3F3B-48A1-8B3F-2EEF644B2DD2}" type="presParOf" srcId="{ED2D6A52-77C4-4F8F-8FCB-C8AE28E5B081}" destId="{A4E63C74-5590-4F38-BE84-506233320355}" srcOrd="2" destOrd="0" presId="urn:microsoft.com/office/officeart/2005/8/layout/hierarchy2"/>
    <dgm:cxn modelId="{B62BDBBB-0EB9-4A35-9CD1-5B3361F8A97C}" type="presParOf" srcId="{A4E63C74-5590-4F38-BE84-506233320355}" destId="{04E6DF09-3F5F-449A-AEC5-36E111A3EF49}" srcOrd="0" destOrd="0" presId="urn:microsoft.com/office/officeart/2005/8/layout/hierarchy2"/>
    <dgm:cxn modelId="{970E78C5-B9BC-465F-B0BE-0BACFF82F2CB}" type="presParOf" srcId="{ED2D6A52-77C4-4F8F-8FCB-C8AE28E5B081}" destId="{7DCF75D6-DA1C-4130-AF09-D21EE958C0FA}" srcOrd="3" destOrd="0" presId="urn:microsoft.com/office/officeart/2005/8/layout/hierarchy2"/>
    <dgm:cxn modelId="{B985F191-C937-4537-86E9-12F57C2DCF51}" type="presParOf" srcId="{7DCF75D6-DA1C-4130-AF09-D21EE958C0FA}" destId="{6263F0D0-B983-4699-9478-AEB0B8E4008F}" srcOrd="0" destOrd="0" presId="urn:microsoft.com/office/officeart/2005/8/layout/hierarchy2"/>
    <dgm:cxn modelId="{B8B3E63D-FE9C-4127-95AC-01946C0C0ADA}" type="presParOf" srcId="{7DCF75D6-DA1C-4130-AF09-D21EE958C0FA}" destId="{D92117EB-5300-461F-85FB-733A710FE62B}" srcOrd="1" destOrd="0" presId="urn:microsoft.com/office/officeart/2005/8/layout/hierarchy2"/>
    <dgm:cxn modelId="{C489A326-2F7A-4F20-871C-98D49D57B877}" type="presParOf" srcId="{B6A8CC8D-04C5-4BA5-86AC-3C65929F8950}" destId="{64EDACE0-1CE4-47CE-B646-298A246E8485}" srcOrd="2" destOrd="0" presId="urn:microsoft.com/office/officeart/2005/8/layout/hierarchy2"/>
    <dgm:cxn modelId="{6CBE743E-7B49-455B-88F9-4BFB633978BA}" type="presParOf" srcId="{64EDACE0-1CE4-47CE-B646-298A246E8485}" destId="{AECBCA92-F840-4C83-8F0E-696078AF46EF}" srcOrd="0" destOrd="0" presId="urn:microsoft.com/office/officeart/2005/8/layout/hierarchy2"/>
    <dgm:cxn modelId="{0B1D4BBF-FABF-4875-89BC-40CAB146D48A}" type="presParOf" srcId="{B6A8CC8D-04C5-4BA5-86AC-3C65929F8950}" destId="{B2E7EBC3-8233-4C6E-938C-3A4CB64EEE08}" srcOrd="3" destOrd="0" presId="urn:microsoft.com/office/officeart/2005/8/layout/hierarchy2"/>
    <dgm:cxn modelId="{2807C43F-64B3-47B6-857F-12A220FCFA8A}" type="presParOf" srcId="{B2E7EBC3-8233-4C6E-938C-3A4CB64EEE08}" destId="{A5B3DEA8-2F6F-4527-B22E-8CF2C96F40CE}" srcOrd="0" destOrd="0" presId="urn:microsoft.com/office/officeart/2005/8/layout/hierarchy2"/>
    <dgm:cxn modelId="{3968CC37-952E-43AC-8375-8EF1CEA58054}" type="presParOf" srcId="{B2E7EBC3-8233-4C6E-938C-3A4CB64EEE08}" destId="{4E6DF66E-8FC1-4C93-9124-E901CB1B57E2}" srcOrd="1" destOrd="0" presId="urn:microsoft.com/office/officeart/2005/8/layout/hierarchy2"/>
    <dgm:cxn modelId="{DA0C218D-43A0-4488-BBC7-15BEA2B598D1}" type="presParOf" srcId="{4E6DF66E-8FC1-4C93-9124-E901CB1B57E2}" destId="{FDB5D92C-D92F-43DE-9BFC-8B81C52CE6AE}" srcOrd="0" destOrd="0" presId="urn:microsoft.com/office/officeart/2005/8/layout/hierarchy2"/>
    <dgm:cxn modelId="{4EC0BD16-258A-498F-B40E-39E25D5697EE}" type="presParOf" srcId="{FDB5D92C-D92F-43DE-9BFC-8B81C52CE6AE}" destId="{BB1343A8-0D3D-4FB4-88FD-6068B5668CC7}" srcOrd="0" destOrd="0" presId="urn:microsoft.com/office/officeart/2005/8/layout/hierarchy2"/>
    <dgm:cxn modelId="{EB9FFFEB-7A77-4B4C-8BCB-625055F80B7E}" type="presParOf" srcId="{4E6DF66E-8FC1-4C93-9124-E901CB1B57E2}" destId="{22BB0821-F9F6-460D-A0E8-DF7B1B8A125B}" srcOrd="1" destOrd="0" presId="urn:microsoft.com/office/officeart/2005/8/layout/hierarchy2"/>
    <dgm:cxn modelId="{43886830-EDBD-4C64-850D-CBEDF948EDA6}" type="presParOf" srcId="{22BB0821-F9F6-460D-A0E8-DF7B1B8A125B}" destId="{8A460C82-B571-4AAC-BE3C-50096E1C1A69}" srcOrd="0" destOrd="0" presId="urn:microsoft.com/office/officeart/2005/8/layout/hierarchy2"/>
    <dgm:cxn modelId="{B8A32717-668D-4310-8BEF-75E95A7EED23}" type="presParOf" srcId="{22BB0821-F9F6-460D-A0E8-DF7B1B8A125B}" destId="{19EE86DD-7662-48BE-A4F0-E914F2FCBCE7}" srcOrd="1" destOrd="0" presId="urn:microsoft.com/office/officeart/2005/8/layout/hierarchy2"/>
    <dgm:cxn modelId="{F11C94C7-EB78-489B-83F5-342C181C2DF1}" type="presParOf" srcId="{19EE86DD-7662-48BE-A4F0-E914F2FCBCE7}" destId="{793F88B2-E462-4E66-AB88-2EDCFEAD6D50}" srcOrd="0" destOrd="0" presId="urn:microsoft.com/office/officeart/2005/8/layout/hierarchy2"/>
    <dgm:cxn modelId="{EE37D2AE-2058-4D15-A214-4B6D719AB6C1}" type="presParOf" srcId="{793F88B2-E462-4E66-AB88-2EDCFEAD6D50}" destId="{79FCFAA4-2351-4AFC-A7E6-2648EE308B12}" srcOrd="0" destOrd="0" presId="urn:microsoft.com/office/officeart/2005/8/layout/hierarchy2"/>
    <dgm:cxn modelId="{7F897FD9-5A05-4748-A409-EBCDC9764627}" type="presParOf" srcId="{19EE86DD-7662-48BE-A4F0-E914F2FCBCE7}" destId="{48D8232C-D193-4A23-AD1B-C02016ABB95A}" srcOrd="1" destOrd="0" presId="urn:microsoft.com/office/officeart/2005/8/layout/hierarchy2"/>
    <dgm:cxn modelId="{F34F1073-5D8C-454B-AD76-215772D7D9F1}" type="presParOf" srcId="{48D8232C-D193-4A23-AD1B-C02016ABB95A}" destId="{EACD204F-0732-4682-94E8-2543A428D5F6}" srcOrd="0" destOrd="0" presId="urn:microsoft.com/office/officeart/2005/8/layout/hierarchy2"/>
    <dgm:cxn modelId="{B40E3829-A5FD-4541-8F70-FEB20C0B2DBB}" type="presParOf" srcId="{48D8232C-D193-4A23-AD1B-C02016ABB95A}" destId="{FE1996D4-4B8A-4EB2-8C32-4F5F1D231193}" srcOrd="1" destOrd="0" presId="urn:microsoft.com/office/officeart/2005/8/layout/hierarchy2"/>
    <dgm:cxn modelId="{7E6B1274-05F9-4B17-9070-CB066C4AC6D7}" type="presParOf" srcId="{19EE86DD-7662-48BE-A4F0-E914F2FCBCE7}" destId="{27D68C85-EAFB-41EF-B9E4-69A609ECC74E}" srcOrd="2" destOrd="0" presId="urn:microsoft.com/office/officeart/2005/8/layout/hierarchy2"/>
    <dgm:cxn modelId="{D0238EB3-23A9-4019-BAD3-1E3A2B7C9EDE}" type="presParOf" srcId="{27D68C85-EAFB-41EF-B9E4-69A609ECC74E}" destId="{9592ACF6-1D37-4202-8915-9355D6B44EF9}" srcOrd="0" destOrd="0" presId="urn:microsoft.com/office/officeart/2005/8/layout/hierarchy2"/>
    <dgm:cxn modelId="{B294F176-17E2-4BC4-80FE-2B3F5456DD40}" type="presParOf" srcId="{19EE86DD-7662-48BE-A4F0-E914F2FCBCE7}" destId="{2BAB1CB7-FDD1-43F3-9C04-36D3A2A8DF50}" srcOrd="3" destOrd="0" presId="urn:microsoft.com/office/officeart/2005/8/layout/hierarchy2"/>
    <dgm:cxn modelId="{F2BB06D5-A114-4169-9DCC-0E647CB72010}" type="presParOf" srcId="{2BAB1CB7-FDD1-43F3-9C04-36D3A2A8DF50}" destId="{2CE4031E-0DC2-4867-B291-35AE6A53E83A}" srcOrd="0" destOrd="0" presId="urn:microsoft.com/office/officeart/2005/8/layout/hierarchy2"/>
    <dgm:cxn modelId="{C451EEA6-6503-49FD-A5F9-EF9ECD601BD0}" type="presParOf" srcId="{2BAB1CB7-FDD1-43F3-9C04-36D3A2A8DF50}" destId="{8CA28395-E940-4DAD-B127-B7A85BBFC29A}" srcOrd="1" destOrd="0" presId="urn:microsoft.com/office/officeart/2005/8/layout/hierarchy2"/>
    <dgm:cxn modelId="{D16007C5-7756-4CE8-BD50-0B91ABAD9C9E}" type="presParOf" srcId="{4E6DF66E-8FC1-4C93-9124-E901CB1B57E2}" destId="{C5FCB14D-3F36-4C8F-8232-3DFED52AC7BB}" srcOrd="2" destOrd="0" presId="urn:microsoft.com/office/officeart/2005/8/layout/hierarchy2"/>
    <dgm:cxn modelId="{10D0C092-0CAB-445E-9DFF-934680E4A4C0}" type="presParOf" srcId="{C5FCB14D-3F36-4C8F-8232-3DFED52AC7BB}" destId="{41A9C918-3F25-4820-B6BA-6369DE375292}" srcOrd="0" destOrd="0" presId="urn:microsoft.com/office/officeart/2005/8/layout/hierarchy2"/>
    <dgm:cxn modelId="{BCBECAFF-A149-4CCC-AE8E-812A24565AC1}" type="presParOf" srcId="{4E6DF66E-8FC1-4C93-9124-E901CB1B57E2}" destId="{C2C89807-4948-4493-AF50-9438FF06331C}" srcOrd="3" destOrd="0" presId="urn:microsoft.com/office/officeart/2005/8/layout/hierarchy2"/>
    <dgm:cxn modelId="{050C1145-EF4C-418E-854C-D3711D1BA894}" type="presParOf" srcId="{C2C89807-4948-4493-AF50-9438FF06331C}" destId="{3773AB56-0C93-472E-AA27-29CAEB62A846}" srcOrd="0" destOrd="0" presId="urn:microsoft.com/office/officeart/2005/8/layout/hierarchy2"/>
    <dgm:cxn modelId="{D3046F9C-6A39-4F23-8CDA-DF5706136208}" type="presParOf" srcId="{C2C89807-4948-4493-AF50-9438FF06331C}" destId="{75C7BF28-85EA-4765-969D-A5519131D273}" srcOrd="1" destOrd="0" presId="urn:microsoft.com/office/officeart/2005/8/layout/hierarchy2"/>
    <dgm:cxn modelId="{F6E0F443-6F61-44FB-B52F-C965ECBA7C32}" type="presParOf" srcId="{75C7BF28-85EA-4765-969D-A5519131D273}" destId="{CC66FD97-AA76-4CC6-B1D0-7F72BFE6CA08}" srcOrd="0" destOrd="0" presId="urn:microsoft.com/office/officeart/2005/8/layout/hierarchy2"/>
    <dgm:cxn modelId="{AEC38C98-BF90-4992-B403-E9DD9E47E5DD}" type="presParOf" srcId="{CC66FD97-AA76-4CC6-B1D0-7F72BFE6CA08}" destId="{9903EE82-4045-4F75-9A72-38EEF808D248}" srcOrd="0" destOrd="0" presId="urn:microsoft.com/office/officeart/2005/8/layout/hierarchy2"/>
    <dgm:cxn modelId="{E1AA0776-CC6B-494C-9BFC-582B514AF7F5}" type="presParOf" srcId="{75C7BF28-85EA-4765-969D-A5519131D273}" destId="{B00B577F-ABB3-450F-A48A-8A8846AE4438}" srcOrd="1" destOrd="0" presId="urn:microsoft.com/office/officeart/2005/8/layout/hierarchy2"/>
    <dgm:cxn modelId="{7678DCBE-C7A8-4B9F-AC9E-C2575DFBCE51}" type="presParOf" srcId="{B00B577F-ABB3-450F-A48A-8A8846AE4438}" destId="{C7D57646-9A36-4BA3-9A28-B771916C121B}" srcOrd="0" destOrd="0" presId="urn:microsoft.com/office/officeart/2005/8/layout/hierarchy2"/>
    <dgm:cxn modelId="{F691AAE5-EA87-4B46-B7DB-D1B91F52A13E}" type="presParOf" srcId="{B00B577F-ABB3-450F-A48A-8A8846AE4438}" destId="{41761A41-B323-455F-8CA8-0E542BF61ADC}" srcOrd="1" destOrd="0" presId="urn:microsoft.com/office/officeart/2005/8/layout/hierarchy2"/>
    <dgm:cxn modelId="{0A1505A5-6867-437B-A4F9-AD94B03ED223}" type="presParOf" srcId="{75C7BF28-85EA-4765-969D-A5519131D273}" destId="{016CC764-A63D-4281-9186-CE9D47E40635}" srcOrd="2" destOrd="0" presId="urn:microsoft.com/office/officeart/2005/8/layout/hierarchy2"/>
    <dgm:cxn modelId="{861E63ED-9B9E-47E3-A482-903A941AD775}" type="presParOf" srcId="{016CC764-A63D-4281-9186-CE9D47E40635}" destId="{E6FAD3F8-E822-4FAD-BE2A-2B8D3206EC0A}" srcOrd="0" destOrd="0" presId="urn:microsoft.com/office/officeart/2005/8/layout/hierarchy2"/>
    <dgm:cxn modelId="{B293C7CE-890F-4743-A013-CD773A9382C3}" type="presParOf" srcId="{75C7BF28-85EA-4765-969D-A5519131D273}" destId="{C7FBB3DB-2FBF-4092-A830-BB2F5D47B7AE}" srcOrd="3" destOrd="0" presId="urn:microsoft.com/office/officeart/2005/8/layout/hierarchy2"/>
    <dgm:cxn modelId="{102BC26F-4A7B-4E59-9B3F-63E1FD6E76B6}" type="presParOf" srcId="{C7FBB3DB-2FBF-4092-A830-BB2F5D47B7AE}" destId="{DA68634E-D1F3-473F-927A-E27A934B0523}" srcOrd="0" destOrd="0" presId="urn:microsoft.com/office/officeart/2005/8/layout/hierarchy2"/>
    <dgm:cxn modelId="{FA4B280E-26F5-4082-B069-1217BE2A79AF}" type="presParOf" srcId="{C7FBB3DB-2FBF-4092-A830-BB2F5D47B7AE}" destId="{62C02AC0-A6CF-4A09-8EAE-81FF3992EB77}" srcOrd="1" destOrd="0" presId="urn:microsoft.com/office/officeart/2005/8/layout/hierarchy2"/>
    <dgm:cxn modelId="{2548C0BE-F6B2-42B8-85F9-7131081FEDAD}" type="presParOf" srcId="{62C02AC0-A6CF-4A09-8EAE-81FF3992EB77}" destId="{98F3242A-0BA2-4603-ABDD-9516F0B96E1D}" srcOrd="0" destOrd="0" presId="urn:microsoft.com/office/officeart/2005/8/layout/hierarchy2"/>
    <dgm:cxn modelId="{7407B096-E2BE-4542-B003-3F28423D73CD}" type="presParOf" srcId="{98F3242A-0BA2-4603-ABDD-9516F0B96E1D}" destId="{CA82CAF6-1F93-4035-B7C1-F3DC33F6E65F}" srcOrd="0" destOrd="0" presId="urn:microsoft.com/office/officeart/2005/8/layout/hierarchy2"/>
    <dgm:cxn modelId="{38199842-0FD4-4C10-809A-FC48B22CBA46}" type="presParOf" srcId="{62C02AC0-A6CF-4A09-8EAE-81FF3992EB77}" destId="{72042C60-9B3A-479B-89D5-0EC1409B7A45}" srcOrd="1" destOrd="0" presId="urn:microsoft.com/office/officeart/2005/8/layout/hierarchy2"/>
    <dgm:cxn modelId="{809840FB-0939-4CF8-8E5D-B9621B5E29D4}" type="presParOf" srcId="{72042C60-9B3A-479B-89D5-0EC1409B7A45}" destId="{1BE46354-01DD-476F-B6A3-5F3B49278CDC}" srcOrd="0" destOrd="0" presId="urn:microsoft.com/office/officeart/2005/8/layout/hierarchy2"/>
    <dgm:cxn modelId="{D6378B3B-E77C-429E-9967-CBACD86318CA}" type="presParOf" srcId="{72042C60-9B3A-479B-89D5-0EC1409B7A45}" destId="{304AA9DD-5C95-4E58-94D5-0335B56BCECC}" srcOrd="1" destOrd="0" presId="urn:microsoft.com/office/officeart/2005/8/layout/hierarchy2"/>
    <dgm:cxn modelId="{619ADF7D-1E83-45A5-B95C-0671682CDC9F}" type="presParOf" srcId="{62C02AC0-A6CF-4A09-8EAE-81FF3992EB77}" destId="{6840249C-EFD2-4A4B-9D25-5921F315F1D6}" srcOrd="2" destOrd="0" presId="urn:microsoft.com/office/officeart/2005/8/layout/hierarchy2"/>
    <dgm:cxn modelId="{E08BBBC0-3D4E-4537-A1F5-F95DFFBA0EE2}" type="presParOf" srcId="{6840249C-EFD2-4A4B-9D25-5921F315F1D6}" destId="{CDCB1E0E-AB72-4C64-A6B8-D7ABED323C91}" srcOrd="0" destOrd="0" presId="urn:microsoft.com/office/officeart/2005/8/layout/hierarchy2"/>
    <dgm:cxn modelId="{28E43493-491C-464C-8815-E03792826C44}" type="presParOf" srcId="{62C02AC0-A6CF-4A09-8EAE-81FF3992EB77}" destId="{4A1960C6-EC69-46DB-90CF-976EA585F0EA}" srcOrd="3" destOrd="0" presId="urn:microsoft.com/office/officeart/2005/8/layout/hierarchy2"/>
    <dgm:cxn modelId="{6B19107E-C6F7-493B-B2FF-85503DC1FBD8}" type="presParOf" srcId="{4A1960C6-EC69-46DB-90CF-976EA585F0EA}" destId="{187A0A71-9AD6-4ECD-810E-5B6E731FE8B6}" srcOrd="0" destOrd="0" presId="urn:microsoft.com/office/officeart/2005/8/layout/hierarchy2"/>
    <dgm:cxn modelId="{FC942D1F-69AA-4EFE-9828-68F51F884F8D}" type="presParOf" srcId="{4A1960C6-EC69-46DB-90CF-976EA585F0EA}" destId="{9425DEE1-754C-45A6-93AD-4C7E4155FC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3DC483-6B2E-4D43-A3CB-88B404F8D6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B700B-08D3-4F0E-8FA6-05188152A394}">
      <dgm:prSet phldrT="[Text]"/>
      <dgm:spPr>
        <a:solidFill>
          <a:srgbClr val="990099"/>
        </a:solidFill>
      </dgm:spPr>
      <dgm:t>
        <a:bodyPr/>
        <a:lstStyle/>
        <a:p>
          <a:r>
            <a:rPr lang="en-US" dirty="0" smtClean="0"/>
            <a:t>fib(6)</a:t>
          </a:r>
          <a:endParaRPr lang="en-US" dirty="0"/>
        </a:p>
      </dgm:t>
    </dgm:pt>
    <dgm:pt modelId="{05067B9E-07A1-4E8E-BC9E-E86916271B2A}" type="parTrans" cxnId="{EFECF830-7A5E-461B-A9E5-6DD6F6AD3EA5}">
      <dgm:prSet/>
      <dgm:spPr/>
      <dgm:t>
        <a:bodyPr/>
        <a:lstStyle/>
        <a:p>
          <a:endParaRPr lang="en-US"/>
        </a:p>
      </dgm:t>
    </dgm:pt>
    <dgm:pt modelId="{2A667B7E-FBDE-40DF-8E15-FA8FD47884D1}" type="sibTrans" cxnId="{EFECF830-7A5E-461B-A9E5-6DD6F6AD3EA5}">
      <dgm:prSet/>
      <dgm:spPr/>
      <dgm:t>
        <a:bodyPr/>
        <a:lstStyle/>
        <a:p>
          <a:endParaRPr lang="en-US"/>
        </a:p>
      </dgm:t>
    </dgm:pt>
    <dgm:pt modelId="{26B82F6F-32E9-42F2-9704-899DF8E48E3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fib(5)</a:t>
          </a:r>
          <a:endParaRPr lang="en-US" dirty="0"/>
        </a:p>
      </dgm:t>
    </dgm:pt>
    <dgm:pt modelId="{12C275C4-FA72-4D16-9EF2-2ED5B718DA83}" type="parTrans" cxnId="{AF7FF766-7480-4413-80E4-9BB0BFA0E051}">
      <dgm:prSet/>
      <dgm:spPr/>
      <dgm:t>
        <a:bodyPr/>
        <a:lstStyle/>
        <a:p>
          <a:endParaRPr lang="en-US"/>
        </a:p>
      </dgm:t>
    </dgm:pt>
    <dgm:pt modelId="{52824597-6AFB-4F97-88F7-31A167EFD134}" type="sibTrans" cxnId="{AF7FF766-7480-4413-80E4-9BB0BFA0E051}">
      <dgm:prSet/>
      <dgm:spPr/>
      <dgm:t>
        <a:bodyPr/>
        <a:lstStyle/>
        <a:p>
          <a:endParaRPr lang="en-US"/>
        </a:p>
      </dgm:t>
    </dgm:pt>
    <dgm:pt modelId="{CA477BF0-3D21-4CA7-881C-3872752F2C46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fib(4)</a:t>
          </a:r>
          <a:endParaRPr lang="en-US" dirty="0"/>
        </a:p>
      </dgm:t>
    </dgm:pt>
    <dgm:pt modelId="{EC14112B-FE60-48A6-9EAE-2CAEAF8B15BD}" type="parTrans" cxnId="{598ABD35-EAD7-448C-94F9-42B75AEE8B88}">
      <dgm:prSet/>
      <dgm:spPr/>
      <dgm:t>
        <a:bodyPr/>
        <a:lstStyle/>
        <a:p>
          <a:endParaRPr lang="en-US"/>
        </a:p>
      </dgm:t>
    </dgm:pt>
    <dgm:pt modelId="{000B0F56-EFD4-4474-8DC4-0F4BFDD84CB1}" type="sibTrans" cxnId="{598ABD35-EAD7-448C-94F9-42B75AEE8B88}">
      <dgm:prSet/>
      <dgm:spPr/>
      <dgm:t>
        <a:bodyPr/>
        <a:lstStyle/>
        <a:p>
          <a:endParaRPr lang="en-US"/>
        </a:p>
      </dgm:t>
    </dgm:pt>
    <dgm:pt modelId="{EDA303E6-D15E-42F7-8E3E-68046823820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C5B40B3-FF6C-413A-AB4F-9EE3F98B7EDB}" type="parTrans" cxnId="{8B15B58B-0B21-4FA8-9B2F-82CB4B2FEF96}">
      <dgm:prSet/>
      <dgm:spPr/>
      <dgm:t>
        <a:bodyPr/>
        <a:lstStyle/>
        <a:p>
          <a:endParaRPr lang="en-US"/>
        </a:p>
      </dgm:t>
    </dgm:pt>
    <dgm:pt modelId="{C1952745-072D-40EB-B798-948CD708032E}" type="sibTrans" cxnId="{8B15B58B-0B21-4FA8-9B2F-82CB4B2FEF96}">
      <dgm:prSet/>
      <dgm:spPr/>
      <dgm:t>
        <a:bodyPr/>
        <a:lstStyle/>
        <a:p>
          <a:endParaRPr lang="en-US"/>
        </a:p>
      </dgm:t>
    </dgm:pt>
    <dgm:pt modelId="{FB2A4781-E242-4240-B3E4-CA5AD3AE908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fib(4)</a:t>
          </a:r>
          <a:endParaRPr lang="en-US" dirty="0"/>
        </a:p>
      </dgm:t>
    </dgm:pt>
    <dgm:pt modelId="{DA45C02D-6711-4324-BE3E-663FD82B7CA7}" type="parTrans" cxnId="{CAF69095-8F01-4B5E-A2A0-18C6ADAA93AC}">
      <dgm:prSet/>
      <dgm:spPr/>
      <dgm:t>
        <a:bodyPr/>
        <a:lstStyle/>
        <a:p>
          <a:endParaRPr lang="en-US"/>
        </a:p>
      </dgm:t>
    </dgm:pt>
    <dgm:pt modelId="{280E922A-8DC1-4BF9-B63F-97728EE2BACB}" type="sibTrans" cxnId="{CAF69095-8F01-4B5E-A2A0-18C6ADAA93AC}">
      <dgm:prSet/>
      <dgm:spPr/>
      <dgm:t>
        <a:bodyPr/>
        <a:lstStyle/>
        <a:p>
          <a:endParaRPr lang="en-US"/>
        </a:p>
      </dgm:t>
    </dgm:pt>
    <dgm:pt modelId="{B36A34A2-999C-4AB8-9DE5-B69498C6AA75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B4E3AA29-0A4D-41B8-8FBB-63950B0C2FD9}" type="parTrans" cxnId="{D0161E55-77BF-4088-A3A6-DABF60F3BE49}">
      <dgm:prSet/>
      <dgm:spPr/>
      <dgm:t>
        <a:bodyPr/>
        <a:lstStyle/>
        <a:p>
          <a:endParaRPr lang="en-US"/>
        </a:p>
      </dgm:t>
    </dgm:pt>
    <dgm:pt modelId="{D8082A58-FB50-478E-9C32-A7ED2ECF7E77}" type="sibTrans" cxnId="{D0161E55-77BF-4088-A3A6-DABF60F3BE49}">
      <dgm:prSet/>
      <dgm:spPr/>
      <dgm:t>
        <a:bodyPr/>
        <a:lstStyle/>
        <a:p>
          <a:endParaRPr lang="en-US"/>
        </a:p>
      </dgm:t>
    </dgm:pt>
    <dgm:pt modelId="{10F72C83-650D-4C86-929E-9A8003955B8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22877D58-B7E6-438B-8334-3A5CEF4605A2}" type="parTrans" cxnId="{77092DDF-22DE-41FC-9A1C-96EB0C609647}">
      <dgm:prSet/>
      <dgm:spPr/>
      <dgm:t>
        <a:bodyPr/>
        <a:lstStyle/>
        <a:p>
          <a:endParaRPr lang="en-US"/>
        </a:p>
      </dgm:t>
    </dgm:pt>
    <dgm:pt modelId="{A7F47642-216D-4781-BDA3-460E6B688FD1}" type="sibTrans" cxnId="{77092DDF-22DE-41FC-9A1C-96EB0C609647}">
      <dgm:prSet/>
      <dgm:spPr/>
      <dgm:t>
        <a:bodyPr/>
        <a:lstStyle/>
        <a:p>
          <a:endParaRPr lang="en-US"/>
        </a:p>
      </dgm:t>
    </dgm:pt>
    <dgm:pt modelId="{12E09337-EECD-4649-8F4C-5FFFF908A2F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33FC866-BFC4-47FD-81FC-6CD195D9EC31}" type="parTrans" cxnId="{EC3BA4D9-4126-4D3B-955A-4770A9050317}">
      <dgm:prSet/>
      <dgm:spPr/>
      <dgm:t>
        <a:bodyPr/>
        <a:lstStyle/>
        <a:p>
          <a:endParaRPr lang="en-US"/>
        </a:p>
      </dgm:t>
    </dgm:pt>
    <dgm:pt modelId="{66A6CB38-44F2-44A5-BDC9-0F8075E9EF59}" type="sibTrans" cxnId="{EC3BA4D9-4126-4D3B-955A-4770A9050317}">
      <dgm:prSet/>
      <dgm:spPr/>
      <dgm:t>
        <a:bodyPr/>
        <a:lstStyle/>
        <a:p>
          <a:endParaRPr lang="en-US"/>
        </a:p>
      </dgm:t>
    </dgm:pt>
    <dgm:pt modelId="{FA899ECF-9AC9-4985-8186-7C72D9B7B19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39C8AA02-D2FF-4D2C-B098-3CA09E4A24DA}" type="parTrans" cxnId="{0D6EACFD-CD50-42F6-882B-3F29CB8B92E0}">
      <dgm:prSet/>
      <dgm:spPr/>
      <dgm:t>
        <a:bodyPr/>
        <a:lstStyle/>
        <a:p>
          <a:endParaRPr lang="en-US"/>
        </a:p>
      </dgm:t>
    </dgm:pt>
    <dgm:pt modelId="{289035B0-626E-44A0-9D8E-7F802AE82161}" type="sibTrans" cxnId="{0D6EACFD-CD50-42F6-882B-3F29CB8B92E0}">
      <dgm:prSet/>
      <dgm:spPr/>
      <dgm:t>
        <a:bodyPr/>
        <a:lstStyle/>
        <a:p>
          <a:endParaRPr lang="en-US"/>
        </a:p>
      </dgm:t>
    </dgm:pt>
    <dgm:pt modelId="{FE27B357-3BD6-4B11-9C1B-9535786DC1F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65A9A37A-B870-4E0D-8A42-F13ACAE38CB3}" type="parTrans" cxnId="{945088E7-C45F-4070-A05C-2799149D4B19}">
      <dgm:prSet/>
      <dgm:spPr/>
      <dgm:t>
        <a:bodyPr/>
        <a:lstStyle/>
        <a:p>
          <a:endParaRPr lang="en-US"/>
        </a:p>
      </dgm:t>
    </dgm:pt>
    <dgm:pt modelId="{C5425F11-76CD-4A7D-855F-78C2F0F8AF1A}" type="sibTrans" cxnId="{945088E7-C45F-4070-A05C-2799149D4B19}">
      <dgm:prSet/>
      <dgm:spPr/>
      <dgm:t>
        <a:bodyPr/>
        <a:lstStyle/>
        <a:p>
          <a:endParaRPr lang="en-US"/>
        </a:p>
      </dgm:t>
    </dgm:pt>
    <dgm:pt modelId="{9B156899-B2BB-4EC8-8287-604FCEB61876}">
      <dgm:prSet phldrT="[Text]"/>
      <dgm:spPr/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2D5A8D93-4A00-419F-9B32-975279C05180}" type="parTrans" cxnId="{E8B72520-C090-4512-A1B6-1CDA6CD2D8DF}">
      <dgm:prSet/>
      <dgm:spPr/>
      <dgm:t>
        <a:bodyPr/>
        <a:lstStyle/>
        <a:p>
          <a:endParaRPr lang="en-US"/>
        </a:p>
      </dgm:t>
    </dgm:pt>
    <dgm:pt modelId="{E4CB8A7B-2EAF-41EC-BF0F-F00AAB339F6C}" type="sibTrans" cxnId="{E8B72520-C090-4512-A1B6-1CDA6CD2D8DF}">
      <dgm:prSet/>
      <dgm:spPr/>
      <dgm:t>
        <a:bodyPr/>
        <a:lstStyle/>
        <a:p>
          <a:endParaRPr lang="en-US"/>
        </a:p>
      </dgm:t>
    </dgm:pt>
    <dgm:pt modelId="{0CFCBEEC-C86D-49DD-BA80-938925CE479A}">
      <dgm:prSet phldrT="[Text]"/>
      <dgm:spPr/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4BB34CA8-8BBF-4D6D-A740-112521356ED3}" type="parTrans" cxnId="{635C0D63-3070-4C05-886A-46BA13074A4E}">
      <dgm:prSet/>
      <dgm:spPr/>
      <dgm:t>
        <a:bodyPr/>
        <a:lstStyle/>
        <a:p>
          <a:endParaRPr lang="en-US"/>
        </a:p>
      </dgm:t>
    </dgm:pt>
    <dgm:pt modelId="{3AD9BF7F-60EB-4C81-BEB6-7BB52A1D38B6}" type="sibTrans" cxnId="{635C0D63-3070-4C05-886A-46BA13074A4E}">
      <dgm:prSet/>
      <dgm:spPr/>
      <dgm:t>
        <a:bodyPr/>
        <a:lstStyle/>
        <a:p>
          <a:endParaRPr lang="en-US"/>
        </a:p>
      </dgm:t>
    </dgm:pt>
    <dgm:pt modelId="{666DD816-68AE-4FCE-80A8-B26FFACE09CF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0BCB4E68-9FC9-4BF5-85FF-90A0197D67D0}" type="parTrans" cxnId="{C5C83621-B4E7-408A-9717-A19D1AF5FD5D}">
      <dgm:prSet/>
      <dgm:spPr/>
      <dgm:t>
        <a:bodyPr/>
        <a:lstStyle/>
        <a:p>
          <a:endParaRPr lang="en-US"/>
        </a:p>
      </dgm:t>
    </dgm:pt>
    <dgm:pt modelId="{CCEA2C82-C8DC-44A7-A2FC-C5E344BD827B}" type="sibTrans" cxnId="{C5C83621-B4E7-408A-9717-A19D1AF5FD5D}">
      <dgm:prSet/>
      <dgm:spPr/>
      <dgm:t>
        <a:bodyPr/>
        <a:lstStyle/>
        <a:p>
          <a:endParaRPr lang="en-US"/>
        </a:p>
      </dgm:t>
    </dgm:pt>
    <dgm:pt modelId="{BE9C1B52-13D9-47E5-8534-81592B3C79FE}">
      <dgm:prSet phldrT="[Text]"/>
      <dgm:spPr/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5B892AEF-040E-4EA6-9197-8E21D2002F2D}" type="parTrans" cxnId="{DAF583DB-D69E-4104-AD0E-1B8C8E43734B}">
      <dgm:prSet/>
      <dgm:spPr/>
      <dgm:t>
        <a:bodyPr/>
        <a:lstStyle/>
        <a:p>
          <a:endParaRPr lang="en-US"/>
        </a:p>
      </dgm:t>
    </dgm:pt>
    <dgm:pt modelId="{6BDEC5B3-0280-4CE1-A09B-086E85AC0FF1}" type="sibTrans" cxnId="{DAF583DB-D69E-4104-AD0E-1B8C8E43734B}">
      <dgm:prSet/>
      <dgm:spPr/>
      <dgm:t>
        <a:bodyPr/>
        <a:lstStyle/>
        <a:p>
          <a:endParaRPr lang="en-US"/>
        </a:p>
      </dgm:t>
    </dgm:pt>
    <dgm:pt modelId="{5E2C1B03-B722-4C98-862F-847AD1927CDE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00E45D62-2A0F-4B2F-AC26-D9A2B34A803E}" type="parTrans" cxnId="{2CBF0DE3-B7C7-4EE7-9094-0FFFBC564CEF}">
      <dgm:prSet/>
      <dgm:spPr/>
      <dgm:t>
        <a:bodyPr/>
        <a:lstStyle/>
        <a:p>
          <a:endParaRPr lang="en-US"/>
        </a:p>
      </dgm:t>
    </dgm:pt>
    <dgm:pt modelId="{4E88768D-F9AE-4826-B2DF-2C99C09C3F8E}" type="sibTrans" cxnId="{2CBF0DE3-B7C7-4EE7-9094-0FFFBC564CEF}">
      <dgm:prSet/>
      <dgm:spPr/>
      <dgm:t>
        <a:bodyPr/>
        <a:lstStyle/>
        <a:p>
          <a:endParaRPr lang="en-US"/>
        </a:p>
      </dgm:t>
    </dgm:pt>
    <dgm:pt modelId="{12F99DFE-9B0A-4EB9-8A83-79B21468C88B}">
      <dgm:prSet phldrT="[Text]"/>
      <dgm:spPr/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D9B51D96-026D-4867-8C37-29BCCC3FE603}" type="parTrans" cxnId="{78A47E31-DEFD-48D0-9C75-53E0D8EB4070}">
      <dgm:prSet/>
      <dgm:spPr/>
      <dgm:t>
        <a:bodyPr/>
        <a:lstStyle/>
        <a:p>
          <a:endParaRPr lang="en-US"/>
        </a:p>
      </dgm:t>
    </dgm:pt>
    <dgm:pt modelId="{D24E2C64-867B-4E7A-B989-CC2807F0EE06}" type="sibTrans" cxnId="{78A47E31-DEFD-48D0-9C75-53E0D8EB4070}">
      <dgm:prSet/>
      <dgm:spPr/>
      <dgm:t>
        <a:bodyPr/>
        <a:lstStyle/>
        <a:p>
          <a:endParaRPr lang="en-US"/>
        </a:p>
      </dgm:t>
    </dgm:pt>
    <dgm:pt modelId="{432A1294-3AF8-43CB-9A0C-AB966946C9D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398F3977-4469-4DEE-B6A2-9C5448EBCF7B}" type="parTrans" cxnId="{E382C7A0-E142-4654-BFA3-B25F46D28243}">
      <dgm:prSet/>
      <dgm:spPr/>
      <dgm:t>
        <a:bodyPr/>
        <a:lstStyle/>
        <a:p>
          <a:endParaRPr lang="en-US"/>
        </a:p>
      </dgm:t>
    </dgm:pt>
    <dgm:pt modelId="{843C7BC1-3604-4FC0-863F-D582652A221E}" type="sibTrans" cxnId="{E382C7A0-E142-4654-BFA3-B25F46D28243}">
      <dgm:prSet/>
      <dgm:spPr/>
      <dgm:t>
        <a:bodyPr/>
        <a:lstStyle/>
        <a:p>
          <a:endParaRPr lang="en-US"/>
        </a:p>
      </dgm:t>
    </dgm:pt>
    <dgm:pt modelId="{D723BC8F-13EE-42EF-854A-D7380502F7D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DA24A882-EB21-4FEE-BBB9-7B44352BA3D8}" type="parTrans" cxnId="{39FBE62B-A85B-4A1A-97D3-D91847FB1C6E}">
      <dgm:prSet/>
      <dgm:spPr/>
      <dgm:t>
        <a:bodyPr/>
        <a:lstStyle/>
        <a:p>
          <a:endParaRPr lang="en-US"/>
        </a:p>
      </dgm:t>
    </dgm:pt>
    <dgm:pt modelId="{79A81194-7E90-44BE-9BB7-777DDDCB637F}" type="sibTrans" cxnId="{39FBE62B-A85B-4A1A-97D3-D91847FB1C6E}">
      <dgm:prSet/>
      <dgm:spPr/>
      <dgm:t>
        <a:bodyPr/>
        <a:lstStyle/>
        <a:p>
          <a:endParaRPr lang="en-US"/>
        </a:p>
      </dgm:t>
    </dgm:pt>
    <dgm:pt modelId="{1DE6D791-0230-4A4F-9345-D88D8DA9674C}">
      <dgm:prSet phldrT="[Text]"/>
      <dgm:spPr/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0E5668F3-4154-4BCE-B011-35957D4BF8F9}" type="parTrans" cxnId="{A2368E6F-CFFB-49A2-9026-9F9047BEFC0C}">
      <dgm:prSet/>
      <dgm:spPr/>
      <dgm:t>
        <a:bodyPr/>
        <a:lstStyle/>
        <a:p>
          <a:endParaRPr lang="en-US"/>
        </a:p>
      </dgm:t>
    </dgm:pt>
    <dgm:pt modelId="{D3B1A92C-9295-4741-982F-60D19BF3D9BB}" type="sibTrans" cxnId="{A2368E6F-CFFB-49A2-9026-9F9047BEFC0C}">
      <dgm:prSet/>
      <dgm:spPr/>
      <dgm:t>
        <a:bodyPr/>
        <a:lstStyle/>
        <a:p>
          <a:endParaRPr lang="en-US"/>
        </a:p>
      </dgm:t>
    </dgm:pt>
    <dgm:pt modelId="{E24E23B8-4E56-411D-B725-4B88499B1214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B2704EAE-1917-45F4-B7CE-FD16AC027545}" type="parTrans" cxnId="{1EB11B06-F332-4ED4-937D-51AE886BFD56}">
      <dgm:prSet/>
      <dgm:spPr/>
      <dgm:t>
        <a:bodyPr/>
        <a:lstStyle/>
        <a:p>
          <a:endParaRPr lang="en-US"/>
        </a:p>
      </dgm:t>
    </dgm:pt>
    <dgm:pt modelId="{7CA3F7EA-4ADD-4895-AB51-54D3D7802779}" type="sibTrans" cxnId="{1EB11B06-F332-4ED4-937D-51AE886BFD56}">
      <dgm:prSet/>
      <dgm:spPr/>
      <dgm:t>
        <a:bodyPr/>
        <a:lstStyle/>
        <a:p>
          <a:endParaRPr lang="en-US"/>
        </a:p>
      </dgm:t>
    </dgm:pt>
    <dgm:pt modelId="{7F41B97C-F15B-466E-92D5-1E1E1802E353}">
      <dgm:prSet phldrT="[Text]"/>
      <dgm:spPr/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3605DAFD-5AC9-434B-8203-58724A25914E}" type="parTrans" cxnId="{EFD2BB71-31C3-4799-B04C-4564E3AD7C82}">
      <dgm:prSet/>
      <dgm:spPr/>
      <dgm:t>
        <a:bodyPr/>
        <a:lstStyle/>
        <a:p>
          <a:endParaRPr lang="en-US"/>
        </a:p>
      </dgm:t>
    </dgm:pt>
    <dgm:pt modelId="{02525258-38CB-4F6F-BC39-0C7B5DBDE5AB}" type="sibTrans" cxnId="{EFD2BB71-31C3-4799-B04C-4564E3AD7C82}">
      <dgm:prSet/>
      <dgm:spPr/>
      <dgm:t>
        <a:bodyPr/>
        <a:lstStyle/>
        <a:p>
          <a:endParaRPr lang="en-US"/>
        </a:p>
      </dgm:t>
    </dgm:pt>
    <dgm:pt modelId="{F6087630-340E-43CC-961B-AECD2C74E43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D67688B9-4DDB-4E00-A2F0-EF8CCD67DA6A}" type="parTrans" cxnId="{34D702C1-41DE-4754-97CA-AC10A4FFD472}">
      <dgm:prSet/>
      <dgm:spPr/>
      <dgm:t>
        <a:bodyPr/>
        <a:lstStyle/>
        <a:p>
          <a:endParaRPr lang="en-US"/>
        </a:p>
      </dgm:t>
    </dgm:pt>
    <dgm:pt modelId="{568BFA23-4B1B-44A7-B773-E0D3AC4420AF}" type="sibTrans" cxnId="{34D702C1-41DE-4754-97CA-AC10A4FFD472}">
      <dgm:prSet/>
      <dgm:spPr/>
      <dgm:t>
        <a:bodyPr/>
        <a:lstStyle/>
        <a:p>
          <a:endParaRPr lang="en-US"/>
        </a:p>
      </dgm:t>
    </dgm:pt>
    <dgm:pt modelId="{07DF7D3E-F323-48DC-9742-7ABE8EEA5F11}">
      <dgm:prSet phldrT="[Text]"/>
      <dgm:spPr/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3F7EF12E-5C50-47D7-9452-45C5D06E24EF}" type="parTrans" cxnId="{A270E40C-2238-4F06-A78A-91047B236996}">
      <dgm:prSet/>
      <dgm:spPr/>
      <dgm:t>
        <a:bodyPr/>
        <a:lstStyle/>
        <a:p>
          <a:endParaRPr lang="en-US"/>
        </a:p>
      </dgm:t>
    </dgm:pt>
    <dgm:pt modelId="{5151B161-A9C8-4540-86EB-44AC46EB85F1}" type="sibTrans" cxnId="{A270E40C-2238-4F06-A78A-91047B236996}">
      <dgm:prSet/>
      <dgm:spPr/>
      <dgm:t>
        <a:bodyPr/>
        <a:lstStyle/>
        <a:p>
          <a:endParaRPr lang="en-US"/>
        </a:p>
      </dgm:t>
    </dgm:pt>
    <dgm:pt modelId="{289DC1F3-AF16-4DCF-8CA2-C51F95E47090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0C2AD7B5-A10C-49CE-83DC-EDB7B008846C}" type="parTrans" cxnId="{0079EBF3-2C3E-4B88-A232-A2488C6199E0}">
      <dgm:prSet/>
      <dgm:spPr/>
      <dgm:t>
        <a:bodyPr/>
        <a:lstStyle/>
        <a:p>
          <a:endParaRPr lang="en-US"/>
        </a:p>
      </dgm:t>
    </dgm:pt>
    <dgm:pt modelId="{1D97CC80-E45D-4626-A383-A3B065FF2E57}" type="sibTrans" cxnId="{0079EBF3-2C3E-4B88-A232-A2488C6199E0}">
      <dgm:prSet/>
      <dgm:spPr/>
      <dgm:t>
        <a:bodyPr/>
        <a:lstStyle/>
        <a:p>
          <a:endParaRPr lang="en-US"/>
        </a:p>
      </dgm:t>
    </dgm:pt>
    <dgm:pt modelId="{90897F6F-34F3-4AEF-85FD-C399FDE1621C}">
      <dgm:prSet phldrT="[Text]"/>
      <dgm:spPr/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A34BD413-84FE-4E3F-9B22-301864BE8DD1}" type="parTrans" cxnId="{8BA33092-E37F-47C0-B92C-C60F37B6258B}">
      <dgm:prSet/>
      <dgm:spPr/>
      <dgm:t>
        <a:bodyPr/>
        <a:lstStyle/>
        <a:p>
          <a:endParaRPr lang="en-US"/>
        </a:p>
      </dgm:t>
    </dgm:pt>
    <dgm:pt modelId="{00FD9F19-552E-4AC7-BD11-AF6B4E66672A}" type="sibTrans" cxnId="{8BA33092-E37F-47C0-B92C-C60F37B6258B}">
      <dgm:prSet/>
      <dgm:spPr/>
      <dgm:t>
        <a:bodyPr/>
        <a:lstStyle/>
        <a:p>
          <a:endParaRPr lang="en-US"/>
        </a:p>
      </dgm:t>
    </dgm:pt>
    <dgm:pt modelId="{A5D37594-C99A-4B9B-8606-FC847BEDA754}" type="pres">
      <dgm:prSet presAssocID="{763DC483-6B2E-4D43-A3CB-88B404F8D6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AE2CC-F74A-415B-B041-72A26302911A}" type="pres">
      <dgm:prSet presAssocID="{5E2B700B-08D3-4F0E-8FA6-05188152A394}" presName="root1" presStyleCnt="0"/>
      <dgm:spPr/>
    </dgm:pt>
    <dgm:pt modelId="{2115AB96-3FFD-4A6B-9CDE-374E434A192E}" type="pres">
      <dgm:prSet presAssocID="{5E2B700B-08D3-4F0E-8FA6-05188152A3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7D8EC-C5B0-4041-9EE9-1BDF9633FBFB}" type="pres">
      <dgm:prSet presAssocID="{5E2B700B-08D3-4F0E-8FA6-05188152A394}" presName="level2hierChild" presStyleCnt="0"/>
      <dgm:spPr/>
    </dgm:pt>
    <dgm:pt modelId="{9D9E6EA7-711D-454D-8090-AE30CF6E6C73}" type="pres">
      <dgm:prSet presAssocID="{12C275C4-FA72-4D16-9EF2-2ED5B718DA8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A0B360F-E6DC-4C69-BBBB-A77FD89AEFE9}" type="pres">
      <dgm:prSet presAssocID="{12C275C4-FA72-4D16-9EF2-2ED5B718DA8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616CC00-7E6E-42BD-ADE2-C2EFF59C7E62}" type="pres">
      <dgm:prSet presAssocID="{26B82F6F-32E9-42F2-9704-899DF8E48E35}" presName="root2" presStyleCnt="0"/>
      <dgm:spPr/>
    </dgm:pt>
    <dgm:pt modelId="{261B42B2-C04D-42F9-8DCC-90907D1BF3C6}" type="pres">
      <dgm:prSet presAssocID="{26B82F6F-32E9-42F2-9704-899DF8E48E3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A9666-8B31-4BCF-A467-B35A28C57AAB}" type="pres">
      <dgm:prSet presAssocID="{26B82F6F-32E9-42F2-9704-899DF8E48E35}" presName="level3hierChild" presStyleCnt="0"/>
      <dgm:spPr/>
    </dgm:pt>
    <dgm:pt modelId="{20EAB113-2FDA-4080-8626-1BB6AC009CB4}" type="pres">
      <dgm:prSet presAssocID="{EC14112B-FE60-48A6-9EAE-2CAEAF8B15BD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D80049B0-2A94-451F-B850-14B0D81AB8D5}" type="pres">
      <dgm:prSet presAssocID="{EC14112B-FE60-48A6-9EAE-2CAEAF8B15BD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8693989-6A64-4096-8B01-78CFCCB39147}" type="pres">
      <dgm:prSet presAssocID="{CA477BF0-3D21-4CA7-881C-3872752F2C46}" presName="root2" presStyleCnt="0"/>
      <dgm:spPr/>
    </dgm:pt>
    <dgm:pt modelId="{F168CA83-BAED-4353-828B-122FBC5C36CA}" type="pres">
      <dgm:prSet presAssocID="{CA477BF0-3D21-4CA7-881C-3872752F2C46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4DF51-E4B9-4120-88D4-5A81848DCF37}" type="pres">
      <dgm:prSet presAssocID="{CA477BF0-3D21-4CA7-881C-3872752F2C46}" presName="level3hierChild" presStyleCnt="0"/>
      <dgm:spPr/>
    </dgm:pt>
    <dgm:pt modelId="{2C1CCA1A-2CBD-4E7D-81A9-DA592784A766}" type="pres">
      <dgm:prSet presAssocID="{433FC866-BFC4-47FD-81FC-6CD195D9EC31}" presName="conn2-1" presStyleLbl="parChTrans1D4" presStyleIdx="0" presStyleCnt="18"/>
      <dgm:spPr/>
      <dgm:t>
        <a:bodyPr/>
        <a:lstStyle/>
        <a:p>
          <a:endParaRPr lang="en-US"/>
        </a:p>
      </dgm:t>
    </dgm:pt>
    <dgm:pt modelId="{0A2B8F2B-7A2F-4F21-8B99-F3DC84AB2A36}" type="pres">
      <dgm:prSet presAssocID="{433FC866-BFC4-47FD-81FC-6CD195D9EC31}" presName="connTx" presStyleLbl="parChTrans1D4" presStyleIdx="0" presStyleCnt="18"/>
      <dgm:spPr/>
      <dgm:t>
        <a:bodyPr/>
        <a:lstStyle/>
        <a:p>
          <a:endParaRPr lang="en-US"/>
        </a:p>
      </dgm:t>
    </dgm:pt>
    <dgm:pt modelId="{2AE5C548-13F2-4578-8FCF-890675747100}" type="pres">
      <dgm:prSet presAssocID="{12E09337-EECD-4649-8F4C-5FFFF908A2F1}" presName="root2" presStyleCnt="0"/>
      <dgm:spPr/>
    </dgm:pt>
    <dgm:pt modelId="{2444CE69-225F-4ECC-BFA7-84468081333F}" type="pres">
      <dgm:prSet presAssocID="{12E09337-EECD-4649-8F4C-5FFFF908A2F1}" presName="LevelTwoTextNode" presStyleLbl="node4" presStyleIdx="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050C8-39E9-420A-9FDA-79237E425430}" type="pres">
      <dgm:prSet presAssocID="{12E09337-EECD-4649-8F4C-5FFFF908A2F1}" presName="level3hierChild" presStyleCnt="0"/>
      <dgm:spPr/>
    </dgm:pt>
    <dgm:pt modelId="{68D028BC-AF4E-49D6-B218-62C5380E71DB}" type="pres">
      <dgm:prSet presAssocID="{65A9A37A-B870-4E0D-8A42-F13ACAE38CB3}" presName="conn2-1" presStyleLbl="parChTrans1D4" presStyleIdx="1" presStyleCnt="18"/>
      <dgm:spPr/>
      <dgm:t>
        <a:bodyPr/>
        <a:lstStyle/>
        <a:p>
          <a:endParaRPr lang="en-US"/>
        </a:p>
      </dgm:t>
    </dgm:pt>
    <dgm:pt modelId="{04CC5EC3-6C93-40C6-AD1A-9884117FBC5F}" type="pres">
      <dgm:prSet presAssocID="{65A9A37A-B870-4E0D-8A42-F13ACAE38CB3}" presName="connTx" presStyleLbl="parChTrans1D4" presStyleIdx="1" presStyleCnt="18"/>
      <dgm:spPr/>
      <dgm:t>
        <a:bodyPr/>
        <a:lstStyle/>
        <a:p>
          <a:endParaRPr lang="en-US"/>
        </a:p>
      </dgm:t>
    </dgm:pt>
    <dgm:pt modelId="{C9F31F8C-7D9B-4BE4-A33B-D9D7D36E2EB4}" type="pres">
      <dgm:prSet presAssocID="{FE27B357-3BD6-4B11-9C1B-9535786DC1F8}" presName="root2" presStyleCnt="0"/>
      <dgm:spPr/>
    </dgm:pt>
    <dgm:pt modelId="{31DEB985-32F6-4354-9769-0257FC233F7D}" type="pres">
      <dgm:prSet presAssocID="{FE27B357-3BD6-4B11-9C1B-9535786DC1F8}" presName="LevelTwoTextNode" presStyleLbl="node4" presStyleIdx="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C6998E-BB94-4FE7-AAB6-3203E85EDF4C}" type="pres">
      <dgm:prSet presAssocID="{FE27B357-3BD6-4B11-9C1B-9535786DC1F8}" presName="level3hierChild" presStyleCnt="0"/>
      <dgm:spPr/>
    </dgm:pt>
    <dgm:pt modelId="{6C4FDFC6-4BD1-40FA-8D55-4B2A2638BC64}" type="pres">
      <dgm:prSet presAssocID="{4BB34CA8-8BBF-4D6D-A740-112521356ED3}" presName="conn2-1" presStyleLbl="parChTrans1D4" presStyleIdx="2" presStyleCnt="18"/>
      <dgm:spPr/>
      <dgm:t>
        <a:bodyPr/>
        <a:lstStyle/>
        <a:p>
          <a:endParaRPr lang="en-US"/>
        </a:p>
      </dgm:t>
    </dgm:pt>
    <dgm:pt modelId="{36C3B8D8-832A-40CE-9E06-B8E75DFC6977}" type="pres">
      <dgm:prSet presAssocID="{4BB34CA8-8BBF-4D6D-A740-112521356ED3}" presName="connTx" presStyleLbl="parChTrans1D4" presStyleIdx="2" presStyleCnt="18"/>
      <dgm:spPr/>
      <dgm:t>
        <a:bodyPr/>
        <a:lstStyle/>
        <a:p>
          <a:endParaRPr lang="en-US"/>
        </a:p>
      </dgm:t>
    </dgm:pt>
    <dgm:pt modelId="{0ACAC550-BAD9-4426-9F48-5DD1DFB1241A}" type="pres">
      <dgm:prSet presAssocID="{0CFCBEEC-C86D-49DD-BA80-938925CE479A}" presName="root2" presStyleCnt="0"/>
      <dgm:spPr/>
    </dgm:pt>
    <dgm:pt modelId="{3C2ADD41-BE7E-4CBF-A4F6-356552787949}" type="pres">
      <dgm:prSet presAssocID="{0CFCBEEC-C86D-49DD-BA80-938925CE479A}" presName="LevelTwoTextNode" presStyleLbl="node4" presStyleIdx="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69A62F-8C85-483B-9F60-2EA811B0896F}" type="pres">
      <dgm:prSet presAssocID="{0CFCBEEC-C86D-49DD-BA80-938925CE479A}" presName="level3hierChild" presStyleCnt="0"/>
      <dgm:spPr/>
    </dgm:pt>
    <dgm:pt modelId="{0ED57830-FE50-497D-A58C-301956E0B5D4}" type="pres">
      <dgm:prSet presAssocID="{0BCB4E68-9FC9-4BF5-85FF-90A0197D67D0}" presName="conn2-1" presStyleLbl="parChTrans1D4" presStyleIdx="3" presStyleCnt="18"/>
      <dgm:spPr/>
      <dgm:t>
        <a:bodyPr/>
        <a:lstStyle/>
        <a:p>
          <a:endParaRPr lang="en-US"/>
        </a:p>
      </dgm:t>
    </dgm:pt>
    <dgm:pt modelId="{49835CD0-73E8-498D-98D5-51059100862D}" type="pres">
      <dgm:prSet presAssocID="{0BCB4E68-9FC9-4BF5-85FF-90A0197D67D0}" presName="connTx" presStyleLbl="parChTrans1D4" presStyleIdx="3" presStyleCnt="18"/>
      <dgm:spPr/>
      <dgm:t>
        <a:bodyPr/>
        <a:lstStyle/>
        <a:p>
          <a:endParaRPr lang="en-US"/>
        </a:p>
      </dgm:t>
    </dgm:pt>
    <dgm:pt modelId="{BB4197F4-0A8B-4566-B167-E334FE3A75C4}" type="pres">
      <dgm:prSet presAssocID="{666DD816-68AE-4FCE-80A8-B26FFACE09CF}" presName="root2" presStyleCnt="0"/>
      <dgm:spPr/>
    </dgm:pt>
    <dgm:pt modelId="{70021AED-508E-4903-A6E1-5135E9602BEA}" type="pres">
      <dgm:prSet presAssocID="{666DD816-68AE-4FCE-80A8-B26FFACE09CF}" presName="LevelTwoTextNode" presStyleLbl="node4" presStyleIdx="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FEF9CD-8515-45C4-B44C-1E452866F931}" type="pres">
      <dgm:prSet presAssocID="{666DD816-68AE-4FCE-80A8-B26FFACE09CF}" presName="level3hierChild" presStyleCnt="0"/>
      <dgm:spPr/>
    </dgm:pt>
    <dgm:pt modelId="{44AED608-08F4-4017-91F6-271299BFB7D2}" type="pres">
      <dgm:prSet presAssocID="{2D5A8D93-4A00-419F-9B32-975279C05180}" presName="conn2-1" presStyleLbl="parChTrans1D4" presStyleIdx="4" presStyleCnt="18"/>
      <dgm:spPr/>
      <dgm:t>
        <a:bodyPr/>
        <a:lstStyle/>
        <a:p>
          <a:endParaRPr lang="en-US"/>
        </a:p>
      </dgm:t>
    </dgm:pt>
    <dgm:pt modelId="{66D0F940-55F0-42E6-B7E1-2CBB5DC5C24F}" type="pres">
      <dgm:prSet presAssocID="{2D5A8D93-4A00-419F-9B32-975279C05180}" presName="connTx" presStyleLbl="parChTrans1D4" presStyleIdx="4" presStyleCnt="18"/>
      <dgm:spPr/>
      <dgm:t>
        <a:bodyPr/>
        <a:lstStyle/>
        <a:p>
          <a:endParaRPr lang="en-US"/>
        </a:p>
      </dgm:t>
    </dgm:pt>
    <dgm:pt modelId="{4A16DB3E-9A42-442B-9245-BBBD84477B26}" type="pres">
      <dgm:prSet presAssocID="{9B156899-B2BB-4EC8-8287-604FCEB61876}" presName="root2" presStyleCnt="0"/>
      <dgm:spPr/>
    </dgm:pt>
    <dgm:pt modelId="{DACEDE11-8BC5-447D-B546-01CEE5AE0B59}" type="pres">
      <dgm:prSet presAssocID="{9B156899-B2BB-4EC8-8287-604FCEB61876}" presName="LevelTwoTextNode" presStyleLbl="node4" presStyleIdx="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025AA5-E94E-4758-88A4-831A138A4F96}" type="pres">
      <dgm:prSet presAssocID="{9B156899-B2BB-4EC8-8287-604FCEB61876}" presName="level3hierChild" presStyleCnt="0"/>
      <dgm:spPr/>
    </dgm:pt>
    <dgm:pt modelId="{A0FF8AFE-515D-4114-9A73-BBDE3FC1E822}" type="pres">
      <dgm:prSet presAssocID="{39C8AA02-D2FF-4D2C-B098-3CA09E4A24DA}" presName="conn2-1" presStyleLbl="parChTrans1D4" presStyleIdx="5" presStyleCnt="18"/>
      <dgm:spPr/>
      <dgm:t>
        <a:bodyPr/>
        <a:lstStyle/>
        <a:p>
          <a:endParaRPr lang="en-US"/>
        </a:p>
      </dgm:t>
    </dgm:pt>
    <dgm:pt modelId="{623DD452-62F8-4DC2-B6B2-EA20305536CB}" type="pres">
      <dgm:prSet presAssocID="{39C8AA02-D2FF-4D2C-B098-3CA09E4A24DA}" presName="connTx" presStyleLbl="parChTrans1D4" presStyleIdx="5" presStyleCnt="18"/>
      <dgm:spPr/>
      <dgm:t>
        <a:bodyPr/>
        <a:lstStyle/>
        <a:p>
          <a:endParaRPr lang="en-US"/>
        </a:p>
      </dgm:t>
    </dgm:pt>
    <dgm:pt modelId="{E02F76C8-5B1F-49C4-9C5A-58369D27A444}" type="pres">
      <dgm:prSet presAssocID="{FA899ECF-9AC9-4985-8186-7C72D9B7B196}" presName="root2" presStyleCnt="0"/>
      <dgm:spPr/>
    </dgm:pt>
    <dgm:pt modelId="{82FBCA52-B597-4726-BF5F-A8C45AF3F73C}" type="pres">
      <dgm:prSet presAssocID="{FA899ECF-9AC9-4985-8186-7C72D9B7B196}" presName="LevelTwoTextNode" presStyleLbl="node4" presStyleIdx="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46819-875F-4686-A96D-D8B1AB461B07}" type="pres">
      <dgm:prSet presAssocID="{FA899ECF-9AC9-4985-8186-7C72D9B7B196}" presName="level3hierChild" presStyleCnt="0"/>
      <dgm:spPr/>
    </dgm:pt>
    <dgm:pt modelId="{63C59A53-AC0B-403E-8BB1-3DD593870589}" type="pres">
      <dgm:prSet presAssocID="{5B892AEF-040E-4EA6-9197-8E21D2002F2D}" presName="conn2-1" presStyleLbl="parChTrans1D4" presStyleIdx="6" presStyleCnt="18"/>
      <dgm:spPr/>
      <dgm:t>
        <a:bodyPr/>
        <a:lstStyle/>
        <a:p>
          <a:endParaRPr lang="en-US"/>
        </a:p>
      </dgm:t>
    </dgm:pt>
    <dgm:pt modelId="{BAF3CDEF-E2C3-4593-A5A9-F0754FF66C62}" type="pres">
      <dgm:prSet presAssocID="{5B892AEF-040E-4EA6-9197-8E21D2002F2D}" presName="connTx" presStyleLbl="parChTrans1D4" presStyleIdx="6" presStyleCnt="18"/>
      <dgm:spPr/>
      <dgm:t>
        <a:bodyPr/>
        <a:lstStyle/>
        <a:p>
          <a:endParaRPr lang="en-US"/>
        </a:p>
      </dgm:t>
    </dgm:pt>
    <dgm:pt modelId="{0915D9E1-8B7C-4281-BAAF-A17D9DF2496A}" type="pres">
      <dgm:prSet presAssocID="{BE9C1B52-13D9-47E5-8534-81592B3C79FE}" presName="root2" presStyleCnt="0"/>
      <dgm:spPr/>
    </dgm:pt>
    <dgm:pt modelId="{66CCFF7D-C640-4C7F-9783-D81C78B99564}" type="pres">
      <dgm:prSet presAssocID="{BE9C1B52-13D9-47E5-8534-81592B3C79FE}" presName="LevelTwoTextNode" presStyleLbl="node4" presStyleIdx="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11C73D-08D4-4D52-8D9C-41F8C2D27194}" type="pres">
      <dgm:prSet presAssocID="{BE9C1B52-13D9-47E5-8534-81592B3C79FE}" presName="level3hierChild" presStyleCnt="0"/>
      <dgm:spPr/>
    </dgm:pt>
    <dgm:pt modelId="{D292FD40-13E6-483E-99BE-89E328EA19F8}" type="pres">
      <dgm:prSet presAssocID="{00E45D62-2A0F-4B2F-AC26-D9A2B34A803E}" presName="conn2-1" presStyleLbl="parChTrans1D4" presStyleIdx="7" presStyleCnt="18"/>
      <dgm:spPr/>
      <dgm:t>
        <a:bodyPr/>
        <a:lstStyle/>
        <a:p>
          <a:endParaRPr lang="en-US"/>
        </a:p>
      </dgm:t>
    </dgm:pt>
    <dgm:pt modelId="{4E47A976-7EDD-49BA-825D-EB04F765CA40}" type="pres">
      <dgm:prSet presAssocID="{00E45D62-2A0F-4B2F-AC26-D9A2B34A803E}" presName="connTx" presStyleLbl="parChTrans1D4" presStyleIdx="7" presStyleCnt="18"/>
      <dgm:spPr/>
      <dgm:t>
        <a:bodyPr/>
        <a:lstStyle/>
        <a:p>
          <a:endParaRPr lang="en-US"/>
        </a:p>
      </dgm:t>
    </dgm:pt>
    <dgm:pt modelId="{01471323-A446-4ED3-B1C7-E7109A345678}" type="pres">
      <dgm:prSet presAssocID="{5E2C1B03-B722-4C98-862F-847AD1927CDE}" presName="root2" presStyleCnt="0"/>
      <dgm:spPr/>
    </dgm:pt>
    <dgm:pt modelId="{E4EC862F-BECD-4989-9804-743707CDC4CF}" type="pres">
      <dgm:prSet presAssocID="{5E2C1B03-B722-4C98-862F-847AD1927CDE}" presName="LevelTwoTextNode" presStyleLbl="node4" presStyleIdx="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1EEFED-E019-45C5-959D-87FB9D0A76FC}" type="pres">
      <dgm:prSet presAssocID="{5E2C1B03-B722-4C98-862F-847AD1927CDE}" presName="level3hierChild" presStyleCnt="0"/>
      <dgm:spPr/>
    </dgm:pt>
    <dgm:pt modelId="{75854EC6-2245-4DDD-AAB4-1CA4AD3E7AF0}" type="pres">
      <dgm:prSet presAssocID="{4C5B40B3-FF6C-413A-AB4F-9EE3F98B7EDB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0172B1A2-FA81-4DF5-925E-1889099CAE96}" type="pres">
      <dgm:prSet presAssocID="{4C5B40B3-FF6C-413A-AB4F-9EE3F98B7EDB}" presName="connTx" presStyleLbl="parChTrans1D3" presStyleIdx="1" presStyleCnt="4"/>
      <dgm:spPr/>
      <dgm:t>
        <a:bodyPr/>
        <a:lstStyle/>
        <a:p>
          <a:endParaRPr lang="en-US"/>
        </a:p>
      </dgm:t>
    </dgm:pt>
    <dgm:pt modelId="{8D8BAFD0-F59E-41FE-A465-F1209EDA12B3}" type="pres">
      <dgm:prSet presAssocID="{EDA303E6-D15E-42F7-8E3E-68046823820F}" presName="root2" presStyleCnt="0"/>
      <dgm:spPr/>
    </dgm:pt>
    <dgm:pt modelId="{DA661E53-20FE-4CF4-B8C5-5B0A4D6F192C}" type="pres">
      <dgm:prSet presAssocID="{EDA303E6-D15E-42F7-8E3E-68046823820F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CC3DD6-CBFF-4A75-8810-719CF0306C47}" type="pres">
      <dgm:prSet presAssocID="{EDA303E6-D15E-42F7-8E3E-68046823820F}" presName="level3hierChild" presStyleCnt="0"/>
      <dgm:spPr/>
    </dgm:pt>
    <dgm:pt modelId="{4DE1F9A8-84F0-426D-95CA-47D260B96351}" type="pres">
      <dgm:prSet presAssocID="{D67688B9-4DDB-4E00-A2F0-EF8CCD67DA6A}" presName="conn2-1" presStyleLbl="parChTrans1D4" presStyleIdx="8" presStyleCnt="18"/>
      <dgm:spPr/>
      <dgm:t>
        <a:bodyPr/>
        <a:lstStyle/>
        <a:p>
          <a:endParaRPr lang="en-US"/>
        </a:p>
      </dgm:t>
    </dgm:pt>
    <dgm:pt modelId="{ECF070F8-37A7-4A92-B9BE-324B34705566}" type="pres">
      <dgm:prSet presAssocID="{D67688B9-4DDB-4E00-A2F0-EF8CCD67DA6A}" presName="connTx" presStyleLbl="parChTrans1D4" presStyleIdx="8" presStyleCnt="18"/>
      <dgm:spPr/>
      <dgm:t>
        <a:bodyPr/>
        <a:lstStyle/>
        <a:p>
          <a:endParaRPr lang="en-US"/>
        </a:p>
      </dgm:t>
    </dgm:pt>
    <dgm:pt modelId="{521EEE1D-D456-4058-86AF-EF14FD76AAC5}" type="pres">
      <dgm:prSet presAssocID="{F6087630-340E-43CC-961B-AECD2C74E433}" presName="root2" presStyleCnt="0"/>
      <dgm:spPr/>
    </dgm:pt>
    <dgm:pt modelId="{54769CFE-89DA-4355-AD19-0F86B9F5D55E}" type="pres">
      <dgm:prSet presAssocID="{F6087630-340E-43CC-961B-AECD2C74E433}" presName="LevelTwoTextNode" presStyleLbl="node4" presStyleIdx="8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0E7471-E050-4C61-AA7A-8D0742AB734F}" type="pres">
      <dgm:prSet presAssocID="{F6087630-340E-43CC-961B-AECD2C74E433}" presName="level3hierChild" presStyleCnt="0"/>
      <dgm:spPr/>
    </dgm:pt>
    <dgm:pt modelId="{114A956C-A37F-49A7-A341-EF8B8CF3BAFA}" type="pres">
      <dgm:prSet presAssocID="{3F7EF12E-5C50-47D7-9452-45C5D06E24EF}" presName="conn2-1" presStyleLbl="parChTrans1D4" presStyleIdx="9" presStyleCnt="18"/>
      <dgm:spPr/>
      <dgm:t>
        <a:bodyPr/>
        <a:lstStyle/>
        <a:p>
          <a:endParaRPr lang="en-US"/>
        </a:p>
      </dgm:t>
    </dgm:pt>
    <dgm:pt modelId="{B43F6BAF-0427-4B83-9DC8-C02E098F05EA}" type="pres">
      <dgm:prSet presAssocID="{3F7EF12E-5C50-47D7-9452-45C5D06E24EF}" presName="connTx" presStyleLbl="parChTrans1D4" presStyleIdx="9" presStyleCnt="18"/>
      <dgm:spPr/>
      <dgm:t>
        <a:bodyPr/>
        <a:lstStyle/>
        <a:p>
          <a:endParaRPr lang="en-US"/>
        </a:p>
      </dgm:t>
    </dgm:pt>
    <dgm:pt modelId="{109327FF-9098-46A1-8D99-BB989FDEF0DC}" type="pres">
      <dgm:prSet presAssocID="{07DF7D3E-F323-48DC-9742-7ABE8EEA5F11}" presName="root2" presStyleCnt="0"/>
      <dgm:spPr/>
    </dgm:pt>
    <dgm:pt modelId="{5BC09F36-187C-44A1-A4F0-0C20763BC8B7}" type="pres">
      <dgm:prSet presAssocID="{07DF7D3E-F323-48DC-9742-7ABE8EEA5F11}" presName="LevelTwoTextNode" presStyleLbl="node4" presStyleIdx="9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2A7B4E-CC2C-4ED2-9974-1C8C63FEA9CD}" type="pres">
      <dgm:prSet presAssocID="{07DF7D3E-F323-48DC-9742-7ABE8EEA5F11}" presName="level3hierChild" presStyleCnt="0"/>
      <dgm:spPr/>
    </dgm:pt>
    <dgm:pt modelId="{64CF1E33-01EC-43A4-9BA6-063BB19DBE79}" type="pres">
      <dgm:prSet presAssocID="{0C2AD7B5-A10C-49CE-83DC-EDB7B008846C}" presName="conn2-1" presStyleLbl="parChTrans1D4" presStyleIdx="10" presStyleCnt="18"/>
      <dgm:spPr/>
      <dgm:t>
        <a:bodyPr/>
        <a:lstStyle/>
        <a:p>
          <a:endParaRPr lang="en-US"/>
        </a:p>
      </dgm:t>
    </dgm:pt>
    <dgm:pt modelId="{E7005ADA-9439-45AB-92F7-D7EA75D1BF3D}" type="pres">
      <dgm:prSet presAssocID="{0C2AD7B5-A10C-49CE-83DC-EDB7B008846C}" presName="connTx" presStyleLbl="parChTrans1D4" presStyleIdx="10" presStyleCnt="18"/>
      <dgm:spPr/>
      <dgm:t>
        <a:bodyPr/>
        <a:lstStyle/>
        <a:p>
          <a:endParaRPr lang="en-US"/>
        </a:p>
      </dgm:t>
    </dgm:pt>
    <dgm:pt modelId="{B8B3A64C-B656-4DE1-85C9-9B9F199458E8}" type="pres">
      <dgm:prSet presAssocID="{289DC1F3-AF16-4DCF-8CA2-C51F95E47090}" presName="root2" presStyleCnt="0"/>
      <dgm:spPr/>
    </dgm:pt>
    <dgm:pt modelId="{C8B244F4-0B52-4E53-BF8E-A11202F680C8}" type="pres">
      <dgm:prSet presAssocID="{289DC1F3-AF16-4DCF-8CA2-C51F95E47090}" presName="LevelTwoTextNode" presStyleLbl="node4" presStyleIdx="1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4603F-B4EF-48AD-B078-DA347AAB62CE}" type="pres">
      <dgm:prSet presAssocID="{289DC1F3-AF16-4DCF-8CA2-C51F95E47090}" presName="level3hierChild" presStyleCnt="0"/>
      <dgm:spPr/>
    </dgm:pt>
    <dgm:pt modelId="{FC23B113-3875-4596-AD06-C8D387361A0F}" type="pres">
      <dgm:prSet presAssocID="{A34BD413-84FE-4E3F-9B22-301864BE8DD1}" presName="conn2-1" presStyleLbl="parChTrans1D4" presStyleIdx="11" presStyleCnt="18"/>
      <dgm:spPr/>
      <dgm:t>
        <a:bodyPr/>
        <a:lstStyle/>
        <a:p>
          <a:endParaRPr lang="en-US"/>
        </a:p>
      </dgm:t>
    </dgm:pt>
    <dgm:pt modelId="{CF665C62-397F-4BCA-AA53-66DB49B98E01}" type="pres">
      <dgm:prSet presAssocID="{A34BD413-84FE-4E3F-9B22-301864BE8DD1}" presName="connTx" presStyleLbl="parChTrans1D4" presStyleIdx="11" presStyleCnt="18"/>
      <dgm:spPr/>
      <dgm:t>
        <a:bodyPr/>
        <a:lstStyle/>
        <a:p>
          <a:endParaRPr lang="en-US"/>
        </a:p>
      </dgm:t>
    </dgm:pt>
    <dgm:pt modelId="{C96A54C9-CB37-4E3D-ADC3-4FE6DAD897DD}" type="pres">
      <dgm:prSet presAssocID="{90897F6F-34F3-4AEF-85FD-C399FDE1621C}" presName="root2" presStyleCnt="0"/>
      <dgm:spPr/>
    </dgm:pt>
    <dgm:pt modelId="{9AA74A9E-5FF5-4235-97E3-755EBE56F35F}" type="pres">
      <dgm:prSet presAssocID="{90897F6F-34F3-4AEF-85FD-C399FDE1621C}" presName="LevelTwoTextNode" presStyleLbl="node4" presStyleIdx="1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F7F3A4-7D76-40E5-92FF-D9C8D4FB8D7E}" type="pres">
      <dgm:prSet presAssocID="{90897F6F-34F3-4AEF-85FD-C399FDE1621C}" presName="level3hierChild" presStyleCnt="0"/>
      <dgm:spPr/>
    </dgm:pt>
    <dgm:pt modelId="{A17C43B4-D4C3-4CE2-BD2E-BEEE4EF4DCF1}" type="pres">
      <dgm:prSet presAssocID="{DA45C02D-6711-4324-BE3E-663FD82B7CA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41A931A-8B2C-4A7B-8F90-73C0333BBE14}" type="pres">
      <dgm:prSet presAssocID="{DA45C02D-6711-4324-BE3E-663FD82B7C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253703F-9568-4E37-8B11-6AAE31842368}" type="pres">
      <dgm:prSet presAssocID="{FB2A4781-E242-4240-B3E4-CA5AD3AE9089}" presName="root2" presStyleCnt="0"/>
      <dgm:spPr/>
    </dgm:pt>
    <dgm:pt modelId="{BDE50B1F-6CA6-4E50-A525-2EBAB00C8166}" type="pres">
      <dgm:prSet presAssocID="{FB2A4781-E242-4240-B3E4-CA5AD3AE908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9576C-BBB2-4B2D-B1DF-F9B70401887B}" type="pres">
      <dgm:prSet presAssocID="{FB2A4781-E242-4240-B3E4-CA5AD3AE9089}" presName="level3hierChild" presStyleCnt="0"/>
      <dgm:spPr/>
    </dgm:pt>
    <dgm:pt modelId="{21E33754-D616-4F64-9164-5B56392E22F2}" type="pres">
      <dgm:prSet presAssocID="{B4E3AA29-0A4D-41B8-8FBB-63950B0C2FD9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2303C18-2AF9-45AF-B112-9AA55C8861C2}" type="pres">
      <dgm:prSet presAssocID="{B4E3AA29-0A4D-41B8-8FBB-63950B0C2FD9}" presName="connTx" presStyleLbl="parChTrans1D3" presStyleIdx="2" presStyleCnt="4"/>
      <dgm:spPr/>
      <dgm:t>
        <a:bodyPr/>
        <a:lstStyle/>
        <a:p>
          <a:endParaRPr lang="en-US"/>
        </a:p>
      </dgm:t>
    </dgm:pt>
    <dgm:pt modelId="{6C00566F-340B-4317-B4B2-164A6DF8603D}" type="pres">
      <dgm:prSet presAssocID="{B36A34A2-999C-4AB8-9DE5-B69498C6AA75}" presName="root2" presStyleCnt="0"/>
      <dgm:spPr/>
    </dgm:pt>
    <dgm:pt modelId="{26934641-33B4-4EEA-9297-8EEDAE828A6D}" type="pres">
      <dgm:prSet presAssocID="{B36A34A2-999C-4AB8-9DE5-B69498C6AA75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6A98C-004A-4DE9-A5D2-A3076848E3FE}" type="pres">
      <dgm:prSet presAssocID="{B36A34A2-999C-4AB8-9DE5-B69498C6AA75}" presName="level3hierChild" presStyleCnt="0"/>
      <dgm:spPr/>
    </dgm:pt>
    <dgm:pt modelId="{053359F3-6D79-455E-BFE3-58523BA25284}" type="pres">
      <dgm:prSet presAssocID="{DA24A882-EB21-4FEE-BBB9-7B44352BA3D8}" presName="conn2-1" presStyleLbl="parChTrans1D4" presStyleIdx="12" presStyleCnt="18"/>
      <dgm:spPr/>
      <dgm:t>
        <a:bodyPr/>
        <a:lstStyle/>
        <a:p>
          <a:endParaRPr lang="en-US"/>
        </a:p>
      </dgm:t>
    </dgm:pt>
    <dgm:pt modelId="{5718EA9F-05A0-4E57-877A-054C79BC73B6}" type="pres">
      <dgm:prSet presAssocID="{DA24A882-EB21-4FEE-BBB9-7B44352BA3D8}" presName="connTx" presStyleLbl="parChTrans1D4" presStyleIdx="12" presStyleCnt="18"/>
      <dgm:spPr/>
      <dgm:t>
        <a:bodyPr/>
        <a:lstStyle/>
        <a:p>
          <a:endParaRPr lang="en-US"/>
        </a:p>
      </dgm:t>
    </dgm:pt>
    <dgm:pt modelId="{2A87BBA8-CB74-437D-AB72-4D432D359CF3}" type="pres">
      <dgm:prSet presAssocID="{D723BC8F-13EE-42EF-854A-D7380502F7D7}" presName="root2" presStyleCnt="0"/>
      <dgm:spPr/>
    </dgm:pt>
    <dgm:pt modelId="{2B47632D-766E-44F8-B765-242BD1B9E172}" type="pres">
      <dgm:prSet presAssocID="{D723BC8F-13EE-42EF-854A-D7380502F7D7}" presName="LevelTwoTextNode" presStyleLbl="node4" presStyleIdx="1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3FA19E-7F7C-4238-8E84-DEF45A0E739A}" type="pres">
      <dgm:prSet presAssocID="{D723BC8F-13EE-42EF-854A-D7380502F7D7}" presName="level3hierChild" presStyleCnt="0"/>
      <dgm:spPr/>
    </dgm:pt>
    <dgm:pt modelId="{B8F3E496-1A1B-49E2-85F8-4042BBFCF127}" type="pres">
      <dgm:prSet presAssocID="{0E5668F3-4154-4BCE-B011-35957D4BF8F9}" presName="conn2-1" presStyleLbl="parChTrans1D4" presStyleIdx="13" presStyleCnt="18"/>
      <dgm:spPr/>
      <dgm:t>
        <a:bodyPr/>
        <a:lstStyle/>
        <a:p>
          <a:endParaRPr lang="en-US"/>
        </a:p>
      </dgm:t>
    </dgm:pt>
    <dgm:pt modelId="{0129BD61-7DE1-4654-B736-CC52CC0ACC33}" type="pres">
      <dgm:prSet presAssocID="{0E5668F3-4154-4BCE-B011-35957D4BF8F9}" presName="connTx" presStyleLbl="parChTrans1D4" presStyleIdx="13" presStyleCnt="18"/>
      <dgm:spPr/>
      <dgm:t>
        <a:bodyPr/>
        <a:lstStyle/>
        <a:p>
          <a:endParaRPr lang="en-US"/>
        </a:p>
      </dgm:t>
    </dgm:pt>
    <dgm:pt modelId="{CA4BFC5B-B860-40BE-8146-01B01D6CE0E1}" type="pres">
      <dgm:prSet presAssocID="{1DE6D791-0230-4A4F-9345-D88D8DA9674C}" presName="root2" presStyleCnt="0"/>
      <dgm:spPr/>
    </dgm:pt>
    <dgm:pt modelId="{0C6ACF48-4AEB-4021-B578-DEA8E3CE6144}" type="pres">
      <dgm:prSet presAssocID="{1DE6D791-0230-4A4F-9345-D88D8DA9674C}" presName="LevelTwoTextNode" presStyleLbl="node4" presStyleIdx="1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A564FD-FBCB-4C56-8B26-4514F19746DE}" type="pres">
      <dgm:prSet presAssocID="{1DE6D791-0230-4A4F-9345-D88D8DA9674C}" presName="level3hierChild" presStyleCnt="0"/>
      <dgm:spPr/>
    </dgm:pt>
    <dgm:pt modelId="{A487E730-A733-43CC-A262-3274C7F7E972}" type="pres">
      <dgm:prSet presAssocID="{B2704EAE-1917-45F4-B7CE-FD16AC027545}" presName="conn2-1" presStyleLbl="parChTrans1D4" presStyleIdx="14" presStyleCnt="18"/>
      <dgm:spPr/>
      <dgm:t>
        <a:bodyPr/>
        <a:lstStyle/>
        <a:p>
          <a:endParaRPr lang="en-US"/>
        </a:p>
      </dgm:t>
    </dgm:pt>
    <dgm:pt modelId="{716CE207-D4B6-4C74-ABB5-64759A96B1B1}" type="pres">
      <dgm:prSet presAssocID="{B2704EAE-1917-45F4-B7CE-FD16AC027545}" presName="connTx" presStyleLbl="parChTrans1D4" presStyleIdx="14" presStyleCnt="18"/>
      <dgm:spPr/>
      <dgm:t>
        <a:bodyPr/>
        <a:lstStyle/>
        <a:p>
          <a:endParaRPr lang="en-US"/>
        </a:p>
      </dgm:t>
    </dgm:pt>
    <dgm:pt modelId="{9123F8D2-33E3-4C65-B20D-97E0E64EAF7A}" type="pres">
      <dgm:prSet presAssocID="{E24E23B8-4E56-411D-B725-4B88499B1214}" presName="root2" presStyleCnt="0"/>
      <dgm:spPr/>
    </dgm:pt>
    <dgm:pt modelId="{A456B765-3BA3-44B3-84E0-50C5D5C51371}" type="pres">
      <dgm:prSet presAssocID="{E24E23B8-4E56-411D-B725-4B88499B1214}" presName="LevelTwoTextNode" presStyleLbl="node4" presStyleIdx="1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CE32BD-0ED3-46F6-98E7-2BF5CE4C64A5}" type="pres">
      <dgm:prSet presAssocID="{E24E23B8-4E56-411D-B725-4B88499B1214}" presName="level3hierChild" presStyleCnt="0"/>
      <dgm:spPr/>
    </dgm:pt>
    <dgm:pt modelId="{BF6FC620-75DE-47B1-82D7-874D85F47902}" type="pres">
      <dgm:prSet presAssocID="{3605DAFD-5AC9-434B-8203-58724A25914E}" presName="conn2-1" presStyleLbl="parChTrans1D4" presStyleIdx="15" presStyleCnt="18"/>
      <dgm:spPr/>
      <dgm:t>
        <a:bodyPr/>
        <a:lstStyle/>
        <a:p>
          <a:endParaRPr lang="en-US"/>
        </a:p>
      </dgm:t>
    </dgm:pt>
    <dgm:pt modelId="{1101A2E1-7FA8-4E58-9424-A55A2152DFB8}" type="pres">
      <dgm:prSet presAssocID="{3605DAFD-5AC9-434B-8203-58724A25914E}" presName="connTx" presStyleLbl="parChTrans1D4" presStyleIdx="15" presStyleCnt="18"/>
      <dgm:spPr/>
      <dgm:t>
        <a:bodyPr/>
        <a:lstStyle/>
        <a:p>
          <a:endParaRPr lang="en-US"/>
        </a:p>
      </dgm:t>
    </dgm:pt>
    <dgm:pt modelId="{A22A26AC-8397-4792-A6E4-6B7F43BAC41D}" type="pres">
      <dgm:prSet presAssocID="{7F41B97C-F15B-466E-92D5-1E1E1802E353}" presName="root2" presStyleCnt="0"/>
      <dgm:spPr/>
    </dgm:pt>
    <dgm:pt modelId="{DACAD524-F2FD-4E9A-853D-E51F7CDCBD24}" type="pres">
      <dgm:prSet presAssocID="{7F41B97C-F15B-466E-92D5-1E1E1802E353}" presName="LevelTwoTextNode" presStyleLbl="node4" presStyleIdx="1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5E0C67-2765-464E-A2F7-A74416A7652A}" type="pres">
      <dgm:prSet presAssocID="{7F41B97C-F15B-466E-92D5-1E1E1802E353}" presName="level3hierChild" presStyleCnt="0"/>
      <dgm:spPr/>
    </dgm:pt>
    <dgm:pt modelId="{DE4971B0-1743-4A6B-9AAB-5B264D6ADADE}" type="pres">
      <dgm:prSet presAssocID="{22877D58-B7E6-438B-8334-3A5CEF4605A2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AF477033-305E-4A63-8D3A-C5758A5D043E}" type="pres">
      <dgm:prSet presAssocID="{22877D58-B7E6-438B-8334-3A5CEF4605A2}" presName="connTx" presStyleLbl="parChTrans1D3" presStyleIdx="3" presStyleCnt="4"/>
      <dgm:spPr/>
      <dgm:t>
        <a:bodyPr/>
        <a:lstStyle/>
        <a:p>
          <a:endParaRPr lang="en-US"/>
        </a:p>
      </dgm:t>
    </dgm:pt>
    <dgm:pt modelId="{C5AEED21-C89F-47CF-8500-E708CE09EC94}" type="pres">
      <dgm:prSet presAssocID="{10F72C83-650D-4C86-929E-9A8003955B87}" presName="root2" presStyleCnt="0"/>
      <dgm:spPr/>
    </dgm:pt>
    <dgm:pt modelId="{7293161A-3FC3-40A8-B29C-1D13C33E2BC9}" type="pres">
      <dgm:prSet presAssocID="{10F72C83-650D-4C86-929E-9A8003955B87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8D7A78-F5C9-43CA-BA7F-AAC72DEE500B}" type="pres">
      <dgm:prSet presAssocID="{10F72C83-650D-4C86-929E-9A8003955B87}" presName="level3hierChild" presStyleCnt="0"/>
      <dgm:spPr/>
    </dgm:pt>
    <dgm:pt modelId="{197EA1E6-E81C-4A5B-9264-84785254C348}" type="pres">
      <dgm:prSet presAssocID="{D9B51D96-026D-4867-8C37-29BCCC3FE603}" presName="conn2-1" presStyleLbl="parChTrans1D4" presStyleIdx="16" presStyleCnt="18"/>
      <dgm:spPr/>
      <dgm:t>
        <a:bodyPr/>
        <a:lstStyle/>
        <a:p>
          <a:endParaRPr lang="en-US"/>
        </a:p>
      </dgm:t>
    </dgm:pt>
    <dgm:pt modelId="{756FD982-1B0A-4387-82AF-EBD184210DB7}" type="pres">
      <dgm:prSet presAssocID="{D9B51D96-026D-4867-8C37-29BCCC3FE603}" presName="connTx" presStyleLbl="parChTrans1D4" presStyleIdx="16" presStyleCnt="18"/>
      <dgm:spPr/>
      <dgm:t>
        <a:bodyPr/>
        <a:lstStyle/>
        <a:p>
          <a:endParaRPr lang="en-US"/>
        </a:p>
      </dgm:t>
    </dgm:pt>
    <dgm:pt modelId="{EC575683-DA47-4ADE-870B-ACE084E2D771}" type="pres">
      <dgm:prSet presAssocID="{12F99DFE-9B0A-4EB9-8A83-79B21468C88B}" presName="root2" presStyleCnt="0"/>
      <dgm:spPr/>
    </dgm:pt>
    <dgm:pt modelId="{18884E18-B83F-4229-A0CA-A8FF1F669E15}" type="pres">
      <dgm:prSet presAssocID="{12F99DFE-9B0A-4EB9-8A83-79B21468C88B}" presName="LevelTwoTextNode" presStyleLbl="node4" presStyleIdx="1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58C6A9-7B97-45F3-8809-85F9583A5191}" type="pres">
      <dgm:prSet presAssocID="{12F99DFE-9B0A-4EB9-8A83-79B21468C88B}" presName="level3hierChild" presStyleCnt="0"/>
      <dgm:spPr/>
    </dgm:pt>
    <dgm:pt modelId="{11267C3B-6F1D-4BE2-B951-E761FAA3BA38}" type="pres">
      <dgm:prSet presAssocID="{398F3977-4469-4DEE-B6A2-9C5448EBCF7B}" presName="conn2-1" presStyleLbl="parChTrans1D4" presStyleIdx="17" presStyleCnt="18"/>
      <dgm:spPr/>
      <dgm:t>
        <a:bodyPr/>
        <a:lstStyle/>
        <a:p>
          <a:endParaRPr lang="en-US"/>
        </a:p>
      </dgm:t>
    </dgm:pt>
    <dgm:pt modelId="{0BDBDBC5-3006-478C-9DB8-4CF6066D9E6A}" type="pres">
      <dgm:prSet presAssocID="{398F3977-4469-4DEE-B6A2-9C5448EBCF7B}" presName="connTx" presStyleLbl="parChTrans1D4" presStyleIdx="17" presStyleCnt="18"/>
      <dgm:spPr/>
      <dgm:t>
        <a:bodyPr/>
        <a:lstStyle/>
        <a:p>
          <a:endParaRPr lang="en-US"/>
        </a:p>
      </dgm:t>
    </dgm:pt>
    <dgm:pt modelId="{E1ED979A-4AB5-412F-B883-19F016E0BA03}" type="pres">
      <dgm:prSet presAssocID="{432A1294-3AF8-43CB-9A0C-AB966946C9D6}" presName="root2" presStyleCnt="0"/>
      <dgm:spPr/>
    </dgm:pt>
    <dgm:pt modelId="{567B6BDA-ACDB-4923-9B5D-154FF84F74CC}" type="pres">
      <dgm:prSet presAssocID="{432A1294-3AF8-43CB-9A0C-AB966946C9D6}" presName="LevelTwoTextNode" presStyleLbl="node4" presStyleIdx="1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70FE6-29B7-4D0E-9121-3DC28F9EC4E2}" type="pres">
      <dgm:prSet presAssocID="{432A1294-3AF8-43CB-9A0C-AB966946C9D6}" presName="level3hierChild" presStyleCnt="0"/>
      <dgm:spPr/>
    </dgm:pt>
  </dgm:ptLst>
  <dgm:cxnLst>
    <dgm:cxn modelId="{0CC7AB79-2854-42D9-87C7-DF5B6C719933}" type="presOf" srcId="{5B892AEF-040E-4EA6-9197-8E21D2002F2D}" destId="{63C59A53-AC0B-403E-8BB1-3DD593870589}" srcOrd="0" destOrd="0" presId="urn:microsoft.com/office/officeart/2005/8/layout/hierarchy2"/>
    <dgm:cxn modelId="{27C73BBE-9B06-45E5-AF44-4F2717ADA607}" type="presOf" srcId="{39C8AA02-D2FF-4D2C-B098-3CA09E4A24DA}" destId="{A0FF8AFE-515D-4114-9A73-BBDE3FC1E822}" srcOrd="0" destOrd="0" presId="urn:microsoft.com/office/officeart/2005/8/layout/hierarchy2"/>
    <dgm:cxn modelId="{8C5E426B-AC17-4493-A696-47777123B167}" type="presOf" srcId="{DA24A882-EB21-4FEE-BBB9-7B44352BA3D8}" destId="{5718EA9F-05A0-4E57-877A-054C79BC73B6}" srcOrd="1" destOrd="0" presId="urn:microsoft.com/office/officeart/2005/8/layout/hierarchy2"/>
    <dgm:cxn modelId="{D52A3E09-FFA2-4AE2-9BDF-8BC017B27C8F}" type="presOf" srcId="{12C275C4-FA72-4D16-9EF2-2ED5B718DA83}" destId="{9D9E6EA7-711D-454D-8090-AE30CF6E6C73}" srcOrd="0" destOrd="0" presId="urn:microsoft.com/office/officeart/2005/8/layout/hierarchy2"/>
    <dgm:cxn modelId="{DBCE4A90-F6FB-4010-8306-301B02663045}" type="presOf" srcId="{10F72C83-650D-4C86-929E-9A8003955B87}" destId="{7293161A-3FC3-40A8-B29C-1D13C33E2BC9}" srcOrd="0" destOrd="0" presId="urn:microsoft.com/office/officeart/2005/8/layout/hierarchy2"/>
    <dgm:cxn modelId="{1185CB8B-1FF7-451C-8C51-98CC8793A8C2}" type="presOf" srcId="{EC14112B-FE60-48A6-9EAE-2CAEAF8B15BD}" destId="{20EAB113-2FDA-4080-8626-1BB6AC009CB4}" srcOrd="0" destOrd="0" presId="urn:microsoft.com/office/officeart/2005/8/layout/hierarchy2"/>
    <dgm:cxn modelId="{125EE69D-AC32-4812-B542-689E7A23EF91}" type="presOf" srcId="{3F7EF12E-5C50-47D7-9452-45C5D06E24EF}" destId="{B43F6BAF-0427-4B83-9DC8-C02E098F05EA}" srcOrd="1" destOrd="0" presId="urn:microsoft.com/office/officeart/2005/8/layout/hierarchy2"/>
    <dgm:cxn modelId="{598ABD35-EAD7-448C-94F9-42B75AEE8B88}" srcId="{26B82F6F-32E9-42F2-9704-899DF8E48E35}" destId="{CA477BF0-3D21-4CA7-881C-3872752F2C46}" srcOrd="0" destOrd="0" parTransId="{EC14112B-FE60-48A6-9EAE-2CAEAF8B15BD}" sibTransId="{000B0F56-EFD4-4474-8DC4-0F4BFDD84CB1}"/>
    <dgm:cxn modelId="{DAF583DB-D69E-4104-AD0E-1B8C8E43734B}" srcId="{FA899ECF-9AC9-4985-8186-7C72D9B7B196}" destId="{BE9C1B52-13D9-47E5-8534-81592B3C79FE}" srcOrd="0" destOrd="0" parTransId="{5B892AEF-040E-4EA6-9197-8E21D2002F2D}" sibTransId="{6BDEC5B3-0280-4CE1-A09B-086E85AC0FF1}"/>
    <dgm:cxn modelId="{6CAC8C3E-0749-411E-81AF-45A1D469DC3C}" type="presOf" srcId="{2D5A8D93-4A00-419F-9B32-975279C05180}" destId="{44AED608-08F4-4017-91F6-271299BFB7D2}" srcOrd="0" destOrd="0" presId="urn:microsoft.com/office/officeart/2005/8/layout/hierarchy2"/>
    <dgm:cxn modelId="{8B15B58B-0B21-4FA8-9B2F-82CB4B2FEF96}" srcId="{26B82F6F-32E9-42F2-9704-899DF8E48E35}" destId="{EDA303E6-D15E-42F7-8E3E-68046823820F}" srcOrd="1" destOrd="0" parTransId="{4C5B40B3-FF6C-413A-AB4F-9EE3F98B7EDB}" sibTransId="{C1952745-072D-40EB-B798-948CD708032E}"/>
    <dgm:cxn modelId="{F8BE42D3-BFFF-4489-8D40-02BE106D535B}" type="presOf" srcId="{B4E3AA29-0A4D-41B8-8FBB-63950B0C2FD9}" destId="{21E33754-D616-4F64-9164-5B56392E22F2}" srcOrd="0" destOrd="0" presId="urn:microsoft.com/office/officeart/2005/8/layout/hierarchy2"/>
    <dgm:cxn modelId="{C4C0178C-4CD0-4AE1-AE8E-72C81A57D098}" type="presOf" srcId="{12C275C4-FA72-4D16-9EF2-2ED5B718DA83}" destId="{AA0B360F-E6DC-4C69-BBBB-A77FD89AEFE9}" srcOrd="1" destOrd="0" presId="urn:microsoft.com/office/officeart/2005/8/layout/hierarchy2"/>
    <dgm:cxn modelId="{2B385587-0B83-4726-BD85-08D2139E5545}" type="presOf" srcId="{FB2A4781-E242-4240-B3E4-CA5AD3AE9089}" destId="{BDE50B1F-6CA6-4E50-A525-2EBAB00C8166}" srcOrd="0" destOrd="0" presId="urn:microsoft.com/office/officeart/2005/8/layout/hierarchy2"/>
    <dgm:cxn modelId="{89D19BCF-D621-4C3C-8AD4-53F6BB4C8E36}" type="presOf" srcId="{39C8AA02-D2FF-4D2C-B098-3CA09E4A24DA}" destId="{623DD452-62F8-4DC2-B6B2-EA20305536CB}" srcOrd="1" destOrd="0" presId="urn:microsoft.com/office/officeart/2005/8/layout/hierarchy2"/>
    <dgm:cxn modelId="{A270E40C-2238-4F06-A78A-91047B236996}" srcId="{F6087630-340E-43CC-961B-AECD2C74E433}" destId="{07DF7D3E-F323-48DC-9742-7ABE8EEA5F11}" srcOrd="0" destOrd="0" parTransId="{3F7EF12E-5C50-47D7-9452-45C5D06E24EF}" sibTransId="{5151B161-A9C8-4540-86EB-44AC46EB85F1}"/>
    <dgm:cxn modelId="{AD39B8A4-55A9-4B82-A7B1-518CD36D9F10}" type="presOf" srcId="{5E2B700B-08D3-4F0E-8FA6-05188152A394}" destId="{2115AB96-3FFD-4A6B-9CDE-374E434A192E}" srcOrd="0" destOrd="0" presId="urn:microsoft.com/office/officeart/2005/8/layout/hierarchy2"/>
    <dgm:cxn modelId="{A2368E6F-CFFB-49A2-9026-9F9047BEFC0C}" srcId="{D723BC8F-13EE-42EF-854A-D7380502F7D7}" destId="{1DE6D791-0230-4A4F-9345-D88D8DA9674C}" srcOrd="0" destOrd="0" parTransId="{0E5668F3-4154-4BCE-B011-35957D4BF8F9}" sibTransId="{D3B1A92C-9295-4741-982F-60D19BF3D9BB}"/>
    <dgm:cxn modelId="{592EE135-B73A-42AE-8B74-C5C9CF205938}" type="presOf" srcId="{DA45C02D-6711-4324-BE3E-663FD82B7CA7}" destId="{A17C43B4-D4C3-4CE2-BD2E-BEEE4EF4DCF1}" srcOrd="0" destOrd="0" presId="urn:microsoft.com/office/officeart/2005/8/layout/hierarchy2"/>
    <dgm:cxn modelId="{77092DDF-22DE-41FC-9A1C-96EB0C609647}" srcId="{FB2A4781-E242-4240-B3E4-CA5AD3AE9089}" destId="{10F72C83-650D-4C86-929E-9A8003955B87}" srcOrd="1" destOrd="0" parTransId="{22877D58-B7E6-438B-8334-3A5CEF4605A2}" sibTransId="{A7F47642-216D-4781-BDA3-460E6B688FD1}"/>
    <dgm:cxn modelId="{57311354-AAEE-4801-A47F-6EE4D171002B}" type="presOf" srcId="{7F41B97C-F15B-466E-92D5-1E1E1802E353}" destId="{DACAD524-F2FD-4E9A-853D-E51F7CDCBD24}" srcOrd="0" destOrd="0" presId="urn:microsoft.com/office/officeart/2005/8/layout/hierarchy2"/>
    <dgm:cxn modelId="{FA577D4E-FD2F-40A0-B2AD-B8A6A1194610}" type="presOf" srcId="{DA24A882-EB21-4FEE-BBB9-7B44352BA3D8}" destId="{053359F3-6D79-455E-BFE3-58523BA25284}" srcOrd="0" destOrd="0" presId="urn:microsoft.com/office/officeart/2005/8/layout/hierarchy2"/>
    <dgm:cxn modelId="{A41183CF-47E2-4CE0-AE16-C0279A40E7F4}" type="presOf" srcId="{00E45D62-2A0F-4B2F-AC26-D9A2B34A803E}" destId="{D292FD40-13E6-483E-99BE-89E328EA19F8}" srcOrd="0" destOrd="0" presId="urn:microsoft.com/office/officeart/2005/8/layout/hierarchy2"/>
    <dgm:cxn modelId="{25378085-FB54-475C-89BF-3C354162DD58}" type="presOf" srcId="{B2704EAE-1917-45F4-B7CE-FD16AC027545}" destId="{716CE207-D4B6-4C74-ABB5-64759A96B1B1}" srcOrd="1" destOrd="0" presId="urn:microsoft.com/office/officeart/2005/8/layout/hierarchy2"/>
    <dgm:cxn modelId="{97880406-8A52-499C-8A35-7983741E69C1}" type="presOf" srcId="{26B82F6F-32E9-42F2-9704-899DF8E48E35}" destId="{261B42B2-C04D-42F9-8DCC-90907D1BF3C6}" srcOrd="0" destOrd="0" presId="urn:microsoft.com/office/officeart/2005/8/layout/hierarchy2"/>
    <dgm:cxn modelId="{4BBBDCF7-BFD4-4340-A0E0-470EC8667019}" type="presOf" srcId="{EC14112B-FE60-48A6-9EAE-2CAEAF8B15BD}" destId="{D80049B0-2A94-451F-B850-14B0D81AB8D5}" srcOrd="1" destOrd="0" presId="urn:microsoft.com/office/officeart/2005/8/layout/hierarchy2"/>
    <dgm:cxn modelId="{4CA6DDA7-52E2-4BFB-B6B0-EE02E3B19DFB}" type="presOf" srcId="{666DD816-68AE-4FCE-80A8-B26FFACE09CF}" destId="{70021AED-508E-4903-A6E1-5135E9602BEA}" srcOrd="0" destOrd="0" presId="urn:microsoft.com/office/officeart/2005/8/layout/hierarchy2"/>
    <dgm:cxn modelId="{A35CCEEF-5C69-49AE-95E9-65BA1FAD4C19}" type="presOf" srcId="{CA477BF0-3D21-4CA7-881C-3872752F2C46}" destId="{F168CA83-BAED-4353-828B-122FBC5C36CA}" srcOrd="0" destOrd="0" presId="urn:microsoft.com/office/officeart/2005/8/layout/hierarchy2"/>
    <dgm:cxn modelId="{855ED5F7-155D-4ABA-B026-DCFDAAA45C70}" type="presOf" srcId="{00E45D62-2A0F-4B2F-AC26-D9A2B34A803E}" destId="{4E47A976-7EDD-49BA-825D-EB04F765CA40}" srcOrd="1" destOrd="0" presId="urn:microsoft.com/office/officeart/2005/8/layout/hierarchy2"/>
    <dgm:cxn modelId="{7E89792C-8521-40B2-A8B2-62BE3E3B5577}" type="presOf" srcId="{3605DAFD-5AC9-434B-8203-58724A25914E}" destId="{1101A2E1-7FA8-4E58-9424-A55A2152DFB8}" srcOrd="1" destOrd="0" presId="urn:microsoft.com/office/officeart/2005/8/layout/hierarchy2"/>
    <dgm:cxn modelId="{945088E7-C45F-4070-A05C-2799149D4B19}" srcId="{12E09337-EECD-4649-8F4C-5FFFF908A2F1}" destId="{FE27B357-3BD6-4B11-9C1B-9535786DC1F8}" srcOrd="0" destOrd="0" parTransId="{65A9A37A-B870-4E0D-8A42-F13ACAE38CB3}" sibTransId="{C5425F11-76CD-4A7D-855F-78C2F0F8AF1A}"/>
    <dgm:cxn modelId="{E78DD25F-E7F2-4520-ADFD-694A1E5EEA89}" type="presOf" srcId="{D67688B9-4DDB-4E00-A2F0-EF8CCD67DA6A}" destId="{ECF070F8-37A7-4A92-B9BE-324B34705566}" srcOrd="1" destOrd="0" presId="urn:microsoft.com/office/officeart/2005/8/layout/hierarchy2"/>
    <dgm:cxn modelId="{03642743-A684-494F-8522-A090521A0FD5}" type="presOf" srcId="{D67688B9-4DDB-4E00-A2F0-EF8CCD67DA6A}" destId="{4DE1F9A8-84F0-426D-95CA-47D260B96351}" srcOrd="0" destOrd="0" presId="urn:microsoft.com/office/officeart/2005/8/layout/hierarchy2"/>
    <dgm:cxn modelId="{8284D716-4B4A-4813-8519-165D235A0518}" type="presOf" srcId="{12F99DFE-9B0A-4EB9-8A83-79B21468C88B}" destId="{18884E18-B83F-4229-A0CA-A8FF1F669E15}" srcOrd="0" destOrd="0" presId="urn:microsoft.com/office/officeart/2005/8/layout/hierarchy2"/>
    <dgm:cxn modelId="{C3BDEBDA-D716-44DF-95EC-2F3C743D18CC}" type="presOf" srcId="{289DC1F3-AF16-4DCF-8CA2-C51F95E47090}" destId="{C8B244F4-0B52-4E53-BF8E-A11202F680C8}" srcOrd="0" destOrd="0" presId="urn:microsoft.com/office/officeart/2005/8/layout/hierarchy2"/>
    <dgm:cxn modelId="{C1537A2B-023D-4A22-B569-934818231761}" type="presOf" srcId="{763DC483-6B2E-4D43-A3CB-88B404F8D64A}" destId="{A5D37594-C99A-4B9B-8606-FC847BEDA754}" srcOrd="0" destOrd="0" presId="urn:microsoft.com/office/officeart/2005/8/layout/hierarchy2"/>
    <dgm:cxn modelId="{F126FF63-F369-4BF3-B4AE-C2C31AA2BBAC}" type="presOf" srcId="{FA899ECF-9AC9-4985-8186-7C72D9B7B196}" destId="{82FBCA52-B597-4726-BF5F-A8C45AF3F73C}" srcOrd="0" destOrd="0" presId="urn:microsoft.com/office/officeart/2005/8/layout/hierarchy2"/>
    <dgm:cxn modelId="{34D702C1-41DE-4754-97CA-AC10A4FFD472}" srcId="{EDA303E6-D15E-42F7-8E3E-68046823820F}" destId="{F6087630-340E-43CC-961B-AECD2C74E433}" srcOrd="0" destOrd="0" parTransId="{D67688B9-4DDB-4E00-A2F0-EF8CCD67DA6A}" sibTransId="{568BFA23-4B1B-44A7-B773-E0D3AC4420AF}"/>
    <dgm:cxn modelId="{2708FAF7-E2D3-41ED-A79B-01CAE3C166DA}" type="presOf" srcId="{0BCB4E68-9FC9-4BF5-85FF-90A0197D67D0}" destId="{0ED57830-FE50-497D-A58C-301956E0B5D4}" srcOrd="0" destOrd="0" presId="urn:microsoft.com/office/officeart/2005/8/layout/hierarchy2"/>
    <dgm:cxn modelId="{2D65CF08-16E1-435B-996F-FC2F08733FB9}" type="presOf" srcId="{B36A34A2-999C-4AB8-9DE5-B69498C6AA75}" destId="{26934641-33B4-4EEA-9297-8EEDAE828A6D}" srcOrd="0" destOrd="0" presId="urn:microsoft.com/office/officeart/2005/8/layout/hierarchy2"/>
    <dgm:cxn modelId="{E8B72520-C090-4512-A1B6-1CDA6CD2D8DF}" srcId="{12E09337-EECD-4649-8F4C-5FFFF908A2F1}" destId="{9B156899-B2BB-4EC8-8287-604FCEB61876}" srcOrd="1" destOrd="0" parTransId="{2D5A8D93-4A00-419F-9B32-975279C05180}" sibTransId="{E4CB8A7B-2EAF-41EC-BF0F-F00AAB339F6C}"/>
    <dgm:cxn modelId="{A8FC772B-197C-41FC-B87B-7E9A587EFFE9}" type="presOf" srcId="{D723BC8F-13EE-42EF-854A-D7380502F7D7}" destId="{2B47632D-766E-44F8-B765-242BD1B9E172}" srcOrd="0" destOrd="0" presId="urn:microsoft.com/office/officeart/2005/8/layout/hierarchy2"/>
    <dgm:cxn modelId="{973E18CC-5DA6-44A4-BEDD-DC97DFC38753}" type="presOf" srcId="{D9B51D96-026D-4867-8C37-29BCCC3FE603}" destId="{756FD982-1B0A-4387-82AF-EBD184210DB7}" srcOrd="1" destOrd="0" presId="urn:microsoft.com/office/officeart/2005/8/layout/hierarchy2"/>
    <dgm:cxn modelId="{5B89F3E9-C75D-4B61-9962-F426630DE562}" type="presOf" srcId="{B2704EAE-1917-45F4-B7CE-FD16AC027545}" destId="{A487E730-A733-43CC-A262-3274C7F7E972}" srcOrd="0" destOrd="0" presId="urn:microsoft.com/office/officeart/2005/8/layout/hierarchy2"/>
    <dgm:cxn modelId="{544A0A43-ACCB-4217-8F31-075878048301}" type="presOf" srcId="{90897F6F-34F3-4AEF-85FD-C399FDE1621C}" destId="{9AA74A9E-5FF5-4235-97E3-755EBE56F35F}" srcOrd="0" destOrd="0" presId="urn:microsoft.com/office/officeart/2005/8/layout/hierarchy2"/>
    <dgm:cxn modelId="{0D6EACFD-CD50-42F6-882B-3F29CB8B92E0}" srcId="{CA477BF0-3D21-4CA7-881C-3872752F2C46}" destId="{FA899ECF-9AC9-4985-8186-7C72D9B7B196}" srcOrd="1" destOrd="0" parTransId="{39C8AA02-D2FF-4D2C-B098-3CA09E4A24DA}" sibTransId="{289035B0-626E-44A0-9D8E-7F802AE82161}"/>
    <dgm:cxn modelId="{39FBE62B-A85B-4A1A-97D3-D91847FB1C6E}" srcId="{B36A34A2-999C-4AB8-9DE5-B69498C6AA75}" destId="{D723BC8F-13EE-42EF-854A-D7380502F7D7}" srcOrd="0" destOrd="0" parTransId="{DA24A882-EB21-4FEE-BBB9-7B44352BA3D8}" sibTransId="{79A81194-7E90-44BE-9BB7-777DDDCB637F}"/>
    <dgm:cxn modelId="{F60CA44D-C9F2-4752-9759-915D66F33974}" type="presOf" srcId="{0E5668F3-4154-4BCE-B011-35957D4BF8F9}" destId="{B8F3E496-1A1B-49E2-85F8-4042BBFCF127}" srcOrd="0" destOrd="0" presId="urn:microsoft.com/office/officeart/2005/8/layout/hierarchy2"/>
    <dgm:cxn modelId="{0BF46401-8B65-4ABE-8E67-FCCAAAD0FBE0}" type="presOf" srcId="{1DE6D791-0230-4A4F-9345-D88D8DA9674C}" destId="{0C6ACF48-4AEB-4021-B578-DEA8E3CE6144}" srcOrd="0" destOrd="0" presId="urn:microsoft.com/office/officeart/2005/8/layout/hierarchy2"/>
    <dgm:cxn modelId="{78A47E31-DEFD-48D0-9C75-53E0D8EB4070}" srcId="{10F72C83-650D-4C86-929E-9A8003955B87}" destId="{12F99DFE-9B0A-4EB9-8A83-79B21468C88B}" srcOrd="0" destOrd="0" parTransId="{D9B51D96-026D-4867-8C37-29BCCC3FE603}" sibTransId="{D24E2C64-867B-4E7A-B989-CC2807F0EE06}"/>
    <dgm:cxn modelId="{B6EC133A-6ED8-46AA-B70B-6220264060FC}" type="presOf" srcId="{DA45C02D-6711-4324-BE3E-663FD82B7CA7}" destId="{341A931A-8B2C-4A7B-8F90-73C0333BBE14}" srcOrd="1" destOrd="0" presId="urn:microsoft.com/office/officeart/2005/8/layout/hierarchy2"/>
    <dgm:cxn modelId="{AF7FF766-7480-4413-80E4-9BB0BFA0E051}" srcId="{5E2B700B-08D3-4F0E-8FA6-05188152A394}" destId="{26B82F6F-32E9-42F2-9704-899DF8E48E35}" srcOrd="0" destOrd="0" parTransId="{12C275C4-FA72-4D16-9EF2-2ED5B718DA83}" sibTransId="{52824597-6AFB-4F97-88F7-31A167EFD134}"/>
    <dgm:cxn modelId="{84246B6E-04CC-498F-91BA-1F3AAD7753B4}" type="presOf" srcId="{FE27B357-3BD6-4B11-9C1B-9535786DC1F8}" destId="{31DEB985-32F6-4354-9769-0257FC233F7D}" srcOrd="0" destOrd="0" presId="urn:microsoft.com/office/officeart/2005/8/layout/hierarchy2"/>
    <dgm:cxn modelId="{BEBB3B5F-CF28-4470-94D1-A7D4C382A5A4}" type="presOf" srcId="{A34BD413-84FE-4E3F-9B22-301864BE8DD1}" destId="{CF665C62-397F-4BCA-AA53-66DB49B98E01}" srcOrd="1" destOrd="0" presId="urn:microsoft.com/office/officeart/2005/8/layout/hierarchy2"/>
    <dgm:cxn modelId="{8BA33092-E37F-47C0-B92C-C60F37B6258B}" srcId="{EDA303E6-D15E-42F7-8E3E-68046823820F}" destId="{90897F6F-34F3-4AEF-85FD-C399FDE1621C}" srcOrd="1" destOrd="0" parTransId="{A34BD413-84FE-4E3F-9B22-301864BE8DD1}" sibTransId="{00FD9F19-552E-4AC7-BD11-AF6B4E66672A}"/>
    <dgm:cxn modelId="{EFD2BB71-31C3-4799-B04C-4564E3AD7C82}" srcId="{B36A34A2-999C-4AB8-9DE5-B69498C6AA75}" destId="{7F41B97C-F15B-466E-92D5-1E1E1802E353}" srcOrd="1" destOrd="0" parTransId="{3605DAFD-5AC9-434B-8203-58724A25914E}" sibTransId="{02525258-38CB-4F6F-BC39-0C7B5DBDE5AB}"/>
    <dgm:cxn modelId="{CAF69095-8F01-4B5E-A2A0-18C6ADAA93AC}" srcId="{5E2B700B-08D3-4F0E-8FA6-05188152A394}" destId="{FB2A4781-E242-4240-B3E4-CA5AD3AE9089}" srcOrd="1" destOrd="0" parTransId="{DA45C02D-6711-4324-BE3E-663FD82B7CA7}" sibTransId="{280E922A-8DC1-4BF9-B63F-97728EE2BACB}"/>
    <dgm:cxn modelId="{CE4A2C61-7F90-4072-ACE9-45D0D56F8E3B}" type="presOf" srcId="{3605DAFD-5AC9-434B-8203-58724A25914E}" destId="{BF6FC620-75DE-47B1-82D7-874D85F47902}" srcOrd="0" destOrd="0" presId="urn:microsoft.com/office/officeart/2005/8/layout/hierarchy2"/>
    <dgm:cxn modelId="{1EB11B06-F332-4ED4-937D-51AE886BFD56}" srcId="{D723BC8F-13EE-42EF-854A-D7380502F7D7}" destId="{E24E23B8-4E56-411D-B725-4B88499B1214}" srcOrd="1" destOrd="0" parTransId="{B2704EAE-1917-45F4-B7CE-FD16AC027545}" sibTransId="{7CA3F7EA-4ADD-4895-AB51-54D3D7802779}"/>
    <dgm:cxn modelId="{93C21FB5-38D0-4020-8580-01D53C442C41}" type="presOf" srcId="{432A1294-3AF8-43CB-9A0C-AB966946C9D6}" destId="{567B6BDA-ACDB-4923-9B5D-154FF84F74CC}" srcOrd="0" destOrd="0" presId="urn:microsoft.com/office/officeart/2005/8/layout/hierarchy2"/>
    <dgm:cxn modelId="{DD82C612-8927-4712-9C60-EEAD0578D591}" type="presOf" srcId="{A34BD413-84FE-4E3F-9B22-301864BE8DD1}" destId="{FC23B113-3875-4596-AD06-C8D387361A0F}" srcOrd="0" destOrd="0" presId="urn:microsoft.com/office/officeart/2005/8/layout/hierarchy2"/>
    <dgm:cxn modelId="{5C1B2451-D950-42EC-A677-EC921220C6F1}" type="presOf" srcId="{65A9A37A-B870-4E0D-8A42-F13ACAE38CB3}" destId="{04CC5EC3-6C93-40C6-AD1A-9884117FBC5F}" srcOrd="1" destOrd="0" presId="urn:microsoft.com/office/officeart/2005/8/layout/hierarchy2"/>
    <dgm:cxn modelId="{F3E0C79C-08FD-4575-824F-3545D440AE63}" type="presOf" srcId="{398F3977-4469-4DEE-B6A2-9C5448EBCF7B}" destId="{11267C3B-6F1D-4BE2-B951-E761FAA3BA38}" srcOrd="0" destOrd="0" presId="urn:microsoft.com/office/officeart/2005/8/layout/hierarchy2"/>
    <dgm:cxn modelId="{53562357-84A9-4390-81C1-E91572FCE809}" type="presOf" srcId="{0CFCBEEC-C86D-49DD-BA80-938925CE479A}" destId="{3C2ADD41-BE7E-4CBF-A4F6-356552787949}" srcOrd="0" destOrd="0" presId="urn:microsoft.com/office/officeart/2005/8/layout/hierarchy2"/>
    <dgm:cxn modelId="{3D72C3FD-E262-4D12-AEA6-3C81A1A3C1EC}" type="presOf" srcId="{22877D58-B7E6-438B-8334-3A5CEF4605A2}" destId="{AF477033-305E-4A63-8D3A-C5758A5D043E}" srcOrd="1" destOrd="0" presId="urn:microsoft.com/office/officeart/2005/8/layout/hierarchy2"/>
    <dgm:cxn modelId="{869B7345-60E6-4782-B08F-56CD79632931}" type="presOf" srcId="{22877D58-B7E6-438B-8334-3A5CEF4605A2}" destId="{DE4971B0-1743-4A6B-9AAB-5B264D6ADADE}" srcOrd="0" destOrd="0" presId="urn:microsoft.com/office/officeart/2005/8/layout/hierarchy2"/>
    <dgm:cxn modelId="{E382C7A0-E142-4654-BFA3-B25F46D28243}" srcId="{10F72C83-650D-4C86-929E-9A8003955B87}" destId="{432A1294-3AF8-43CB-9A0C-AB966946C9D6}" srcOrd="1" destOrd="0" parTransId="{398F3977-4469-4DEE-B6A2-9C5448EBCF7B}" sibTransId="{843C7BC1-3604-4FC0-863F-D582652A221E}"/>
    <dgm:cxn modelId="{2B60492D-8B61-4B12-8CCA-178F3F2EB141}" type="presOf" srcId="{4BB34CA8-8BBF-4D6D-A740-112521356ED3}" destId="{6C4FDFC6-4BD1-40FA-8D55-4B2A2638BC64}" srcOrd="0" destOrd="0" presId="urn:microsoft.com/office/officeart/2005/8/layout/hierarchy2"/>
    <dgm:cxn modelId="{C5C83621-B4E7-408A-9717-A19D1AF5FD5D}" srcId="{FE27B357-3BD6-4B11-9C1B-9535786DC1F8}" destId="{666DD816-68AE-4FCE-80A8-B26FFACE09CF}" srcOrd="1" destOrd="0" parTransId="{0BCB4E68-9FC9-4BF5-85FF-90A0197D67D0}" sibTransId="{CCEA2C82-C8DC-44A7-A2FC-C5E344BD827B}"/>
    <dgm:cxn modelId="{1C32F877-2E4A-4EBC-B59F-4F3761CE3CE0}" type="presOf" srcId="{B4E3AA29-0A4D-41B8-8FBB-63950B0C2FD9}" destId="{12303C18-2AF9-45AF-B112-9AA55C8861C2}" srcOrd="1" destOrd="0" presId="urn:microsoft.com/office/officeart/2005/8/layout/hierarchy2"/>
    <dgm:cxn modelId="{E3552BF0-E653-4A80-A8EA-7D105C8E70D6}" type="presOf" srcId="{4C5B40B3-FF6C-413A-AB4F-9EE3F98B7EDB}" destId="{75854EC6-2245-4DDD-AAB4-1CA4AD3E7AF0}" srcOrd="0" destOrd="0" presId="urn:microsoft.com/office/officeart/2005/8/layout/hierarchy2"/>
    <dgm:cxn modelId="{E74A5526-E068-481F-A1C5-9BAC31B2C63C}" type="presOf" srcId="{9B156899-B2BB-4EC8-8287-604FCEB61876}" destId="{DACEDE11-8BC5-447D-B546-01CEE5AE0B59}" srcOrd="0" destOrd="0" presId="urn:microsoft.com/office/officeart/2005/8/layout/hierarchy2"/>
    <dgm:cxn modelId="{D0161E55-77BF-4088-A3A6-DABF60F3BE49}" srcId="{FB2A4781-E242-4240-B3E4-CA5AD3AE9089}" destId="{B36A34A2-999C-4AB8-9DE5-B69498C6AA75}" srcOrd="0" destOrd="0" parTransId="{B4E3AA29-0A4D-41B8-8FBB-63950B0C2FD9}" sibTransId="{D8082A58-FB50-478E-9C32-A7ED2ECF7E77}"/>
    <dgm:cxn modelId="{12DA5241-AED0-4548-B97F-05855BC198F3}" type="presOf" srcId="{2D5A8D93-4A00-419F-9B32-975279C05180}" destId="{66D0F940-55F0-42E6-B7E1-2CBB5DC5C24F}" srcOrd="1" destOrd="0" presId="urn:microsoft.com/office/officeart/2005/8/layout/hierarchy2"/>
    <dgm:cxn modelId="{101C2371-F5E7-4FBF-9DA8-ABEF388207E9}" type="presOf" srcId="{12E09337-EECD-4649-8F4C-5FFFF908A2F1}" destId="{2444CE69-225F-4ECC-BFA7-84468081333F}" srcOrd="0" destOrd="0" presId="urn:microsoft.com/office/officeart/2005/8/layout/hierarchy2"/>
    <dgm:cxn modelId="{A3E9E0B7-7F32-4B29-A2BB-D720DC98D03A}" type="presOf" srcId="{398F3977-4469-4DEE-B6A2-9C5448EBCF7B}" destId="{0BDBDBC5-3006-478C-9DB8-4CF6066D9E6A}" srcOrd="1" destOrd="0" presId="urn:microsoft.com/office/officeart/2005/8/layout/hierarchy2"/>
    <dgm:cxn modelId="{DFB3B399-9EB0-4CB7-A115-1D5BB0F73694}" type="presOf" srcId="{433FC866-BFC4-47FD-81FC-6CD195D9EC31}" destId="{2C1CCA1A-2CBD-4E7D-81A9-DA592784A766}" srcOrd="0" destOrd="0" presId="urn:microsoft.com/office/officeart/2005/8/layout/hierarchy2"/>
    <dgm:cxn modelId="{EFECF830-7A5E-461B-A9E5-6DD6F6AD3EA5}" srcId="{763DC483-6B2E-4D43-A3CB-88B404F8D64A}" destId="{5E2B700B-08D3-4F0E-8FA6-05188152A394}" srcOrd="0" destOrd="0" parTransId="{05067B9E-07A1-4E8E-BC9E-E86916271B2A}" sibTransId="{2A667B7E-FBDE-40DF-8E15-FA8FD47884D1}"/>
    <dgm:cxn modelId="{0A7B9B35-6BD2-4722-9DF8-266A09F68038}" type="presOf" srcId="{BE9C1B52-13D9-47E5-8534-81592B3C79FE}" destId="{66CCFF7D-C640-4C7F-9783-D81C78B99564}" srcOrd="0" destOrd="0" presId="urn:microsoft.com/office/officeart/2005/8/layout/hierarchy2"/>
    <dgm:cxn modelId="{6EF7B59A-2C09-4B01-946F-7F301DC182DC}" type="presOf" srcId="{4C5B40B3-FF6C-413A-AB4F-9EE3F98B7EDB}" destId="{0172B1A2-FA81-4DF5-925E-1889099CAE96}" srcOrd="1" destOrd="0" presId="urn:microsoft.com/office/officeart/2005/8/layout/hierarchy2"/>
    <dgm:cxn modelId="{0079EBF3-2C3E-4B88-A232-A2488C6199E0}" srcId="{F6087630-340E-43CC-961B-AECD2C74E433}" destId="{289DC1F3-AF16-4DCF-8CA2-C51F95E47090}" srcOrd="1" destOrd="0" parTransId="{0C2AD7B5-A10C-49CE-83DC-EDB7B008846C}" sibTransId="{1D97CC80-E45D-4626-A383-A3B065FF2E57}"/>
    <dgm:cxn modelId="{822C9868-3BB0-47FB-9FE2-3CA8D79F1391}" type="presOf" srcId="{0E5668F3-4154-4BCE-B011-35957D4BF8F9}" destId="{0129BD61-7DE1-4654-B736-CC52CC0ACC33}" srcOrd="1" destOrd="0" presId="urn:microsoft.com/office/officeart/2005/8/layout/hierarchy2"/>
    <dgm:cxn modelId="{3C52E8E0-A70B-4B82-8824-F4710BC7F007}" type="presOf" srcId="{EDA303E6-D15E-42F7-8E3E-68046823820F}" destId="{DA661E53-20FE-4CF4-B8C5-5B0A4D6F192C}" srcOrd="0" destOrd="0" presId="urn:microsoft.com/office/officeart/2005/8/layout/hierarchy2"/>
    <dgm:cxn modelId="{2CE31E70-10A0-4B60-97CE-6D0D0B61A60B}" type="presOf" srcId="{07DF7D3E-F323-48DC-9742-7ABE8EEA5F11}" destId="{5BC09F36-187C-44A1-A4F0-0C20763BC8B7}" srcOrd="0" destOrd="0" presId="urn:microsoft.com/office/officeart/2005/8/layout/hierarchy2"/>
    <dgm:cxn modelId="{A6616F75-A52E-40BF-8736-9B1E14B8727A}" type="presOf" srcId="{0C2AD7B5-A10C-49CE-83DC-EDB7B008846C}" destId="{E7005ADA-9439-45AB-92F7-D7EA75D1BF3D}" srcOrd="1" destOrd="0" presId="urn:microsoft.com/office/officeart/2005/8/layout/hierarchy2"/>
    <dgm:cxn modelId="{FAAA7013-D206-45E7-A9F8-6423CA91A5A4}" type="presOf" srcId="{D9B51D96-026D-4867-8C37-29BCCC3FE603}" destId="{197EA1E6-E81C-4A5B-9264-84785254C348}" srcOrd="0" destOrd="0" presId="urn:microsoft.com/office/officeart/2005/8/layout/hierarchy2"/>
    <dgm:cxn modelId="{635C0D63-3070-4C05-886A-46BA13074A4E}" srcId="{FE27B357-3BD6-4B11-9C1B-9535786DC1F8}" destId="{0CFCBEEC-C86D-49DD-BA80-938925CE479A}" srcOrd="0" destOrd="0" parTransId="{4BB34CA8-8BBF-4D6D-A740-112521356ED3}" sibTransId="{3AD9BF7F-60EB-4C81-BEB6-7BB52A1D38B6}"/>
    <dgm:cxn modelId="{BCCB54B3-9A08-45EC-9B4E-A750A613A56F}" type="presOf" srcId="{433FC866-BFC4-47FD-81FC-6CD195D9EC31}" destId="{0A2B8F2B-7A2F-4F21-8B99-F3DC84AB2A36}" srcOrd="1" destOrd="0" presId="urn:microsoft.com/office/officeart/2005/8/layout/hierarchy2"/>
    <dgm:cxn modelId="{F5DA215F-DEE5-4989-A42C-89456DAC9803}" type="presOf" srcId="{5E2C1B03-B722-4C98-862F-847AD1927CDE}" destId="{E4EC862F-BECD-4989-9804-743707CDC4CF}" srcOrd="0" destOrd="0" presId="urn:microsoft.com/office/officeart/2005/8/layout/hierarchy2"/>
    <dgm:cxn modelId="{A9BFC982-ED50-4464-A532-3E9D319E8F04}" type="presOf" srcId="{65A9A37A-B870-4E0D-8A42-F13ACAE38CB3}" destId="{68D028BC-AF4E-49D6-B218-62C5380E71DB}" srcOrd="0" destOrd="0" presId="urn:microsoft.com/office/officeart/2005/8/layout/hierarchy2"/>
    <dgm:cxn modelId="{53252B50-3F11-4368-8E03-04A6994B713D}" type="presOf" srcId="{E24E23B8-4E56-411D-B725-4B88499B1214}" destId="{A456B765-3BA3-44B3-84E0-50C5D5C51371}" srcOrd="0" destOrd="0" presId="urn:microsoft.com/office/officeart/2005/8/layout/hierarchy2"/>
    <dgm:cxn modelId="{DB8C77E7-EDAD-456B-A97E-DDB0D3A8F9EC}" type="presOf" srcId="{0C2AD7B5-A10C-49CE-83DC-EDB7B008846C}" destId="{64CF1E33-01EC-43A4-9BA6-063BB19DBE79}" srcOrd="0" destOrd="0" presId="urn:microsoft.com/office/officeart/2005/8/layout/hierarchy2"/>
    <dgm:cxn modelId="{2CBF0DE3-B7C7-4EE7-9094-0FFFBC564CEF}" srcId="{FA899ECF-9AC9-4985-8186-7C72D9B7B196}" destId="{5E2C1B03-B722-4C98-862F-847AD1927CDE}" srcOrd="1" destOrd="0" parTransId="{00E45D62-2A0F-4B2F-AC26-D9A2B34A803E}" sibTransId="{4E88768D-F9AE-4826-B2DF-2C99C09C3F8E}"/>
    <dgm:cxn modelId="{15A20C5C-CEBF-4CB0-9CEE-5543A9F16B02}" type="presOf" srcId="{5B892AEF-040E-4EA6-9197-8E21D2002F2D}" destId="{BAF3CDEF-E2C3-4593-A5A9-F0754FF66C62}" srcOrd="1" destOrd="0" presId="urn:microsoft.com/office/officeart/2005/8/layout/hierarchy2"/>
    <dgm:cxn modelId="{CC268423-39B0-46DF-9CB9-2B3899810FA3}" type="presOf" srcId="{F6087630-340E-43CC-961B-AECD2C74E433}" destId="{54769CFE-89DA-4355-AD19-0F86B9F5D55E}" srcOrd="0" destOrd="0" presId="urn:microsoft.com/office/officeart/2005/8/layout/hierarchy2"/>
    <dgm:cxn modelId="{BE667204-D1B2-435D-91CC-FC270BD09FBC}" type="presOf" srcId="{0BCB4E68-9FC9-4BF5-85FF-90A0197D67D0}" destId="{49835CD0-73E8-498D-98D5-51059100862D}" srcOrd="1" destOrd="0" presId="urn:microsoft.com/office/officeart/2005/8/layout/hierarchy2"/>
    <dgm:cxn modelId="{10952E5D-5291-43CF-B1CE-ACB1DB772B88}" type="presOf" srcId="{3F7EF12E-5C50-47D7-9452-45C5D06E24EF}" destId="{114A956C-A37F-49A7-A341-EF8B8CF3BAFA}" srcOrd="0" destOrd="0" presId="urn:microsoft.com/office/officeart/2005/8/layout/hierarchy2"/>
    <dgm:cxn modelId="{AE2F3092-C534-434F-B54E-DCA079D4AB35}" type="presOf" srcId="{4BB34CA8-8BBF-4D6D-A740-112521356ED3}" destId="{36C3B8D8-832A-40CE-9E06-B8E75DFC6977}" srcOrd="1" destOrd="0" presId="urn:microsoft.com/office/officeart/2005/8/layout/hierarchy2"/>
    <dgm:cxn modelId="{EC3BA4D9-4126-4D3B-955A-4770A9050317}" srcId="{CA477BF0-3D21-4CA7-881C-3872752F2C46}" destId="{12E09337-EECD-4649-8F4C-5FFFF908A2F1}" srcOrd="0" destOrd="0" parTransId="{433FC866-BFC4-47FD-81FC-6CD195D9EC31}" sibTransId="{66A6CB38-44F2-44A5-BDC9-0F8075E9EF59}"/>
    <dgm:cxn modelId="{9E44789C-14F9-4737-883B-1E9CAA952A05}" type="presParOf" srcId="{A5D37594-C99A-4B9B-8606-FC847BEDA754}" destId="{948AE2CC-F74A-415B-B041-72A26302911A}" srcOrd="0" destOrd="0" presId="urn:microsoft.com/office/officeart/2005/8/layout/hierarchy2"/>
    <dgm:cxn modelId="{16F9EBFB-8AD7-4253-8D3A-B5C62F37F242}" type="presParOf" srcId="{948AE2CC-F74A-415B-B041-72A26302911A}" destId="{2115AB96-3FFD-4A6B-9CDE-374E434A192E}" srcOrd="0" destOrd="0" presId="urn:microsoft.com/office/officeart/2005/8/layout/hierarchy2"/>
    <dgm:cxn modelId="{A4F4EDBA-B749-4462-9612-2BC5C040C355}" type="presParOf" srcId="{948AE2CC-F74A-415B-B041-72A26302911A}" destId="{8D57D8EC-C5B0-4041-9EE9-1BDF9633FBFB}" srcOrd="1" destOrd="0" presId="urn:microsoft.com/office/officeart/2005/8/layout/hierarchy2"/>
    <dgm:cxn modelId="{0DAA8250-858F-4C37-A0FA-96F32B6D25D0}" type="presParOf" srcId="{8D57D8EC-C5B0-4041-9EE9-1BDF9633FBFB}" destId="{9D9E6EA7-711D-454D-8090-AE30CF6E6C73}" srcOrd="0" destOrd="0" presId="urn:microsoft.com/office/officeart/2005/8/layout/hierarchy2"/>
    <dgm:cxn modelId="{10A2B5C0-6EDA-4271-94FE-A61B89BE3B33}" type="presParOf" srcId="{9D9E6EA7-711D-454D-8090-AE30CF6E6C73}" destId="{AA0B360F-E6DC-4C69-BBBB-A77FD89AEFE9}" srcOrd="0" destOrd="0" presId="urn:microsoft.com/office/officeart/2005/8/layout/hierarchy2"/>
    <dgm:cxn modelId="{5C89EB91-F65E-4A22-9152-B6925A09B78C}" type="presParOf" srcId="{8D57D8EC-C5B0-4041-9EE9-1BDF9633FBFB}" destId="{0616CC00-7E6E-42BD-ADE2-C2EFF59C7E62}" srcOrd="1" destOrd="0" presId="urn:microsoft.com/office/officeart/2005/8/layout/hierarchy2"/>
    <dgm:cxn modelId="{979229E9-B74D-4FC8-B1DE-F2F0CD53AAA2}" type="presParOf" srcId="{0616CC00-7E6E-42BD-ADE2-C2EFF59C7E62}" destId="{261B42B2-C04D-42F9-8DCC-90907D1BF3C6}" srcOrd="0" destOrd="0" presId="urn:microsoft.com/office/officeart/2005/8/layout/hierarchy2"/>
    <dgm:cxn modelId="{5CCA102C-2309-4C9D-910F-53BAB3100950}" type="presParOf" srcId="{0616CC00-7E6E-42BD-ADE2-C2EFF59C7E62}" destId="{6EFA9666-8B31-4BCF-A467-B35A28C57AAB}" srcOrd="1" destOrd="0" presId="urn:microsoft.com/office/officeart/2005/8/layout/hierarchy2"/>
    <dgm:cxn modelId="{DDB48125-B60D-4027-8167-65D472108F24}" type="presParOf" srcId="{6EFA9666-8B31-4BCF-A467-B35A28C57AAB}" destId="{20EAB113-2FDA-4080-8626-1BB6AC009CB4}" srcOrd="0" destOrd="0" presId="urn:microsoft.com/office/officeart/2005/8/layout/hierarchy2"/>
    <dgm:cxn modelId="{6C2F2534-7955-46E1-93EC-D6309368E6E2}" type="presParOf" srcId="{20EAB113-2FDA-4080-8626-1BB6AC009CB4}" destId="{D80049B0-2A94-451F-B850-14B0D81AB8D5}" srcOrd="0" destOrd="0" presId="urn:microsoft.com/office/officeart/2005/8/layout/hierarchy2"/>
    <dgm:cxn modelId="{CA2F25DA-0714-40EC-87B3-875FC5C1F03A}" type="presParOf" srcId="{6EFA9666-8B31-4BCF-A467-B35A28C57AAB}" destId="{08693989-6A64-4096-8B01-78CFCCB39147}" srcOrd="1" destOrd="0" presId="urn:microsoft.com/office/officeart/2005/8/layout/hierarchy2"/>
    <dgm:cxn modelId="{49B3EB64-B4D1-46F1-8F8A-2AAE0A9B5415}" type="presParOf" srcId="{08693989-6A64-4096-8B01-78CFCCB39147}" destId="{F168CA83-BAED-4353-828B-122FBC5C36CA}" srcOrd="0" destOrd="0" presId="urn:microsoft.com/office/officeart/2005/8/layout/hierarchy2"/>
    <dgm:cxn modelId="{C0048A98-2AD7-47F6-9970-C1031A6BDE7A}" type="presParOf" srcId="{08693989-6A64-4096-8B01-78CFCCB39147}" destId="{1304DF51-E4B9-4120-88D4-5A81848DCF37}" srcOrd="1" destOrd="0" presId="urn:microsoft.com/office/officeart/2005/8/layout/hierarchy2"/>
    <dgm:cxn modelId="{B88E41D3-1F3C-421B-9D4F-019404D851BC}" type="presParOf" srcId="{1304DF51-E4B9-4120-88D4-5A81848DCF37}" destId="{2C1CCA1A-2CBD-4E7D-81A9-DA592784A766}" srcOrd="0" destOrd="0" presId="urn:microsoft.com/office/officeart/2005/8/layout/hierarchy2"/>
    <dgm:cxn modelId="{9014CCE0-A4C1-437B-9F47-C7649A76EC18}" type="presParOf" srcId="{2C1CCA1A-2CBD-4E7D-81A9-DA592784A766}" destId="{0A2B8F2B-7A2F-4F21-8B99-F3DC84AB2A36}" srcOrd="0" destOrd="0" presId="urn:microsoft.com/office/officeart/2005/8/layout/hierarchy2"/>
    <dgm:cxn modelId="{6DDD7829-B9F3-465A-B45F-EE93639CD9E2}" type="presParOf" srcId="{1304DF51-E4B9-4120-88D4-5A81848DCF37}" destId="{2AE5C548-13F2-4578-8FCF-890675747100}" srcOrd="1" destOrd="0" presId="urn:microsoft.com/office/officeart/2005/8/layout/hierarchy2"/>
    <dgm:cxn modelId="{F90810A3-701D-4C38-A5DD-5F2AFDD4757F}" type="presParOf" srcId="{2AE5C548-13F2-4578-8FCF-890675747100}" destId="{2444CE69-225F-4ECC-BFA7-84468081333F}" srcOrd="0" destOrd="0" presId="urn:microsoft.com/office/officeart/2005/8/layout/hierarchy2"/>
    <dgm:cxn modelId="{B8AB1864-CC31-47C8-9565-C58F63046679}" type="presParOf" srcId="{2AE5C548-13F2-4578-8FCF-890675747100}" destId="{5E4050C8-39E9-420A-9FDA-79237E425430}" srcOrd="1" destOrd="0" presId="urn:microsoft.com/office/officeart/2005/8/layout/hierarchy2"/>
    <dgm:cxn modelId="{9CB7872D-A814-4A3F-BBE3-67835A9385D6}" type="presParOf" srcId="{5E4050C8-39E9-420A-9FDA-79237E425430}" destId="{68D028BC-AF4E-49D6-B218-62C5380E71DB}" srcOrd="0" destOrd="0" presId="urn:microsoft.com/office/officeart/2005/8/layout/hierarchy2"/>
    <dgm:cxn modelId="{0D609DF0-0EC8-49FF-B0CC-AD3EE45B6786}" type="presParOf" srcId="{68D028BC-AF4E-49D6-B218-62C5380E71DB}" destId="{04CC5EC3-6C93-40C6-AD1A-9884117FBC5F}" srcOrd="0" destOrd="0" presId="urn:microsoft.com/office/officeart/2005/8/layout/hierarchy2"/>
    <dgm:cxn modelId="{5FF97A63-0C94-472A-954A-D16BB663CA87}" type="presParOf" srcId="{5E4050C8-39E9-420A-9FDA-79237E425430}" destId="{C9F31F8C-7D9B-4BE4-A33B-D9D7D36E2EB4}" srcOrd="1" destOrd="0" presId="urn:microsoft.com/office/officeart/2005/8/layout/hierarchy2"/>
    <dgm:cxn modelId="{F7AC0643-AA07-46D5-A34C-BE633400CA1E}" type="presParOf" srcId="{C9F31F8C-7D9B-4BE4-A33B-D9D7D36E2EB4}" destId="{31DEB985-32F6-4354-9769-0257FC233F7D}" srcOrd="0" destOrd="0" presId="urn:microsoft.com/office/officeart/2005/8/layout/hierarchy2"/>
    <dgm:cxn modelId="{874A2891-1A3F-4EEB-AC76-8D59833B53A3}" type="presParOf" srcId="{C9F31F8C-7D9B-4BE4-A33B-D9D7D36E2EB4}" destId="{A3C6998E-BB94-4FE7-AAB6-3203E85EDF4C}" srcOrd="1" destOrd="0" presId="urn:microsoft.com/office/officeart/2005/8/layout/hierarchy2"/>
    <dgm:cxn modelId="{0D17AC10-8A2C-434F-A535-2C960DE3334E}" type="presParOf" srcId="{A3C6998E-BB94-4FE7-AAB6-3203E85EDF4C}" destId="{6C4FDFC6-4BD1-40FA-8D55-4B2A2638BC64}" srcOrd="0" destOrd="0" presId="urn:microsoft.com/office/officeart/2005/8/layout/hierarchy2"/>
    <dgm:cxn modelId="{B56E15E8-60F8-408E-AF7D-9637188471D4}" type="presParOf" srcId="{6C4FDFC6-4BD1-40FA-8D55-4B2A2638BC64}" destId="{36C3B8D8-832A-40CE-9E06-B8E75DFC6977}" srcOrd="0" destOrd="0" presId="urn:microsoft.com/office/officeart/2005/8/layout/hierarchy2"/>
    <dgm:cxn modelId="{1A089EBA-CA88-49C7-9205-FE71030D069B}" type="presParOf" srcId="{A3C6998E-BB94-4FE7-AAB6-3203E85EDF4C}" destId="{0ACAC550-BAD9-4426-9F48-5DD1DFB1241A}" srcOrd="1" destOrd="0" presId="urn:microsoft.com/office/officeart/2005/8/layout/hierarchy2"/>
    <dgm:cxn modelId="{C56AF0FB-18B8-42A7-9F0F-021A22C7834C}" type="presParOf" srcId="{0ACAC550-BAD9-4426-9F48-5DD1DFB1241A}" destId="{3C2ADD41-BE7E-4CBF-A4F6-356552787949}" srcOrd="0" destOrd="0" presId="urn:microsoft.com/office/officeart/2005/8/layout/hierarchy2"/>
    <dgm:cxn modelId="{82ED62E3-C3BC-4A03-AC8B-572E4EF769A7}" type="presParOf" srcId="{0ACAC550-BAD9-4426-9F48-5DD1DFB1241A}" destId="{6A69A62F-8C85-483B-9F60-2EA811B0896F}" srcOrd="1" destOrd="0" presId="urn:microsoft.com/office/officeart/2005/8/layout/hierarchy2"/>
    <dgm:cxn modelId="{3697473A-881A-415C-9534-70AD4F90F7C9}" type="presParOf" srcId="{A3C6998E-BB94-4FE7-AAB6-3203E85EDF4C}" destId="{0ED57830-FE50-497D-A58C-301956E0B5D4}" srcOrd="2" destOrd="0" presId="urn:microsoft.com/office/officeart/2005/8/layout/hierarchy2"/>
    <dgm:cxn modelId="{2FF699F6-4304-48C3-9CFB-A71946523813}" type="presParOf" srcId="{0ED57830-FE50-497D-A58C-301956E0B5D4}" destId="{49835CD0-73E8-498D-98D5-51059100862D}" srcOrd="0" destOrd="0" presId="urn:microsoft.com/office/officeart/2005/8/layout/hierarchy2"/>
    <dgm:cxn modelId="{250C814D-2B7D-48EB-8C31-0D86590A7891}" type="presParOf" srcId="{A3C6998E-BB94-4FE7-AAB6-3203E85EDF4C}" destId="{BB4197F4-0A8B-4566-B167-E334FE3A75C4}" srcOrd="3" destOrd="0" presId="urn:microsoft.com/office/officeart/2005/8/layout/hierarchy2"/>
    <dgm:cxn modelId="{46A63E93-3F60-440B-A2E1-E93D0CCE8034}" type="presParOf" srcId="{BB4197F4-0A8B-4566-B167-E334FE3A75C4}" destId="{70021AED-508E-4903-A6E1-5135E9602BEA}" srcOrd="0" destOrd="0" presId="urn:microsoft.com/office/officeart/2005/8/layout/hierarchy2"/>
    <dgm:cxn modelId="{4C5C263A-F357-469E-AD0B-DAA9B0261127}" type="presParOf" srcId="{BB4197F4-0A8B-4566-B167-E334FE3A75C4}" destId="{05FEF9CD-8515-45C4-B44C-1E452866F931}" srcOrd="1" destOrd="0" presId="urn:microsoft.com/office/officeart/2005/8/layout/hierarchy2"/>
    <dgm:cxn modelId="{2D39DBCE-5E49-4385-ADF9-9D219430FBF0}" type="presParOf" srcId="{5E4050C8-39E9-420A-9FDA-79237E425430}" destId="{44AED608-08F4-4017-91F6-271299BFB7D2}" srcOrd="2" destOrd="0" presId="urn:microsoft.com/office/officeart/2005/8/layout/hierarchy2"/>
    <dgm:cxn modelId="{4ACAC5EC-2EB4-46A6-ACCF-92E2E0C6F811}" type="presParOf" srcId="{44AED608-08F4-4017-91F6-271299BFB7D2}" destId="{66D0F940-55F0-42E6-B7E1-2CBB5DC5C24F}" srcOrd="0" destOrd="0" presId="urn:microsoft.com/office/officeart/2005/8/layout/hierarchy2"/>
    <dgm:cxn modelId="{C4B9ABB5-D940-485B-9FCD-DFA4DF225609}" type="presParOf" srcId="{5E4050C8-39E9-420A-9FDA-79237E425430}" destId="{4A16DB3E-9A42-442B-9245-BBBD84477B26}" srcOrd="3" destOrd="0" presId="urn:microsoft.com/office/officeart/2005/8/layout/hierarchy2"/>
    <dgm:cxn modelId="{43F3099A-4A6B-4E27-BD0C-729268EC57B3}" type="presParOf" srcId="{4A16DB3E-9A42-442B-9245-BBBD84477B26}" destId="{DACEDE11-8BC5-447D-B546-01CEE5AE0B59}" srcOrd="0" destOrd="0" presId="urn:microsoft.com/office/officeart/2005/8/layout/hierarchy2"/>
    <dgm:cxn modelId="{A28BA198-4946-4C67-87FD-599FFF581D97}" type="presParOf" srcId="{4A16DB3E-9A42-442B-9245-BBBD84477B26}" destId="{E1025AA5-E94E-4758-88A4-831A138A4F96}" srcOrd="1" destOrd="0" presId="urn:microsoft.com/office/officeart/2005/8/layout/hierarchy2"/>
    <dgm:cxn modelId="{755798A4-AED4-430D-827E-2656832E15DF}" type="presParOf" srcId="{1304DF51-E4B9-4120-88D4-5A81848DCF37}" destId="{A0FF8AFE-515D-4114-9A73-BBDE3FC1E822}" srcOrd="2" destOrd="0" presId="urn:microsoft.com/office/officeart/2005/8/layout/hierarchy2"/>
    <dgm:cxn modelId="{F5B43A3B-67CC-499A-B265-EC5D37161BEE}" type="presParOf" srcId="{A0FF8AFE-515D-4114-9A73-BBDE3FC1E822}" destId="{623DD452-62F8-4DC2-B6B2-EA20305536CB}" srcOrd="0" destOrd="0" presId="urn:microsoft.com/office/officeart/2005/8/layout/hierarchy2"/>
    <dgm:cxn modelId="{875968CA-006F-403E-9FFB-1F2DA1FAE3F5}" type="presParOf" srcId="{1304DF51-E4B9-4120-88D4-5A81848DCF37}" destId="{E02F76C8-5B1F-49C4-9C5A-58369D27A444}" srcOrd="3" destOrd="0" presId="urn:microsoft.com/office/officeart/2005/8/layout/hierarchy2"/>
    <dgm:cxn modelId="{DFBC9537-6D88-48CC-990C-359EA9ADF614}" type="presParOf" srcId="{E02F76C8-5B1F-49C4-9C5A-58369D27A444}" destId="{82FBCA52-B597-4726-BF5F-A8C45AF3F73C}" srcOrd="0" destOrd="0" presId="urn:microsoft.com/office/officeart/2005/8/layout/hierarchy2"/>
    <dgm:cxn modelId="{088E53A9-F3C4-48D9-B650-550D39735392}" type="presParOf" srcId="{E02F76C8-5B1F-49C4-9C5A-58369D27A444}" destId="{42846819-875F-4686-A96D-D8B1AB461B07}" srcOrd="1" destOrd="0" presId="urn:microsoft.com/office/officeart/2005/8/layout/hierarchy2"/>
    <dgm:cxn modelId="{710AB033-3556-4834-AF33-933224EB0E0E}" type="presParOf" srcId="{42846819-875F-4686-A96D-D8B1AB461B07}" destId="{63C59A53-AC0B-403E-8BB1-3DD593870589}" srcOrd="0" destOrd="0" presId="urn:microsoft.com/office/officeart/2005/8/layout/hierarchy2"/>
    <dgm:cxn modelId="{BCB04730-B2CD-408B-A9AD-6F97526E06E3}" type="presParOf" srcId="{63C59A53-AC0B-403E-8BB1-3DD593870589}" destId="{BAF3CDEF-E2C3-4593-A5A9-F0754FF66C62}" srcOrd="0" destOrd="0" presId="urn:microsoft.com/office/officeart/2005/8/layout/hierarchy2"/>
    <dgm:cxn modelId="{5438E39B-D1A1-491E-9FEF-883CF079B15F}" type="presParOf" srcId="{42846819-875F-4686-A96D-D8B1AB461B07}" destId="{0915D9E1-8B7C-4281-BAAF-A17D9DF2496A}" srcOrd="1" destOrd="0" presId="urn:microsoft.com/office/officeart/2005/8/layout/hierarchy2"/>
    <dgm:cxn modelId="{42A6B4FA-19D6-4E8E-8EC2-EE1C15AD0824}" type="presParOf" srcId="{0915D9E1-8B7C-4281-BAAF-A17D9DF2496A}" destId="{66CCFF7D-C640-4C7F-9783-D81C78B99564}" srcOrd="0" destOrd="0" presId="urn:microsoft.com/office/officeart/2005/8/layout/hierarchy2"/>
    <dgm:cxn modelId="{FC32C9E9-92B0-4412-96CF-4E947148BD43}" type="presParOf" srcId="{0915D9E1-8B7C-4281-BAAF-A17D9DF2496A}" destId="{1D11C73D-08D4-4D52-8D9C-41F8C2D27194}" srcOrd="1" destOrd="0" presId="urn:microsoft.com/office/officeart/2005/8/layout/hierarchy2"/>
    <dgm:cxn modelId="{91FA0772-58D0-49F3-A359-68018C7E2572}" type="presParOf" srcId="{42846819-875F-4686-A96D-D8B1AB461B07}" destId="{D292FD40-13E6-483E-99BE-89E328EA19F8}" srcOrd="2" destOrd="0" presId="urn:microsoft.com/office/officeart/2005/8/layout/hierarchy2"/>
    <dgm:cxn modelId="{A6E5017F-AD3E-4BC1-80FA-71F90C5575B2}" type="presParOf" srcId="{D292FD40-13E6-483E-99BE-89E328EA19F8}" destId="{4E47A976-7EDD-49BA-825D-EB04F765CA40}" srcOrd="0" destOrd="0" presId="urn:microsoft.com/office/officeart/2005/8/layout/hierarchy2"/>
    <dgm:cxn modelId="{0B498081-68EF-45DE-9CD7-2C73C282C22F}" type="presParOf" srcId="{42846819-875F-4686-A96D-D8B1AB461B07}" destId="{01471323-A446-4ED3-B1C7-E7109A345678}" srcOrd="3" destOrd="0" presId="urn:microsoft.com/office/officeart/2005/8/layout/hierarchy2"/>
    <dgm:cxn modelId="{D2CFDEFA-2997-4008-A5D6-2CD2E15D938B}" type="presParOf" srcId="{01471323-A446-4ED3-B1C7-E7109A345678}" destId="{E4EC862F-BECD-4989-9804-743707CDC4CF}" srcOrd="0" destOrd="0" presId="urn:microsoft.com/office/officeart/2005/8/layout/hierarchy2"/>
    <dgm:cxn modelId="{2146FE57-F88F-46E3-9867-0DFDD0BF3E99}" type="presParOf" srcId="{01471323-A446-4ED3-B1C7-E7109A345678}" destId="{B61EEFED-E019-45C5-959D-87FB9D0A76FC}" srcOrd="1" destOrd="0" presId="urn:microsoft.com/office/officeart/2005/8/layout/hierarchy2"/>
    <dgm:cxn modelId="{97F5F2BB-5DE9-457C-81BC-94DA57800CC0}" type="presParOf" srcId="{6EFA9666-8B31-4BCF-A467-B35A28C57AAB}" destId="{75854EC6-2245-4DDD-AAB4-1CA4AD3E7AF0}" srcOrd="2" destOrd="0" presId="urn:microsoft.com/office/officeart/2005/8/layout/hierarchy2"/>
    <dgm:cxn modelId="{61DBF242-2404-4F13-8EBB-C755FA3A86D1}" type="presParOf" srcId="{75854EC6-2245-4DDD-AAB4-1CA4AD3E7AF0}" destId="{0172B1A2-FA81-4DF5-925E-1889099CAE96}" srcOrd="0" destOrd="0" presId="urn:microsoft.com/office/officeart/2005/8/layout/hierarchy2"/>
    <dgm:cxn modelId="{6341A03C-DA23-41F9-B3B6-14C33E2E4784}" type="presParOf" srcId="{6EFA9666-8B31-4BCF-A467-B35A28C57AAB}" destId="{8D8BAFD0-F59E-41FE-A465-F1209EDA12B3}" srcOrd="3" destOrd="0" presId="urn:microsoft.com/office/officeart/2005/8/layout/hierarchy2"/>
    <dgm:cxn modelId="{DCF2B749-AA49-4592-8211-5739DCCCA48D}" type="presParOf" srcId="{8D8BAFD0-F59E-41FE-A465-F1209EDA12B3}" destId="{DA661E53-20FE-4CF4-B8C5-5B0A4D6F192C}" srcOrd="0" destOrd="0" presId="urn:microsoft.com/office/officeart/2005/8/layout/hierarchy2"/>
    <dgm:cxn modelId="{8B31B0C7-CBBA-481E-BA4B-D7127FBE89BD}" type="presParOf" srcId="{8D8BAFD0-F59E-41FE-A465-F1209EDA12B3}" destId="{3FCC3DD6-CBFF-4A75-8810-719CF0306C47}" srcOrd="1" destOrd="0" presId="urn:microsoft.com/office/officeart/2005/8/layout/hierarchy2"/>
    <dgm:cxn modelId="{7C65C317-B250-4EBD-BBB8-4B1AE828CB67}" type="presParOf" srcId="{3FCC3DD6-CBFF-4A75-8810-719CF0306C47}" destId="{4DE1F9A8-84F0-426D-95CA-47D260B96351}" srcOrd="0" destOrd="0" presId="urn:microsoft.com/office/officeart/2005/8/layout/hierarchy2"/>
    <dgm:cxn modelId="{76FA2AB1-F420-4E39-A943-F3A67F0A4524}" type="presParOf" srcId="{4DE1F9A8-84F0-426D-95CA-47D260B96351}" destId="{ECF070F8-37A7-4A92-B9BE-324B34705566}" srcOrd="0" destOrd="0" presId="urn:microsoft.com/office/officeart/2005/8/layout/hierarchy2"/>
    <dgm:cxn modelId="{0A13A4E5-6ABA-48A8-B192-7BC5F1FEE059}" type="presParOf" srcId="{3FCC3DD6-CBFF-4A75-8810-719CF0306C47}" destId="{521EEE1D-D456-4058-86AF-EF14FD76AAC5}" srcOrd="1" destOrd="0" presId="urn:microsoft.com/office/officeart/2005/8/layout/hierarchy2"/>
    <dgm:cxn modelId="{E235BA15-5776-4F0B-B7B2-D7E1859E49AB}" type="presParOf" srcId="{521EEE1D-D456-4058-86AF-EF14FD76AAC5}" destId="{54769CFE-89DA-4355-AD19-0F86B9F5D55E}" srcOrd="0" destOrd="0" presId="urn:microsoft.com/office/officeart/2005/8/layout/hierarchy2"/>
    <dgm:cxn modelId="{7C9DE364-BA11-442A-9B1C-55A1DF55C859}" type="presParOf" srcId="{521EEE1D-D456-4058-86AF-EF14FD76AAC5}" destId="{280E7471-E050-4C61-AA7A-8D0742AB734F}" srcOrd="1" destOrd="0" presId="urn:microsoft.com/office/officeart/2005/8/layout/hierarchy2"/>
    <dgm:cxn modelId="{83DFA8CB-E5FD-44A2-A557-EA2B7E471148}" type="presParOf" srcId="{280E7471-E050-4C61-AA7A-8D0742AB734F}" destId="{114A956C-A37F-49A7-A341-EF8B8CF3BAFA}" srcOrd="0" destOrd="0" presId="urn:microsoft.com/office/officeart/2005/8/layout/hierarchy2"/>
    <dgm:cxn modelId="{17132747-CBF8-41C2-8846-33BCBE2F14F1}" type="presParOf" srcId="{114A956C-A37F-49A7-A341-EF8B8CF3BAFA}" destId="{B43F6BAF-0427-4B83-9DC8-C02E098F05EA}" srcOrd="0" destOrd="0" presId="urn:microsoft.com/office/officeart/2005/8/layout/hierarchy2"/>
    <dgm:cxn modelId="{62A41416-FD70-424B-A4AE-F4485A84CBA5}" type="presParOf" srcId="{280E7471-E050-4C61-AA7A-8D0742AB734F}" destId="{109327FF-9098-46A1-8D99-BB989FDEF0DC}" srcOrd="1" destOrd="0" presId="urn:microsoft.com/office/officeart/2005/8/layout/hierarchy2"/>
    <dgm:cxn modelId="{8801E6C4-A9F8-432B-86CE-8172292989E6}" type="presParOf" srcId="{109327FF-9098-46A1-8D99-BB989FDEF0DC}" destId="{5BC09F36-187C-44A1-A4F0-0C20763BC8B7}" srcOrd="0" destOrd="0" presId="urn:microsoft.com/office/officeart/2005/8/layout/hierarchy2"/>
    <dgm:cxn modelId="{A668BBF1-4F3C-47C7-8C2C-B9BFCB40E797}" type="presParOf" srcId="{109327FF-9098-46A1-8D99-BB989FDEF0DC}" destId="{982A7B4E-CC2C-4ED2-9974-1C8C63FEA9CD}" srcOrd="1" destOrd="0" presId="urn:microsoft.com/office/officeart/2005/8/layout/hierarchy2"/>
    <dgm:cxn modelId="{7D5774C1-AD3E-4E34-B0EB-A7E70694D50E}" type="presParOf" srcId="{280E7471-E050-4C61-AA7A-8D0742AB734F}" destId="{64CF1E33-01EC-43A4-9BA6-063BB19DBE79}" srcOrd="2" destOrd="0" presId="urn:microsoft.com/office/officeart/2005/8/layout/hierarchy2"/>
    <dgm:cxn modelId="{5F99C0B7-0321-4F98-9040-97C55BC968BB}" type="presParOf" srcId="{64CF1E33-01EC-43A4-9BA6-063BB19DBE79}" destId="{E7005ADA-9439-45AB-92F7-D7EA75D1BF3D}" srcOrd="0" destOrd="0" presId="urn:microsoft.com/office/officeart/2005/8/layout/hierarchy2"/>
    <dgm:cxn modelId="{1289ED77-1F30-4C66-9356-DA92D9465740}" type="presParOf" srcId="{280E7471-E050-4C61-AA7A-8D0742AB734F}" destId="{B8B3A64C-B656-4DE1-85C9-9B9F199458E8}" srcOrd="3" destOrd="0" presId="urn:microsoft.com/office/officeart/2005/8/layout/hierarchy2"/>
    <dgm:cxn modelId="{E68D285A-5B34-4D69-8EF7-2EF07B6F19EB}" type="presParOf" srcId="{B8B3A64C-B656-4DE1-85C9-9B9F199458E8}" destId="{C8B244F4-0B52-4E53-BF8E-A11202F680C8}" srcOrd="0" destOrd="0" presId="urn:microsoft.com/office/officeart/2005/8/layout/hierarchy2"/>
    <dgm:cxn modelId="{8FD7A6E6-24DE-4517-98F6-48FFC9B250E9}" type="presParOf" srcId="{B8B3A64C-B656-4DE1-85C9-9B9F199458E8}" destId="{B8A4603F-B4EF-48AD-B078-DA347AAB62CE}" srcOrd="1" destOrd="0" presId="urn:microsoft.com/office/officeart/2005/8/layout/hierarchy2"/>
    <dgm:cxn modelId="{CB25C19B-835B-4AFF-ACCF-AAA48DD768D3}" type="presParOf" srcId="{3FCC3DD6-CBFF-4A75-8810-719CF0306C47}" destId="{FC23B113-3875-4596-AD06-C8D387361A0F}" srcOrd="2" destOrd="0" presId="urn:microsoft.com/office/officeart/2005/8/layout/hierarchy2"/>
    <dgm:cxn modelId="{407DFF48-48C3-43B3-B74F-EF399298CF3C}" type="presParOf" srcId="{FC23B113-3875-4596-AD06-C8D387361A0F}" destId="{CF665C62-397F-4BCA-AA53-66DB49B98E01}" srcOrd="0" destOrd="0" presId="urn:microsoft.com/office/officeart/2005/8/layout/hierarchy2"/>
    <dgm:cxn modelId="{13EEAA31-8DE3-4CFC-92A7-DD463C2E09C1}" type="presParOf" srcId="{3FCC3DD6-CBFF-4A75-8810-719CF0306C47}" destId="{C96A54C9-CB37-4E3D-ADC3-4FE6DAD897DD}" srcOrd="3" destOrd="0" presId="urn:microsoft.com/office/officeart/2005/8/layout/hierarchy2"/>
    <dgm:cxn modelId="{4AD016EF-F418-474B-9DA8-049771AEEA10}" type="presParOf" srcId="{C96A54C9-CB37-4E3D-ADC3-4FE6DAD897DD}" destId="{9AA74A9E-5FF5-4235-97E3-755EBE56F35F}" srcOrd="0" destOrd="0" presId="urn:microsoft.com/office/officeart/2005/8/layout/hierarchy2"/>
    <dgm:cxn modelId="{50060BF6-E110-499F-AEBE-F7C90C46B821}" type="presParOf" srcId="{C96A54C9-CB37-4E3D-ADC3-4FE6DAD897DD}" destId="{FFF7F3A4-7D76-40E5-92FF-D9C8D4FB8D7E}" srcOrd="1" destOrd="0" presId="urn:microsoft.com/office/officeart/2005/8/layout/hierarchy2"/>
    <dgm:cxn modelId="{CAE2A3C8-4FBB-44F2-81E8-CDCBE06B03D1}" type="presParOf" srcId="{8D57D8EC-C5B0-4041-9EE9-1BDF9633FBFB}" destId="{A17C43B4-D4C3-4CE2-BD2E-BEEE4EF4DCF1}" srcOrd="2" destOrd="0" presId="urn:microsoft.com/office/officeart/2005/8/layout/hierarchy2"/>
    <dgm:cxn modelId="{06C2A507-00EE-4904-A8C6-C96B1C834F13}" type="presParOf" srcId="{A17C43B4-D4C3-4CE2-BD2E-BEEE4EF4DCF1}" destId="{341A931A-8B2C-4A7B-8F90-73C0333BBE14}" srcOrd="0" destOrd="0" presId="urn:microsoft.com/office/officeart/2005/8/layout/hierarchy2"/>
    <dgm:cxn modelId="{46E0E48E-E402-4C09-92CC-E96BE9FF505E}" type="presParOf" srcId="{8D57D8EC-C5B0-4041-9EE9-1BDF9633FBFB}" destId="{1253703F-9568-4E37-8B11-6AAE31842368}" srcOrd="3" destOrd="0" presId="urn:microsoft.com/office/officeart/2005/8/layout/hierarchy2"/>
    <dgm:cxn modelId="{3F0D8804-F512-4F14-A359-4310CC3FEEB1}" type="presParOf" srcId="{1253703F-9568-4E37-8B11-6AAE31842368}" destId="{BDE50B1F-6CA6-4E50-A525-2EBAB00C8166}" srcOrd="0" destOrd="0" presId="urn:microsoft.com/office/officeart/2005/8/layout/hierarchy2"/>
    <dgm:cxn modelId="{D85DE29D-EDD9-4C6F-9895-FF7C1ED08420}" type="presParOf" srcId="{1253703F-9568-4E37-8B11-6AAE31842368}" destId="{A4D9576C-BBB2-4B2D-B1DF-F9B70401887B}" srcOrd="1" destOrd="0" presId="urn:microsoft.com/office/officeart/2005/8/layout/hierarchy2"/>
    <dgm:cxn modelId="{5D173358-51C4-4092-9D6B-C14F1E0EF629}" type="presParOf" srcId="{A4D9576C-BBB2-4B2D-B1DF-F9B70401887B}" destId="{21E33754-D616-4F64-9164-5B56392E22F2}" srcOrd="0" destOrd="0" presId="urn:microsoft.com/office/officeart/2005/8/layout/hierarchy2"/>
    <dgm:cxn modelId="{2326FA31-B004-4E9A-B393-C341FF960E3E}" type="presParOf" srcId="{21E33754-D616-4F64-9164-5B56392E22F2}" destId="{12303C18-2AF9-45AF-B112-9AA55C8861C2}" srcOrd="0" destOrd="0" presId="urn:microsoft.com/office/officeart/2005/8/layout/hierarchy2"/>
    <dgm:cxn modelId="{CE074ECF-65CB-445A-8AE4-86449C5B58FE}" type="presParOf" srcId="{A4D9576C-BBB2-4B2D-B1DF-F9B70401887B}" destId="{6C00566F-340B-4317-B4B2-164A6DF8603D}" srcOrd="1" destOrd="0" presId="urn:microsoft.com/office/officeart/2005/8/layout/hierarchy2"/>
    <dgm:cxn modelId="{E4658E27-5313-45AE-8678-510F73222C5B}" type="presParOf" srcId="{6C00566F-340B-4317-B4B2-164A6DF8603D}" destId="{26934641-33B4-4EEA-9297-8EEDAE828A6D}" srcOrd="0" destOrd="0" presId="urn:microsoft.com/office/officeart/2005/8/layout/hierarchy2"/>
    <dgm:cxn modelId="{BC11CB00-9B67-4F75-8301-702DCB15072F}" type="presParOf" srcId="{6C00566F-340B-4317-B4B2-164A6DF8603D}" destId="{4B66A98C-004A-4DE9-A5D2-A3076848E3FE}" srcOrd="1" destOrd="0" presId="urn:microsoft.com/office/officeart/2005/8/layout/hierarchy2"/>
    <dgm:cxn modelId="{3C18D8F3-CD07-418B-98CE-547E0A32275D}" type="presParOf" srcId="{4B66A98C-004A-4DE9-A5D2-A3076848E3FE}" destId="{053359F3-6D79-455E-BFE3-58523BA25284}" srcOrd="0" destOrd="0" presId="urn:microsoft.com/office/officeart/2005/8/layout/hierarchy2"/>
    <dgm:cxn modelId="{AA877AA7-9348-4C51-85E9-98CC1610CB38}" type="presParOf" srcId="{053359F3-6D79-455E-BFE3-58523BA25284}" destId="{5718EA9F-05A0-4E57-877A-054C79BC73B6}" srcOrd="0" destOrd="0" presId="urn:microsoft.com/office/officeart/2005/8/layout/hierarchy2"/>
    <dgm:cxn modelId="{AF5A6DED-B3FC-4198-9E2B-C96A2C7948A6}" type="presParOf" srcId="{4B66A98C-004A-4DE9-A5D2-A3076848E3FE}" destId="{2A87BBA8-CB74-437D-AB72-4D432D359CF3}" srcOrd="1" destOrd="0" presId="urn:microsoft.com/office/officeart/2005/8/layout/hierarchy2"/>
    <dgm:cxn modelId="{CE877968-6EFC-423B-8FAE-3F4E4AFE3FC7}" type="presParOf" srcId="{2A87BBA8-CB74-437D-AB72-4D432D359CF3}" destId="{2B47632D-766E-44F8-B765-242BD1B9E172}" srcOrd="0" destOrd="0" presId="urn:microsoft.com/office/officeart/2005/8/layout/hierarchy2"/>
    <dgm:cxn modelId="{F42159F9-70C9-4070-9595-36D491823460}" type="presParOf" srcId="{2A87BBA8-CB74-437D-AB72-4D432D359CF3}" destId="{763FA19E-7F7C-4238-8E84-DEF45A0E739A}" srcOrd="1" destOrd="0" presId="urn:microsoft.com/office/officeart/2005/8/layout/hierarchy2"/>
    <dgm:cxn modelId="{F67C8353-99E1-449A-9F9D-6809E560402D}" type="presParOf" srcId="{763FA19E-7F7C-4238-8E84-DEF45A0E739A}" destId="{B8F3E496-1A1B-49E2-85F8-4042BBFCF127}" srcOrd="0" destOrd="0" presId="urn:microsoft.com/office/officeart/2005/8/layout/hierarchy2"/>
    <dgm:cxn modelId="{4E296D5F-9F18-466B-9F9A-592E820F98A6}" type="presParOf" srcId="{B8F3E496-1A1B-49E2-85F8-4042BBFCF127}" destId="{0129BD61-7DE1-4654-B736-CC52CC0ACC33}" srcOrd="0" destOrd="0" presId="urn:microsoft.com/office/officeart/2005/8/layout/hierarchy2"/>
    <dgm:cxn modelId="{27D7A939-C5EB-43F9-B118-C8291B52B7CE}" type="presParOf" srcId="{763FA19E-7F7C-4238-8E84-DEF45A0E739A}" destId="{CA4BFC5B-B860-40BE-8146-01B01D6CE0E1}" srcOrd="1" destOrd="0" presId="urn:microsoft.com/office/officeart/2005/8/layout/hierarchy2"/>
    <dgm:cxn modelId="{83514FE8-9622-4DFB-9408-08F1C035F70C}" type="presParOf" srcId="{CA4BFC5B-B860-40BE-8146-01B01D6CE0E1}" destId="{0C6ACF48-4AEB-4021-B578-DEA8E3CE6144}" srcOrd="0" destOrd="0" presId="urn:microsoft.com/office/officeart/2005/8/layout/hierarchy2"/>
    <dgm:cxn modelId="{A72F40C9-587F-47F7-A20F-F678F8CB7339}" type="presParOf" srcId="{CA4BFC5B-B860-40BE-8146-01B01D6CE0E1}" destId="{F8A564FD-FBCB-4C56-8B26-4514F19746DE}" srcOrd="1" destOrd="0" presId="urn:microsoft.com/office/officeart/2005/8/layout/hierarchy2"/>
    <dgm:cxn modelId="{54561DC8-C7EE-4ADD-86B5-64D66726FE1F}" type="presParOf" srcId="{763FA19E-7F7C-4238-8E84-DEF45A0E739A}" destId="{A487E730-A733-43CC-A262-3274C7F7E972}" srcOrd="2" destOrd="0" presId="urn:microsoft.com/office/officeart/2005/8/layout/hierarchy2"/>
    <dgm:cxn modelId="{FD908944-97B2-4699-AE75-F67E5CF6A352}" type="presParOf" srcId="{A487E730-A733-43CC-A262-3274C7F7E972}" destId="{716CE207-D4B6-4C74-ABB5-64759A96B1B1}" srcOrd="0" destOrd="0" presId="urn:microsoft.com/office/officeart/2005/8/layout/hierarchy2"/>
    <dgm:cxn modelId="{E66DACCC-5F6C-480C-85AA-2369776000A5}" type="presParOf" srcId="{763FA19E-7F7C-4238-8E84-DEF45A0E739A}" destId="{9123F8D2-33E3-4C65-B20D-97E0E64EAF7A}" srcOrd="3" destOrd="0" presId="urn:microsoft.com/office/officeart/2005/8/layout/hierarchy2"/>
    <dgm:cxn modelId="{9166B050-B4B9-4106-80A4-D617B4B8A0AE}" type="presParOf" srcId="{9123F8D2-33E3-4C65-B20D-97E0E64EAF7A}" destId="{A456B765-3BA3-44B3-84E0-50C5D5C51371}" srcOrd="0" destOrd="0" presId="urn:microsoft.com/office/officeart/2005/8/layout/hierarchy2"/>
    <dgm:cxn modelId="{ED6D6942-CAA4-4128-B8F1-DB16B72CCFBF}" type="presParOf" srcId="{9123F8D2-33E3-4C65-B20D-97E0E64EAF7A}" destId="{66CE32BD-0ED3-46F6-98E7-2BF5CE4C64A5}" srcOrd="1" destOrd="0" presId="urn:microsoft.com/office/officeart/2005/8/layout/hierarchy2"/>
    <dgm:cxn modelId="{A7038674-09AE-4E7B-BD2B-8EE909A24C8D}" type="presParOf" srcId="{4B66A98C-004A-4DE9-A5D2-A3076848E3FE}" destId="{BF6FC620-75DE-47B1-82D7-874D85F47902}" srcOrd="2" destOrd="0" presId="urn:microsoft.com/office/officeart/2005/8/layout/hierarchy2"/>
    <dgm:cxn modelId="{37792BAE-4C8D-4050-B785-48F3E0CBED6E}" type="presParOf" srcId="{BF6FC620-75DE-47B1-82D7-874D85F47902}" destId="{1101A2E1-7FA8-4E58-9424-A55A2152DFB8}" srcOrd="0" destOrd="0" presId="urn:microsoft.com/office/officeart/2005/8/layout/hierarchy2"/>
    <dgm:cxn modelId="{0467DD4B-EDF1-4D86-A944-0E0D95458F47}" type="presParOf" srcId="{4B66A98C-004A-4DE9-A5D2-A3076848E3FE}" destId="{A22A26AC-8397-4792-A6E4-6B7F43BAC41D}" srcOrd="3" destOrd="0" presId="urn:microsoft.com/office/officeart/2005/8/layout/hierarchy2"/>
    <dgm:cxn modelId="{C33FD1E2-0689-444E-8704-B24860DA6C0A}" type="presParOf" srcId="{A22A26AC-8397-4792-A6E4-6B7F43BAC41D}" destId="{DACAD524-F2FD-4E9A-853D-E51F7CDCBD24}" srcOrd="0" destOrd="0" presId="urn:microsoft.com/office/officeart/2005/8/layout/hierarchy2"/>
    <dgm:cxn modelId="{935D5F74-19B1-44AC-B698-66DAF9E13B65}" type="presParOf" srcId="{A22A26AC-8397-4792-A6E4-6B7F43BAC41D}" destId="{5A5E0C67-2765-464E-A2F7-A74416A7652A}" srcOrd="1" destOrd="0" presId="urn:microsoft.com/office/officeart/2005/8/layout/hierarchy2"/>
    <dgm:cxn modelId="{20B8CF3A-893F-44D4-9C9A-6926532EAA4E}" type="presParOf" srcId="{A4D9576C-BBB2-4B2D-B1DF-F9B70401887B}" destId="{DE4971B0-1743-4A6B-9AAB-5B264D6ADADE}" srcOrd="2" destOrd="0" presId="urn:microsoft.com/office/officeart/2005/8/layout/hierarchy2"/>
    <dgm:cxn modelId="{81CB6AA3-53BA-4126-91B6-9FB77A5A2F44}" type="presParOf" srcId="{DE4971B0-1743-4A6B-9AAB-5B264D6ADADE}" destId="{AF477033-305E-4A63-8D3A-C5758A5D043E}" srcOrd="0" destOrd="0" presId="urn:microsoft.com/office/officeart/2005/8/layout/hierarchy2"/>
    <dgm:cxn modelId="{4FF4C676-D18F-4874-97E0-7B38E4BAFDEC}" type="presParOf" srcId="{A4D9576C-BBB2-4B2D-B1DF-F9B70401887B}" destId="{C5AEED21-C89F-47CF-8500-E708CE09EC94}" srcOrd="3" destOrd="0" presId="urn:microsoft.com/office/officeart/2005/8/layout/hierarchy2"/>
    <dgm:cxn modelId="{24163C68-A8E0-4DBD-8A8E-B85E1C9FDAFA}" type="presParOf" srcId="{C5AEED21-C89F-47CF-8500-E708CE09EC94}" destId="{7293161A-3FC3-40A8-B29C-1D13C33E2BC9}" srcOrd="0" destOrd="0" presId="urn:microsoft.com/office/officeart/2005/8/layout/hierarchy2"/>
    <dgm:cxn modelId="{643D0F66-8057-475F-BDB1-B9F29D8F7B6C}" type="presParOf" srcId="{C5AEED21-C89F-47CF-8500-E708CE09EC94}" destId="{6A8D7A78-F5C9-43CA-BA7F-AAC72DEE500B}" srcOrd="1" destOrd="0" presId="urn:microsoft.com/office/officeart/2005/8/layout/hierarchy2"/>
    <dgm:cxn modelId="{DF739449-F3A1-4CE1-871B-576F11C375F1}" type="presParOf" srcId="{6A8D7A78-F5C9-43CA-BA7F-AAC72DEE500B}" destId="{197EA1E6-E81C-4A5B-9264-84785254C348}" srcOrd="0" destOrd="0" presId="urn:microsoft.com/office/officeart/2005/8/layout/hierarchy2"/>
    <dgm:cxn modelId="{C5780056-36F0-4AC3-966B-FA1F36283D89}" type="presParOf" srcId="{197EA1E6-E81C-4A5B-9264-84785254C348}" destId="{756FD982-1B0A-4387-82AF-EBD184210DB7}" srcOrd="0" destOrd="0" presId="urn:microsoft.com/office/officeart/2005/8/layout/hierarchy2"/>
    <dgm:cxn modelId="{A5080782-7F40-413C-8D30-1FC89A1D2C46}" type="presParOf" srcId="{6A8D7A78-F5C9-43CA-BA7F-AAC72DEE500B}" destId="{EC575683-DA47-4ADE-870B-ACE084E2D771}" srcOrd="1" destOrd="0" presId="urn:microsoft.com/office/officeart/2005/8/layout/hierarchy2"/>
    <dgm:cxn modelId="{17B98DE1-C02C-43B5-BD97-E11E374C3014}" type="presParOf" srcId="{EC575683-DA47-4ADE-870B-ACE084E2D771}" destId="{18884E18-B83F-4229-A0CA-A8FF1F669E15}" srcOrd="0" destOrd="0" presId="urn:microsoft.com/office/officeart/2005/8/layout/hierarchy2"/>
    <dgm:cxn modelId="{F35B6868-9A0B-431F-8CBA-0E035FCFC74F}" type="presParOf" srcId="{EC575683-DA47-4ADE-870B-ACE084E2D771}" destId="{EC58C6A9-7B97-45F3-8809-85F9583A5191}" srcOrd="1" destOrd="0" presId="urn:microsoft.com/office/officeart/2005/8/layout/hierarchy2"/>
    <dgm:cxn modelId="{C5433CE5-92E9-469B-ACAF-F1346CC80F5D}" type="presParOf" srcId="{6A8D7A78-F5C9-43CA-BA7F-AAC72DEE500B}" destId="{11267C3B-6F1D-4BE2-B951-E761FAA3BA38}" srcOrd="2" destOrd="0" presId="urn:microsoft.com/office/officeart/2005/8/layout/hierarchy2"/>
    <dgm:cxn modelId="{AFF8D0D3-534B-41D5-85F8-C8C3C7B41FB4}" type="presParOf" srcId="{11267C3B-6F1D-4BE2-B951-E761FAA3BA38}" destId="{0BDBDBC5-3006-478C-9DB8-4CF6066D9E6A}" srcOrd="0" destOrd="0" presId="urn:microsoft.com/office/officeart/2005/8/layout/hierarchy2"/>
    <dgm:cxn modelId="{10C4E4E3-19C4-45C8-AEE6-0BA33FCDE698}" type="presParOf" srcId="{6A8D7A78-F5C9-43CA-BA7F-AAC72DEE500B}" destId="{E1ED979A-4AB5-412F-B883-19F016E0BA03}" srcOrd="3" destOrd="0" presId="urn:microsoft.com/office/officeart/2005/8/layout/hierarchy2"/>
    <dgm:cxn modelId="{6D19F439-59F0-42FC-9C0E-53FE650B1B68}" type="presParOf" srcId="{E1ED979A-4AB5-412F-B883-19F016E0BA03}" destId="{567B6BDA-ACDB-4923-9B5D-154FF84F74CC}" srcOrd="0" destOrd="0" presId="urn:microsoft.com/office/officeart/2005/8/layout/hierarchy2"/>
    <dgm:cxn modelId="{6F02561B-6F8D-490C-AAC9-5D6B64C5BE2F}" type="presParOf" srcId="{E1ED979A-4AB5-412F-B883-19F016E0BA03}" destId="{69970FE6-29B7-4D0E-9121-3DC28F9EC4E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3DC483-6B2E-4D43-A3CB-88B404F8D6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B700B-08D3-4F0E-8FA6-05188152A39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fib(6) </a:t>
          </a:r>
          <a:endParaRPr lang="en-US" dirty="0"/>
        </a:p>
      </dgm:t>
    </dgm:pt>
    <dgm:pt modelId="{05067B9E-07A1-4E8E-BC9E-E86916271B2A}" type="parTrans" cxnId="{EFECF830-7A5E-461B-A9E5-6DD6F6AD3EA5}">
      <dgm:prSet/>
      <dgm:spPr/>
      <dgm:t>
        <a:bodyPr/>
        <a:lstStyle/>
        <a:p>
          <a:endParaRPr lang="en-US"/>
        </a:p>
      </dgm:t>
    </dgm:pt>
    <dgm:pt modelId="{2A667B7E-FBDE-40DF-8E15-FA8FD47884D1}" type="sibTrans" cxnId="{EFECF830-7A5E-461B-A9E5-6DD6F6AD3EA5}">
      <dgm:prSet/>
      <dgm:spPr/>
      <dgm:t>
        <a:bodyPr/>
        <a:lstStyle/>
        <a:p>
          <a:endParaRPr lang="en-US"/>
        </a:p>
      </dgm:t>
    </dgm:pt>
    <dgm:pt modelId="{26B82F6F-32E9-42F2-9704-899DF8E48E3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fib(5)</a:t>
          </a:r>
          <a:endParaRPr lang="en-US" dirty="0"/>
        </a:p>
      </dgm:t>
    </dgm:pt>
    <dgm:pt modelId="{12C275C4-FA72-4D16-9EF2-2ED5B718DA83}" type="parTrans" cxnId="{AF7FF766-7480-4413-80E4-9BB0BFA0E051}">
      <dgm:prSet/>
      <dgm:spPr/>
      <dgm:t>
        <a:bodyPr/>
        <a:lstStyle/>
        <a:p>
          <a:endParaRPr lang="en-US"/>
        </a:p>
      </dgm:t>
    </dgm:pt>
    <dgm:pt modelId="{52824597-6AFB-4F97-88F7-31A167EFD134}" type="sibTrans" cxnId="{AF7FF766-7480-4413-80E4-9BB0BFA0E051}">
      <dgm:prSet/>
      <dgm:spPr/>
      <dgm:t>
        <a:bodyPr/>
        <a:lstStyle/>
        <a:p>
          <a:endParaRPr lang="en-US"/>
        </a:p>
      </dgm:t>
    </dgm:pt>
    <dgm:pt modelId="{FB2A4781-E242-4240-B3E4-CA5AD3AE9089}">
      <dgm:prSet phldrT="[Text]"/>
      <dgm:spPr/>
      <dgm:t>
        <a:bodyPr/>
        <a:lstStyle/>
        <a:p>
          <a:r>
            <a:rPr lang="en-US" dirty="0" smtClean="0"/>
            <a:t>fib(4)</a:t>
          </a:r>
          <a:endParaRPr lang="en-US" dirty="0"/>
        </a:p>
      </dgm:t>
    </dgm:pt>
    <dgm:pt modelId="{DA45C02D-6711-4324-BE3E-663FD82B7CA7}" type="parTrans" cxnId="{CAF69095-8F01-4B5E-A2A0-18C6ADAA93AC}">
      <dgm:prSet/>
      <dgm:spPr/>
      <dgm:t>
        <a:bodyPr/>
        <a:lstStyle/>
        <a:p>
          <a:endParaRPr lang="en-US"/>
        </a:p>
      </dgm:t>
    </dgm:pt>
    <dgm:pt modelId="{280E922A-8DC1-4BF9-B63F-97728EE2BACB}" type="sibTrans" cxnId="{CAF69095-8F01-4B5E-A2A0-18C6ADAA93AC}">
      <dgm:prSet/>
      <dgm:spPr/>
      <dgm:t>
        <a:bodyPr/>
        <a:lstStyle/>
        <a:p>
          <a:endParaRPr lang="en-US"/>
        </a:p>
      </dgm:t>
    </dgm:pt>
    <dgm:pt modelId="{A5D37594-C99A-4B9B-8606-FC847BEDA754}" type="pres">
      <dgm:prSet presAssocID="{763DC483-6B2E-4D43-A3CB-88B404F8D6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AE2CC-F74A-415B-B041-72A26302911A}" type="pres">
      <dgm:prSet presAssocID="{5E2B700B-08D3-4F0E-8FA6-05188152A394}" presName="root1" presStyleCnt="0"/>
      <dgm:spPr/>
    </dgm:pt>
    <dgm:pt modelId="{2115AB96-3FFD-4A6B-9CDE-374E434A192E}" type="pres">
      <dgm:prSet presAssocID="{5E2B700B-08D3-4F0E-8FA6-05188152A3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7D8EC-C5B0-4041-9EE9-1BDF9633FBFB}" type="pres">
      <dgm:prSet presAssocID="{5E2B700B-08D3-4F0E-8FA6-05188152A394}" presName="level2hierChild" presStyleCnt="0"/>
      <dgm:spPr/>
    </dgm:pt>
    <dgm:pt modelId="{9D9E6EA7-711D-454D-8090-AE30CF6E6C73}" type="pres">
      <dgm:prSet presAssocID="{12C275C4-FA72-4D16-9EF2-2ED5B718DA8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A0B360F-E6DC-4C69-BBBB-A77FD89AEFE9}" type="pres">
      <dgm:prSet presAssocID="{12C275C4-FA72-4D16-9EF2-2ED5B718DA8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616CC00-7E6E-42BD-ADE2-C2EFF59C7E62}" type="pres">
      <dgm:prSet presAssocID="{26B82F6F-32E9-42F2-9704-899DF8E48E35}" presName="root2" presStyleCnt="0"/>
      <dgm:spPr/>
    </dgm:pt>
    <dgm:pt modelId="{261B42B2-C04D-42F9-8DCC-90907D1BF3C6}" type="pres">
      <dgm:prSet presAssocID="{26B82F6F-32E9-42F2-9704-899DF8E48E3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A9666-8B31-4BCF-A467-B35A28C57AAB}" type="pres">
      <dgm:prSet presAssocID="{26B82F6F-32E9-42F2-9704-899DF8E48E35}" presName="level3hierChild" presStyleCnt="0"/>
      <dgm:spPr/>
    </dgm:pt>
    <dgm:pt modelId="{A17C43B4-D4C3-4CE2-BD2E-BEEE4EF4DCF1}" type="pres">
      <dgm:prSet presAssocID="{DA45C02D-6711-4324-BE3E-663FD82B7CA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41A931A-8B2C-4A7B-8F90-73C0333BBE14}" type="pres">
      <dgm:prSet presAssocID="{DA45C02D-6711-4324-BE3E-663FD82B7C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253703F-9568-4E37-8B11-6AAE31842368}" type="pres">
      <dgm:prSet presAssocID="{FB2A4781-E242-4240-B3E4-CA5AD3AE9089}" presName="root2" presStyleCnt="0"/>
      <dgm:spPr/>
    </dgm:pt>
    <dgm:pt modelId="{BDE50B1F-6CA6-4E50-A525-2EBAB00C8166}" type="pres">
      <dgm:prSet presAssocID="{FB2A4781-E242-4240-B3E4-CA5AD3AE908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9576C-BBB2-4B2D-B1DF-F9B70401887B}" type="pres">
      <dgm:prSet presAssocID="{FB2A4781-E242-4240-B3E4-CA5AD3AE9089}" presName="level3hierChild" presStyleCnt="0"/>
      <dgm:spPr/>
    </dgm:pt>
  </dgm:ptLst>
  <dgm:cxnLst>
    <dgm:cxn modelId="{371C9B24-0422-4D50-802E-72AA59BAD241}" type="presOf" srcId="{5E2B700B-08D3-4F0E-8FA6-05188152A394}" destId="{2115AB96-3FFD-4A6B-9CDE-374E434A192E}" srcOrd="0" destOrd="0" presId="urn:microsoft.com/office/officeart/2005/8/layout/hierarchy2"/>
    <dgm:cxn modelId="{743823D9-AC38-406A-9EF3-C003B6A690C9}" type="presOf" srcId="{26B82F6F-32E9-42F2-9704-899DF8E48E35}" destId="{261B42B2-C04D-42F9-8DCC-90907D1BF3C6}" srcOrd="0" destOrd="0" presId="urn:microsoft.com/office/officeart/2005/8/layout/hierarchy2"/>
    <dgm:cxn modelId="{EFECF830-7A5E-461B-A9E5-6DD6F6AD3EA5}" srcId="{763DC483-6B2E-4D43-A3CB-88B404F8D64A}" destId="{5E2B700B-08D3-4F0E-8FA6-05188152A394}" srcOrd="0" destOrd="0" parTransId="{05067B9E-07A1-4E8E-BC9E-E86916271B2A}" sibTransId="{2A667B7E-FBDE-40DF-8E15-FA8FD47884D1}"/>
    <dgm:cxn modelId="{CAF69095-8F01-4B5E-A2A0-18C6ADAA93AC}" srcId="{5E2B700B-08D3-4F0E-8FA6-05188152A394}" destId="{FB2A4781-E242-4240-B3E4-CA5AD3AE9089}" srcOrd="1" destOrd="0" parTransId="{DA45C02D-6711-4324-BE3E-663FD82B7CA7}" sibTransId="{280E922A-8DC1-4BF9-B63F-97728EE2BACB}"/>
    <dgm:cxn modelId="{18A82445-B5B2-412B-B751-8E1A78DA5151}" type="presOf" srcId="{12C275C4-FA72-4D16-9EF2-2ED5B718DA83}" destId="{9D9E6EA7-711D-454D-8090-AE30CF6E6C73}" srcOrd="0" destOrd="0" presId="urn:microsoft.com/office/officeart/2005/8/layout/hierarchy2"/>
    <dgm:cxn modelId="{AF7FF766-7480-4413-80E4-9BB0BFA0E051}" srcId="{5E2B700B-08D3-4F0E-8FA6-05188152A394}" destId="{26B82F6F-32E9-42F2-9704-899DF8E48E35}" srcOrd="0" destOrd="0" parTransId="{12C275C4-FA72-4D16-9EF2-2ED5B718DA83}" sibTransId="{52824597-6AFB-4F97-88F7-31A167EFD134}"/>
    <dgm:cxn modelId="{F9E077E5-68DC-4AF5-BDE3-2FC73F5A2056}" type="presOf" srcId="{DA45C02D-6711-4324-BE3E-663FD82B7CA7}" destId="{341A931A-8B2C-4A7B-8F90-73C0333BBE14}" srcOrd="1" destOrd="0" presId="urn:microsoft.com/office/officeart/2005/8/layout/hierarchy2"/>
    <dgm:cxn modelId="{CC96C6C3-1758-4BF4-B60B-B1EF61DC1BD4}" type="presOf" srcId="{DA45C02D-6711-4324-BE3E-663FD82B7CA7}" destId="{A17C43B4-D4C3-4CE2-BD2E-BEEE4EF4DCF1}" srcOrd="0" destOrd="0" presId="urn:microsoft.com/office/officeart/2005/8/layout/hierarchy2"/>
    <dgm:cxn modelId="{06646C63-C009-4BF7-A360-9BF731A1E9DA}" type="presOf" srcId="{763DC483-6B2E-4D43-A3CB-88B404F8D64A}" destId="{A5D37594-C99A-4B9B-8606-FC847BEDA754}" srcOrd="0" destOrd="0" presId="urn:microsoft.com/office/officeart/2005/8/layout/hierarchy2"/>
    <dgm:cxn modelId="{DFF70764-D98E-43AB-A02D-6077E6046E02}" type="presOf" srcId="{12C275C4-FA72-4D16-9EF2-2ED5B718DA83}" destId="{AA0B360F-E6DC-4C69-BBBB-A77FD89AEFE9}" srcOrd="1" destOrd="0" presId="urn:microsoft.com/office/officeart/2005/8/layout/hierarchy2"/>
    <dgm:cxn modelId="{3D01EAA1-406B-4DA8-B879-8C45E5A1F89F}" type="presOf" srcId="{FB2A4781-E242-4240-B3E4-CA5AD3AE9089}" destId="{BDE50B1F-6CA6-4E50-A525-2EBAB00C8166}" srcOrd="0" destOrd="0" presId="urn:microsoft.com/office/officeart/2005/8/layout/hierarchy2"/>
    <dgm:cxn modelId="{7AE26EB0-5E38-43FC-819C-D55070ACA1EA}" type="presParOf" srcId="{A5D37594-C99A-4B9B-8606-FC847BEDA754}" destId="{948AE2CC-F74A-415B-B041-72A26302911A}" srcOrd="0" destOrd="0" presId="urn:microsoft.com/office/officeart/2005/8/layout/hierarchy2"/>
    <dgm:cxn modelId="{0849993B-7F86-4EE2-BB77-D44DEDE68E3A}" type="presParOf" srcId="{948AE2CC-F74A-415B-B041-72A26302911A}" destId="{2115AB96-3FFD-4A6B-9CDE-374E434A192E}" srcOrd="0" destOrd="0" presId="urn:microsoft.com/office/officeart/2005/8/layout/hierarchy2"/>
    <dgm:cxn modelId="{9D549025-083B-4900-B041-6EFE8DFEF1AE}" type="presParOf" srcId="{948AE2CC-F74A-415B-B041-72A26302911A}" destId="{8D57D8EC-C5B0-4041-9EE9-1BDF9633FBFB}" srcOrd="1" destOrd="0" presId="urn:microsoft.com/office/officeart/2005/8/layout/hierarchy2"/>
    <dgm:cxn modelId="{7595279D-7ABD-4A2B-929F-495017B020A2}" type="presParOf" srcId="{8D57D8EC-C5B0-4041-9EE9-1BDF9633FBFB}" destId="{9D9E6EA7-711D-454D-8090-AE30CF6E6C73}" srcOrd="0" destOrd="0" presId="urn:microsoft.com/office/officeart/2005/8/layout/hierarchy2"/>
    <dgm:cxn modelId="{655202C1-5D36-47E7-A482-7DA9F9F4D0C4}" type="presParOf" srcId="{9D9E6EA7-711D-454D-8090-AE30CF6E6C73}" destId="{AA0B360F-E6DC-4C69-BBBB-A77FD89AEFE9}" srcOrd="0" destOrd="0" presId="urn:microsoft.com/office/officeart/2005/8/layout/hierarchy2"/>
    <dgm:cxn modelId="{773AD18C-98F4-486A-AA9A-9D37ED86E0E3}" type="presParOf" srcId="{8D57D8EC-C5B0-4041-9EE9-1BDF9633FBFB}" destId="{0616CC00-7E6E-42BD-ADE2-C2EFF59C7E62}" srcOrd="1" destOrd="0" presId="urn:microsoft.com/office/officeart/2005/8/layout/hierarchy2"/>
    <dgm:cxn modelId="{2BFBF63C-2E36-4266-BF53-EB19B4FE53F9}" type="presParOf" srcId="{0616CC00-7E6E-42BD-ADE2-C2EFF59C7E62}" destId="{261B42B2-C04D-42F9-8DCC-90907D1BF3C6}" srcOrd="0" destOrd="0" presId="urn:microsoft.com/office/officeart/2005/8/layout/hierarchy2"/>
    <dgm:cxn modelId="{66E8956F-E91C-4FC9-B0A0-AE4D915AE909}" type="presParOf" srcId="{0616CC00-7E6E-42BD-ADE2-C2EFF59C7E62}" destId="{6EFA9666-8B31-4BCF-A467-B35A28C57AAB}" srcOrd="1" destOrd="0" presId="urn:microsoft.com/office/officeart/2005/8/layout/hierarchy2"/>
    <dgm:cxn modelId="{35721763-B375-415F-9C7B-B32E03F4AF53}" type="presParOf" srcId="{8D57D8EC-C5B0-4041-9EE9-1BDF9633FBFB}" destId="{A17C43B4-D4C3-4CE2-BD2E-BEEE4EF4DCF1}" srcOrd="2" destOrd="0" presId="urn:microsoft.com/office/officeart/2005/8/layout/hierarchy2"/>
    <dgm:cxn modelId="{D31DBA7D-6761-49FF-AA90-42D80A419A43}" type="presParOf" srcId="{A17C43B4-D4C3-4CE2-BD2E-BEEE4EF4DCF1}" destId="{341A931A-8B2C-4A7B-8F90-73C0333BBE14}" srcOrd="0" destOrd="0" presId="urn:microsoft.com/office/officeart/2005/8/layout/hierarchy2"/>
    <dgm:cxn modelId="{44C0C091-417C-4456-A0B4-0EA1981DBB4B}" type="presParOf" srcId="{8D57D8EC-C5B0-4041-9EE9-1BDF9633FBFB}" destId="{1253703F-9568-4E37-8B11-6AAE31842368}" srcOrd="3" destOrd="0" presId="urn:microsoft.com/office/officeart/2005/8/layout/hierarchy2"/>
    <dgm:cxn modelId="{B8063C86-04E9-448C-BC98-AD5FBA23E9B0}" type="presParOf" srcId="{1253703F-9568-4E37-8B11-6AAE31842368}" destId="{BDE50B1F-6CA6-4E50-A525-2EBAB00C8166}" srcOrd="0" destOrd="0" presId="urn:microsoft.com/office/officeart/2005/8/layout/hierarchy2"/>
    <dgm:cxn modelId="{45CD8A7D-D830-4839-BE46-3BBC93E93B0E}" type="presParOf" srcId="{1253703F-9568-4E37-8B11-6AAE31842368}" destId="{A4D9576C-BBB2-4B2D-B1DF-F9B7040188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3DC483-6B2E-4D43-A3CB-88B404F8D6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B700B-08D3-4F0E-8FA6-05188152A39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fib(6) </a:t>
          </a:r>
          <a:endParaRPr lang="en-US" dirty="0"/>
        </a:p>
      </dgm:t>
    </dgm:pt>
    <dgm:pt modelId="{05067B9E-07A1-4E8E-BC9E-E86916271B2A}" type="parTrans" cxnId="{EFECF830-7A5E-461B-A9E5-6DD6F6AD3EA5}">
      <dgm:prSet/>
      <dgm:spPr/>
      <dgm:t>
        <a:bodyPr/>
        <a:lstStyle/>
        <a:p>
          <a:endParaRPr lang="en-US"/>
        </a:p>
      </dgm:t>
    </dgm:pt>
    <dgm:pt modelId="{2A667B7E-FBDE-40DF-8E15-FA8FD47884D1}" type="sibTrans" cxnId="{EFECF830-7A5E-461B-A9E5-6DD6F6AD3EA5}">
      <dgm:prSet/>
      <dgm:spPr/>
      <dgm:t>
        <a:bodyPr/>
        <a:lstStyle/>
        <a:p>
          <a:endParaRPr lang="en-US"/>
        </a:p>
      </dgm:t>
    </dgm:pt>
    <dgm:pt modelId="{26B82F6F-32E9-42F2-9704-899DF8E48E3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fib(5)</a:t>
          </a:r>
          <a:endParaRPr lang="en-US" dirty="0"/>
        </a:p>
      </dgm:t>
    </dgm:pt>
    <dgm:pt modelId="{12C275C4-FA72-4D16-9EF2-2ED5B718DA83}" type="parTrans" cxnId="{AF7FF766-7480-4413-80E4-9BB0BFA0E051}">
      <dgm:prSet/>
      <dgm:spPr/>
      <dgm:t>
        <a:bodyPr/>
        <a:lstStyle/>
        <a:p>
          <a:endParaRPr lang="en-US"/>
        </a:p>
      </dgm:t>
    </dgm:pt>
    <dgm:pt modelId="{52824597-6AFB-4F97-88F7-31A167EFD134}" type="sibTrans" cxnId="{AF7FF766-7480-4413-80E4-9BB0BFA0E051}">
      <dgm:prSet/>
      <dgm:spPr/>
      <dgm:t>
        <a:bodyPr/>
        <a:lstStyle/>
        <a:p>
          <a:endParaRPr lang="en-US"/>
        </a:p>
      </dgm:t>
    </dgm:pt>
    <dgm:pt modelId="{CA477BF0-3D21-4CA7-881C-3872752F2C46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fib(4) </a:t>
          </a:r>
          <a:endParaRPr lang="en-US" dirty="0"/>
        </a:p>
      </dgm:t>
    </dgm:pt>
    <dgm:pt modelId="{EC14112B-FE60-48A6-9EAE-2CAEAF8B15BD}" type="parTrans" cxnId="{598ABD35-EAD7-448C-94F9-42B75AEE8B88}">
      <dgm:prSet/>
      <dgm:spPr/>
      <dgm:t>
        <a:bodyPr/>
        <a:lstStyle/>
        <a:p>
          <a:endParaRPr lang="en-US"/>
        </a:p>
      </dgm:t>
    </dgm:pt>
    <dgm:pt modelId="{000B0F56-EFD4-4474-8DC4-0F4BFDD84CB1}" type="sibTrans" cxnId="{598ABD35-EAD7-448C-94F9-42B75AEE8B88}">
      <dgm:prSet/>
      <dgm:spPr/>
      <dgm:t>
        <a:bodyPr/>
        <a:lstStyle/>
        <a:p>
          <a:endParaRPr lang="en-US"/>
        </a:p>
      </dgm:t>
    </dgm:pt>
    <dgm:pt modelId="{EDA303E6-D15E-42F7-8E3E-68046823820F}">
      <dgm:prSet phldrT="[Text]"/>
      <dgm:spPr/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C5B40B3-FF6C-413A-AB4F-9EE3F98B7EDB}" type="parTrans" cxnId="{8B15B58B-0B21-4FA8-9B2F-82CB4B2FEF96}">
      <dgm:prSet/>
      <dgm:spPr/>
      <dgm:t>
        <a:bodyPr/>
        <a:lstStyle/>
        <a:p>
          <a:endParaRPr lang="en-US"/>
        </a:p>
      </dgm:t>
    </dgm:pt>
    <dgm:pt modelId="{C1952745-072D-40EB-B798-948CD708032E}" type="sibTrans" cxnId="{8B15B58B-0B21-4FA8-9B2F-82CB4B2FEF96}">
      <dgm:prSet/>
      <dgm:spPr/>
      <dgm:t>
        <a:bodyPr/>
        <a:lstStyle/>
        <a:p>
          <a:endParaRPr lang="en-US"/>
        </a:p>
      </dgm:t>
    </dgm:pt>
    <dgm:pt modelId="{FB2A4781-E242-4240-B3E4-CA5AD3AE9089}">
      <dgm:prSet phldrT="[Text]"/>
      <dgm:spPr/>
      <dgm:t>
        <a:bodyPr/>
        <a:lstStyle/>
        <a:p>
          <a:r>
            <a:rPr lang="en-US" dirty="0" smtClean="0"/>
            <a:t>fib(4)</a:t>
          </a:r>
          <a:endParaRPr lang="en-US" dirty="0"/>
        </a:p>
      </dgm:t>
    </dgm:pt>
    <dgm:pt modelId="{DA45C02D-6711-4324-BE3E-663FD82B7CA7}" type="parTrans" cxnId="{CAF69095-8F01-4B5E-A2A0-18C6ADAA93AC}">
      <dgm:prSet/>
      <dgm:spPr/>
      <dgm:t>
        <a:bodyPr/>
        <a:lstStyle/>
        <a:p>
          <a:endParaRPr lang="en-US"/>
        </a:p>
      </dgm:t>
    </dgm:pt>
    <dgm:pt modelId="{280E922A-8DC1-4BF9-B63F-97728EE2BACB}" type="sibTrans" cxnId="{CAF69095-8F01-4B5E-A2A0-18C6ADAA93AC}">
      <dgm:prSet/>
      <dgm:spPr/>
      <dgm:t>
        <a:bodyPr/>
        <a:lstStyle/>
        <a:p>
          <a:endParaRPr lang="en-US"/>
        </a:p>
      </dgm:t>
    </dgm:pt>
    <dgm:pt modelId="{A5D37594-C99A-4B9B-8606-FC847BEDA754}" type="pres">
      <dgm:prSet presAssocID="{763DC483-6B2E-4D43-A3CB-88B404F8D6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AE2CC-F74A-415B-B041-72A26302911A}" type="pres">
      <dgm:prSet presAssocID="{5E2B700B-08D3-4F0E-8FA6-05188152A394}" presName="root1" presStyleCnt="0"/>
      <dgm:spPr/>
    </dgm:pt>
    <dgm:pt modelId="{2115AB96-3FFD-4A6B-9CDE-374E434A192E}" type="pres">
      <dgm:prSet presAssocID="{5E2B700B-08D3-4F0E-8FA6-05188152A3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7D8EC-C5B0-4041-9EE9-1BDF9633FBFB}" type="pres">
      <dgm:prSet presAssocID="{5E2B700B-08D3-4F0E-8FA6-05188152A394}" presName="level2hierChild" presStyleCnt="0"/>
      <dgm:spPr/>
    </dgm:pt>
    <dgm:pt modelId="{9D9E6EA7-711D-454D-8090-AE30CF6E6C73}" type="pres">
      <dgm:prSet presAssocID="{12C275C4-FA72-4D16-9EF2-2ED5B718DA8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A0B360F-E6DC-4C69-BBBB-A77FD89AEFE9}" type="pres">
      <dgm:prSet presAssocID="{12C275C4-FA72-4D16-9EF2-2ED5B718DA8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616CC00-7E6E-42BD-ADE2-C2EFF59C7E62}" type="pres">
      <dgm:prSet presAssocID="{26B82F6F-32E9-42F2-9704-899DF8E48E35}" presName="root2" presStyleCnt="0"/>
      <dgm:spPr/>
    </dgm:pt>
    <dgm:pt modelId="{261B42B2-C04D-42F9-8DCC-90907D1BF3C6}" type="pres">
      <dgm:prSet presAssocID="{26B82F6F-32E9-42F2-9704-899DF8E48E3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A9666-8B31-4BCF-A467-B35A28C57AAB}" type="pres">
      <dgm:prSet presAssocID="{26B82F6F-32E9-42F2-9704-899DF8E48E35}" presName="level3hierChild" presStyleCnt="0"/>
      <dgm:spPr/>
    </dgm:pt>
    <dgm:pt modelId="{20EAB113-2FDA-4080-8626-1BB6AC009CB4}" type="pres">
      <dgm:prSet presAssocID="{EC14112B-FE60-48A6-9EAE-2CAEAF8B15BD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D80049B0-2A94-451F-B850-14B0D81AB8D5}" type="pres">
      <dgm:prSet presAssocID="{EC14112B-FE60-48A6-9EAE-2CAEAF8B15BD}" presName="connTx" presStyleLbl="parChTrans1D3" presStyleIdx="0" presStyleCnt="2"/>
      <dgm:spPr/>
      <dgm:t>
        <a:bodyPr/>
        <a:lstStyle/>
        <a:p>
          <a:endParaRPr lang="en-US"/>
        </a:p>
      </dgm:t>
    </dgm:pt>
    <dgm:pt modelId="{08693989-6A64-4096-8B01-78CFCCB39147}" type="pres">
      <dgm:prSet presAssocID="{CA477BF0-3D21-4CA7-881C-3872752F2C46}" presName="root2" presStyleCnt="0"/>
      <dgm:spPr/>
    </dgm:pt>
    <dgm:pt modelId="{F168CA83-BAED-4353-828B-122FBC5C36CA}" type="pres">
      <dgm:prSet presAssocID="{CA477BF0-3D21-4CA7-881C-3872752F2C4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4DF51-E4B9-4120-88D4-5A81848DCF37}" type="pres">
      <dgm:prSet presAssocID="{CA477BF0-3D21-4CA7-881C-3872752F2C46}" presName="level3hierChild" presStyleCnt="0"/>
      <dgm:spPr/>
    </dgm:pt>
    <dgm:pt modelId="{75854EC6-2245-4DDD-AAB4-1CA4AD3E7AF0}" type="pres">
      <dgm:prSet presAssocID="{4C5B40B3-FF6C-413A-AB4F-9EE3F98B7ED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0172B1A2-FA81-4DF5-925E-1889099CAE96}" type="pres">
      <dgm:prSet presAssocID="{4C5B40B3-FF6C-413A-AB4F-9EE3F98B7ED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D8BAFD0-F59E-41FE-A465-F1209EDA12B3}" type="pres">
      <dgm:prSet presAssocID="{EDA303E6-D15E-42F7-8E3E-68046823820F}" presName="root2" presStyleCnt="0"/>
      <dgm:spPr/>
    </dgm:pt>
    <dgm:pt modelId="{DA661E53-20FE-4CF4-B8C5-5B0A4D6F192C}" type="pres">
      <dgm:prSet presAssocID="{EDA303E6-D15E-42F7-8E3E-68046823820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CC3DD6-CBFF-4A75-8810-719CF0306C47}" type="pres">
      <dgm:prSet presAssocID="{EDA303E6-D15E-42F7-8E3E-68046823820F}" presName="level3hierChild" presStyleCnt="0"/>
      <dgm:spPr/>
    </dgm:pt>
    <dgm:pt modelId="{A17C43B4-D4C3-4CE2-BD2E-BEEE4EF4DCF1}" type="pres">
      <dgm:prSet presAssocID="{DA45C02D-6711-4324-BE3E-663FD82B7CA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41A931A-8B2C-4A7B-8F90-73C0333BBE14}" type="pres">
      <dgm:prSet presAssocID="{DA45C02D-6711-4324-BE3E-663FD82B7C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253703F-9568-4E37-8B11-6AAE31842368}" type="pres">
      <dgm:prSet presAssocID="{FB2A4781-E242-4240-B3E4-CA5AD3AE9089}" presName="root2" presStyleCnt="0"/>
      <dgm:spPr/>
    </dgm:pt>
    <dgm:pt modelId="{BDE50B1F-6CA6-4E50-A525-2EBAB00C8166}" type="pres">
      <dgm:prSet presAssocID="{FB2A4781-E242-4240-B3E4-CA5AD3AE908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9576C-BBB2-4B2D-B1DF-F9B70401887B}" type="pres">
      <dgm:prSet presAssocID="{FB2A4781-E242-4240-B3E4-CA5AD3AE9089}" presName="level3hierChild" presStyleCnt="0"/>
      <dgm:spPr/>
    </dgm:pt>
  </dgm:ptLst>
  <dgm:cxnLst>
    <dgm:cxn modelId="{8B15B58B-0B21-4FA8-9B2F-82CB4B2FEF96}" srcId="{26B82F6F-32E9-42F2-9704-899DF8E48E35}" destId="{EDA303E6-D15E-42F7-8E3E-68046823820F}" srcOrd="1" destOrd="0" parTransId="{4C5B40B3-FF6C-413A-AB4F-9EE3F98B7EDB}" sibTransId="{C1952745-072D-40EB-B798-948CD708032E}"/>
    <dgm:cxn modelId="{BE6267EA-8AC3-41F3-8AFF-603C540D1842}" type="presOf" srcId="{763DC483-6B2E-4D43-A3CB-88B404F8D64A}" destId="{A5D37594-C99A-4B9B-8606-FC847BEDA754}" srcOrd="0" destOrd="0" presId="urn:microsoft.com/office/officeart/2005/8/layout/hierarchy2"/>
    <dgm:cxn modelId="{E8C861A6-6B87-4AD8-B64E-1B5E53CAC8EE}" type="presOf" srcId="{26B82F6F-32E9-42F2-9704-899DF8E48E35}" destId="{261B42B2-C04D-42F9-8DCC-90907D1BF3C6}" srcOrd="0" destOrd="0" presId="urn:microsoft.com/office/officeart/2005/8/layout/hierarchy2"/>
    <dgm:cxn modelId="{EFECF830-7A5E-461B-A9E5-6DD6F6AD3EA5}" srcId="{763DC483-6B2E-4D43-A3CB-88B404F8D64A}" destId="{5E2B700B-08D3-4F0E-8FA6-05188152A394}" srcOrd="0" destOrd="0" parTransId="{05067B9E-07A1-4E8E-BC9E-E86916271B2A}" sibTransId="{2A667B7E-FBDE-40DF-8E15-FA8FD47884D1}"/>
    <dgm:cxn modelId="{363C0211-EB07-4A0A-9888-6BD798605DC9}" type="presOf" srcId="{4C5B40B3-FF6C-413A-AB4F-9EE3F98B7EDB}" destId="{0172B1A2-FA81-4DF5-925E-1889099CAE96}" srcOrd="1" destOrd="0" presId="urn:microsoft.com/office/officeart/2005/8/layout/hierarchy2"/>
    <dgm:cxn modelId="{2E28497D-9BB2-4300-AB78-FEFA09AAD37C}" type="presOf" srcId="{EC14112B-FE60-48A6-9EAE-2CAEAF8B15BD}" destId="{20EAB113-2FDA-4080-8626-1BB6AC009CB4}" srcOrd="0" destOrd="0" presId="urn:microsoft.com/office/officeart/2005/8/layout/hierarchy2"/>
    <dgm:cxn modelId="{A3F66CA3-2BF0-4472-9C5B-CBBEAFBB04C9}" type="presOf" srcId="{4C5B40B3-FF6C-413A-AB4F-9EE3F98B7EDB}" destId="{75854EC6-2245-4DDD-AAB4-1CA4AD3E7AF0}" srcOrd="0" destOrd="0" presId="urn:microsoft.com/office/officeart/2005/8/layout/hierarchy2"/>
    <dgm:cxn modelId="{4CA4BBD4-F078-478D-B90E-85073E2DC9D3}" type="presOf" srcId="{DA45C02D-6711-4324-BE3E-663FD82B7CA7}" destId="{341A931A-8B2C-4A7B-8F90-73C0333BBE14}" srcOrd="1" destOrd="0" presId="urn:microsoft.com/office/officeart/2005/8/layout/hierarchy2"/>
    <dgm:cxn modelId="{AC1029A0-4679-4738-A44C-14B1443BF25C}" type="presOf" srcId="{CA477BF0-3D21-4CA7-881C-3872752F2C46}" destId="{F168CA83-BAED-4353-828B-122FBC5C36CA}" srcOrd="0" destOrd="0" presId="urn:microsoft.com/office/officeart/2005/8/layout/hierarchy2"/>
    <dgm:cxn modelId="{FCD135F7-1C2F-4183-991A-25474A616FDA}" type="presOf" srcId="{5E2B700B-08D3-4F0E-8FA6-05188152A394}" destId="{2115AB96-3FFD-4A6B-9CDE-374E434A192E}" srcOrd="0" destOrd="0" presId="urn:microsoft.com/office/officeart/2005/8/layout/hierarchy2"/>
    <dgm:cxn modelId="{D6F291B1-0734-4B52-8834-315D5DFB26CD}" type="presOf" srcId="{12C275C4-FA72-4D16-9EF2-2ED5B718DA83}" destId="{9D9E6EA7-711D-454D-8090-AE30CF6E6C73}" srcOrd="0" destOrd="0" presId="urn:microsoft.com/office/officeart/2005/8/layout/hierarchy2"/>
    <dgm:cxn modelId="{AF7FF766-7480-4413-80E4-9BB0BFA0E051}" srcId="{5E2B700B-08D3-4F0E-8FA6-05188152A394}" destId="{26B82F6F-32E9-42F2-9704-899DF8E48E35}" srcOrd="0" destOrd="0" parTransId="{12C275C4-FA72-4D16-9EF2-2ED5B718DA83}" sibTransId="{52824597-6AFB-4F97-88F7-31A167EFD134}"/>
    <dgm:cxn modelId="{6A8028ED-C78D-4B8A-93CF-92FCEF4FAB18}" type="presOf" srcId="{FB2A4781-E242-4240-B3E4-CA5AD3AE9089}" destId="{BDE50B1F-6CA6-4E50-A525-2EBAB00C8166}" srcOrd="0" destOrd="0" presId="urn:microsoft.com/office/officeart/2005/8/layout/hierarchy2"/>
    <dgm:cxn modelId="{2884A8FF-483F-4231-93A7-2DC6965EE66F}" type="presOf" srcId="{12C275C4-FA72-4D16-9EF2-2ED5B718DA83}" destId="{AA0B360F-E6DC-4C69-BBBB-A77FD89AEFE9}" srcOrd="1" destOrd="0" presId="urn:microsoft.com/office/officeart/2005/8/layout/hierarchy2"/>
    <dgm:cxn modelId="{A325466B-73F7-4B9D-A276-3E5AD190C28E}" type="presOf" srcId="{DA45C02D-6711-4324-BE3E-663FD82B7CA7}" destId="{A17C43B4-D4C3-4CE2-BD2E-BEEE4EF4DCF1}" srcOrd="0" destOrd="0" presId="urn:microsoft.com/office/officeart/2005/8/layout/hierarchy2"/>
    <dgm:cxn modelId="{CAF69095-8F01-4B5E-A2A0-18C6ADAA93AC}" srcId="{5E2B700B-08D3-4F0E-8FA6-05188152A394}" destId="{FB2A4781-E242-4240-B3E4-CA5AD3AE9089}" srcOrd="1" destOrd="0" parTransId="{DA45C02D-6711-4324-BE3E-663FD82B7CA7}" sibTransId="{280E922A-8DC1-4BF9-B63F-97728EE2BACB}"/>
    <dgm:cxn modelId="{598ABD35-EAD7-448C-94F9-42B75AEE8B88}" srcId="{26B82F6F-32E9-42F2-9704-899DF8E48E35}" destId="{CA477BF0-3D21-4CA7-881C-3872752F2C46}" srcOrd="0" destOrd="0" parTransId="{EC14112B-FE60-48A6-9EAE-2CAEAF8B15BD}" sibTransId="{000B0F56-EFD4-4474-8DC4-0F4BFDD84CB1}"/>
    <dgm:cxn modelId="{DA10C347-4E9A-40F3-809B-861DC149CA36}" type="presOf" srcId="{EDA303E6-D15E-42F7-8E3E-68046823820F}" destId="{DA661E53-20FE-4CF4-B8C5-5B0A4D6F192C}" srcOrd="0" destOrd="0" presId="urn:microsoft.com/office/officeart/2005/8/layout/hierarchy2"/>
    <dgm:cxn modelId="{A2A6EE1C-BE45-4669-BA8F-2C30B42C3413}" type="presOf" srcId="{EC14112B-FE60-48A6-9EAE-2CAEAF8B15BD}" destId="{D80049B0-2A94-451F-B850-14B0D81AB8D5}" srcOrd="1" destOrd="0" presId="urn:microsoft.com/office/officeart/2005/8/layout/hierarchy2"/>
    <dgm:cxn modelId="{C74C3AB4-8B1F-4F72-8EDD-3664A0FCA605}" type="presParOf" srcId="{A5D37594-C99A-4B9B-8606-FC847BEDA754}" destId="{948AE2CC-F74A-415B-B041-72A26302911A}" srcOrd="0" destOrd="0" presId="urn:microsoft.com/office/officeart/2005/8/layout/hierarchy2"/>
    <dgm:cxn modelId="{573F5B90-4040-4CB4-A297-429048152F7A}" type="presParOf" srcId="{948AE2CC-F74A-415B-B041-72A26302911A}" destId="{2115AB96-3FFD-4A6B-9CDE-374E434A192E}" srcOrd="0" destOrd="0" presId="urn:microsoft.com/office/officeart/2005/8/layout/hierarchy2"/>
    <dgm:cxn modelId="{2FF0EF14-6E0E-44D2-8060-342B90F067DF}" type="presParOf" srcId="{948AE2CC-F74A-415B-B041-72A26302911A}" destId="{8D57D8EC-C5B0-4041-9EE9-1BDF9633FBFB}" srcOrd="1" destOrd="0" presId="urn:microsoft.com/office/officeart/2005/8/layout/hierarchy2"/>
    <dgm:cxn modelId="{7AA45DE2-E81A-45DC-8AA9-0EE2F09A2C2B}" type="presParOf" srcId="{8D57D8EC-C5B0-4041-9EE9-1BDF9633FBFB}" destId="{9D9E6EA7-711D-454D-8090-AE30CF6E6C73}" srcOrd="0" destOrd="0" presId="urn:microsoft.com/office/officeart/2005/8/layout/hierarchy2"/>
    <dgm:cxn modelId="{49D27D3A-9DBD-43AC-B130-6AF8A9007356}" type="presParOf" srcId="{9D9E6EA7-711D-454D-8090-AE30CF6E6C73}" destId="{AA0B360F-E6DC-4C69-BBBB-A77FD89AEFE9}" srcOrd="0" destOrd="0" presId="urn:microsoft.com/office/officeart/2005/8/layout/hierarchy2"/>
    <dgm:cxn modelId="{1E256575-7FF3-445A-A5E9-0C0FACD70A70}" type="presParOf" srcId="{8D57D8EC-C5B0-4041-9EE9-1BDF9633FBFB}" destId="{0616CC00-7E6E-42BD-ADE2-C2EFF59C7E62}" srcOrd="1" destOrd="0" presId="urn:microsoft.com/office/officeart/2005/8/layout/hierarchy2"/>
    <dgm:cxn modelId="{7E92475A-E90D-4202-8473-4C0EEC61EC20}" type="presParOf" srcId="{0616CC00-7E6E-42BD-ADE2-C2EFF59C7E62}" destId="{261B42B2-C04D-42F9-8DCC-90907D1BF3C6}" srcOrd="0" destOrd="0" presId="urn:microsoft.com/office/officeart/2005/8/layout/hierarchy2"/>
    <dgm:cxn modelId="{967AE901-9B65-426D-BD78-A07BAB900365}" type="presParOf" srcId="{0616CC00-7E6E-42BD-ADE2-C2EFF59C7E62}" destId="{6EFA9666-8B31-4BCF-A467-B35A28C57AAB}" srcOrd="1" destOrd="0" presId="urn:microsoft.com/office/officeart/2005/8/layout/hierarchy2"/>
    <dgm:cxn modelId="{287C28AC-B9D2-40D5-A36A-3069B3ED8E72}" type="presParOf" srcId="{6EFA9666-8B31-4BCF-A467-B35A28C57AAB}" destId="{20EAB113-2FDA-4080-8626-1BB6AC009CB4}" srcOrd="0" destOrd="0" presId="urn:microsoft.com/office/officeart/2005/8/layout/hierarchy2"/>
    <dgm:cxn modelId="{4E79A57C-A3F1-43F8-BF61-BA2E3DE3E31D}" type="presParOf" srcId="{20EAB113-2FDA-4080-8626-1BB6AC009CB4}" destId="{D80049B0-2A94-451F-B850-14B0D81AB8D5}" srcOrd="0" destOrd="0" presId="urn:microsoft.com/office/officeart/2005/8/layout/hierarchy2"/>
    <dgm:cxn modelId="{774C1772-A115-4886-A682-015074BE09D5}" type="presParOf" srcId="{6EFA9666-8B31-4BCF-A467-B35A28C57AAB}" destId="{08693989-6A64-4096-8B01-78CFCCB39147}" srcOrd="1" destOrd="0" presId="urn:microsoft.com/office/officeart/2005/8/layout/hierarchy2"/>
    <dgm:cxn modelId="{32EAE959-7FBF-429F-9FDE-058B0C83FC9D}" type="presParOf" srcId="{08693989-6A64-4096-8B01-78CFCCB39147}" destId="{F168CA83-BAED-4353-828B-122FBC5C36CA}" srcOrd="0" destOrd="0" presId="urn:microsoft.com/office/officeart/2005/8/layout/hierarchy2"/>
    <dgm:cxn modelId="{FA6241AE-EFB3-4E99-82B2-C47C2DD16282}" type="presParOf" srcId="{08693989-6A64-4096-8B01-78CFCCB39147}" destId="{1304DF51-E4B9-4120-88D4-5A81848DCF37}" srcOrd="1" destOrd="0" presId="urn:microsoft.com/office/officeart/2005/8/layout/hierarchy2"/>
    <dgm:cxn modelId="{5EDCF400-7C4C-443B-B090-2525EBEF2022}" type="presParOf" srcId="{6EFA9666-8B31-4BCF-A467-B35A28C57AAB}" destId="{75854EC6-2245-4DDD-AAB4-1CA4AD3E7AF0}" srcOrd="2" destOrd="0" presId="urn:microsoft.com/office/officeart/2005/8/layout/hierarchy2"/>
    <dgm:cxn modelId="{B312C6D3-FA33-453E-AC07-CEA4571D38AC}" type="presParOf" srcId="{75854EC6-2245-4DDD-AAB4-1CA4AD3E7AF0}" destId="{0172B1A2-FA81-4DF5-925E-1889099CAE96}" srcOrd="0" destOrd="0" presId="urn:microsoft.com/office/officeart/2005/8/layout/hierarchy2"/>
    <dgm:cxn modelId="{4981CAD2-9DEC-42B5-9682-CC045A7C74C9}" type="presParOf" srcId="{6EFA9666-8B31-4BCF-A467-B35A28C57AAB}" destId="{8D8BAFD0-F59E-41FE-A465-F1209EDA12B3}" srcOrd="3" destOrd="0" presId="urn:microsoft.com/office/officeart/2005/8/layout/hierarchy2"/>
    <dgm:cxn modelId="{71FF8536-7679-4623-989B-92BFFD0C90BE}" type="presParOf" srcId="{8D8BAFD0-F59E-41FE-A465-F1209EDA12B3}" destId="{DA661E53-20FE-4CF4-B8C5-5B0A4D6F192C}" srcOrd="0" destOrd="0" presId="urn:microsoft.com/office/officeart/2005/8/layout/hierarchy2"/>
    <dgm:cxn modelId="{996BDCAD-F187-4186-96F4-083873EADE39}" type="presParOf" srcId="{8D8BAFD0-F59E-41FE-A465-F1209EDA12B3}" destId="{3FCC3DD6-CBFF-4A75-8810-719CF0306C47}" srcOrd="1" destOrd="0" presId="urn:microsoft.com/office/officeart/2005/8/layout/hierarchy2"/>
    <dgm:cxn modelId="{0C08DA4A-58D0-4B20-B38C-7E15B1E7CCA8}" type="presParOf" srcId="{8D57D8EC-C5B0-4041-9EE9-1BDF9633FBFB}" destId="{A17C43B4-D4C3-4CE2-BD2E-BEEE4EF4DCF1}" srcOrd="2" destOrd="0" presId="urn:microsoft.com/office/officeart/2005/8/layout/hierarchy2"/>
    <dgm:cxn modelId="{25CB78F1-D70D-4601-A785-33F8FA9044C5}" type="presParOf" srcId="{A17C43B4-D4C3-4CE2-BD2E-BEEE4EF4DCF1}" destId="{341A931A-8B2C-4A7B-8F90-73C0333BBE14}" srcOrd="0" destOrd="0" presId="urn:microsoft.com/office/officeart/2005/8/layout/hierarchy2"/>
    <dgm:cxn modelId="{DA17994F-EA65-407E-82DE-9F693FFB39DA}" type="presParOf" srcId="{8D57D8EC-C5B0-4041-9EE9-1BDF9633FBFB}" destId="{1253703F-9568-4E37-8B11-6AAE31842368}" srcOrd="3" destOrd="0" presId="urn:microsoft.com/office/officeart/2005/8/layout/hierarchy2"/>
    <dgm:cxn modelId="{54550D30-B6B3-4945-8F91-C4030521B4ED}" type="presParOf" srcId="{1253703F-9568-4E37-8B11-6AAE31842368}" destId="{BDE50B1F-6CA6-4E50-A525-2EBAB00C8166}" srcOrd="0" destOrd="0" presId="urn:microsoft.com/office/officeart/2005/8/layout/hierarchy2"/>
    <dgm:cxn modelId="{F1F241C2-24FF-4DF2-B65E-FCA32CEEB891}" type="presParOf" srcId="{1253703F-9568-4E37-8B11-6AAE31842368}" destId="{A4D9576C-BBB2-4B2D-B1DF-F9B7040188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3DC483-6B2E-4D43-A3CB-88B404F8D6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B700B-08D3-4F0E-8FA6-05188152A39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fib(6) </a:t>
          </a:r>
          <a:endParaRPr lang="en-US" dirty="0"/>
        </a:p>
      </dgm:t>
    </dgm:pt>
    <dgm:pt modelId="{05067B9E-07A1-4E8E-BC9E-E86916271B2A}" type="parTrans" cxnId="{EFECF830-7A5E-461B-A9E5-6DD6F6AD3EA5}">
      <dgm:prSet/>
      <dgm:spPr/>
      <dgm:t>
        <a:bodyPr/>
        <a:lstStyle/>
        <a:p>
          <a:endParaRPr lang="en-US"/>
        </a:p>
      </dgm:t>
    </dgm:pt>
    <dgm:pt modelId="{2A667B7E-FBDE-40DF-8E15-FA8FD47884D1}" type="sibTrans" cxnId="{EFECF830-7A5E-461B-A9E5-6DD6F6AD3EA5}">
      <dgm:prSet/>
      <dgm:spPr/>
      <dgm:t>
        <a:bodyPr/>
        <a:lstStyle/>
        <a:p>
          <a:endParaRPr lang="en-US"/>
        </a:p>
      </dgm:t>
    </dgm:pt>
    <dgm:pt modelId="{26B82F6F-32E9-42F2-9704-899DF8E48E3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fib(5)</a:t>
          </a:r>
          <a:endParaRPr lang="en-US" dirty="0"/>
        </a:p>
      </dgm:t>
    </dgm:pt>
    <dgm:pt modelId="{12C275C4-FA72-4D16-9EF2-2ED5B718DA83}" type="parTrans" cxnId="{AF7FF766-7480-4413-80E4-9BB0BFA0E051}">
      <dgm:prSet/>
      <dgm:spPr/>
      <dgm:t>
        <a:bodyPr/>
        <a:lstStyle/>
        <a:p>
          <a:endParaRPr lang="en-US"/>
        </a:p>
      </dgm:t>
    </dgm:pt>
    <dgm:pt modelId="{52824597-6AFB-4F97-88F7-31A167EFD134}" type="sibTrans" cxnId="{AF7FF766-7480-4413-80E4-9BB0BFA0E051}">
      <dgm:prSet/>
      <dgm:spPr/>
      <dgm:t>
        <a:bodyPr/>
        <a:lstStyle/>
        <a:p>
          <a:endParaRPr lang="en-US"/>
        </a:p>
      </dgm:t>
    </dgm:pt>
    <dgm:pt modelId="{CA477BF0-3D21-4CA7-881C-3872752F2C46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fib(4) </a:t>
          </a:r>
          <a:endParaRPr lang="en-US" dirty="0"/>
        </a:p>
      </dgm:t>
    </dgm:pt>
    <dgm:pt modelId="{EC14112B-FE60-48A6-9EAE-2CAEAF8B15BD}" type="parTrans" cxnId="{598ABD35-EAD7-448C-94F9-42B75AEE8B88}">
      <dgm:prSet/>
      <dgm:spPr/>
      <dgm:t>
        <a:bodyPr/>
        <a:lstStyle/>
        <a:p>
          <a:endParaRPr lang="en-US"/>
        </a:p>
      </dgm:t>
    </dgm:pt>
    <dgm:pt modelId="{000B0F56-EFD4-4474-8DC4-0F4BFDD84CB1}" type="sibTrans" cxnId="{598ABD35-EAD7-448C-94F9-42B75AEE8B88}">
      <dgm:prSet/>
      <dgm:spPr/>
      <dgm:t>
        <a:bodyPr/>
        <a:lstStyle/>
        <a:p>
          <a:endParaRPr lang="en-US"/>
        </a:p>
      </dgm:t>
    </dgm:pt>
    <dgm:pt modelId="{EDA303E6-D15E-42F7-8E3E-68046823820F}">
      <dgm:prSet phldrT="[Text]"/>
      <dgm:spPr/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C5B40B3-FF6C-413A-AB4F-9EE3F98B7EDB}" type="parTrans" cxnId="{8B15B58B-0B21-4FA8-9B2F-82CB4B2FEF96}">
      <dgm:prSet/>
      <dgm:spPr/>
      <dgm:t>
        <a:bodyPr/>
        <a:lstStyle/>
        <a:p>
          <a:endParaRPr lang="en-US"/>
        </a:p>
      </dgm:t>
    </dgm:pt>
    <dgm:pt modelId="{C1952745-072D-40EB-B798-948CD708032E}" type="sibTrans" cxnId="{8B15B58B-0B21-4FA8-9B2F-82CB4B2FEF96}">
      <dgm:prSet/>
      <dgm:spPr/>
      <dgm:t>
        <a:bodyPr/>
        <a:lstStyle/>
        <a:p>
          <a:endParaRPr lang="en-US"/>
        </a:p>
      </dgm:t>
    </dgm:pt>
    <dgm:pt modelId="{FB2A4781-E242-4240-B3E4-CA5AD3AE9089}">
      <dgm:prSet phldrT="[Text]"/>
      <dgm:spPr/>
      <dgm:t>
        <a:bodyPr/>
        <a:lstStyle/>
        <a:p>
          <a:r>
            <a:rPr lang="en-US" dirty="0" smtClean="0"/>
            <a:t>fib(4)</a:t>
          </a:r>
          <a:endParaRPr lang="en-US" dirty="0"/>
        </a:p>
      </dgm:t>
    </dgm:pt>
    <dgm:pt modelId="{DA45C02D-6711-4324-BE3E-663FD82B7CA7}" type="parTrans" cxnId="{CAF69095-8F01-4B5E-A2A0-18C6ADAA93AC}">
      <dgm:prSet/>
      <dgm:spPr/>
      <dgm:t>
        <a:bodyPr/>
        <a:lstStyle/>
        <a:p>
          <a:endParaRPr lang="en-US"/>
        </a:p>
      </dgm:t>
    </dgm:pt>
    <dgm:pt modelId="{280E922A-8DC1-4BF9-B63F-97728EE2BACB}" type="sibTrans" cxnId="{CAF69095-8F01-4B5E-A2A0-18C6ADAA93AC}">
      <dgm:prSet/>
      <dgm:spPr/>
      <dgm:t>
        <a:bodyPr/>
        <a:lstStyle/>
        <a:p>
          <a:endParaRPr lang="en-US"/>
        </a:p>
      </dgm:t>
    </dgm:pt>
    <dgm:pt modelId="{12E09337-EECD-4649-8F4C-5FFFF908A2F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33FC866-BFC4-47FD-81FC-6CD195D9EC31}" type="parTrans" cxnId="{EC3BA4D9-4126-4D3B-955A-4770A9050317}">
      <dgm:prSet/>
      <dgm:spPr/>
      <dgm:t>
        <a:bodyPr/>
        <a:lstStyle/>
        <a:p>
          <a:endParaRPr lang="en-US"/>
        </a:p>
      </dgm:t>
    </dgm:pt>
    <dgm:pt modelId="{66A6CB38-44F2-44A5-BDC9-0F8075E9EF59}" type="sibTrans" cxnId="{EC3BA4D9-4126-4D3B-955A-4770A9050317}">
      <dgm:prSet/>
      <dgm:spPr/>
      <dgm:t>
        <a:bodyPr/>
        <a:lstStyle/>
        <a:p>
          <a:endParaRPr lang="en-US"/>
        </a:p>
      </dgm:t>
    </dgm:pt>
    <dgm:pt modelId="{FA899ECF-9AC9-4985-8186-7C72D9B7B196}">
      <dgm:prSet phldrT="[Text]"/>
      <dgm:spPr/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39C8AA02-D2FF-4D2C-B098-3CA09E4A24DA}" type="parTrans" cxnId="{0D6EACFD-CD50-42F6-882B-3F29CB8B92E0}">
      <dgm:prSet/>
      <dgm:spPr/>
      <dgm:t>
        <a:bodyPr/>
        <a:lstStyle/>
        <a:p>
          <a:endParaRPr lang="en-US"/>
        </a:p>
      </dgm:t>
    </dgm:pt>
    <dgm:pt modelId="{289035B0-626E-44A0-9D8E-7F802AE82161}" type="sibTrans" cxnId="{0D6EACFD-CD50-42F6-882B-3F29CB8B92E0}">
      <dgm:prSet/>
      <dgm:spPr/>
      <dgm:t>
        <a:bodyPr/>
        <a:lstStyle/>
        <a:p>
          <a:endParaRPr lang="en-US"/>
        </a:p>
      </dgm:t>
    </dgm:pt>
    <dgm:pt modelId="{A5D37594-C99A-4B9B-8606-FC847BEDA754}" type="pres">
      <dgm:prSet presAssocID="{763DC483-6B2E-4D43-A3CB-88B404F8D6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AE2CC-F74A-415B-B041-72A26302911A}" type="pres">
      <dgm:prSet presAssocID="{5E2B700B-08D3-4F0E-8FA6-05188152A394}" presName="root1" presStyleCnt="0"/>
      <dgm:spPr/>
    </dgm:pt>
    <dgm:pt modelId="{2115AB96-3FFD-4A6B-9CDE-374E434A192E}" type="pres">
      <dgm:prSet presAssocID="{5E2B700B-08D3-4F0E-8FA6-05188152A3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7D8EC-C5B0-4041-9EE9-1BDF9633FBFB}" type="pres">
      <dgm:prSet presAssocID="{5E2B700B-08D3-4F0E-8FA6-05188152A394}" presName="level2hierChild" presStyleCnt="0"/>
      <dgm:spPr/>
    </dgm:pt>
    <dgm:pt modelId="{9D9E6EA7-711D-454D-8090-AE30CF6E6C73}" type="pres">
      <dgm:prSet presAssocID="{12C275C4-FA72-4D16-9EF2-2ED5B718DA8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A0B360F-E6DC-4C69-BBBB-A77FD89AEFE9}" type="pres">
      <dgm:prSet presAssocID="{12C275C4-FA72-4D16-9EF2-2ED5B718DA8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616CC00-7E6E-42BD-ADE2-C2EFF59C7E62}" type="pres">
      <dgm:prSet presAssocID="{26B82F6F-32E9-42F2-9704-899DF8E48E35}" presName="root2" presStyleCnt="0"/>
      <dgm:spPr/>
    </dgm:pt>
    <dgm:pt modelId="{261B42B2-C04D-42F9-8DCC-90907D1BF3C6}" type="pres">
      <dgm:prSet presAssocID="{26B82F6F-32E9-42F2-9704-899DF8E48E3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A9666-8B31-4BCF-A467-B35A28C57AAB}" type="pres">
      <dgm:prSet presAssocID="{26B82F6F-32E9-42F2-9704-899DF8E48E35}" presName="level3hierChild" presStyleCnt="0"/>
      <dgm:spPr/>
    </dgm:pt>
    <dgm:pt modelId="{20EAB113-2FDA-4080-8626-1BB6AC009CB4}" type="pres">
      <dgm:prSet presAssocID="{EC14112B-FE60-48A6-9EAE-2CAEAF8B15BD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D80049B0-2A94-451F-B850-14B0D81AB8D5}" type="pres">
      <dgm:prSet presAssocID="{EC14112B-FE60-48A6-9EAE-2CAEAF8B15BD}" presName="connTx" presStyleLbl="parChTrans1D3" presStyleIdx="0" presStyleCnt="2"/>
      <dgm:spPr/>
      <dgm:t>
        <a:bodyPr/>
        <a:lstStyle/>
        <a:p>
          <a:endParaRPr lang="en-US"/>
        </a:p>
      </dgm:t>
    </dgm:pt>
    <dgm:pt modelId="{08693989-6A64-4096-8B01-78CFCCB39147}" type="pres">
      <dgm:prSet presAssocID="{CA477BF0-3D21-4CA7-881C-3872752F2C46}" presName="root2" presStyleCnt="0"/>
      <dgm:spPr/>
    </dgm:pt>
    <dgm:pt modelId="{F168CA83-BAED-4353-828B-122FBC5C36CA}" type="pres">
      <dgm:prSet presAssocID="{CA477BF0-3D21-4CA7-881C-3872752F2C4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4DF51-E4B9-4120-88D4-5A81848DCF37}" type="pres">
      <dgm:prSet presAssocID="{CA477BF0-3D21-4CA7-881C-3872752F2C46}" presName="level3hierChild" presStyleCnt="0"/>
      <dgm:spPr/>
    </dgm:pt>
    <dgm:pt modelId="{2C1CCA1A-2CBD-4E7D-81A9-DA592784A766}" type="pres">
      <dgm:prSet presAssocID="{433FC866-BFC4-47FD-81FC-6CD195D9EC31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0A2B8F2B-7A2F-4F21-8B99-F3DC84AB2A36}" type="pres">
      <dgm:prSet presAssocID="{433FC866-BFC4-47FD-81FC-6CD195D9EC31}" presName="connTx" presStyleLbl="parChTrans1D4" presStyleIdx="0" presStyleCnt="2"/>
      <dgm:spPr/>
      <dgm:t>
        <a:bodyPr/>
        <a:lstStyle/>
        <a:p>
          <a:endParaRPr lang="en-US"/>
        </a:p>
      </dgm:t>
    </dgm:pt>
    <dgm:pt modelId="{2AE5C548-13F2-4578-8FCF-890675747100}" type="pres">
      <dgm:prSet presAssocID="{12E09337-EECD-4649-8F4C-5FFFF908A2F1}" presName="root2" presStyleCnt="0"/>
      <dgm:spPr/>
    </dgm:pt>
    <dgm:pt modelId="{2444CE69-225F-4ECC-BFA7-84468081333F}" type="pres">
      <dgm:prSet presAssocID="{12E09337-EECD-4649-8F4C-5FFFF908A2F1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050C8-39E9-420A-9FDA-79237E425430}" type="pres">
      <dgm:prSet presAssocID="{12E09337-EECD-4649-8F4C-5FFFF908A2F1}" presName="level3hierChild" presStyleCnt="0"/>
      <dgm:spPr/>
    </dgm:pt>
    <dgm:pt modelId="{A0FF8AFE-515D-4114-9A73-BBDE3FC1E822}" type="pres">
      <dgm:prSet presAssocID="{39C8AA02-D2FF-4D2C-B098-3CA09E4A24DA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623DD452-62F8-4DC2-B6B2-EA20305536CB}" type="pres">
      <dgm:prSet presAssocID="{39C8AA02-D2FF-4D2C-B098-3CA09E4A24DA}" presName="connTx" presStyleLbl="parChTrans1D4" presStyleIdx="1" presStyleCnt="2"/>
      <dgm:spPr/>
      <dgm:t>
        <a:bodyPr/>
        <a:lstStyle/>
        <a:p>
          <a:endParaRPr lang="en-US"/>
        </a:p>
      </dgm:t>
    </dgm:pt>
    <dgm:pt modelId="{E02F76C8-5B1F-49C4-9C5A-58369D27A444}" type="pres">
      <dgm:prSet presAssocID="{FA899ECF-9AC9-4985-8186-7C72D9B7B196}" presName="root2" presStyleCnt="0"/>
      <dgm:spPr/>
    </dgm:pt>
    <dgm:pt modelId="{82FBCA52-B597-4726-BF5F-A8C45AF3F73C}" type="pres">
      <dgm:prSet presAssocID="{FA899ECF-9AC9-4985-8186-7C72D9B7B196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46819-875F-4686-A96D-D8B1AB461B07}" type="pres">
      <dgm:prSet presAssocID="{FA899ECF-9AC9-4985-8186-7C72D9B7B196}" presName="level3hierChild" presStyleCnt="0"/>
      <dgm:spPr/>
    </dgm:pt>
    <dgm:pt modelId="{75854EC6-2245-4DDD-AAB4-1CA4AD3E7AF0}" type="pres">
      <dgm:prSet presAssocID="{4C5B40B3-FF6C-413A-AB4F-9EE3F98B7ED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0172B1A2-FA81-4DF5-925E-1889099CAE96}" type="pres">
      <dgm:prSet presAssocID="{4C5B40B3-FF6C-413A-AB4F-9EE3F98B7ED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D8BAFD0-F59E-41FE-A465-F1209EDA12B3}" type="pres">
      <dgm:prSet presAssocID="{EDA303E6-D15E-42F7-8E3E-68046823820F}" presName="root2" presStyleCnt="0"/>
      <dgm:spPr/>
    </dgm:pt>
    <dgm:pt modelId="{DA661E53-20FE-4CF4-B8C5-5B0A4D6F192C}" type="pres">
      <dgm:prSet presAssocID="{EDA303E6-D15E-42F7-8E3E-68046823820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CC3DD6-CBFF-4A75-8810-719CF0306C47}" type="pres">
      <dgm:prSet presAssocID="{EDA303E6-D15E-42F7-8E3E-68046823820F}" presName="level3hierChild" presStyleCnt="0"/>
      <dgm:spPr/>
    </dgm:pt>
    <dgm:pt modelId="{A17C43B4-D4C3-4CE2-BD2E-BEEE4EF4DCF1}" type="pres">
      <dgm:prSet presAssocID="{DA45C02D-6711-4324-BE3E-663FD82B7CA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41A931A-8B2C-4A7B-8F90-73C0333BBE14}" type="pres">
      <dgm:prSet presAssocID="{DA45C02D-6711-4324-BE3E-663FD82B7C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253703F-9568-4E37-8B11-6AAE31842368}" type="pres">
      <dgm:prSet presAssocID="{FB2A4781-E242-4240-B3E4-CA5AD3AE9089}" presName="root2" presStyleCnt="0"/>
      <dgm:spPr/>
    </dgm:pt>
    <dgm:pt modelId="{BDE50B1F-6CA6-4E50-A525-2EBAB00C8166}" type="pres">
      <dgm:prSet presAssocID="{FB2A4781-E242-4240-B3E4-CA5AD3AE908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9576C-BBB2-4B2D-B1DF-F9B70401887B}" type="pres">
      <dgm:prSet presAssocID="{FB2A4781-E242-4240-B3E4-CA5AD3AE9089}" presName="level3hierChild" presStyleCnt="0"/>
      <dgm:spPr/>
    </dgm:pt>
  </dgm:ptLst>
  <dgm:cxnLst>
    <dgm:cxn modelId="{D08D83F0-7EA8-4E54-BF49-E7981CDF46B5}" type="presOf" srcId="{39C8AA02-D2FF-4D2C-B098-3CA09E4A24DA}" destId="{623DD452-62F8-4DC2-B6B2-EA20305536CB}" srcOrd="1" destOrd="0" presId="urn:microsoft.com/office/officeart/2005/8/layout/hierarchy2"/>
    <dgm:cxn modelId="{AF7FF766-7480-4413-80E4-9BB0BFA0E051}" srcId="{5E2B700B-08D3-4F0E-8FA6-05188152A394}" destId="{26B82F6F-32E9-42F2-9704-899DF8E48E35}" srcOrd="0" destOrd="0" parTransId="{12C275C4-FA72-4D16-9EF2-2ED5B718DA83}" sibTransId="{52824597-6AFB-4F97-88F7-31A167EFD134}"/>
    <dgm:cxn modelId="{1F4082E3-B6DE-44BE-B604-9095A5772117}" type="presOf" srcId="{5E2B700B-08D3-4F0E-8FA6-05188152A394}" destId="{2115AB96-3FFD-4A6B-9CDE-374E434A192E}" srcOrd="0" destOrd="0" presId="urn:microsoft.com/office/officeart/2005/8/layout/hierarchy2"/>
    <dgm:cxn modelId="{9197D7AE-28C4-4FA7-83BA-EB97DEDE7DC0}" type="presOf" srcId="{433FC866-BFC4-47FD-81FC-6CD195D9EC31}" destId="{2C1CCA1A-2CBD-4E7D-81A9-DA592784A766}" srcOrd="0" destOrd="0" presId="urn:microsoft.com/office/officeart/2005/8/layout/hierarchy2"/>
    <dgm:cxn modelId="{C108D3F8-D7B9-45E2-9E3E-8D666D088DA6}" type="presOf" srcId="{DA45C02D-6711-4324-BE3E-663FD82B7CA7}" destId="{341A931A-8B2C-4A7B-8F90-73C0333BBE14}" srcOrd="1" destOrd="0" presId="urn:microsoft.com/office/officeart/2005/8/layout/hierarchy2"/>
    <dgm:cxn modelId="{4AE8B622-7F2B-492B-AC5C-78CE6A878BB8}" type="presOf" srcId="{DA45C02D-6711-4324-BE3E-663FD82B7CA7}" destId="{A17C43B4-D4C3-4CE2-BD2E-BEEE4EF4DCF1}" srcOrd="0" destOrd="0" presId="urn:microsoft.com/office/officeart/2005/8/layout/hierarchy2"/>
    <dgm:cxn modelId="{A550BB9C-D2B1-4F3D-AC1E-ECF8747E3892}" type="presOf" srcId="{EC14112B-FE60-48A6-9EAE-2CAEAF8B15BD}" destId="{D80049B0-2A94-451F-B850-14B0D81AB8D5}" srcOrd="1" destOrd="0" presId="urn:microsoft.com/office/officeart/2005/8/layout/hierarchy2"/>
    <dgm:cxn modelId="{EFECF830-7A5E-461B-A9E5-6DD6F6AD3EA5}" srcId="{763DC483-6B2E-4D43-A3CB-88B404F8D64A}" destId="{5E2B700B-08D3-4F0E-8FA6-05188152A394}" srcOrd="0" destOrd="0" parTransId="{05067B9E-07A1-4E8E-BC9E-E86916271B2A}" sibTransId="{2A667B7E-FBDE-40DF-8E15-FA8FD47884D1}"/>
    <dgm:cxn modelId="{78DC8165-9E80-43E2-BC00-821248E803C4}" type="presOf" srcId="{EC14112B-FE60-48A6-9EAE-2CAEAF8B15BD}" destId="{20EAB113-2FDA-4080-8626-1BB6AC009CB4}" srcOrd="0" destOrd="0" presId="urn:microsoft.com/office/officeart/2005/8/layout/hierarchy2"/>
    <dgm:cxn modelId="{A94CD591-53D5-42F5-99AC-5355A283714B}" type="presOf" srcId="{12E09337-EECD-4649-8F4C-5FFFF908A2F1}" destId="{2444CE69-225F-4ECC-BFA7-84468081333F}" srcOrd="0" destOrd="0" presId="urn:microsoft.com/office/officeart/2005/8/layout/hierarchy2"/>
    <dgm:cxn modelId="{41E3F3AE-7F29-482D-B3D2-3A9C849D1AFC}" type="presOf" srcId="{CA477BF0-3D21-4CA7-881C-3872752F2C46}" destId="{F168CA83-BAED-4353-828B-122FBC5C36CA}" srcOrd="0" destOrd="0" presId="urn:microsoft.com/office/officeart/2005/8/layout/hierarchy2"/>
    <dgm:cxn modelId="{9AA18063-2D82-430C-A9A8-2B9D865AC8D2}" type="presOf" srcId="{12C275C4-FA72-4D16-9EF2-2ED5B718DA83}" destId="{9D9E6EA7-711D-454D-8090-AE30CF6E6C73}" srcOrd="0" destOrd="0" presId="urn:microsoft.com/office/officeart/2005/8/layout/hierarchy2"/>
    <dgm:cxn modelId="{3E58EBE1-3F1E-4CAA-B7F3-B8FF12986DB8}" type="presOf" srcId="{FB2A4781-E242-4240-B3E4-CA5AD3AE9089}" destId="{BDE50B1F-6CA6-4E50-A525-2EBAB00C8166}" srcOrd="0" destOrd="0" presId="urn:microsoft.com/office/officeart/2005/8/layout/hierarchy2"/>
    <dgm:cxn modelId="{85621BDA-FDB3-463F-A182-84BA3A73D07D}" type="presOf" srcId="{39C8AA02-D2FF-4D2C-B098-3CA09E4A24DA}" destId="{A0FF8AFE-515D-4114-9A73-BBDE3FC1E822}" srcOrd="0" destOrd="0" presId="urn:microsoft.com/office/officeart/2005/8/layout/hierarchy2"/>
    <dgm:cxn modelId="{EB511BC8-A1D3-409A-8D54-9E623411C130}" type="presOf" srcId="{4C5B40B3-FF6C-413A-AB4F-9EE3F98B7EDB}" destId="{0172B1A2-FA81-4DF5-925E-1889099CAE96}" srcOrd="1" destOrd="0" presId="urn:microsoft.com/office/officeart/2005/8/layout/hierarchy2"/>
    <dgm:cxn modelId="{DBE7B564-C4C5-4BAF-AACE-2A32F0F46D96}" type="presOf" srcId="{EDA303E6-D15E-42F7-8E3E-68046823820F}" destId="{DA661E53-20FE-4CF4-B8C5-5B0A4D6F192C}" srcOrd="0" destOrd="0" presId="urn:microsoft.com/office/officeart/2005/8/layout/hierarchy2"/>
    <dgm:cxn modelId="{8B15B58B-0B21-4FA8-9B2F-82CB4B2FEF96}" srcId="{26B82F6F-32E9-42F2-9704-899DF8E48E35}" destId="{EDA303E6-D15E-42F7-8E3E-68046823820F}" srcOrd="1" destOrd="0" parTransId="{4C5B40B3-FF6C-413A-AB4F-9EE3F98B7EDB}" sibTransId="{C1952745-072D-40EB-B798-948CD708032E}"/>
    <dgm:cxn modelId="{F99717B0-9DE3-419C-8880-6634849E2054}" type="presOf" srcId="{4C5B40B3-FF6C-413A-AB4F-9EE3F98B7EDB}" destId="{75854EC6-2245-4DDD-AAB4-1CA4AD3E7AF0}" srcOrd="0" destOrd="0" presId="urn:microsoft.com/office/officeart/2005/8/layout/hierarchy2"/>
    <dgm:cxn modelId="{6EEC2F2B-A51C-4793-A974-FCE8CD0F6B2F}" type="presOf" srcId="{763DC483-6B2E-4D43-A3CB-88B404F8D64A}" destId="{A5D37594-C99A-4B9B-8606-FC847BEDA754}" srcOrd="0" destOrd="0" presId="urn:microsoft.com/office/officeart/2005/8/layout/hierarchy2"/>
    <dgm:cxn modelId="{CAF69095-8F01-4B5E-A2A0-18C6ADAA93AC}" srcId="{5E2B700B-08D3-4F0E-8FA6-05188152A394}" destId="{FB2A4781-E242-4240-B3E4-CA5AD3AE9089}" srcOrd="1" destOrd="0" parTransId="{DA45C02D-6711-4324-BE3E-663FD82B7CA7}" sibTransId="{280E922A-8DC1-4BF9-B63F-97728EE2BACB}"/>
    <dgm:cxn modelId="{5C85CBCB-482F-4DAA-8608-1F70720FDE4F}" type="presOf" srcId="{FA899ECF-9AC9-4985-8186-7C72D9B7B196}" destId="{82FBCA52-B597-4726-BF5F-A8C45AF3F73C}" srcOrd="0" destOrd="0" presId="urn:microsoft.com/office/officeart/2005/8/layout/hierarchy2"/>
    <dgm:cxn modelId="{137584E0-BE15-47A8-9DE2-669EF6BF2C76}" type="presOf" srcId="{433FC866-BFC4-47FD-81FC-6CD195D9EC31}" destId="{0A2B8F2B-7A2F-4F21-8B99-F3DC84AB2A36}" srcOrd="1" destOrd="0" presId="urn:microsoft.com/office/officeart/2005/8/layout/hierarchy2"/>
    <dgm:cxn modelId="{E18DD3D5-6FE3-4797-BD84-AFC0AA00215C}" type="presOf" srcId="{26B82F6F-32E9-42F2-9704-899DF8E48E35}" destId="{261B42B2-C04D-42F9-8DCC-90907D1BF3C6}" srcOrd="0" destOrd="0" presId="urn:microsoft.com/office/officeart/2005/8/layout/hierarchy2"/>
    <dgm:cxn modelId="{126BAA64-8E88-415E-A698-FC47634422F5}" type="presOf" srcId="{12C275C4-FA72-4D16-9EF2-2ED5B718DA83}" destId="{AA0B360F-E6DC-4C69-BBBB-A77FD89AEFE9}" srcOrd="1" destOrd="0" presId="urn:microsoft.com/office/officeart/2005/8/layout/hierarchy2"/>
    <dgm:cxn modelId="{0D6EACFD-CD50-42F6-882B-3F29CB8B92E0}" srcId="{CA477BF0-3D21-4CA7-881C-3872752F2C46}" destId="{FA899ECF-9AC9-4985-8186-7C72D9B7B196}" srcOrd="1" destOrd="0" parTransId="{39C8AA02-D2FF-4D2C-B098-3CA09E4A24DA}" sibTransId="{289035B0-626E-44A0-9D8E-7F802AE82161}"/>
    <dgm:cxn modelId="{598ABD35-EAD7-448C-94F9-42B75AEE8B88}" srcId="{26B82F6F-32E9-42F2-9704-899DF8E48E35}" destId="{CA477BF0-3D21-4CA7-881C-3872752F2C46}" srcOrd="0" destOrd="0" parTransId="{EC14112B-FE60-48A6-9EAE-2CAEAF8B15BD}" sibTransId="{000B0F56-EFD4-4474-8DC4-0F4BFDD84CB1}"/>
    <dgm:cxn modelId="{EC3BA4D9-4126-4D3B-955A-4770A9050317}" srcId="{CA477BF0-3D21-4CA7-881C-3872752F2C46}" destId="{12E09337-EECD-4649-8F4C-5FFFF908A2F1}" srcOrd="0" destOrd="0" parTransId="{433FC866-BFC4-47FD-81FC-6CD195D9EC31}" sibTransId="{66A6CB38-44F2-44A5-BDC9-0F8075E9EF59}"/>
    <dgm:cxn modelId="{9167A8F2-AEF6-4A2E-99C0-4E73FE03AF3D}" type="presParOf" srcId="{A5D37594-C99A-4B9B-8606-FC847BEDA754}" destId="{948AE2CC-F74A-415B-B041-72A26302911A}" srcOrd="0" destOrd="0" presId="urn:microsoft.com/office/officeart/2005/8/layout/hierarchy2"/>
    <dgm:cxn modelId="{6E14A8AC-6D1B-470C-91B2-FAC8DBB8304D}" type="presParOf" srcId="{948AE2CC-F74A-415B-B041-72A26302911A}" destId="{2115AB96-3FFD-4A6B-9CDE-374E434A192E}" srcOrd="0" destOrd="0" presId="urn:microsoft.com/office/officeart/2005/8/layout/hierarchy2"/>
    <dgm:cxn modelId="{DFFE78B0-A48B-499D-AEAF-DD11071F18FC}" type="presParOf" srcId="{948AE2CC-F74A-415B-B041-72A26302911A}" destId="{8D57D8EC-C5B0-4041-9EE9-1BDF9633FBFB}" srcOrd="1" destOrd="0" presId="urn:microsoft.com/office/officeart/2005/8/layout/hierarchy2"/>
    <dgm:cxn modelId="{2C4EC204-0AA5-4596-9BD5-8C09E483D0DD}" type="presParOf" srcId="{8D57D8EC-C5B0-4041-9EE9-1BDF9633FBFB}" destId="{9D9E6EA7-711D-454D-8090-AE30CF6E6C73}" srcOrd="0" destOrd="0" presId="urn:microsoft.com/office/officeart/2005/8/layout/hierarchy2"/>
    <dgm:cxn modelId="{A8D858C3-C671-4BC4-A5C7-C3A9BE86EF46}" type="presParOf" srcId="{9D9E6EA7-711D-454D-8090-AE30CF6E6C73}" destId="{AA0B360F-E6DC-4C69-BBBB-A77FD89AEFE9}" srcOrd="0" destOrd="0" presId="urn:microsoft.com/office/officeart/2005/8/layout/hierarchy2"/>
    <dgm:cxn modelId="{3F07EC9A-DDFF-4EC4-B9A9-87C483D22F52}" type="presParOf" srcId="{8D57D8EC-C5B0-4041-9EE9-1BDF9633FBFB}" destId="{0616CC00-7E6E-42BD-ADE2-C2EFF59C7E62}" srcOrd="1" destOrd="0" presId="urn:microsoft.com/office/officeart/2005/8/layout/hierarchy2"/>
    <dgm:cxn modelId="{62357F62-A6C4-48E8-94E5-1FAA0F5F2206}" type="presParOf" srcId="{0616CC00-7E6E-42BD-ADE2-C2EFF59C7E62}" destId="{261B42B2-C04D-42F9-8DCC-90907D1BF3C6}" srcOrd="0" destOrd="0" presId="urn:microsoft.com/office/officeart/2005/8/layout/hierarchy2"/>
    <dgm:cxn modelId="{4E47F301-D85A-488E-BE62-14B0A68E6C56}" type="presParOf" srcId="{0616CC00-7E6E-42BD-ADE2-C2EFF59C7E62}" destId="{6EFA9666-8B31-4BCF-A467-B35A28C57AAB}" srcOrd="1" destOrd="0" presId="urn:microsoft.com/office/officeart/2005/8/layout/hierarchy2"/>
    <dgm:cxn modelId="{6198F72C-243B-43A8-A75C-6E4CBB3DC0DA}" type="presParOf" srcId="{6EFA9666-8B31-4BCF-A467-B35A28C57AAB}" destId="{20EAB113-2FDA-4080-8626-1BB6AC009CB4}" srcOrd="0" destOrd="0" presId="urn:microsoft.com/office/officeart/2005/8/layout/hierarchy2"/>
    <dgm:cxn modelId="{082254DD-44D0-46A5-98FF-25E0E0C2524C}" type="presParOf" srcId="{20EAB113-2FDA-4080-8626-1BB6AC009CB4}" destId="{D80049B0-2A94-451F-B850-14B0D81AB8D5}" srcOrd="0" destOrd="0" presId="urn:microsoft.com/office/officeart/2005/8/layout/hierarchy2"/>
    <dgm:cxn modelId="{E4DFC0D8-64F2-43C3-8D4C-BA80C98D50DF}" type="presParOf" srcId="{6EFA9666-8B31-4BCF-A467-B35A28C57AAB}" destId="{08693989-6A64-4096-8B01-78CFCCB39147}" srcOrd="1" destOrd="0" presId="urn:microsoft.com/office/officeart/2005/8/layout/hierarchy2"/>
    <dgm:cxn modelId="{4BE65406-72A4-4F26-A8A3-58AF748AF313}" type="presParOf" srcId="{08693989-6A64-4096-8B01-78CFCCB39147}" destId="{F168CA83-BAED-4353-828B-122FBC5C36CA}" srcOrd="0" destOrd="0" presId="urn:microsoft.com/office/officeart/2005/8/layout/hierarchy2"/>
    <dgm:cxn modelId="{EE0B701D-8C60-4E53-B770-CFCB113D9A74}" type="presParOf" srcId="{08693989-6A64-4096-8B01-78CFCCB39147}" destId="{1304DF51-E4B9-4120-88D4-5A81848DCF37}" srcOrd="1" destOrd="0" presId="urn:microsoft.com/office/officeart/2005/8/layout/hierarchy2"/>
    <dgm:cxn modelId="{67897302-3D2E-427B-A46F-697EC30A03D4}" type="presParOf" srcId="{1304DF51-E4B9-4120-88D4-5A81848DCF37}" destId="{2C1CCA1A-2CBD-4E7D-81A9-DA592784A766}" srcOrd="0" destOrd="0" presId="urn:microsoft.com/office/officeart/2005/8/layout/hierarchy2"/>
    <dgm:cxn modelId="{96AE1699-B9B6-48C2-B0F2-145FA4061E89}" type="presParOf" srcId="{2C1CCA1A-2CBD-4E7D-81A9-DA592784A766}" destId="{0A2B8F2B-7A2F-4F21-8B99-F3DC84AB2A36}" srcOrd="0" destOrd="0" presId="urn:microsoft.com/office/officeart/2005/8/layout/hierarchy2"/>
    <dgm:cxn modelId="{DB7DE373-6499-4BBA-A3A5-D216D5F1AC75}" type="presParOf" srcId="{1304DF51-E4B9-4120-88D4-5A81848DCF37}" destId="{2AE5C548-13F2-4578-8FCF-890675747100}" srcOrd="1" destOrd="0" presId="urn:microsoft.com/office/officeart/2005/8/layout/hierarchy2"/>
    <dgm:cxn modelId="{D9551C42-7F20-458C-91EF-8555D4907396}" type="presParOf" srcId="{2AE5C548-13F2-4578-8FCF-890675747100}" destId="{2444CE69-225F-4ECC-BFA7-84468081333F}" srcOrd="0" destOrd="0" presId="urn:microsoft.com/office/officeart/2005/8/layout/hierarchy2"/>
    <dgm:cxn modelId="{1780F9A8-A10D-4D69-B76C-475F06552004}" type="presParOf" srcId="{2AE5C548-13F2-4578-8FCF-890675747100}" destId="{5E4050C8-39E9-420A-9FDA-79237E425430}" srcOrd="1" destOrd="0" presId="urn:microsoft.com/office/officeart/2005/8/layout/hierarchy2"/>
    <dgm:cxn modelId="{9149DC80-CEDA-4486-AAF1-2FE0D20884A2}" type="presParOf" srcId="{1304DF51-E4B9-4120-88D4-5A81848DCF37}" destId="{A0FF8AFE-515D-4114-9A73-BBDE3FC1E822}" srcOrd="2" destOrd="0" presId="urn:microsoft.com/office/officeart/2005/8/layout/hierarchy2"/>
    <dgm:cxn modelId="{706D0AA4-EDA4-4D0D-93DC-280EDA9B0FA4}" type="presParOf" srcId="{A0FF8AFE-515D-4114-9A73-BBDE3FC1E822}" destId="{623DD452-62F8-4DC2-B6B2-EA20305536CB}" srcOrd="0" destOrd="0" presId="urn:microsoft.com/office/officeart/2005/8/layout/hierarchy2"/>
    <dgm:cxn modelId="{909584D7-92A3-4738-90ED-6FD43D75409F}" type="presParOf" srcId="{1304DF51-E4B9-4120-88D4-5A81848DCF37}" destId="{E02F76C8-5B1F-49C4-9C5A-58369D27A444}" srcOrd="3" destOrd="0" presId="urn:microsoft.com/office/officeart/2005/8/layout/hierarchy2"/>
    <dgm:cxn modelId="{CA26CDAA-C47D-4AC3-AFFB-F357359625DE}" type="presParOf" srcId="{E02F76C8-5B1F-49C4-9C5A-58369D27A444}" destId="{82FBCA52-B597-4726-BF5F-A8C45AF3F73C}" srcOrd="0" destOrd="0" presId="urn:microsoft.com/office/officeart/2005/8/layout/hierarchy2"/>
    <dgm:cxn modelId="{7830DF2E-0D39-43EF-834F-877A0ABC04B2}" type="presParOf" srcId="{E02F76C8-5B1F-49C4-9C5A-58369D27A444}" destId="{42846819-875F-4686-A96D-D8B1AB461B07}" srcOrd="1" destOrd="0" presId="urn:microsoft.com/office/officeart/2005/8/layout/hierarchy2"/>
    <dgm:cxn modelId="{FEB697F3-501C-47C8-94FE-724907329FBA}" type="presParOf" srcId="{6EFA9666-8B31-4BCF-A467-B35A28C57AAB}" destId="{75854EC6-2245-4DDD-AAB4-1CA4AD3E7AF0}" srcOrd="2" destOrd="0" presId="urn:microsoft.com/office/officeart/2005/8/layout/hierarchy2"/>
    <dgm:cxn modelId="{04A3542E-6125-42C4-B44B-3DCA3CBBD4F6}" type="presParOf" srcId="{75854EC6-2245-4DDD-AAB4-1CA4AD3E7AF0}" destId="{0172B1A2-FA81-4DF5-925E-1889099CAE96}" srcOrd="0" destOrd="0" presId="urn:microsoft.com/office/officeart/2005/8/layout/hierarchy2"/>
    <dgm:cxn modelId="{66FD1177-6F37-49DC-93BB-D69A2C7572E5}" type="presParOf" srcId="{6EFA9666-8B31-4BCF-A467-B35A28C57AAB}" destId="{8D8BAFD0-F59E-41FE-A465-F1209EDA12B3}" srcOrd="3" destOrd="0" presId="urn:microsoft.com/office/officeart/2005/8/layout/hierarchy2"/>
    <dgm:cxn modelId="{8E95FB3F-C019-42FE-A940-32EC0041DEFA}" type="presParOf" srcId="{8D8BAFD0-F59E-41FE-A465-F1209EDA12B3}" destId="{DA661E53-20FE-4CF4-B8C5-5B0A4D6F192C}" srcOrd="0" destOrd="0" presId="urn:microsoft.com/office/officeart/2005/8/layout/hierarchy2"/>
    <dgm:cxn modelId="{67C01AE7-C07E-470B-B83F-1A74EC688F35}" type="presParOf" srcId="{8D8BAFD0-F59E-41FE-A465-F1209EDA12B3}" destId="{3FCC3DD6-CBFF-4A75-8810-719CF0306C47}" srcOrd="1" destOrd="0" presId="urn:microsoft.com/office/officeart/2005/8/layout/hierarchy2"/>
    <dgm:cxn modelId="{ED743E62-2438-4CE3-A115-AF6EE2D2A3E7}" type="presParOf" srcId="{8D57D8EC-C5B0-4041-9EE9-1BDF9633FBFB}" destId="{A17C43B4-D4C3-4CE2-BD2E-BEEE4EF4DCF1}" srcOrd="2" destOrd="0" presId="urn:microsoft.com/office/officeart/2005/8/layout/hierarchy2"/>
    <dgm:cxn modelId="{3D0DF224-4BD4-4AAC-8B04-A0F0545600E7}" type="presParOf" srcId="{A17C43B4-D4C3-4CE2-BD2E-BEEE4EF4DCF1}" destId="{341A931A-8B2C-4A7B-8F90-73C0333BBE14}" srcOrd="0" destOrd="0" presId="urn:microsoft.com/office/officeart/2005/8/layout/hierarchy2"/>
    <dgm:cxn modelId="{CA615795-3954-495F-AE49-29D99FA9DF3D}" type="presParOf" srcId="{8D57D8EC-C5B0-4041-9EE9-1BDF9633FBFB}" destId="{1253703F-9568-4E37-8B11-6AAE31842368}" srcOrd="3" destOrd="0" presId="urn:microsoft.com/office/officeart/2005/8/layout/hierarchy2"/>
    <dgm:cxn modelId="{AE089AC8-799E-4175-8785-282425AE53A6}" type="presParOf" srcId="{1253703F-9568-4E37-8B11-6AAE31842368}" destId="{BDE50B1F-6CA6-4E50-A525-2EBAB00C8166}" srcOrd="0" destOrd="0" presId="urn:microsoft.com/office/officeart/2005/8/layout/hierarchy2"/>
    <dgm:cxn modelId="{97F221B4-15A8-4BD1-A6EC-51D991C4D84B}" type="presParOf" srcId="{1253703F-9568-4E37-8B11-6AAE31842368}" destId="{A4D9576C-BBB2-4B2D-B1DF-F9B7040188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3DC483-6B2E-4D43-A3CB-88B404F8D6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B700B-08D3-4F0E-8FA6-05188152A39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fib(6) </a:t>
          </a:r>
          <a:endParaRPr lang="en-US" dirty="0"/>
        </a:p>
      </dgm:t>
    </dgm:pt>
    <dgm:pt modelId="{05067B9E-07A1-4E8E-BC9E-E86916271B2A}" type="parTrans" cxnId="{EFECF830-7A5E-461B-A9E5-6DD6F6AD3EA5}">
      <dgm:prSet/>
      <dgm:spPr/>
      <dgm:t>
        <a:bodyPr/>
        <a:lstStyle/>
        <a:p>
          <a:endParaRPr lang="en-US"/>
        </a:p>
      </dgm:t>
    </dgm:pt>
    <dgm:pt modelId="{2A667B7E-FBDE-40DF-8E15-FA8FD47884D1}" type="sibTrans" cxnId="{EFECF830-7A5E-461B-A9E5-6DD6F6AD3EA5}">
      <dgm:prSet/>
      <dgm:spPr/>
      <dgm:t>
        <a:bodyPr/>
        <a:lstStyle/>
        <a:p>
          <a:endParaRPr lang="en-US"/>
        </a:p>
      </dgm:t>
    </dgm:pt>
    <dgm:pt modelId="{26B82F6F-32E9-42F2-9704-899DF8E48E3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fib(5)</a:t>
          </a:r>
          <a:endParaRPr lang="en-US" dirty="0"/>
        </a:p>
      </dgm:t>
    </dgm:pt>
    <dgm:pt modelId="{12C275C4-FA72-4D16-9EF2-2ED5B718DA83}" type="parTrans" cxnId="{AF7FF766-7480-4413-80E4-9BB0BFA0E051}">
      <dgm:prSet/>
      <dgm:spPr/>
      <dgm:t>
        <a:bodyPr/>
        <a:lstStyle/>
        <a:p>
          <a:endParaRPr lang="en-US"/>
        </a:p>
      </dgm:t>
    </dgm:pt>
    <dgm:pt modelId="{52824597-6AFB-4F97-88F7-31A167EFD134}" type="sibTrans" cxnId="{AF7FF766-7480-4413-80E4-9BB0BFA0E051}">
      <dgm:prSet/>
      <dgm:spPr/>
      <dgm:t>
        <a:bodyPr/>
        <a:lstStyle/>
        <a:p>
          <a:endParaRPr lang="en-US"/>
        </a:p>
      </dgm:t>
    </dgm:pt>
    <dgm:pt modelId="{CA477BF0-3D21-4CA7-881C-3872752F2C46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fib(4) </a:t>
          </a:r>
          <a:endParaRPr lang="en-US" dirty="0"/>
        </a:p>
      </dgm:t>
    </dgm:pt>
    <dgm:pt modelId="{EC14112B-FE60-48A6-9EAE-2CAEAF8B15BD}" type="parTrans" cxnId="{598ABD35-EAD7-448C-94F9-42B75AEE8B88}">
      <dgm:prSet/>
      <dgm:spPr/>
      <dgm:t>
        <a:bodyPr/>
        <a:lstStyle/>
        <a:p>
          <a:endParaRPr lang="en-US"/>
        </a:p>
      </dgm:t>
    </dgm:pt>
    <dgm:pt modelId="{000B0F56-EFD4-4474-8DC4-0F4BFDD84CB1}" type="sibTrans" cxnId="{598ABD35-EAD7-448C-94F9-42B75AEE8B88}">
      <dgm:prSet/>
      <dgm:spPr/>
      <dgm:t>
        <a:bodyPr/>
        <a:lstStyle/>
        <a:p>
          <a:endParaRPr lang="en-US"/>
        </a:p>
      </dgm:t>
    </dgm:pt>
    <dgm:pt modelId="{EDA303E6-D15E-42F7-8E3E-68046823820F}">
      <dgm:prSet phldrT="[Text]"/>
      <dgm:spPr/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C5B40B3-FF6C-413A-AB4F-9EE3F98B7EDB}" type="parTrans" cxnId="{8B15B58B-0B21-4FA8-9B2F-82CB4B2FEF96}">
      <dgm:prSet/>
      <dgm:spPr/>
      <dgm:t>
        <a:bodyPr/>
        <a:lstStyle/>
        <a:p>
          <a:endParaRPr lang="en-US"/>
        </a:p>
      </dgm:t>
    </dgm:pt>
    <dgm:pt modelId="{C1952745-072D-40EB-B798-948CD708032E}" type="sibTrans" cxnId="{8B15B58B-0B21-4FA8-9B2F-82CB4B2FEF96}">
      <dgm:prSet/>
      <dgm:spPr/>
      <dgm:t>
        <a:bodyPr/>
        <a:lstStyle/>
        <a:p>
          <a:endParaRPr lang="en-US"/>
        </a:p>
      </dgm:t>
    </dgm:pt>
    <dgm:pt modelId="{FB2A4781-E242-4240-B3E4-CA5AD3AE9089}">
      <dgm:prSet phldrT="[Text]"/>
      <dgm:spPr/>
      <dgm:t>
        <a:bodyPr/>
        <a:lstStyle/>
        <a:p>
          <a:r>
            <a:rPr lang="en-US" dirty="0" smtClean="0"/>
            <a:t>fib(4)</a:t>
          </a:r>
          <a:endParaRPr lang="en-US" dirty="0"/>
        </a:p>
      </dgm:t>
    </dgm:pt>
    <dgm:pt modelId="{DA45C02D-6711-4324-BE3E-663FD82B7CA7}" type="parTrans" cxnId="{CAF69095-8F01-4B5E-A2A0-18C6ADAA93AC}">
      <dgm:prSet/>
      <dgm:spPr/>
      <dgm:t>
        <a:bodyPr/>
        <a:lstStyle/>
        <a:p>
          <a:endParaRPr lang="en-US"/>
        </a:p>
      </dgm:t>
    </dgm:pt>
    <dgm:pt modelId="{280E922A-8DC1-4BF9-B63F-97728EE2BACB}" type="sibTrans" cxnId="{CAF69095-8F01-4B5E-A2A0-18C6ADAA93AC}">
      <dgm:prSet/>
      <dgm:spPr/>
      <dgm:t>
        <a:bodyPr/>
        <a:lstStyle/>
        <a:p>
          <a:endParaRPr lang="en-US"/>
        </a:p>
      </dgm:t>
    </dgm:pt>
    <dgm:pt modelId="{12E09337-EECD-4649-8F4C-5FFFF908A2F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33FC866-BFC4-47FD-81FC-6CD195D9EC31}" type="parTrans" cxnId="{EC3BA4D9-4126-4D3B-955A-4770A9050317}">
      <dgm:prSet/>
      <dgm:spPr/>
      <dgm:t>
        <a:bodyPr/>
        <a:lstStyle/>
        <a:p>
          <a:endParaRPr lang="en-US"/>
        </a:p>
      </dgm:t>
    </dgm:pt>
    <dgm:pt modelId="{66A6CB38-44F2-44A5-BDC9-0F8075E9EF59}" type="sibTrans" cxnId="{EC3BA4D9-4126-4D3B-955A-4770A9050317}">
      <dgm:prSet/>
      <dgm:spPr/>
      <dgm:t>
        <a:bodyPr/>
        <a:lstStyle/>
        <a:p>
          <a:endParaRPr lang="en-US"/>
        </a:p>
      </dgm:t>
    </dgm:pt>
    <dgm:pt modelId="{FA899ECF-9AC9-4985-8186-7C72D9B7B196}">
      <dgm:prSet phldrT="[Text]"/>
      <dgm:spPr/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39C8AA02-D2FF-4D2C-B098-3CA09E4A24DA}" type="parTrans" cxnId="{0D6EACFD-CD50-42F6-882B-3F29CB8B92E0}">
      <dgm:prSet/>
      <dgm:spPr/>
      <dgm:t>
        <a:bodyPr/>
        <a:lstStyle/>
        <a:p>
          <a:endParaRPr lang="en-US"/>
        </a:p>
      </dgm:t>
    </dgm:pt>
    <dgm:pt modelId="{289035B0-626E-44A0-9D8E-7F802AE82161}" type="sibTrans" cxnId="{0D6EACFD-CD50-42F6-882B-3F29CB8B92E0}">
      <dgm:prSet/>
      <dgm:spPr/>
      <dgm:t>
        <a:bodyPr/>
        <a:lstStyle/>
        <a:p>
          <a:endParaRPr lang="en-US"/>
        </a:p>
      </dgm:t>
    </dgm:pt>
    <dgm:pt modelId="{FE27B357-3BD6-4B11-9C1B-9535786DC1F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fib(2) </a:t>
          </a:r>
          <a:endParaRPr lang="en-US" dirty="0"/>
        </a:p>
      </dgm:t>
    </dgm:pt>
    <dgm:pt modelId="{65A9A37A-B870-4E0D-8A42-F13ACAE38CB3}" type="parTrans" cxnId="{945088E7-C45F-4070-A05C-2799149D4B19}">
      <dgm:prSet/>
      <dgm:spPr/>
      <dgm:t>
        <a:bodyPr/>
        <a:lstStyle/>
        <a:p>
          <a:endParaRPr lang="en-US"/>
        </a:p>
      </dgm:t>
    </dgm:pt>
    <dgm:pt modelId="{C5425F11-76CD-4A7D-855F-78C2F0F8AF1A}" type="sibTrans" cxnId="{945088E7-C45F-4070-A05C-2799149D4B19}">
      <dgm:prSet/>
      <dgm:spPr/>
      <dgm:t>
        <a:bodyPr/>
        <a:lstStyle/>
        <a:p>
          <a:endParaRPr lang="en-US"/>
        </a:p>
      </dgm:t>
    </dgm:pt>
    <dgm:pt modelId="{9B156899-B2BB-4EC8-8287-604FCEB61876}">
      <dgm:prSet phldrT="[Text]"/>
      <dgm:spPr/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2D5A8D93-4A00-419F-9B32-975279C05180}" type="parTrans" cxnId="{E8B72520-C090-4512-A1B6-1CDA6CD2D8DF}">
      <dgm:prSet/>
      <dgm:spPr/>
      <dgm:t>
        <a:bodyPr/>
        <a:lstStyle/>
        <a:p>
          <a:endParaRPr lang="en-US"/>
        </a:p>
      </dgm:t>
    </dgm:pt>
    <dgm:pt modelId="{E4CB8A7B-2EAF-41EC-BF0F-F00AAB339F6C}" type="sibTrans" cxnId="{E8B72520-C090-4512-A1B6-1CDA6CD2D8DF}">
      <dgm:prSet/>
      <dgm:spPr/>
      <dgm:t>
        <a:bodyPr/>
        <a:lstStyle/>
        <a:p>
          <a:endParaRPr lang="en-US"/>
        </a:p>
      </dgm:t>
    </dgm:pt>
    <dgm:pt modelId="{A5D37594-C99A-4B9B-8606-FC847BEDA754}" type="pres">
      <dgm:prSet presAssocID="{763DC483-6B2E-4D43-A3CB-88B404F8D6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AE2CC-F74A-415B-B041-72A26302911A}" type="pres">
      <dgm:prSet presAssocID="{5E2B700B-08D3-4F0E-8FA6-05188152A394}" presName="root1" presStyleCnt="0"/>
      <dgm:spPr/>
    </dgm:pt>
    <dgm:pt modelId="{2115AB96-3FFD-4A6B-9CDE-374E434A192E}" type="pres">
      <dgm:prSet presAssocID="{5E2B700B-08D3-4F0E-8FA6-05188152A3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7D8EC-C5B0-4041-9EE9-1BDF9633FBFB}" type="pres">
      <dgm:prSet presAssocID="{5E2B700B-08D3-4F0E-8FA6-05188152A394}" presName="level2hierChild" presStyleCnt="0"/>
      <dgm:spPr/>
    </dgm:pt>
    <dgm:pt modelId="{9D9E6EA7-711D-454D-8090-AE30CF6E6C73}" type="pres">
      <dgm:prSet presAssocID="{12C275C4-FA72-4D16-9EF2-2ED5B718DA8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A0B360F-E6DC-4C69-BBBB-A77FD89AEFE9}" type="pres">
      <dgm:prSet presAssocID="{12C275C4-FA72-4D16-9EF2-2ED5B718DA8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616CC00-7E6E-42BD-ADE2-C2EFF59C7E62}" type="pres">
      <dgm:prSet presAssocID="{26B82F6F-32E9-42F2-9704-899DF8E48E35}" presName="root2" presStyleCnt="0"/>
      <dgm:spPr/>
    </dgm:pt>
    <dgm:pt modelId="{261B42B2-C04D-42F9-8DCC-90907D1BF3C6}" type="pres">
      <dgm:prSet presAssocID="{26B82F6F-32E9-42F2-9704-899DF8E48E3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A9666-8B31-4BCF-A467-B35A28C57AAB}" type="pres">
      <dgm:prSet presAssocID="{26B82F6F-32E9-42F2-9704-899DF8E48E35}" presName="level3hierChild" presStyleCnt="0"/>
      <dgm:spPr/>
    </dgm:pt>
    <dgm:pt modelId="{20EAB113-2FDA-4080-8626-1BB6AC009CB4}" type="pres">
      <dgm:prSet presAssocID="{EC14112B-FE60-48A6-9EAE-2CAEAF8B15BD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D80049B0-2A94-451F-B850-14B0D81AB8D5}" type="pres">
      <dgm:prSet presAssocID="{EC14112B-FE60-48A6-9EAE-2CAEAF8B15BD}" presName="connTx" presStyleLbl="parChTrans1D3" presStyleIdx="0" presStyleCnt="2"/>
      <dgm:spPr/>
      <dgm:t>
        <a:bodyPr/>
        <a:lstStyle/>
        <a:p>
          <a:endParaRPr lang="en-US"/>
        </a:p>
      </dgm:t>
    </dgm:pt>
    <dgm:pt modelId="{08693989-6A64-4096-8B01-78CFCCB39147}" type="pres">
      <dgm:prSet presAssocID="{CA477BF0-3D21-4CA7-881C-3872752F2C46}" presName="root2" presStyleCnt="0"/>
      <dgm:spPr/>
    </dgm:pt>
    <dgm:pt modelId="{F168CA83-BAED-4353-828B-122FBC5C36CA}" type="pres">
      <dgm:prSet presAssocID="{CA477BF0-3D21-4CA7-881C-3872752F2C4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4DF51-E4B9-4120-88D4-5A81848DCF37}" type="pres">
      <dgm:prSet presAssocID="{CA477BF0-3D21-4CA7-881C-3872752F2C46}" presName="level3hierChild" presStyleCnt="0"/>
      <dgm:spPr/>
    </dgm:pt>
    <dgm:pt modelId="{2C1CCA1A-2CBD-4E7D-81A9-DA592784A766}" type="pres">
      <dgm:prSet presAssocID="{433FC866-BFC4-47FD-81FC-6CD195D9EC31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0A2B8F2B-7A2F-4F21-8B99-F3DC84AB2A36}" type="pres">
      <dgm:prSet presAssocID="{433FC866-BFC4-47FD-81FC-6CD195D9EC31}" presName="connTx" presStyleLbl="parChTrans1D4" presStyleIdx="0" presStyleCnt="4"/>
      <dgm:spPr/>
      <dgm:t>
        <a:bodyPr/>
        <a:lstStyle/>
        <a:p>
          <a:endParaRPr lang="en-US"/>
        </a:p>
      </dgm:t>
    </dgm:pt>
    <dgm:pt modelId="{2AE5C548-13F2-4578-8FCF-890675747100}" type="pres">
      <dgm:prSet presAssocID="{12E09337-EECD-4649-8F4C-5FFFF908A2F1}" presName="root2" presStyleCnt="0"/>
      <dgm:spPr/>
    </dgm:pt>
    <dgm:pt modelId="{2444CE69-225F-4ECC-BFA7-84468081333F}" type="pres">
      <dgm:prSet presAssocID="{12E09337-EECD-4649-8F4C-5FFFF908A2F1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050C8-39E9-420A-9FDA-79237E425430}" type="pres">
      <dgm:prSet presAssocID="{12E09337-EECD-4649-8F4C-5FFFF908A2F1}" presName="level3hierChild" presStyleCnt="0"/>
      <dgm:spPr/>
    </dgm:pt>
    <dgm:pt modelId="{68D028BC-AF4E-49D6-B218-62C5380E71DB}" type="pres">
      <dgm:prSet presAssocID="{65A9A37A-B870-4E0D-8A42-F13ACAE38CB3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04CC5EC3-6C93-40C6-AD1A-9884117FBC5F}" type="pres">
      <dgm:prSet presAssocID="{65A9A37A-B870-4E0D-8A42-F13ACAE38CB3}" presName="connTx" presStyleLbl="parChTrans1D4" presStyleIdx="1" presStyleCnt="4"/>
      <dgm:spPr/>
      <dgm:t>
        <a:bodyPr/>
        <a:lstStyle/>
        <a:p>
          <a:endParaRPr lang="en-US"/>
        </a:p>
      </dgm:t>
    </dgm:pt>
    <dgm:pt modelId="{C9F31F8C-7D9B-4BE4-A33B-D9D7D36E2EB4}" type="pres">
      <dgm:prSet presAssocID="{FE27B357-3BD6-4B11-9C1B-9535786DC1F8}" presName="root2" presStyleCnt="0"/>
      <dgm:spPr/>
    </dgm:pt>
    <dgm:pt modelId="{31DEB985-32F6-4354-9769-0257FC233F7D}" type="pres">
      <dgm:prSet presAssocID="{FE27B357-3BD6-4B11-9C1B-9535786DC1F8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C6998E-BB94-4FE7-AAB6-3203E85EDF4C}" type="pres">
      <dgm:prSet presAssocID="{FE27B357-3BD6-4B11-9C1B-9535786DC1F8}" presName="level3hierChild" presStyleCnt="0"/>
      <dgm:spPr/>
    </dgm:pt>
    <dgm:pt modelId="{44AED608-08F4-4017-91F6-271299BFB7D2}" type="pres">
      <dgm:prSet presAssocID="{2D5A8D93-4A00-419F-9B32-975279C05180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66D0F940-55F0-42E6-B7E1-2CBB5DC5C24F}" type="pres">
      <dgm:prSet presAssocID="{2D5A8D93-4A00-419F-9B32-975279C05180}" presName="connTx" presStyleLbl="parChTrans1D4" presStyleIdx="2" presStyleCnt="4"/>
      <dgm:spPr/>
      <dgm:t>
        <a:bodyPr/>
        <a:lstStyle/>
        <a:p>
          <a:endParaRPr lang="en-US"/>
        </a:p>
      </dgm:t>
    </dgm:pt>
    <dgm:pt modelId="{4A16DB3E-9A42-442B-9245-BBBD84477B26}" type="pres">
      <dgm:prSet presAssocID="{9B156899-B2BB-4EC8-8287-604FCEB61876}" presName="root2" presStyleCnt="0"/>
      <dgm:spPr/>
    </dgm:pt>
    <dgm:pt modelId="{DACEDE11-8BC5-447D-B546-01CEE5AE0B59}" type="pres">
      <dgm:prSet presAssocID="{9B156899-B2BB-4EC8-8287-604FCEB61876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025AA5-E94E-4758-88A4-831A138A4F96}" type="pres">
      <dgm:prSet presAssocID="{9B156899-B2BB-4EC8-8287-604FCEB61876}" presName="level3hierChild" presStyleCnt="0"/>
      <dgm:spPr/>
    </dgm:pt>
    <dgm:pt modelId="{A0FF8AFE-515D-4114-9A73-BBDE3FC1E822}" type="pres">
      <dgm:prSet presAssocID="{39C8AA02-D2FF-4D2C-B098-3CA09E4A24DA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623DD452-62F8-4DC2-B6B2-EA20305536CB}" type="pres">
      <dgm:prSet presAssocID="{39C8AA02-D2FF-4D2C-B098-3CA09E4A24DA}" presName="connTx" presStyleLbl="parChTrans1D4" presStyleIdx="3" presStyleCnt="4"/>
      <dgm:spPr/>
      <dgm:t>
        <a:bodyPr/>
        <a:lstStyle/>
        <a:p>
          <a:endParaRPr lang="en-US"/>
        </a:p>
      </dgm:t>
    </dgm:pt>
    <dgm:pt modelId="{E02F76C8-5B1F-49C4-9C5A-58369D27A444}" type="pres">
      <dgm:prSet presAssocID="{FA899ECF-9AC9-4985-8186-7C72D9B7B196}" presName="root2" presStyleCnt="0"/>
      <dgm:spPr/>
    </dgm:pt>
    <dgm:pt modelId="{82FBCA52-B597-4726-BF5F-A8C45AF3F73C}" type="pres">
      <dgm:prSet presAssocID="{FA899ECF-9AC9-4985-8186-7C72D9B7B196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46819-875F-4686-A96D-D8B1AB461B07}" type="pres">
      <dgm:prSet presAssocID="{FA899ECF-9AC9-4985-8186-7C72D9B7B196}" presName="level3hierChild" presStyleCnt="0"/>
      <dgm:spPr/>
    </dgm:pt>
    <dgm:pt modelId="{75854EC6-2245-4DDD-AAB4-1CA4AD3E7AF0}" type="pres">
      <dgm:prSet presAssocID="{4C5B40B3-FF6C-413A-AB4F-9EE3F98B7ED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0172B1A2-FA81-4DF5-925E-1889099CAE96}" type="pres">
      <dgm:prSet presAssocID="{4C5B40B3-FF6C-413A-AB4F-9EE3F98B7ED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D8BAFD0-F59E-41FE-A465-F1209EDA12B3}" type="pres">
      <dgm:prSet presAssocID="{EDA303E6-D15E-42F7-8E3E-68046823820F}" presName="root2" presStyleCnt="0"/>
      <dgm:spPr/>
    </dgm:pt>
    <dgm:pt modelId="{DA661E53-20FE-4CF4-B8C5-5B0A4D6F192C}" type="pres">
      <dgm:prSet presAssocID="{EDA303E6-D15E-42F7-8E3E-68046823820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CC3DD6-CBFF-4A75-8810-719CF0306C47}" type="pres">
      <dgm:prSet presAssocID="{EDA303E6-D15E-42F7-8E3E-68046823820F}" presName="level3hierChild" presStyleCnt="0"/>
      <dgm:spPr/>
    </dgm:pt>
    <dgm:pt modelId="{A17C43B4-D4C3-4CE2-BD2E-BEEE4EF4DCF1}" type="pres">
      <dgm:prSet presAssocID="{DA45C02D-6711-4324-BE3E-663FD82B7CA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41A931A-8B2C-4A7B-8F90-73C0333BBE14}" type="pres">
      <dgm:prSet presAssocID="{DA45C02D-6711-4324-BE3E-663FD82B7C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253703F-9568-4E37-8B11-6AAE31842368}" type="pres">
      <dgm:prSet presAssocID="{FB2A4781-E242-4240-B3E4-CA5AD3AE9089}" presName="root2" presStyleCnt="0"/>
      <dgm:spPr/>
    </dgm:pt>
    <dgm:pt modelId="{BDE50B1F-6CA6-4E50-A525-2EBAB00C8166}" type="pres">
      <dgm:prSet presAssocID="{FB2A4781-E242-4240-B3E4-CA5AD3AE908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9576C-BBB2-4B2D-B1DF-F9B70401887B}" type="pres">
      <dgm:prSet presAssocID="{FB2A4781-E242-4240-B3E4-CA5AD3AE9089}" presName="level3hierChild" presStyleCnt="0"/>
      <dgm:spPr/>
    </dgm:pt>
  </dgm:ptLst>
  <dgm:cxnLst>
    <dgm:cxn modelId="{8DDF48FF-D439-4EC4-A182-B50263097676}" type="presOf" srcId="{EDA303E6-D15E-42F7-8E3E-68046823820F}" destId="{DA661E53-20FE-4CF4-B8C5-5B0A4D6F192C}" srcOrd="0" destOrd="0" presId="urn:microsoft.com/office/officeart/2005/8/layout/hierarchy2"/>
    <dgm:cxn modelId="{D4BED9FB-870D-41A8-B6AC-40FA4DFC42F4}" type="presOf" srcId="{2D5A8D93-4A00-419F-9B32-975279C05180}" destId="{44AED608-08F4-4017-91F6-271299BFB7D2}" srcOrd="0" destOrd="0" presId="urn:microsoft.com/office/officeart/2005/8/layout/hierarchy2"/>
    <dgm:cxn modelId="{8D023EBB-4441-4179-B252-EF7A79CB1F09}" type="presOf" srcId="{4C5B40B3-FF6C-413A-AB4F-9EE3F98B7EDB}" destId="{75854EC6-2245-4DDD-AAB4-1CA4AD3E7AF0}" srcOrd="0" destOrd="0" presId="urn:microsoft.com/office/officeart/2005/8/layout/hierarchy2"/>
    <dgm:cxn modelId="{5CBDEDFB-2D4C-496D-83FB-8A74610E1197}" type="presOf" srcId="{65A9A37A-B870-4E0D-8A42-F13ACAE38CB3}" destId="{68D028BC-AF4E-49D6-B218-62C5380E71DB}" srcOrd="0" destOrd="0" presId="urn:microsoft.com/office/officeart/2005/8/layout/hierarchy2"/>
    <dgm:cxn modelId="{F34153D2-F16B-4092-BD16-F571826F0A4E}" type="presOf" srcId="{12C275C4-FA72-4D16-9EF2-2ED5B718DA83}" destId="{9D9E6EA7-711D-454D-8090-AE30CF6E6C73}" srcOrd="0" destOrd="0" presId="urn:microsoft.com/office/officeart/2005/8/layout/hierarchy2"/>
    <dgm:cxn modelId="{C30DF4C4-940A-4FFB-B507-5AEE00C01330}" type="presOf" srcId="{5E2B700B-08D3-4F0E-8FA6-05188152A394}" destId="{2115AB96-3FFD-4A6B-9CDE-374E434A192E}" srcOrd="0" destOrd="0" presId="urn:microsoft.com/office/officeart/2005/8/layout/hierarchy2"/>
    <dgm:cxn modelId="{EC3BA4D9-4126-4D3B-955A-4770A9050317}" srcId="{CA477BF0-3D21-4CA7-881C-3872752F2C46}" destId="{12E09337-EECD-4649-8F4C-5FFFF908A2F1}" srcOrd="0" destOrd="0" parTransId="{433FC866-BFC4-47FD-81FC-6CD195D9EC31}" sibTransId="{66A6CB38-44F2-44A5-BDC9-0F8075E9EF59}"/>
    <dgm:cxn modelId="{E8B72520-C090-4512-A1B6-1CDA6CD2D8DF}" srcId="{12E09337-EECD-4649-8F4C-5FFFF908A2F1}" destId="{9B156899-B2BB-4EC8-8287-604FCEB61876}" srcOrd="1" destOrd="0" parTransId="{2D5A8D93-4A00-419F-9B32-975279C05180}" sibTransId="{E4CB8A7B-2EAF-41EC-BF0F-F00AAB339F6C}"/>
    <dgm:cxn modelId="{49AD2834-6456-4339-8EC9-102972CC7355}" type="presOf" srcId="{DA45C02D-6711-4324-BE3E-663FD82B7CA7}" destId="{341A931A-8B2C-4A7B-8F90-73C0333BBE14}" srcOrd="1" destOrd="0" presId="urn:microsoft.com/office/officeart/2005/8/layout/hierarchy2"/>
    <dgm:cxn modelId="{945088E7-C45F-4070-A05C-2799149D4B19}" srcId="{12E09337-EECD-4649-8F4C-5FFFF908A2F1}" destId="{FE27B357-3BD6-4B11-9C1B-9535786DC1F8}" srcOrd="0" destOrd="0" parTransId="{65A9A37A-B870-4E0D-8A42-F13ACAE38CB3}" sibTransId="{C5425F11-76CD-4A7D-855F-78C2F0F8AF1A}"/>
    <dgm:cxn modelId="{58E198E5-E0C4-45D9-9034-F60A2A6AA7FA}" type="presOf" srcId="{FA899ECF-9AC9-4985-8186-7C72D9B7B196}" destId="{82FBCA52-B597-4726-BF5F-A8C45AF3F73C}" srcOrd="0" destOrd="0" presId="urn:microsoft.com/office/officeart/2005/8/layout/hierarchy2"/>
    <dgm:cxn modelId="{598ABD35-EAD7-448C-94F9-42B75AEE8B88}" srcId="{26B82F6F-32E9-42F2-9704-899DF8E48E35}" destId="{CA477BF0-3D21-4CA7-881C-3872752F2C46}" srcOrd="0" destOrd="0" parTransId="{EC14112B-FE60-48A6-9EAE-2CAEAF8B15BD}" sibTransId="{000B0F56-EFD4-4474-8DC4-0F4BFDD84CB1}"/>
    <dgm:cxn modelId="{A239DA9D-13D0-4975-B60E-9A3FC14E7B04}" type="presOf" srcId="{9B156899-B2BB-4EC8-8287-604FCEB61876}" destId="{DACEDE11-8BC5-447D-B546-01CEE5AE0B59}" srcOrd="0" destOrd="0" presId="urn:microsoft.com/office/officeart/2005/8/layout/hierarchy2"/>
    <dgm:cxn modelId="{E75CFBE8-D35A-44FE-B284-4F6A2307309D}" type="presOf" srcId="{FB2A4781-E242-4240-B3E4-CA5AD3AE9089}" destId="{BDE50B1F-6CA6-4E50-A525-2EBAB00C8166}" srcOrd="0" destOrd="0" presId="urn:microsoft.com/office/officeart/2005/8/layout/hierarchy2"/>
    <dgm:cxn modelId="{57AAC047-0012-4678-86E2-E628EE5E2A4B}" type="presOf" srcId="{12C275C4-FA72-4D16-9EF2-2ED5B718DA83}" destId="{AA0B360F-E6DC-4C69-BBBB-A77FD89AEFE9}" srcOrd="1" destOrd="0" presId="urn:microsoft.com/office/officeart/2005/8/layout/hierarchy2"/>
    <dgm:cxn modelId="{882F5A9A-FB54-44F5-9484-1DDE9E4B0C96}" type="presOf" srcId="{4C5B40B3-FF6C-413A-AB4F-9EE3F98B7EDB}" destId="{0172B1A2-FA81-4DF5-925E-1889099CAE96}" srcOrd="1" destOrd="0" presId="urn:microsoft.com/office/officeart/2005/8/layout/hierarchy2"/>
    <dgm:cxn modelId="{CAF69095-8F01-4B5E-A2A0-18C6ADAA93AC}" srcId="{5E2B700B-08D3-4F0E-8FA6-05188152A394}" destId="{FB2A4781-E242-4240-B3E4-CA5AD3AE9089}" srcOrd="1" destOrd="0" parTransId="{DA45C02D-6711-4324-BE3E-663FD82B7CA7}" sibTransId="{280E922A-8DC1-4BF9-B63F-97728EE2BACB}"/>
    <dgm:cxn modelId="{134AC16C-D0E8-4E8E-9442-16B7A023526C}" type="presOf" srcId="{CA477BF0-3D21-4CA7-881C-3872752F2C46}" destId="{F168CA83-BAED-4353-828B-122FBC5C36CA}" srcOrd="0" destOrd="0" presId="urn:microsoft.com/office/officeart/2005/8/layout/hierarchy2"/>
    <dgm:cxn modelId="{2446C741-7B83-401F-886F-7FA385565532}" type="presOf" srcId="{39C8AA02-D2FF-4D2C-B098-3CA09E4A24DA}" destId="{A0FF8AFE-515D-4114-9A73-BBDE3FC1E822}" srcOrd="0" destOrd="0" presId="urn:microsoft.com/office/officeart/2005/8/layout/hierarchy2"/>
    <dgm:cxn modelId="{79263B80-B6ED-4C67-9979-8C2CAA2C5642}" type="presOf" srcId="{12E09337-EECD-4649-8F4C-5FFFF908A2F1}" destId="{2444CE69-225F-4ECC-BFA7-84468081333F}" srcOrd="0" destOrd="0" presId="urn:microsoft.com/office/officeart/2005/8/layout/hierarchy2"/>
    <dgm:cxn modelId="{AF7FF766-7480-4413-80E4-9BB0BFA0E051}" srcId="{5E2B700B-08D3-4F0E-8FA6-05188152A394}" destId="{26B82F6F-32E9-42F2-9704-899DF8E48E35}" srcOrd="0" destOrd="0" parTransId="{12C275C4-FA72-4D16-9EF2-2ED5B718DA83}" sibTransId="{52824597-6AFB-4F97-88F7-31A167EFD134}"/>
    <dgm:cxn modelId="{C933EC3D-75D4-44FE-9809-8EF60A6FB964}" type="presOf" srcId="{433FC866-BFC4-47FD-81FC-6CD195D9EC31}" destId="{0A2B8F2B-7A2F-4F21-8B99-F3DC84AB2A36}" srcOrd="1" destOrd="0" presId="urn:microsoft.com/office/officeart/2005/8/layout/hierarchy2"/>
    <dgm:cxn modelId="{74B4D70A-C7AA-4ED3-8EDC-07405E80252F}" type="presOf" srcId="{433FC866-BFC4-47FD-81FC-6CD195D9EC31}" destId="{2C1CCA1A-2CBD-4E7D-81A9-DA592784A766}" srcOrd="0" destOrd="0" presId="urn:microsoft.com/office/officeart/2005/8/layout/hierarchy2"/>
    <dgm:cxn modelId="{8F462AFC-DA47-4142-8661-13A269655028}" type="presOf" srcId="{26B82F6F-32E9-42F2-9704-899DF8E48E35}" destId="{261B42B2-C04D-42F9-8DCC-90907D1BF3C6}" srcOrd="0" destOrd="0" presId="urn:microsoft.com/office/officeart/2005/8/layout/hierarchy2"/>
    <dgm:cxn modelId="{0D6EACFD-CD50-42F6-882B-3F29CB8B92E0}" srcId="{CA477BF0-3D21-4CA7-881C-3872752F2C46}" destId="{FA899ECF-9AC9-4985-8186-7C72D9B7B196}" srcOrd="1" destOrd="0" parTransId="{39C8AA02-D2FF-4D2C-B098-3CA09E4A24DA}" sibTransId="{289035B0-626E-44A0-9D8E-7F802AE82161}"/>
    <dgm:cxn modelId="{E73B9E6C-9557-4BD8-B7AA-2B8CF64EFBEB}" type="presOf" srcId="{2D5A8D93-4A00-419F-9B32-975279C05180}" destId="{66D0F940-55F0-42E6-B7E1-2CBB5DC5C24F}" srcOrd="1" destOrd="0" presId="urn:microsoft.com/office/officeart/2005/8/layout/hierarchy2"/>
    <dgm:cxn modelId="{8B15B58B-0B21-4FA8-9B2F-82CB4B2FEF96}" srcId="{26B82F6F-32E9-42F2-9704-899DF8E48E35}" destId="{EDA303E6-D15E-42F7-8E3E-68046823820F}" srcOrd="1" destOrd="0" parTransId="{4C5B40B3-FF6C-413A-AB4F-9EE3F98B7EDB}" sibTransId="{C1952745-072D-40EB-B798-948CD708032E}"/>
    <dgm:cxn modelId="{EFECF830-7A5E-461B-A9E5-6DD6F6AD3EA5}" srcId="{763DC483-6B2E-4D43-A3CB-88B404F8D64A}" destId="{5E2B700B-08D3-4F0E-8FA6-05188152A394}" srcOrd="0" destOrd="0" parTransId="{05067B9E-07A1-4E8E-BC9E-E86916271B2A}" sibTransId="{2A667B7E-FBDE-40DF-8E15-FA8FD47884D1}"/>
    <dgm:cxn modelId="{774D3C62-CD11-4D21-9748-CD657C994B84}" type="presOf" srcId="{EC14112B-FE60-48A6-9EAE-2CAEAF8B15BD}" destId="{D80049B0-2A94-451F-B850-14B0D81AB8D5}" srcOrd="1" destOrd="0" presId="urn:microsoft.com/office/officeart/2005/8/layout/hierarchy2"/>
    <dgm:cxn modelId="{1DC7A16F-6345-458A-B336-2F5FC1EFF5B1}" type="presOf" srcId="{39C8AA02-D2FF-4D2C-B098-3CA09E4A24DA}" destId="{623DD452-62F8-4DC2-B6B2-EA20305536CB}" srcOrd="1" destOrd="0" presId="urn:microsoft.com/office/officeart/2005/8/layout/hierarchy2"/>
    <dgm:cxn modelId="{35239681-535B-4AB1-B824-FD3C68292DCD}" type="presOf" srcId="{FE27B357-3BD6-4B11-9C1B-9535786DC1F8}" destId="{31DEB985-32F6-4354-9769-0257FC233F7D}" srcOrd="0" destOrd="0" presId="urn:microsoft.com/office/officeart/2005/8/layout/hierarchy2"/>
    <dgm:cxn modelId="{552E68BD-4008-4C1C-83C0-C3CD016F3ADF}" type="presOf" srcId="{EC14112B-FE60-48A6-9EAE-2CAEAF8B15BD}" destId="{20EAB113-2FDA-4080-8626-1BB6AC009CB4}" srcOrd="0" destOrd="0" presId="urn:microsoft.com/office/officeart/2005/8/layout/hierarchy2"/>
    <dgm:cxn modelId="{8796703A-108F-40EB-BF0D-30E3FE53E9E6}" type="presOf" srcId="{DA45C02D-6711-4324-BE3E-663FD82B7CA7}" destId="{A17C43B4-D4C3-4CE2-BD2E-BEEE4EF4DCF1}" srcOrd="0" destOrd="0" presId="urn:microsoft.com/office/officeart/2005/8/layout/hierarchy2"/>
    <dgm:cxn modelId="{8E06C4B5-9503-472E-A8BE-0EC706F575C3}" type="presOf" srcId="{763DC483-6B2E-4D43-A3CB-88B404F8D64A}" destId="{A5D37594-C99A-4B9B-8606-FC847BEDA754}" srcOrd="0" destOrd="0" presId="urn:microsoft.com/office/officeart/2005/8/layout/hierarchy2"/>
    <dgm:cxn modelId="{AB1A6EC7-2EDF-4154-A8DD-5086ADA42B70}" type="presOf" srcId="{65A9A37A-B870-4E0D-8A42-F13ACAE38CB3}" destId="{04CC5EC3-6C93-40C6-AD1A-9884117FBC5F}" srcOrd="1" destOrd="0" presId="urn:microsoft.com/office/officeart/2005/8/layout/hierarchy2"/>
    <dgm:cxn modelId="{6236D58C-6E4B-4721-99E9-BFF142E35688}" type="presParOf" srcId="{A5D37594-C99A-4B9B-8606-FC847BEDA754}" destId="{948AE2CC-F74A-415B-B041-72A26302911A}" srcOrd="0" destOrd="0" presId="urn:microsoft.com/office/officeart/2005/8/layout/hierarchy2"/>
    <dgm:cxn modelId="{1390DBCD-39A6-4CB4-A50B-BF79989159D8}" type="presParOf" srcId="{948AE2CC-F74A-415B-B041-72A26302911A}" destId="{2115AB96-3FFD-4A6B-9CDE-374E434A192E}" srcOrd="0" destOrd="0" presId="urn:microsoft.com/office/officeart/2005/8/layout/hierarchy2"/>
    <dgm:cxn modelId="{9EE3E168-AB59-47B0-9B6F-7CCF36596190}" type="presParOf" srcId="{948AE2CC-F74A-415B-B041-72A26302911A}" destId="{8D57D8EC-C5B0-4041-9EE9-1BDF9633FBFB}" srcOrd="1" destOrd="0" presId="urn:microsoft.com/office/officeart/2005/8/layout/hierarchy2"/>
    <dgm:cxn modelId="{023B83AA-9D3E-40A9-91B0-2DDCFCF66F8A}" type="presParOf" srcId="{8D57D8EC-C5B0-4041-9EE9-1BDF9633FBFB}" destId="{9D9E6EA7-711D-454D-8090-AE30CF6E6C73}" srcOrd="0" destOrd="0" presId="urn:microsoft.com/office/officeart/2005/8/layout/hierarchy2"/>
    <dgm:cxn modelId="{C9DF179E-AC8C-4B7C-BB8F-6B58D06B89EE}" type="presParOf" srcId="{9D9E6EA7-711D-454D-8090-AE30CF6E6C73}" destId="{AA0B360F-E6DC-4C69-BBBB-A77FD89AEFE9}" srcOrd="0" destOrd="0" presId="urn:microsoft.com/office/officeart/2005/8/layout/hierarchy2"/>
    <dgm:cxn modelId="{C451675A-B3DA-4C4A-A6F1-F1998B337C59}" type="presParOf" srcId="{8D57D8EC-C5B0-4041-9EE9-1BDF9633FBFB}" destId="{0616CC00-7E6E-42BD-ADE2-C2EFF59C7E62}" srcOrd="1" destOrd="0" presId="urn:microsoft.com/office/officeart/2005/8/layout/hierarchy2"/>
    <dgm:cxn modelId="{56F81014-F11A-452F-8A9B-74A398B31981}" type="presParOf" srcId="{0616CC00-7E6E-42BD-ADE2-C2EFF59C7E62}" destId="{261B42B2-C04D-42F9-8DCC-90907D1BF3C6}" srcOrd="0" destOrd="0" presId="urn:microsoft.com/office/officeart/2005/8/layout/hierarchy2"/>
    <dgm:cxn modelId="{C58CECC6-6E06-4AA8-91E8-670EAC17DF3E}" type="presParOf" srcId="{0616CC00-7E6E-42BD-ADE2-C2EFF59C7E62}" destId="{6EFA9666-8B31-4BCF-A467-B35A28C57AAB}" srcOrd="1" destOrd="0" presId="urn:microsoft.com/office/officeart/2005/8/layout/hierarchy2"/>
    <dgm:cxn modelId="{9E0A9C2C-2563-4A73-99B5-3753ED94C256}" type="presParOf" srcId="{6EFA9666-8B31-4BCF-A467-B35A28C57AAB}" destId="{20EAB113-2FDA-4080-8626-1BB6AC009CB4}" srcOrd="0" destOrd="0" presId="urn:microsoft.com/office/officeart/2005/8/layout/hierarchy2"/>
    <dgm:cxn modelId="{50962909-45EF-4B02-8595-22D54AE6BD25}" type="presParOf" srcId="{20EAB113-2FDA-4080-8626-1BB6AC009CB4}" destId="{D80049B0-2A94-451F-B850-14B0D81AB8D5}" srcOrd="0" destOrd="0" presId="urn:microsoft.com/office/officeart/2005/8/layout/hierarchy2"/>
    <dgm:cxn modelId="{60003A55-E74C-49D3-A783-A6B836C906FA}" type="presParOf" srcId="{6EFA9666-8B31-4BCF-A467-B35A28C57AAB}" destId="{08693989-6A64-4096-8B01-78CFCCB39147}" srcOrd="1" destOrd="0" presId="urn:microsoft.com/office/officeart/2005/8/layout/hierarchy2"/>
    <dgm:cxn modelId="{B986616F-3B90-4B5C-99B6-C103C554CAA3}" type="presParOf" srcId="{08693989-6A64-4096-8B01-78CFCCB39147}" destId="{F168CA83-BAED-4353-828B-122FBC5C36CA}" srcOrd="0" destOrd="0" presId="urn:microsoft.com/office/officeart/2005/8/layout/hierarchy2"/>
    <dgm:cxn modelId="{86C547D7-C86B-46FE-8F2D-BA048E895429}" type="presParOf" srcId="{08693989-6A64-4096-8B01-78CFCCB39147}" destId="{1304DF51-E4B9-4120-88D4-5A81848DCF37}" srcOrd="1" destOrd="0" presId="urn:microsoft.com/office/officeart/2005/8/layout/hierarchy2"/>
    <dgm:cxn modelId="{DAA5CFC4-03D5-46E8-815E-DA0BEAE8442B}" type="presParOf" srcId="{1304DF51-E4B9-4120-88D4-5A81848DCF37}" destId="{2C1CCA1A-2CBD-4E7D-81A9-DA592784A766}" srcOrd="0" destOrd="0" presId="urn:microsoft.com/office/officeart/2005/8/layout/hierarchy2"/>
    <dgm:cxn modelId="{C327E5A8-6C67-4626-8937-E4A3708B9C9D}" type="presParOf" srcId="{2C1CCA1A-2CBD-4E7D-81A9-DA592784A766}" destId="{0A2B8F2B-7A2F-4F21-8B99-F3DC84AB2A36}" srcOrd="0" destOrd="0" presId="urn:microsoft.com/office/officeart/2005/8/layout/hierarchy2"/>
    <dgm:cxn modelId="{16B99938-801C-49CC-B8A8-7CF6C5CEF767}" type="presParOf" srcId="{1304DF51-E4B9-4120-88D4-5A81848DCF37}" destId="{2AE5C548-13F2-4578-8FCF-890675747100}" srcOrd="1" destOrd="0" presId="urn:microsoft.com/office/officeart/2005/8/layout/hierarchy2"/>
    <dgm:cxn modelId="{5D6AACFE-F508-47E9-AE57-0DFD7F16FD83}" type="presParOf" srcId="{2AE5C548-13F2-4578-8FCF-890675747100}" destId="{2444CE69-225F-4ECC-BFA7-84468081333F}" srcOrd="0" destOrd="0" presId="urn:microsoft.com/office/officeart/2005/8/layout/hierarchy2"/>
    <dgm:cxn modelId="{CE3B9211-4428-4E38-9ACE-7ED72F66BEB2}" type="presParOf" srcId="{2AE5C548-13F2-4578-8FCF-890675747100}" destId="{5E4050C8-39E9-420A-9FDA-79237E425430}" srcOrd="1" destOrd="0" presId="urn:microsoft.com/office/officeart/2005/8/layout/hierarchy2"/>
    <dgm:cxn modelId="{1A6ECF53-99EA-4E2C-B535-594F7B62CF35}" type="presParOf" srcId="{5E4050C8-39E9-420A-9FDA-79237E425430}" destId="{68D028BC-AF4E-49D6-B218-62C5380E71DB}" srcOrd="0" destOrd="0" presId="urn:microsoft.com/office/officeart/2005/8/layout/hierarchy2"/>
    <dgm:cxn modelId="{2A272A88-43FE-4086-9AF3-1BE24179E361}" type="presParOf" srcId="{68D028BC-AF4E-49D6-B218-62C5380E71DB}" destId="{04CC5EC3-6C93-40C6-AD1A-9884117FBC5F}" srcOrd="0" destOrd="0" presId="urn:microsoft.com/office/officeart/2005/8/layout/hierarchy2"/>
    <dgm:cxn modelId="{E68BCF36-2333-4763-B20A-1A8967D31553}" type="presParOf" srcId="{5E4050C8-39E9-420A-9FDA-79237E425430}" destId="{C9F31F8C-7D9B-4BE4-A33B-D9D7D36E2EB4}" srcOrd="1" destOrd="0" presId="urn:microsoft.com/office/officeart/2005/8/layout/hierarchy2"/>
    <dgm:cxn modelId="{8C037BA7-FCCA-4010-9951-C2411DAB5764}" type="presParOf" srcId="{C9F31F8C-7D9B-4BE4-A33B-D9D7D36E2EB4}" destId="{31DEB985-32F6-4354-9769-0257FC233F7D}" srcOrd="0" destOrd="0" presId="urn:microsoft.com/office/officeart/2005/8/layout/hierarchy2"/>
    <dgm:cxn modelId="{D84AE8EC-4C96-4D3F-8EDD-7A059967CC67}" type="presParOf" srcId="{C9F31F8C-7D9B-4BE4-A33B-D9D7D36E2EB4}" destId="{A3C6998E-BB94-4FE7-AAB6-3203E85EDF4C}" srcOrd="1" destOrd="0" presId="urn:microsoft.com/office/officeart/2005/8/layout/hierarchy2"/>
    <dgm:cxn modelId="{F92E3E37-F50D-4853-9179-77AAC6E6B741}" type="presParOf" srcId="{5E4050C8-39E9-420A-9FDA-79237E425430}" destId="{44AED608-08F4-4017-91F6-271299BFB7D2}" srcOrd="2" destOrd="0" presId="urn:microsoft.com/office/officeart/2005/8/layout/hierarchy2"/>
    <dgm:cxn modelId="{D053147B-15AF-4EB6-B5ED-38F227A7C49C}" type="presParOf" srcId="{44AED608-08F4-4017-91F6-271299BFB7D2}" destId="{66D0F940-55F0-42E6-B7E1-2CBB5DC5C24F}" srcOrd="0" destOrd="0" presId="urn:microsoft.com/office/officeart/2005/8/layout/hierarchy2"/>
    <dgm:cxn modelId="{81D19243-638A-4F95-AB57-F07CE074E69B}" type="presParOf" srcId="{5E4050C8-39E9-420A-9FDA-79237E425430}" destId="{4A16DB3E-9A42-442B-9245-BBBD84477B26}" srcOrd="3" destOrd="0" presId="urn:microsoft.com/office/officeart/2005/8/layout/hierarchy2"/>
    <dgm:cxn modelId="{B725C9AC-A114-4E0F-84F7-3D738BEC8229}" type="presParOf" srcId="{4A16DB3E-9A42-442B-9245-BBBD84477B26}" destId="{DACEDE11-8BC5-447D-B546-01CEE5AE0B59}" srcOrd="0" destOrd="0" presId="urn:microsoft.com/office/officeart/2005/8/layout/hierarchy2"/>
    <dgm:cxn modelId="{052B40E7-DBF4-4B45-826F-0E12BB4D3633}" type="presParOf" srcId="{4A16DB3E-9A42-442B-9245-BBBD84477B26}" destId="{E1025AA5-E94E-4758-88A4-831A138A4F96}" srcOrd="1" destOrd="0" presId="urn:microsoft.com/office/officeart/2005/8/layout/hierarchy2"/>
    <dgm:cxn modelId="{39C5D8D0-CA47-44F5-87BD-CCC1889898BB}" type="presParOf" srcId="{1304DF51-E4B9-4120-88D4-5A81848DCF37}" destId="{A0FF8AFE-515D-4114-9A73-BBDE3FC1E822}" srcOrd="2" destOrd="0" presId="urn:microsoft.com/office/officeart/2005/8/layout/hierarchy2"/>
    <dgm:cxn modelId="{A056C68E-9CEB-4D99-B074-9EEDFC97C8C9}" type="presParOf" srcId="{A0FF8AFE-515D-4114-9A73-BBDE3FC1E822}" destId="{623DD452-62F8-4DC2-B6B2-EA20305536CB}" srcOrd="0" destOrd="0" presId="urn:microsoft.com/office/officeart/2005/8/layout/hierarchy2"/>
    <dgm:cxn modelId="{3663C07C-AAA1-4870-A8C9-73833C77265D}" type="presParOf" srcId="{1304DF51-E4B9-4120-88D4-5A81848DCF37}" destId="{E02F76C8-5B1F-49C4-9C5A-58369D27A444}" srcOrd="3" destOrd="0" presId="urn:microsoft.com/office/officeart/2005/8/layout/hierarchy2"/>
    <dgm:cxn modelId="{5CBE551E-E75E-42AB-97B0-1E37C82C944D}" type="presParOf" srcId="{E02F76C8-5B1F-49C4-9C5A-58369D27A444}" destId="{82FBCA52-B597-4726-BF5F-A8C45AF3F73C}" srcOrd="0" destOrd="0" presId="urn:microsoft.com/office/officeart/2005/8/layout/hierarchy2"/>
    <dgm:cxn modelId="{B92B2806-5C93-47DB-A13A-CDD688D480EC}" type="presParOf" srcId="{E02F76C8-5B1F-49C4-9C5A-58369D27A444}" destId="{42846819-875F-4686-A96D-D8B1AB461B07}" srcOrd="1" destOrd="0" presId="urn:microsoft.com/office/officeart/2005/8/layout/hierarchy2"/>
    <dgm:cxn modelId="{65238FB3-B447-420F-9342-FD8518300FFC}" type="presParOf" srcId="{6EFA9666-8B31-4BCF-A467-B35A28C57AAB}" destId="{75854EC6-2245-4DDD-AAB4-1CA4AD3E7AF0}" srcOrd="2" destOrd="0" presId="urn:microsoft.com/office/officeart/2005/8/layout/hierarchy2"/>
    <dgm:cxn modelId="{0C11514B-38EB-4A2A-A763-0D78143D0712}" type="presParOf" srcId="{75854EC6-2245-4DDD-AAB4-1CA4AD3E7AF0}" destId="{0172B1A2-FA81-4DF5-925E-1889099CAE96}" srcOrd="0" destOrd="0" presId="urn:microsoft.com/office/officeart/2005/8/layout/hierarchy2"/>
    <dgm:cxn modelId="{B9D15465-2427-481B-919F-30615CEBC2D5}" type="presParOf" srcId="{6EFA9666-8B31-4BCF-A467-B35A28C57AAB}" destId="{8D8BAFD0-F59E-41FE-A465-F1209EDA12B3}" srcOrd="3" destOrd="0" presId="urn:microsoft.com/office/officeart/2005/8/layout/hierarchy2"/>
    <dgm:cxn modelId="{72D96A6C-5F43-405B-A25A-00919FBDB043}" type="presParOf" srcId="{8D8BAFD0-F59E-41FE-A465-F1209EDA12B3}" destId="{DA661E53-20FE-4CF4-B8C5-5B0A4D6F192C}" srcOrd="0" destOrd="0" presId="urn:microsoft.com/office/officeart/2005/8/layout/hierarchy2"/>
    <dgm:cxn modelId="{2AE62080-E2AF-45E4-88AC-DDB4BAAE4F46}" type="presParOf" srcId="{8D8BAFD0-F59E-41FE-A465-F1209EDA12B3}" destId="{3FCC3DD6-CBFF-4A75-8810-719CF0306C47}" srcOrd="1" destOrd="0" presId="urn:microsoft.com/office/officeart/2005/8/layout/hierarchy2"/>
    <dgm:cxn modelId="{7AFC1BCB-7F8C-4347-A249-F859D9A02F92}" type="presParOf" srcId="{8D57D8EC-C5B0-4041-9EE9-1BDF9633FBFB}" destId="{A17C43B4-D4C3-4CE2-BD2E-BEEE4EF4DCF1}" srcOrd="2" destOrd="0" presId="urn:microsoft.com/office/officeart/2005/8/layout/hierarchy2"/>
    <dgm:cxn modelId="{FE57D98D-A774-4AEA-A244-76056B3ED70F}" type="presParOf" srcId="{A17C43B4-D4C3-4CE2-BD2E-BEEE4EF4DCF1}" destId="{341A931A-8B2C-4A7B-8F90-73C0333BBE14}" srcOrd="0" destOrd="0" presId="urn:microsoft.com/office/officeart/2005/8/layout/hierarchy2"/>
    <dgm:cxn modelId="{16CB5395-CF3F-436D-B7CE-32ED9B5C370D}" type="presParOf" srcId="{8D57D8EC-C5B0-4041-9EE9-1BDF9633FBFB}" destId="{1253703F-9568-4E37-8B11-6AAE31842368}" srcOrd="3" destOrd="0" presId="urn:microsoft.com/office/officeart/2005/8/layout/hierarchy2"/>
    <dgm:cxn modelId="{4CC190BC-3FC8-4985-B089-43A68E5822EF}" type="presParOf" srcId="{1253703F-9568-4E37-8B11-6AAE31842368}" destId="{BDE50B1F-6CA6-4E50-A525-2EBAB00C8166}" srcOrd="0" destOrd="0" presId="urn:microsoft.com/office/officeart/2005/8/layout/hierarchy2"/>
    <dgm:cxn modelId="{86155356-DDAE-4A99-ABD8-25516E2D127D}" type="presParOf" srcId="{1253703F-9568-4E37-8B11-6AAE31842368}" destId="{A4D9576C-BBB2-4B2D-B1DF-F9B7040188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3DC483-6B2E-4D43-A3CB-88B404F8D6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B700B-08D3-4F0E-8FA6-05188152A39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fib(6) </a:t>
          </a:r>
          <a:endParaRPr lang="en-US" dirty="0"/>
        </a:p>
      </dgm:t>
    </dgm:pt>
    <dgm:pt modelId="{05067B9E-07A1-4E8E-BC9E-E86916271B2A}" type="parTrans" cxnId="{EFECF830-7A5E-461B-A9E5-6DD6F6AD3EA5}">
      <dgm:prSet/>
      <dgm:spPr/>
      <dgm:t>
        <a:bodyPr/>
        <a:lstStyle/>
        <a:p>
          <a:endParaRPr lang="en-US"/>
        </a:p>
      </dgm:t>
    </dgm:pt>
    <dgm:pt modelId="{2A667B7E-FBDE-40DF-8E15-FA8FD47884D1}" type="sibTrans" cxnId="{EFECF830-7A5E-461B-A9E5-6DD6F6AD3EA5}">
      <dgm:prSet/>
      <dgm:spPr/>
      <dgm:t>
        <a:bodyPr/>
        <a:lstStyle/>
        <a:p>
          <a:endParaRPr lang="en-US"/>
        </a:p>
      </dgm:t>
    </dgm:pt>
    <dgm:pt modelId="{26B82F6F-32E9-42F2-9704-899DF8E48E3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fib(5)</a:t>
          </a:r>
          <a:endParaRPr lang="en-US" dirty="0"/>
        </a:p>
      </dgm:t>
    </dgm:pt>
    <dgm:pt modelId="{12C275C4-FA72-4D16-9EF2-2ED5B718DA83}" type="parTrans" cxnId="{AF7FF766-7480-4413-80E4-9BB0BFA0E051}">
      <dgm:prSet/>
      <dgm:spPr/>
      <dgm:t>
        <a:bodyPr/>
        <a:lstStyle/>
        <a:p>
          <a:endParaRPr lang="en-US"/>
        </a:p>
      </dgm:t>
    </dgm:pt>
    <dgm:pt modelId="{52824597-6AFB-4F97-88F7-31A167EFD134}" type="sibTrans" cxnId="{AF7FF766-7480-4413-80E4-9BB0BFA0E051}">
      <dgm:prSet/>
      <dgm:spPr/>
      <dgm:t>
        <a:bodyPr/>
        <a:lstStyle/>
        <a:p>
          <a:endParaRPr lang="en-US"/>
        </a:p>
      </dgm:t>
    </dgm:pt>
    <dgm:pt modelId="{CA477BF0-3D21-4CA7-881C-3872752F2C46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fib(4) </a:t>
          </a:r>
          <a:endParaRPr lang="en-US" dirty="0"/>
        </a:p>
      </dgm:t>
    </dgm:pt>
    <dgm:pt modelId="{EC14112B-FE60-48A6-9EAE-2CAEAF8B15BD}" type="parTrans" cxnId="{598ABD35-EAD7-448C-94F9-42B75AEE8B88}">
      <dgm:prSet/>
      <dgm:spPr/>
      <dgm:t>
        <a:bodyPr/>
        <a:lstStyle/>
        <a:p>
          <a:endParaRPr lang="en-US"/>
        </a:p>
      </dgm:t>
    </dgm:pt>
    <dgm:pt modelId="{000B0F56-EFD4-4474-8DC4-0F4BFDD84CB1}" type="sibTrans" cxnId="{598ABD35-EAD7-448C-94F9-42B75AEE8B88}">
      <dgm:prSet/>
      <dgm:spPr/>
      <dgm:t>
        <a:bodyPr/>
        <a:lstStyle/>
        <a:p>
          <a:endParaRPr lang="en-US"/>
        </a:p>
      </dgm:t>
    </dgm:pt>
    <dgm:pt modelId="{EDA303E6-D15E-42F7-8E3E-68046823820F}">
      <dgm:prSet phldrT="[Text]"/>
      <dgm:spPr/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C5B40B3-FF6C-413A-AB4F-9EE3F98B7EDB}" type="parTrans" cxnId="{8B15B58B-0B21-4FA8-9B2F-82CB4B2FEF96}">
      <dgm:prSet/>
      <dgm:spPr/>
      <dgm:t>
        <a:bodyPr/>
        <a:lstStyle/>
        <a:p>
          <a:endParaRPr lang="en-US"/>
        </a:p>
      </dgm:t>
    </dgm:pt>
    <dgm:pt modelId="{C1952745-072D-40EB-B798-948CD708032E}" type="sibTrans" cxnId="{8B15B58B-0B21-4FA8-9B2F-82CB4B2FEF96}">
      <dgm:prSet/>
      <dgm:spPr/>
      <dgm:t>
        <a:bodyPr/>
        <a:lstStyle/>
        <a:p>
          <a:endParaRPr lang="en-US"/>
        </a:p>
      </dgm:t>
    </dgm:pt>
    <dgm:pt modelId="{FB2A4781-E242-4240-B3E4-CA5AD3AE9089}">
      <dgm:prSet phldrT="[Text]"/>
      <dgm:spPr/>
      <dgm:t>
        <a:bodyPr/>
        <a:lstStyle/>
        <a:p>
          <a:r>
            <a:rPr lang="en-US" dirty="0" smtClean="0"/>
            <a:t>fib(4)</a:t>
          </a:r>
          <a:endParaRPr lang="en-US" dirty="0"/>
        </a:p>
      </dgm:t>
    </dgm:pt>
    <dgm:pt modelId="{DA45C02D-6711-4324-BE3E-663FD82B7CA7}" type="parTrans" cxnId="{CAF69095-8F01-4B5E-A2A0-18C6ADAA93AC}">
      <dgm:prSet/>
      <dgm:spPr/>
      <dgm:t>
        <a:bodyPr/>
        <a:lstStyle/>
        <a:p>
          <a:endParaRPr lang="en-US"/>
        </a:p>
      </dgm:t>
    </dgm:pt>
    <dgm:pt modelId="{280E922A-8DC1-4BF9-B63F-97728EE2BACB}" type="sibTrans" cxnId="{CAF69095-8F01-4B5E-A2A0-18C6ADAA93AC}">
      <dgm:prSet/>
      <dgm:spPr/>
      <dgm:t>
        <a:bodyPr/>
        <a:lstStyle/>
        <a:p>
          <a:endParaRPr lang="en-US"/>
        </a:p>
      </dgm:t>
    </dgm:pt>
    <dgm:pt modelId="{12E09337-EECD-4649-8F4C-5FFFF908A2F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33FC866-BFC4-47FD-81FC-6CD195D9EC31}" type="parTrans" cxnId="{EC3BA4D9-4126-4D3B-955A-4770A9050317}">
      <dgm:prSet/>
      <dgm:spPr/>
      <dgm:t>
        <a:bodyPr/>
        <a:lstStyle/>
        <a:p>
          <a:endParaRPr lang="en-US"/>
        </a:p>
      </dgm:t>
    </dgm:pt>
    <dgm:pt modelId="{66A6CB38-44F2-44A5-BDC9-0F8075E9EF59}" type="sibTrans" cxnId="{EC3BA4D9-4126-4D3B-955A-4770A9050317}">
      <dgm:prSet/>
      <dgm:spPr/>
      <dgm:t>
        <a:bodyPr/>
        <a:lstStyle/>
        <a:p>
          <a:endParaRPr lang="en-US"/>
        </a:p>
      </dgm:t>
    </dgm:pt>
    <dgm:pt modelId="{FA899ECF-9AC9-4985-8186-7C72D9B7B196}">
      <dgm:prSet phldrT="[Text]"/>
      <dgm:spPr/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39C8AA02-D2FF-4D2C-B098-3CA09E4A24DA}" type="parTrans" cxnId="{0D6EACFD-CD50-42F6-882B-3F29CB8B92E0}">
      <dgm:prSet/>
      <dgm:spPr/>
      <dgm:t>
        <a:bodyPr/>
        <a:lstStyle/>
        <a:p>
          <a:endParaRPr lang="en-US"/>
        </a:p>
      </dgm:t>
    </dgm:pt>
    <dgm:pt modelId="{289035B0-626E-44A0-9D8E-7F802AE82161}" type="sibTrans" cxnId="{0D6EACFD-CD50-42F6-882B-3F29CB8B92E0}">
      <dgm:prSet/>
      <dgm:spPr/>
      <dgm:t>
        <a:bodyPr/>
        <a:lstStyle/>
        <a:p>
          <a:endParaRPr lang="en-US"/>
        </a:p>
      </dgm:t>
    </dgm:pt>
    <dgm:pt modelId="{FE27B357-3BD6-4B11-9C1B-9535786DC1F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fib(2) </a:t>
          </a:r>
          <a:endParaRPr lang="en-US" dirty="0"/>
        </a:p>
      </dgm:t>
    </dgm:pt>
    <dgm:pt modelId="{65A9A37A-B870-4E0D-8A42-F13ACAE38CB3}" type="parTrans" cxnId="{945088E7-C45F-4070-A05C-2799149D4B19}">
      <dgm:prSet/>
      <dgm:spPr/>
      <dgm:t>
        <a:bodyPr/>
        <a:lstStyle/>
        <a:p>
          <a:endParaRPr lang="en-US"/>
        </a:p>
      </dgm:t>
    </dgm:pt>
    <dgm:pt modelId="{C5425F11-76CD-4A7D-855F-78C2F0F8AF1A}" type="sibTrans" cxnId="{945088E7-C45F-4070-A05C-2799149D4B19}">
      <dgm:prSet/>
      <dgm:spPr/>
      <dgm:t>
        <a:bodyPr/>
        <a:lstStyle/>
        <a:p>
          <a:endParaRPr lang="en-US"/>
        </a:p>
      </dgm:t>
    </dgm:pt>
    <dgm:pt modelId="{9B156899-B2BB-4EC8-8287-604FCEB61876}">
      <dgm:prSet phldrT="[Text]"/>
      <dgm:spPr/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2D5A8D93-4A00-419F-9B32-975279C05180}" type="parTrans" cxnId="{E8B72520-C090-4512-A1B6-1CDA6CD2D8DF}">
      <dgm:prSet/>
      <dgm:spPr/>
      <dgm:t>
        <a:bodyPr/>
        <a:lstStyle/>
        <a:p>
          <a:endParaRPr lang="en-US"/>
        </a:p>
      </dgm:t>
    </dgm:pt>
    <dgm:pt modelId="{E4CB8A7B-2EAF-41EC-BF0F-F00AAB339F6C}" type="sibTrans" cxnId="{E8B72520-C090-4512-A1B6-1CDA6CD2D8DF}">
      <dgm:prSet/>
      <dgm:spPr/>
      <dgm:t>
        <a:bodyPr/>
        <a:lstStyle/>
        <a:p>
          <a:endParaRPr lang="en-US"/>
        </a:p>
      </dgm:t>
    </dgm:pt>
    <dgm:pt modelId="{0CFCBEEC-C86D-49DD-BA80-938925CE479A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4BB34CA8-8BBF-4D6D-A740-112521356ED3}" type="parTrans" cxnId="{635C0D63-3070-4C05-886A-46BA13074A4E}">
      <dgm:prSet/>
      <dgm:spPr/>
      <dgm:t>
        <a:bodyPr/>
        <a:lstStyle/>
        <a:p>
          <a:endParaRPr lang="en-US"/>
        </a:p>
      </dgm:t>
    </dgm:pt>
    <dgm:pt modelId="{3AD9BF7F-60EB-4C81-BEB6-7BB52A1D38B6}" type="sibTrans" cxnId="{635C0D63-3070-4C05-886A-46BA13074A4E}">
      <dgm:prSet/>
      <dgm:spPr/>
      <dgm:t>
        <a:bodyPr/>
        <a:lstStyle/>
        <a:p>
          <a:endParaRPr lang="en-US"/>
        </a:p>
      </dgm:t>
    </dgm:pt>
    <dgm:pt modelId="{666DD816-68AE-4FCE-80A8-B26FFACE09C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0BCB4E68-9FC9-4BF5-85FF-90A0197D67D0}" type="parTrans" cxnId="{C5C83621-B4E7-408A-9717-A19D1AF5FD5D}">
      <dgm:prSet/>
      <dgm:spPr/>
      <dgm:t>
        <a:bodyPr/>
        <a:lstStyle/>
        <a:p>
          <a:endParaRPr lang="en-US"/>
        </a:p>
      </dgm:t>
    </dgm:pt>
    <dgm:pt modelId="{CCEA2C82-C8DC-44A7-A2FC-C5E344BD827B}" type="sibTrans" cxnId="{C5C83621-B4E7-408A-9717-A19D1AF5FD5D}">
      <dgm:prSet/>
      <dgm:spPr/>
      <dgm:t>
        <a:bodyPr/>
        <a:lstStyle/>
        <a:p>
          <a:endParaRPr lang="en-US"/>
        </a:p>
      </dgm:t>
    </dgm:pt>
    <dgm:pt modelId="{A5D37594-C99A-4B9B-8606-FC847BEDA754}" type="pres">
      <dgm:prSet presAssocID="{763DC483-6B2E-4D43-A3CB-88B404F8D6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AE2CC-F74A-415B-B041-72A26302911A}" type="pres">
      <dgm:prSet presAssocID="{5E2B700B-08D3-4F0E-8FA6-05188152A394}" presName="root1" presStyleCnt="0"/>
      <dgm:spPr/>
    </dgm:pt>
    <dgm:pt modelId="{2115AB96-3FFD-4A6B-9CDE-374E434A192E}" type="pres">
      <dgm:prSet presAssocID="{5E2B700B-08D3-4F0E-8FA6-05188152A3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7D8EC-C5B0-4041-9EE9-1BDF9633FBFB}" type="pres">
      <dgm:prSet presAssocID="{5E2B700B-08D3-4F0E-8FA6-05188152A394}" presName="level2hierChild" presStyleCnt="0"/>
      <dgm:spPr/>
    </dgm:pt>
    <dgm:pt modelId="{9D9E6EA7-711D-454D-8090-AE30CF6E6C73}" type="pres">
      <dgm:prSet presAssocID="{12C275C4-FA72-4D16-9EF2-2ED5B718DA8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A0B360F-E6DC-4C69-BBBB-A77FD89AEFE9}" type="pres">
      <dgm:prSet presAssocID="{12C275C4-FA72-4D16-9EF2-2ED5B718DA8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616CC00-7E6E-42BD-ADE2-C2EFF59C7E62}" type="pres">
      <dgm:prSet presAssocID="{26B82F6F-32E9-42F2-9704-899DF8E48E35}" presName="root2" presStyleCnt="0"/>
      <dgm:spPr/>
    </dgm:pt>
    <dgm:pt modelId="{261B42B2-C04D-42F9-8DCC-90907D1BF3C6}" type="pres">
      <dgm:prSet presAssocID="{26B82F6F-32E9-42F2-9704-899DF8E48E3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A9666-8B31-4BCF-A467-B35A28C57AAB}" type="pres">
      <dgm:prSet presAssocID="{26B82F6F-32E9-42F2-9704-899DF8E48E35}" presName="level3hierChild" presStyleCnt="0"/>
      <dgm:spPr/>
    </dgm:pt>
    <dgm:pt modelId="{20EAB113-2FDA-4080-8626-1BB6AC009CB4}" type="pres">
      <dgm:prSet presAssocID="{EC14112B-FE60-48A6-9EAE-2CAEAF8B15BD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D80049B0-2A94-451F-B850-14B0D81AB8D5}" type="pres">
      <dgm:prSet presAssocID="{EC14112B-FE60-48A6-9EAE-2CAEAF8B15BD}" presName="connTx" presStyleLbl="parChTrans1D3" presStyleIdx="0" presStyleCnt="2"/>
      <dgm:spPr/>
      <dgm:t>
        <a:bodyPr/>
        <a:lstStyle/>
        <a:p>
          <a:endParaRPr lang="en-US"/>
        </a:p>
      </dgm:t>
    </dgm:pt>
    <dgm:pt modelId="{08693989-6A64-4096-8B01-78CFCCB39147}" type="pres">
      <dgm:prSet presAssocID="{CA477BF0-3D21-4CA7-881C-3872752F2C46}" presName="root2" presStyleCnt="0"/>
      <dgm:spPr/>
    </dgm:pt>
    <dgm:pt modelId="{F168CA83-BAED-4353-828B-122FBC5C36CA}" type="pres">
      <dgm:prSet presAssocID="{CA477BF0-3D21-4CA7-881C-3872752F2C4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4DF51-E4B9-4120-88D4-5A81848DCF37}" type="pres">
      <dgm:prSet presAssocID="{CA477BF0-3D21-4CA7-881C-3872752F2C46}" presName="level3hierChild" presStyleCnt="0"/>
      <dgm:spPr/>
    </dgm:pt>
    <dgm:pt modelId="{2C1CCA1A-2CBD-4E7D-81A9-DA592784A766}" type="pres">
      <dgm:prSet presAssocID="{433FC866-BFC4-47FD-81FC-6CD195D9EC31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0A2B8F2B-7A2F-4F21-8B99-F3DC84AB2A36}" type="pres">
      <dgm:prSet presAssocID="{433FC866-BFC4-47FD-81FC-6CD195D9EC31}" presName="connTx" presStyleLbl="parChTrans1D4" presStyleIdx="0" presStyleCnt="6"/>
      <dgm:spPr/>
      <dgm:t>
        <a:bodyPr/>
        <a:lstStyle/>
        <a:p>
          <a:endParaRPr lang="en-US"/>
        </a:p>
      </dgm:t>
    </dgm:pt>
    <dgm:pt modelId="{2AE5C548-13F2-4578-8FCF-890675747100}" type="pres">
      <dgm:prSet presAssocID="{12E09337-EECD-4649-8F4C-5FFFF908A2F1}" presName="root2" presStyleCnt="0"/>
      <dgm:spPr/>
    </dgm:pt>
    <dgm:pt modelId="{2444CE69-225F-4ECC-BFA7-84468081333F}" type="pres">
      <dgm:prSet presAssocID="{12E09337-EECD-4649-8F4C-5FFFF908A2F1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050C8-39E9-420A-9FDA-79237E425430}" type="pres">
      <dgm:prSet presAssocID="{12E09337-EECD-4649-8F4C-5FFFF908A2F1}" presName="level3hierChild" presStyleCnt="0"/>
      <dgm:spPr/>
    </dgm:pt>
    <dgm:pt modelId="{68D028BC-AF4E-49D6-B218-62C5380E71DB}" type="pres">
      <dgm:prSet presAssocID="{65A9A37A-B870-4E0D-8A42-F13ACAE38CB3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04CC5EC3-6C93-40C6-AD1A-9884117FBC5F}" type="pres">
      <dgm:prSet presAssocID="{65A9A37A-B870-4E0D-8A42-F13ACAE38CB3}" presName="connTx" presStyleLbl="parChTrans1D4" presStyleIdx="1" presStyleCnt="6"/>
      <dgm:spPr/>
      <dgm:t>
        <a:bodyPr/>
        <a:lstStyle/>
        <a:p>
          <a:endParaRPr lang="en-US"/>
        </a:p>
      </dgm:t>
    </dgm:pt>
    <dgm:pt modelId="{C9F31F8C-7D9B-4BE4-A33B-D9D7D36E2EB4}" type="pres">
      <dgm:prSet presAssocID="{FE27B357-3BD6-4B11-9C1B-9535786DC1F8}" presName="root2" presStyleCnt="0"/>
      <dgm:spPr/>
    </dgm:pt>
    <dgm:pt modelId="{31DEB985-32F6-4354-9769-0257FC233F7D}" type="pres">
      <dgm:prSet presAssocID="{FE27B357-3BD6-4B11-9C1B-9535786DC1F8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C6998E-BB94-4FE7-AAB6-3203E85EDF4C}" type="pres">
      <dgm:prSet presAssocID="{FE27B357-3BD6-4B11-9C1B-9535786DC1F8}" presName="level3hierChild" presStyleCnt="0"/>
      <dgm:spPr/>
    </dgm:pt>
    <dgm:pt modelId="{6C4FDFC6-4BD1-40FA-8D55-4B2A2638BC64}" type="pres">
      <dgm:prSet presAssocID="{4BB34CA8-8BBF-4D6D-A740-112521356ED3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36C3B8D8-832A-40CE-9E06-B8E75DFC6977}" type="pres">
      <dgm:prSet presAssocID="{4BB34CA8-8BBF-4D6D-A740-112521356ED3}" presName="connTx" presStyleLbl="parChTrans1D4" presStyleIdx="2" presStyleCnt="6"/>
      <dgm:spPr/>
      <dgm:t>
        <a:bodyPr/>
        <a:lstStyle/>
        <a:p>
          <a:endParaRPr lang="en-US"/>
        </a:p>
      </dgm:t>
    </dgm:pt>
    <dgm:pt modelId="{0ACAC550-BAD9-4426-9F48-5DD1DFB1241A}" type="pres">
      <dgm:prSet presAssocID="{0CFCBEEC-C86D-49DD-BA80-938925CE479A}" presName="root2" presStyleCnt="0"/>
      <dgm:spPr/>
    </dgm:pt>
    <dgm:pt modelId="{3C2ADD41-BE7E-4CBF-A4F6-356552787949}" type="pres">
      <dgm:prSet presAssocID="{0CFCBEEC-C86D-49DD-BA80-938925CE479A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69A62F-8C85-483B-9F60-2EA811B0896F}" type="pres">
      <dgm:prSet presAssocID="{0CFCBEEC-C86D-49DD-BA80-938925CE479A}" presName="level3hierChild" presStyleCnt="0"/>
      <dgm:spPr/>
    </dgm:pt>
    <dgm:pt modelId="{0ED57830-FE50-497D-A58C-301956E0B5D4}" type="pres">
      <dgm:prSet presAssocID="{0BCB4E68-9FC9-4BF5-85FF-90A0197D67D0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49835CD0-73E8-498D-98D5-51059100862D}" type="pres">
      <dgm:prSet presAssocID="{0BCB4E68-9FC9-4BF5-85FF-90A0197D67D0}" presName="connTx" presStyleLbl="parChTrans1D4" presStyleIdx="3" presStyleCnt="6"/>
      <dgm:spPr/>
      <dgm:t>
        <a:bodyPr/>
        <a:lstStyle/>
        <a:p>
          <a:endParaRPr lang="en-US"/>
        </a:p>
      </dgm:t>
    </dgm:pt>
    <dgm:pt modelId="{BB4197F4-0A8B-4566-B167-E334FE3A75C4}" type="pres">
      <dgm:prSet presAssocID="{666DD816-68AE-4FCE-80A8-B26FFACE09CF}" presName="root2" presStyleCnt="0"/>
      <dgm:spPr/>
    </dgm:pt>
    <dgm:pt modelId="{70021AED-508E-4903-A6E1-5135E9602BEA}" type="pres">
      <dgm:prSet presAssocID="{666DD816-68AE-4FCE-80A8-B26FFACE09CF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FEF9CD-8515-45C4-B44C-1E452866F931}" type="pres">
      <dgm:prSet presAssocID="{666DD816-68AE-4FCE-80A8-B26FFACE09CF}" presName="level3hierChild" presStyleCnt="0"/>
      <dgm:spPr/>
    </dgm:pt>
    <dgm:pt modelId="{44AED608-08F4-4017-91F6-271299BFB7D2}" type="pres">
      <dgm:prSet presAssocID="{2D5A8D93-4A00-419F-9B32-975279C05180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66D0F940-55F0-42E6-B7E1-2CBB5DC5C24F}" type="pres">
      <dgm:prSet presAssocID="{2D5A8D93-4A00-419F-9B32-975279C05180}" presName="connTx" presStyleLbl="parChTrans1D4" presStyleIdx="4" presStyleCnt="6"/>
      <dgm:spPr/>
      <dgm:t>
        <a:bodyPr/>
        <a:lstStyle/>
        <a:p>
          <a:endParaRPr lang="en-US"/>
        </a:p>
      </dgm:t>
    </dgm:pt>
    <dgm:pt modelId="{4A16DB3E-9A42-442B-9245-BBBD84477B26}" type="pres">
      <dgm:prSet presAssocID="{9B156899-B2BB-4EC8-8287-604FCEB61876}" presName="root2" presStyleCnt="0"/>
      <dgm:spPr/>
    </dgm:pt>
    <dgm:pt modelId="{DACEDE11-8BC5-447D-B546-01CEE5AE0B59}" type="pres">
      <dgm:prSet presAssocID="{9B156899-B2BB-4EC8-8287-604FCEB61876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025AA5-E94E-4758-88A4-831A138A4F96}" type="pres">
      <dgm:prSet presAssocID="{9B156899-B2BB-4EC8-8287-604FCEB61876}" presName="level3hierChild" presStyleCnt="0"/>
      <dgm:spPr/>
    </dgm:pt>
    <dgm:pt modelId="{A0FF8AFE-515D-4114-9A73-BBDE3FC1E822}" type="pres">
      <dgm:prSet presAssocID="{39C8AA02-D2FF-4D2C-B098-3CA09E4A24DA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623DD452-62F8-4DC2-B6B2-EA20305536CB}" type="pres">
      <dgm:prSet presAssocID="{39C8AA02-D2FF-4D2C-B098-3CA09E4A24DA}" presName="connTx" presStyleLbl="parChTrans1D4" presStyleIdx="5" presStyleCnt="6"/>
      <dgm:spPr/>
      <dgm:t>
        <a:bodyPr/>
        <a:lstStyle/>
        <a:p>
          <a:endParaRPr lang="en-US"/>
        </a:p>
      </dgm:t>
    </dgm:pt>
    <dgm:pt modelId="{E02F76C8-5B1F-49C4-9C5A-58369D27A444}" type="pres">
      <dgm:prSet presAssocID="{FA899ECF-9AC9-4985-8186-7C72D9B7B196}" presName="root2" presStyleCnt="0"/>
      <dgm:spPr/>
    </dgm:pt>
    <dgm:pt modelId="{82FBCA52-B597-4726-BF5F-A8C45AF3F73C}" type="pres">
      <dgm:prSet presAssocID="{FA899ECF-9AC9-4985-8186-7C72D9B7B196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46819-875F-4686-A96D-D8B1AB461B07}" type="pres">
      <dgm:prSet presAssocID="{FA899ECF-9AC9-4985-8186-7C72D9B7B196}" presName="level3hierChild" presStyleCnt="0"/>
      <dgm:spPr/>
    </dgm:pt>
    <dgm:pt modelId="{75854EC6-2245-4DDD-AAB4-1CA4AD3E7AF0}" type="pres">
      <dgm:prSet presAssocID="{4C5B40B3-FF6C-413A-AB4F-9EE3F98B7ED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0172B1A2-FA81-4DF5-925E-1889099CAE96}" type="pres">
      <dgm:prSet presAssocID="{4C5B40B3-FF6C-413A-AB4F-9EE3F98B7ED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D8BAFD0-F59E-41FE-A465-F1209EDA12B3}" type="pres">
      <dgm:prSet presAssocID="{EDA303E6-D15E-42F7-8E3E-68046823820F}" presName="root2" presStyleCnt="0"/>
      <dgm:spPr/>
    </dgm:pt>
    <dgm:pt modelId="{DA661E53-20FE-4CF4-B8C5-5B0A4D6F192C}" type="pres">
      <dgm:prSet presAssocID="{EDA303E6-D15E-42F7-8E3E-68046823820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CC3DD6-CBFF-4A75-8810-719CF0306C47}" type="pres">
      <dgm:prSet presAssocID="{EDA303E6-D15E-42F7-8E3E-68046823820F}" presName="level3hierChild" presStyleCnt="0"/>
      <dgm:spPr/>
    </dgm:pt>
    <dgm:pt modelId="{A17C43B4-D4C3-4CE2-BD2E-BEEE4EF4DCF1}" type="pres">
      <dgm:prSet presAssocID="{DA45C02D-6711-4324-BE3E-663FD82B7CA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41A931A-8B2C-4A7B-8F90-73C0333BBE14}" type="pres">
      <dgm:prSet presAssocID="{DA45C02D-6711-4324-BE3E-663FD82B7C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253703F-9568-4E37-8B11-6AAE31842368}" type="pres">
      <dgm:prSet presAssocID="{FB2A4781-E242-4240-B3E4-CA5AD3AE9089}" presName="root2" presStyleCnt="0"/>
      <dgm:spPr/>
    </dgm:pt>
    <dgm:pt modelId="{BDE50B1F-6CA6-4E50-A525-2EBAB00C8166}" type="pres">
      <dgm:prSet presAssocID="{FB2A4781-E242-4240-B3E4-CA5AD3AE908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9576C-BBB2-4B2D-B1DF-F9B70401887B}" type="pres">
      <dgm:prSet presAssocID="{FB2A4781-E242-4240-B3E4-CA5AD3AE9089}" presName="level3hierChild" presStyleCnt="0"/>
      <dgm:spPr/>
    </dgm:pt>
  </dgm:ptLst>
  <dgm:cxnLst>
    <dgm:cxn modelId="{675ADF94-2499-4411-A3F9-504882C09425}" type="presOf" srcId="{0CFCBEEC-C86D-49DD-BA80-938925CE479A}" destId="{3C2ADD41-BE7E-4CBF-A4F6-356552787949}" srcOrd="0" destOrd="0" presId="urn:microsoft.com/office/officeart/2005/8/layout/hierarchy2"/>
    <dgm:cxn modelId="{4E3A0559-F56E-4037-B15B-AD48BD73A1CC}" type="presOf" srcId="{4C5B40B3-FF6C-413A-AB4F-9EE3F98B7EDB}" destId="{0172B1A2-FA81-4DF5-925E-1889099CAE96}" srcOrd="1" destOrd="0" presId="urn:microsoft.com/office/officeart/2005/8/layout/hierarchy2"/>
    <dgm:cxn modelId="{DC4F0F21-F4A2-4EFA-9C3B-BF55141C3C09}" type="presOf" srcId="{2D5A8D93-4A00-419F-9B32-975279C05180}" destId="{44AED608-08F4-4017-91F6-271299BFB7D2}" srcOrd="0" destOrd="0" presId="urn:microsoft.com/office/officeart/2005/8/layout/hierarchy2"/>
    <dgm:cxn modelId="{4885F187-98D4-448A-A98A-713307E7E9FD}" type="presOf" srcId="{DA45C02D-6711-4324-BE3E-663FD82B7CA7}" destId="{A17C43B4-D4C3-4CE2-BD2E-BEEE4EF4DCF1}" srcOrd="0" destOrd="0" presId="urn:microsoft.com/office/officeart/2005/8/layout/hierarchy2"/>
    <dgm:cxn modelId="{37FA52C1-640F-41AE-88BC-E43B173F1AC3}" type="presOf" srcId="{2D5A8D93-4A00-419F-9B32-975279C05180}" destId="{66D0F940-55F0-42E6-B7E1-2CBB5DC5C24F}" srcOrd="1" destOrd="0" presId="urn:microsoft.com/office/officeart/2005/8/layout/hierarchy2"/>
    <dgm:cxn modelId="{906C6769-6F47-4CD4-923D-83025F8C32B9}" type="presOf" srcId="{12E09337-EECD-4649-8F4C-5FFFF908A2F1}" destId="{2444CE69-225F-4ECC-BFA7-84468081333F}" srcOrd="0" destOrd="0" presId="urn:microsoft.com/office/officeart/2005/8/layout/hierarchy2"/>
    <dgm:cxn modelId="{85C11A2D-3A13-488F-A1A1-28E1DC4767F1}" type="presOf" srcId="{4BB34CA8-8BBF-4D6D-A740-112521356ED3}" destId="{6C4FDFC6-4BD1-40FA-8D55-4B2A2638BC64}" srcOrd="0" destOrd="0" presId="urn:microsoft.com/office/officeart/2005/8/layout/hierarchy2"/>
    <dgm:cxn modelId="{EC3BA4D9-4126-4D3B-955A-4770A9050317}" srcId="{CA477BF0-3D21-4CA7-881C-3872752F2C46}" destId="{12E09337-EECD-4649-8F4C-5FFFF908A2F1}" srcOrd="0" destOrd="0" parTransId="{433FC866-BFC4-47FD-81FC-6CD195D9EC31}" sibTransId="{66A6CB38-44F2-44A5-BDC9-0F8075E9EF59}"/>
    <dgm:cxn modelId="{F332393A-A45B-46A6-93CD-4C03E028E4B9}" type="presOf" srcId="{0BCB4E68-9FC9-4BF5-85FF-90A0197D67D0}" destId="{49835CD0-73E8-498D-98D5-51059100862D}" srcOrd="1" destOrd="0" presId="urn:microsoft.com/office/officeart/2005/8/layout/hierarchy2"/>
    <dgm:cxn modelId="{E8B72520-C090-4512-A1B6-1CDA6CD2D8DF}" srcId="{12E09337-EECD-4649-8F4C-5FFFF908A2F1}" destId="{9B156899-B2BB-4EC8-8287-604FCEB61876}" srcOrd="1" destOrd="0" parTransId="{2D5A8D93-4A00-419F-9B32-975279C05180}" sibTransId="{E4CB8A7B-2EAF-41EC-BF0F-F00AAB339F6C}"/>
    <dgm:cxn modelId="{E3CE7A5C-8263-4E71-9D15-E47326B9E4E0}" type="presOf" srcId="{39C8AA02-D2FF-4D2C-B098-3CA09E4A24DA}" destId="{623DD452-62F8-4DC2-B6B2-EA20305536CB}" srcOrd="1" destOrd="0" presId="urn:microsoft.com/office/officeart/2005/8/layout/hierarchy2"/>
    <dgm:cxn modelId="{945088E7-C45F-4070-A05C-2799149D4B19}" srcId="{12E09337-EECD-4649-8F4C-5FFFF908A2F1}" destId="{FE27B357-3BD6-4B11-9C1B-9535786DC1F8}" srcOrd="0" destOrd="0" parTransId="{65A9A37A-B870-4E0D-8A42-F13ACAE38CB3}" sibTransId="{C5425F11-76CD-4A7D-855F-78C2F0F8AF1A}"/>
    <dgm:cxn modelId="{3AD0FD6F-FA61-437A-A7D2-9853CDAECBED}" type="presOf" srcId="{4BB34CA8-8BBF-4D6D-A740-112521356ED3}" destId="{36C3B8D8-832A-40CE-9E06-B8E75DFC6977}" srcOrd="1" destOrd="0" presId="urn:microsoft.com/office/officeart/2005/8/layout/hierarchy2"/>
    <dgm:cxn modelId="{3F8D9D84-CB01-4A5C-B52D-5F693E8DCA51}" type="presOf" srcId="{DA45C02D-6711-4324-BE3E-663FD82B7CA7}" destId="{341A931A-8B2C-4A7B-8F90-73C0333BBE14}" srcOrd="1" destOrd="0" presId="urn:microsoft.com/office/officeart/2005/8/layout/hierarchy2"/>
    <dgm:cxn modelId="{598ABD35-EAD7-448C-94F9-42B75AEE8B88}" srcId="{26B82F6F-32E9-42F2-9704-899DF8E48E35}" destId="{CA477BF0-3D21-4CA7-881C-3872752F2C46}" srcOrd="0" destOrd="0" parTransId="{EC14112B-FE60-48A6-9EAE-2CAEAF8B15BD}" sibTransId="{000B0F56-EFD4-4474-8DC4-0F4BFDD84CB1}"/>
    <dgm:cxn modelId="{327DF634-269A-4118-97E8-E7A83DBF66FB}" type="presOf" srcId="{0BCB4E68-9FC9-4BF5-85FF-90A0197D67D0}" destId="{0ED57830-FE50-497D-A58C-301956E0B5D4}" srcOrd="0" destOrd="0" presId="urn:microsoft.com/office/officeart/2005/8/layout/hierarchy2"/>
    <dgm:cxn modelId="{522DBAC0-9C8A-4D31-A9B6-22D5FE6166DE}" type="presOf" srcId="{433FC866-BFC4-47FD-81FC-6CD195D9EC31}" destId="{0A2B8F2B-7A2F-4F21-8B99-F3DC84AB2A36}" srcOrd="1" destOrd="0" presId="urn:microsoft.com/office/officeart/2005/8/layout/hierarchy2"/>
    <dgm:cxn modelId="{635C0D63-3070-4C05-886A-46BA13074A4E}" srcId="{FE27B357-3BD6-4B11-9C1B-9535786DC1F8}" destId="{0CFCBEEC-C86D-49DD-BA80-938925CE479A}" srcOrd="0" destOrd="0" parTransId="{4BB34CA8-8BBF-4D6D-A740-112521356ED3}" sibTransId="{3AD9BF7F-60EB-4C81-BEB6-7BB52A1D38B6}"/>
    <dgm:cxn modelId="{AFEA12BA-1673-4F53-84F1-7D6D2C44BCCF}" type="presOf" srcId="{EC14112B-FE60-48A6-9EAE-2CAEAF8B15BD}" destId="{20EAB113-2FDA-4080-8626-1BB6AC009CB4}" srcOrd="0" destOrd="0" presId="urn:microsoft.com/office/officeart/2005/8/layout/hierarchy2"/>
    <dgm:cxn modelId="{CAF69095-8F01-4B5E-A2A0-18C6ADAA93AC}" srcId="{5E2B700B-08D3-4F0E-8FA6-05188152A394}" destId="{FB2A4781-E242-4240-B3E4-CA5AD3AE9089}" srcOrd="1" destOrd="0" parTransId="{DA45C02D-6711-4324-BE3E-663FD82B7CA7}" sibTransId="{280E922A-8DC1-4BF9-B63F-97728EE2BACB}"/>
    <dgm:cxn modelId="{AF7FF766-7480-4413-80E4-9BB0BFA0E051}" srcId="{5E2B700B-08D3-4F0E-8FA6-05188152A394}" destId="{26B82F6F-32E9-42F2-9704-899DF8E48E35}" srcOrd="0" destOrd="0" parTransId="{12C275C4-FA72-4D16-9EF2-2ED5B718DA83}" sibTransId="{52824597-6AFB-4F97-88F7-31A167EFD134}"/>
    <dgm:cxn modelId="{DD40C5F5-B8DA-4CBD-846E-46F66F61691B}" type="presOf" srcId="{65A9A37A-B870-4E0D-8A42-F13ACAE38CB3}" destId="{04CC5EC3-6C93-40C6-AD1A-9884117FBC5F}" srcOrd="1" destOrd="0" presId="urn:microsoft.com/office/officeart/2005/8/layout/hierarchy2"/>
    <dgm:cxn modelId="{B90D9477-D183-4643-9560-3B2A064B75C0}" type="presOf" srcId="{FB2A4781-E242-4240-B3E4-CA5AD3AE9089}" destId="{BDE50B1F-6CA6-4E50-A525-2EBAB00C8166}" srcOrd="0" destOrd="0" presId="urn:microsoft.com/office/officeart/2005/8/layout/hierarchy2"/>
    <dgm:cxn modelId="{B7D93B53-EAAA-4E43-B8D8-8977E97BB00F}" type="presOf" srcId="{EDA303E6-D15E-42F7-8E3E-68046823820F}" destId="{DA661E53-20FE-4CF4-B8C5-5B0A4D6F192C}" srcOrd="0" destOrd="0" presId="urn:microsoft.com/office/officeart/2005/8/layout/hierarchy2"/>
    <dgm:cxn modelId="{0B8140F7-82A4-42D0-9AAF-EFA7A47E2DCC}" type="presOf" srcId="{12C275C4-FA72-4D16-9EF2-2ED5B718DA83}" destId="{AA0B360F-E6DC-4C69-BBBB-A77FD89AEFE9}" srcOrd="1" destOrd="0" presId="urn:microsoft.com/office/officeart/2005/8/layout/hierarchy2"/>
    <dgm:cxn modelId="{87100169-6C4E-4BF5-8960-01C373A075D6}" type="presOf" srcId="{666DD816-68AE-4FCE-80A8-B26FFACE09CF}" destId="{70021AED-508E-4903-A6E1-5135E9602BEA}" srcOrd="0" destOrd="0" presId="urn:microsoft.com/office/officeart/2005/8/layout/hierarchy2"/>
    <dgm:cxn modelId="{1142CF91-8681-44FD-B51B-3D1556965ABB}" type="presOf" srcId="{FA899ECF-9AC9-4985-8186-7C72D9B7B196}" destId="{82FBCA52-B597-4726-BF5F-A8C45AF3F73C}" srcOrd="0" destOrd="0" presId="urn:microsoft.com/office/officeart/2005/8/layout/hierarchy2"/>
    <dgm:cxn modelId="{0D6EACFD-CD50-42F6-882B-3F29CB8B92E0}" srcId="{CA477BF0-3D21-4CA7-881C-3872752F2C46}" destId="{FA899ECF-9AC9-4985-8186-7C72D9B7B196}" srcOrd="1" destOrd="0" parTransId="{39C8AA02-D2FF-4D2C-B098-3CA09E4A24DA}" sibTransId="{289035B0-626E-44A0-9D8E-7F802AE82161}"/>
    <dgm:cxn modelId="{1B11B51D-602F-40BC-BAD9-FED1AA03C3C8}" type="presOf" srcId="{26B82F6F-32E9-42F2-9704-899DF8E48E35}" destId="{261B42B2-C04D-42F9-8DCC-90907D1BF3C6}" srcOrd="0" destOrd="0" presId="urn:microsoft.com/office/officeart/2005/8/layout/hierarchy2"/>
    <dgm:cxn modelId="{8B15B58B-0B21-4FA8-9B2F-82CB4B2FEF96}" srcId="{26B82F6F-32E9-42F2-9704-899DF8E48E35}" destId="{EDA303E6-D15E-42F7-8E3E-68046823820F}" srcOrd="1" destOrd="0" parTransId="{4C5B40B3-FF6C-413A-AB4F-9EE3F98B7EDB}" sibTransId="{C1952745-072D-40EB-B798-948CD708032E}"/>
    <dgm:cxn modelId="{C5C83621-B4E7-408A-9717-A19D1AF5FD5D}" srcId="{FE27B357-3BD6-4B11-9C1B-9535786DC1F8}" destId="{666DD816-68AE-4FCE-80A8-B26FFACE09CF}" srcOrd="1" destOrd="0" parTransId="{0BCB4E68-9FC9-4BF5-85FF-90A0197D67D0}" sibTransId="{CCEA2C82-C8DC-44A7-A2FC-C5E344BD827B}"/>
    <dgm:cxn modelId="{DF816D39-9120-477E-9042-659E794BC3B3}" type="presOf" srcId="{9B156899-B2BB-4EC8-8287-604FCEB61876}" destId="{DACEDE11-8BC5-447D-B546-01CEE5AE0B59}" srcOrd="0" destOrd="0" presId="urn:microsoft.com/office/officeart/2005/8/layout/hierarchy2"/>
    <dgm:cxn modelId="{3B77E9EB-8CE8-4478-B5B4-943979E4FC52}" type="presOf" srcId="{12C275C4-FA72-4D16-9EF2-2ED5B718DA83}" destId="{9D9E6EA7-711D-454D-8090-AE30CF6E6C73}" srcOrd="0" destOrd="0" presId="urn:microsoft.com/office/officeart/2005/8/layout/hierarchy2"/>
    <dgm:cxn modelId="{EFECF830-7A5E-461B-A9E5-6DD6F6AD3EA5}" srcId="{763DC483-6B2E-4D43-A3CB-88B404F8D64A}" destId="{5E2B700B-08D3-4F0E-8FA6-05188152A394}" srcOrd="0" destOrd="0" parTransId="{05067B9E-07A1-4E8E-BC9E-E86916271B2A}" sibTransId="{2A667B7E-FBDE-40DF-8E15-FA8FD47884D1}"/>
    <dgm:cxn modelId="{82499F31-518D-466E-B26B-8876C8D1C83F}" type="presOf" srcId="{39C8AA02-D2FF-4D2C-B098-3CA09E4A24DA}" destId="{A0FF8AFE-515D-4114-9A73-BBDE3FC1E822}" srcOrd="0" destOrd="0" presId="urn:microsoft.com/office/officeart/2005/8/layout/hierarchy2"/>
    <dgm:cxn modelId="{E8ADB51F-79DF-4A4D-A715-BBD309C17736}" type="presOf" srcId="{433FC866-BFC4-47FD-81FC-6CD195D9EC31}" destId="{2C1CCA1A-2CBD-4E7D-81A9-DA592784A766}" srcOrd="0" destOrd="0" presId="urn:microsoft.com/office/officeart/2005/8/layout/hierarchy2"/>
    <dgm:cxn modelId="{8E32D6EC-BE43-414D-B991-775B19D4810C}" type="presOf" srcId="{4C5B40B3-FF6C-413A-AB4F-9EE3F98B7EDB}" destId="{75854EC6-2245-4DDD-AAB4-1CA4AD3E7AF0}" srcOrd="0" destOrd="0" presId="urn:microsoft.com/office/officeart/2005/8/layout/hierarchy2"/>
    <dgm:cxn modelId="{84806915-E75B-418E-AE57-30F7BA0B33AA}" type="presOf" srcId="{FE27B357-3BD6-4B11-9C1B-9535786DC1F8}" destId="{31DEB985-32F6-4354-9769-0257FC233F7D}" srcOrd="0" destOrd="0" presId="urn:microsoft.com/office/officeart/2005/8/layout/hierarchy2"/>
    <dgm:cxn modelId="{3C20CBD7-0CEE-423B-ABB6-6155D216F4E0}" type="presOf" srcId="{763DC483-6B2E-4D43-A3CB-88B404F8D64A}" destId="{A5D37594-C99A-4B9B-8606-FC847BEDA754}" srcOrd="0" destOrd="0" presId="urn:microsoft.com/office/officeart/2005/8/layout/hierarchy2"/>
    <dgm:cxn modelId="{2E94A2A0-AB50-4EC3-9A2A-0FB886765A0A}" type="presOf" srcId="{65A9A37A-B870-4E0D-8A42-F13ACAE38CB3}" destId="{68D028BC-AF4E-49D6-B218-62C5380E71DB}" srcOrd="0" destOrd="0" presId="urn:microsoft.com/office/officeart/2005/8/layout/hierarchy2"/>
    <dgm:cxn modelId="{5C874D87-B091-4D2D-B990-0198DDCBF581}" type="presOf" srcId="{5E2B700B-08D3-4F0E-8FA6-05188152A394}" destId="{2115AB96-3FFD-4A6B-9CDE-374E434A192E}" srcOrd="0" destOrd="0" presId="urn:microsoft.com/office/officeart/2005/8/layout/hierarchy2"/>
    <dgm:cxn modelId="{B729CB77-CBAD-42B4-8632-56B9DB641523}" type="presOf" srcId="{EC14112B-FE60-48A6-9EAE-2CAEAF8B15BD}" destId="{D80049B0-2A94-451F-B850-14B0D81AB8D5}" srcOrd="1" destOrd="0" presId="urn:microsoft.com/office/officeart/2005/8/layout/hierarchy2"/>
    <dgm:cxn modelId="{EF2C9483-73B7-44B7-BF82-CBD7D9F055FD}" type="presOf" srcId="{CA477BF0-3D21-4CA7-881C-3872752F2C46}" destId="{F168CA83-BAED-4353-828B-122FBC5C36CA}" srcOrd="0" destOrd="0" presId="urn:microsoft.com/office/officeart/2005/8/layout/hierarchy2"/>
    <dgm:cxn modelId="{5C12D81B-0307-4F3F-BA39-1FA16C3B9D50}" type="presParOf" srcId="{A5D37594-C99A-4B9B-8606-FC847BEDA754}" destId="{948AE2CC-F74A-415B-B041-72A26302911A}" srcOrd="0" destOrd="0" presId="urn:microsoft.com/office/officeart/2005/8/layout/hierarchy2"/>
    <dgm:cxn modelId="{2D60510D-6A0C-4973-B0F1-47FBBD54E53E}" type="presParOf" srcId="{948AE2CC-F74A-415B-B041-72A26302911A}" destId="{2115AB96-3FFD-4A6B-9CDE-374E434A192E}" srcOrd="0" destOrd="0" presId="urn:microsoft.com/office/officeart/2005/8/layout/hierarchy2"/>
    <dgm:cxn modelId="{33C6E7FD-4B81-4BE6-93EB-2D40DFD0491C}" type="presParOf" srcId="{948AE2CC-F74A-415B-B041-72A26302911A}" destId="{8D57D8EC-C5B0-4041-9EE9-1BDF9633FBFB}" srcOrd="1" destOrd="0" presId="urn:microsoft.com/office/officeart/2005/8/layout/hierarchy2"/>
    <dgm:cxn modelId="{B6EAE790-1F38-478F-BC07-8C1808EC015F}" type="presParOf" srcId="{8D57D8EC-C5B0-4041-9EE9-1BDF9633FBFB}" destId="{9D9E6EA7-711D-454D-8090-AE30CF6E6C73}" srcOrd="0" destOrd="0" presId="urn:microsoft.com/office/officeart/2005/8/layout/hierarchy2"/>
    <dgm:cxn modelId="{69211536-51C5-46DB-968A-52F5DFEF4EAB}" type="presParOf" srcId="{9D9E6EA7-711D-454D-8090-AE30CF6E6C73}" destId="{AA0B360F-E6DC-4C69-BBBB-A77FD89AEFE9}" srcOrd="0" destOrd="0" presId="urn:microsoft.com/office/officeart/2005/8/layout/hierarchy2"/>
    <dgm:cxn modelId="{A2DE1C47-481F-462A-902B-BD83D122C1E9}" type="presParOf" srcId="{8D57D8EC-C5B0-4041-9EE9-1BDF9633FBFB}" destId="{0616CC00-7E6E-42BD-ADE2-C2EFF59C7E62}" srcOrd="1" destOrd="0" presId="urn:microsoft.com/office/officeart/2005/8/layout/hierarchy2"/>
    <dgm:cxn modelId="{738E8691-6168-483A-A4F7-EC3F471A871A}" type="presParOf" srcId="{0616CC00-7E6E-42BD-ADE2-C2EFF59C7E62}" destId="{261B42B2-C04D-42F9-8DCC-90907D1BF3C6}" srcOrd="0" destOrd="0" presId="urn:microsoft.com/office/officeart/2005/8/layout/hierarchy2"/>
    <dgm:cxn modelId="{2BC68212-2151-4062-B21D-1F6EC05AA267}" type="presParOf" srcId="{0616CC00-7E6E-42BD-ADE2-C2EFF59C7E62}" destId="{6EFA9666-8B31-4BCF-A467-B35A28C57AAB}" srcOrd="1" destOrd="0" presId="urn:microsoft.com/office/officeart/2005/8/layout/hierarchy2"/>
    <dgm:cxn modelId="{BF6067E2-B16B-4979-8DC3-85DF4FB965D5}" type="presParOf" srcId="{6EFA9666-8B31-4BCF-A467-B35A28C57AAB}" destId="{20EAB113-2FDA-4080-8626-1BB6AC009CB4}" srcOrd="0" destOrd="0" presId="urn:microsoft.com/office/officeart/2005/8/layout/hierarchy2"/>
    <dgm:cxn modelId="{B919202B-744F-4EB2-90BE-F5145B6E0F16}" type="presParOf" srcId="{20EAB113-2FDA-4080-8626-1BB6AC009CB4}" destId="{D80049B0-2A94-451F-B850-14B0D81AB8D5}" srcOrd="0" destOrd="0" presId="urn:microsoft.com/office/officeart/2005/8/layout/hierarchy2"/>
    <dgm:cxn modelId="{5151F354-82E7-4378-931B-D252A4BA5C09}" type="presParOf" srcId="{6EFA9666-8B31-4BCF-A467-B35A28C57AAB}" destId="{08693989-6A64-4096-8B01-78CFCCB39147}" srcOrd="1" destOrd="0" presId="urn:microsoft.com/office/officeart/2005/8/layout/hierarchy2"/>
    <dgm:cxn modelId="{4375516E-9EAC-4382-B448-9869029100E7}" type="presParOf" srcId="{08693989-6A64-4096-8B01-78CFCCB39147}" destId="{F168CA83-BAED-4353-828B-122FBC5C36CA}" srcOrd="0" destOrd="0" presId="urn:microsoft.com/office/officeart/2005/8/layout/hierarchy2"/>
    <dgm:cxn modelId="{A2B03346-6B38-478D-8D1A-08193E05B1EA}" type="presParOf" srcId="{08693989-6A64-4096-8B01-78CFCCB39147}" destId="{1304DF51-E4B9-4120-88D4-5A81848DCF37}" srcOrd="1" destOrd="0" presId="urn:microsoft.com/office/officeart/2005/8/layout/hierarchy2"/>
    <dgm:cxn modelId="{E1143B98-3549-402C-86EE-BD38B39C3180}" type="presParOf" srcId="{1304DF51-E4B9-4120-88D4-5A81848DCF37}" destId="{2C1CCA1A-2CBD-4E7D-81A9-DA592784A766}" srcOrd="0" destOrd="0" presId="urn:microsoft.com/office/officeart/2005/8/layout/hierarchy2"/>
    <dgm:cxn modelId="{25A4D8B8-7B45-4D33-BCA5-2521B56FD8F2}" type="presParOf" srcId="{2C1CCA1A-2CBD-4E7D-81A9-DA592784A766}" destId="{0A2B8F2B-7A2F-4F21-8B99-F3DC84AB2A36}" srcOrd="0" destOrd="0" presId="urn:microsoft.com/office/officeart/2005/8/layout/hierarchy2"/>
    <dgm:cxn modelId="{92CE3100-4EDC-4967-A00F-9607F3889B73}" type="presParOf" srcId="{1304DF51-E4B9-4120-88D4-5A81848DCF37}" destId="{2AE5C548-13F2-4578-8FCF-890675747100}" srcOrd="1" destOrd="0" presId="urn:microsoft.com/office/officeart/2005/8/layout/hierarchy2"/>
    <dgm:cxn modelId="{BBAAA5D1-9C50-49C6-A33B-8897D4B0E1D4}" type="presParOf" srcId="{2AE5C548-13F2-4578-8FCF-890675747100}" destId="{2444CE69-225F-4ECC-BFA7-84468081333F}" srcOrd="0" destOrd="0" presId="urn:microsoft.com/office/officeart/2005/8/layout/hierarchy2"/>
    <dgm:cxn modelId="{31765A2E-2BFF-419B-98D1-1077F4FF4BE1}" type="presParOf" srcId="{2AE5C548-13F2-4578-8FCF-890675747100}" destId="{5E4050C8-39E9-420A-9FDA-79237E425430}" srcOrd="1" destOrd="0" presId="urn:microsoft.com/office/officeart/2005/8/layout/hierarchy2"/>
    <dgm:cxn modelId="{38599753-6C09-4E8D-8308-6A06CDDCCC25}" type="presParOf" srcId="{5E4050C8-39E9-420A-9FDA-79237E425430}" destId="{68D028BC-AF4E-49D6-B218-62C5380E71DB}" srcOrd="0" destOrd="0" presId="urn:microsoft.com/office/officeart/2005/8/layout/hierarchy2"/>
    <dgm:cxn modelId="{E0356216-598E-486E-9C68-A2E5171F33D1}" type="presParOf" srcId="{68D028BC-AF4E-49D6-B218-62C5380E71DB}" destId="{04CC5EC3-6C93-40C6-AD1A-9884117FBC5F}" srcOrd="0" destOrd="0" presId="urn:microsoft.com/office/officeart/2005/8/layout/hierarchy2"/>
    <dgm:cxn modelId="{E9F31D42-24FD-4DDC-9E8D-315ECFA92426}" type="presParOf" srcId="{5E4050C8-39E9-420A-9FDA-79237E425430}" destId="{C9F31F8C-7D9B-4BE4-A33B-D9D7D36E2EB4}" srcOrd="1" destOrd="0" presId="urn:microsoft.com/office/officeart/2005/8/layout/hierarchy2"/>
    <dgm:cxn modelId="{A7E014AE-9E04-4CDA-8619-47554223DC68}" type="presParOf" srcId="{C9F31F8C-7D9B-4BE4-A33B-D9D7D36E2EB4}" destId="{31DEB985-32F6-4354-9769-0257FC233F7D}" srcOrd="0" destOrd="0" presId="urn:microsoft.com/office/officeart/2005/8/layout/hierarchy2"/>
    <dgm:cxn modelId="{F4A2BB89-5803-423D-8AFD-81BD388FEFB0}" type="presParOf" srcId="{C9F31F8C-7D9B-4BE4-A33B-D9D7D36E2EB4}" destId="{A3C6998E-BB94-4FE7-AAB6-3203E85EDF4C}" srcOrd="1" destOrd="0" presId="urn:microsoft.com/office/officeart/2005/8/layout/hierarchy2"/>
    <dgm:cxn modelId="{2E94987A-95FA-45CB-AB7A-5DA1DADF678C}" type="presParOf" srcId="{A3C6998E-BB94-4FE7-AAB6-3203E85EDF4C}" destId="{6C4FDFC6-4BD1-40FA-8D55-4B2A2638BC64}" srcOrd="0" destOrd="0" presId="urn:microsoft.com/office/officeart/2005/8/layout/hierarchy2"/>
    <dgm:cxn modelId="{B55E2D2F-E12D-4EAC-B222-B465B38E04F2}" type="presParOf" srcId="{6C4FDFC6-4BD1-40FA-8D55-4B2A2638BC64}" destId="{36C3B8D8-832A-40CE-9E06-B8E75DFC6977}" srcOrd="0" destOrd="0" presId="urn:microsoft.com/office/officeart/2005/8/layout/hierarchy2"/>
    <dgm:cxn modelId="{922A9870-9E1D-419F-90F0-2D06BE54555C}" type="presParOf" srcId="{A3C6998E-BB94-4FE7-AAB6-3203E85EDF4C}" destId="{0ACAC550-BAD9-4426-9F48-5DD1DFB1241A}" srcOrd="1" destOrd="0" presId="urn:microsoft.com/office/officeart/2005/8/layout/hierarchy2"/>
    <dgm:cxn modelId="{2AAB370A-6565-414B-9B21-AE04BDB910AB}" type="presParOf" srcId="{0ACAC550-BAD9-4426-9F48-5DD1DFB1241A}" destId="{3C2ADD41-BE7E-4CBF-A4F6-356552787949}" srcOrd="0" destOrd="0" presId="urn:microsoft.com/office/officeart/2005/8/layout/hierarchy2"/>
    <dgm:cxn modelId="{DA85E7DA-BE5B-4AE6-803D-BF10FBF92E75}" type="presParOf" srcId="{0ACAC550-BAD9-4426-9F48-5DD1DFB1241A}" destId="{6A69A62F-8C85-483B-9F60-2EA811B0896F}" srcOrd="1" destOrd="0" presId="urn:microsoft.com/office/officeart/2005/8/layout/hierarchy2"/>
    <dgm:cxn modelId="{179199E8-F30C-4202-9217-94D6625B352F}" type="presParOf" srcId="{A3C6998E-BB94-4FE7-AAB6-3203E85EDF4C}" destId="{0ED57830-FE50-497D-A58C-301956E0B5D4}" srcOrd="2" destOrd="0" presId="urn:microsoft.com/office/officeart/2005/8/layout/hierarchy2"/>
    <dgm:cxn modelId="{F72C33F2-4C7F-4394-85F8-561CF37DFA19}" type="presParOf" srcId="{0ED57830-FE50-497D-A58C-301956E0B5D4}" destId="{49835CD0-73E8-498D-98D5-51059100862D}" srcOrd="0" destOrd="0" presId="urn:microsoft.com/office/officeart/2005/8/layout/hierarchy2"/>
    <dgm:cxn modelId="{BD1826FB-1F5F-4980-856A-F17CBE3AE7D2}" type="presParOf" srcId="{A3C6998E-BB94-4FE7-AAB6-3203E85EDF4C}" destId="{BB4197F4-0A8B-4566-B167-E334FE3A75C4}" srcOrd="3" destOrd="0" presId="urn:microsoft.com/office/officeart/2005/8/layout/hierarchy2"/>
    <dgm:cxn modelId="{2B4EE80A-3225-4302-9574-8B4EC7797FAE}" type="presParOf" srcId="{BB4197F4-0A8B-4566-B167-E334FE3A75C4}" destId="{70021AED-508E-4903-A6E1-5135E9602BEA}" srcOrd="0" destOrd="0" presId="urn:microsoft.com/office/officeart/2005/8/layout/hierarchy2"/>
    <dgm:cxn modelId="{8C053C09-1FD9-40AA-8C71-540F3075439B}" type="presParOf" srcId="{BB4197F4-0A8B-4566-B167-E334FE3A75C4}" destId="{05FEF9CD-8515-45C4-B44C-1E452866F931}" srcOrd="1" destOrd="0" presId="urn:microsoft.com/office/officeart/2005/8/layout/hierarchy2"/>
    <dgm:cxn modelId="{7376369D-71F8-44C2-8566-0DAED979BB3F}" type="presParOf" srcId="{5E4050C8-39E9-420A-9FDA-79237E425430}" destId="{44AED608-08F4-4017-91F6-271299BFB7D2}" srcOrd="2" destOrd="0" presId="urn:microsoft.com/office/officeart/2005/8/layout/hierarchy2"/>
    <dgm:cxn modelId="{EA7A574C-E600-48A9-9C8B-CDA7E05FF087}" type="presParOf" srcId="{44AED608-08F4-4017-91F6-271299BFB7D2}" destId="{66D0F940-55F0-42E6-B7E1-2CBB5DC5C24F}" srcOrd="0" destOrd="0" presId="urn:microsoft.com/office/officeart/2005/8/layout/hierarchy2"/>
    <dgm:cxn modelId="{C38CD977-AD8F-413B-B03E-A6FE7CF1742B}" type="presParOf" srcId="{5E4050C8-39E9-420A-9FDA-79237E425430}" destId="{4A16DB3E-9A42-442B-9245-BBBD84477B26}" srcOrd="3" destOrd="0" presId="urn:microsoft.com/office/officeart/2005/8/layout/hierarchy2"/>
    <dgm:cxn modelId="{892E33BD-0724-4528-B3DD-CAF11B197C4C}" type="presParOf" srcId="{4A16DB3E-9A42-442B-9245-BBBD84477B26}" destId="{DACEDE11-8BC5-447D-B546-01CEE5AE0B59}" srcOrd="0" destOrd="0" presId="urn:microsoft.com/office/officeart/2005/8/layout/hierarchy2"/>
    <dgm:cxn modelId="{C0F212C5-14CE-4F21-91CD-BB33B1D77562}" type="presParOf" srcId="{4A16DB3E-9A42-442B-9245-BBBD84477B26}" destId="{E1025AA5-E94E-4758-88A4-831A138A4F96}" srcOrd="1" destOrd="0" presId="urn:microsoft.com/office/officeart/2005/8/layout/hierarchy2"/>
    <dgm:cxn modelId="{28A817FC-8AEA-44B4-84C7-BF80AAAC3722}" type="presParOf" srcId="{1304DF51-E4B9-4120-88D4-5A81848DCF37}" destId="{A0FF8AFE-515D-4114-9A73-BBDE3FC1E822}" srcOrd="2" destOrd="0" presId="urn:microsoft.com/office/officeart/2005/8/layout/hierarchy2"/>
    <dgm:cxn modelId="{8FAE409B-FA6C-4A85-8B5D-F27837E3901B}" type="presParOf" srcId="{A0FF8AFE-515D-4114-9A73-BBDE3FC1E822}" destId="{623DD452-62F8-4DC2-B6B2-EA20305536CB}" srcOrd="0" destOrd="0" presId="urn:microsoft.com/office/officeart/2005/8/layout/hierarchy2"/>
    <dgm:cxn modelId="{A14A77C6-15AA-47A4-9B8F-1370591EC327}" type="presParOf" srcId="{1304DF51-E4B9-4120-88D4-5A81848DCF37}" destId="{E02F76C8-5B1F-49C4-9C5A-58369D27A444}" srcOrd="3" destOrd="0" presId="urn:microsoft.com/office/officeart/2005/8/layout/hierarchy2"/>
    <dgm:cxn modelId="{8519F87E-95B5-496F-BB96-BB786F121784}" type="presParOf" srcId="{E02F76C8-5B1F-49C4-9C5A-58369D27A444}" destId="{82FBCA52-B597-4726-BF5F-A8C45AF3F73C}" srcOrd="0" destOrd="0" presId="urn:microsoft.com/office/officeart/2005/8/layout/hierarchy2"/>
    <dgm:cxn modelId="{6F8065A0-343A-47B7-B898-92F33229F5D1}" type="presParOf" srcId="{E02F76C8-5B1F-49C4-9C5A-58369D27A444}" destId="{42846819-875F-4686-A96D-D8B1AB461B07}" srcOrd="1" destOrd="0" presId="urn:microsoft.com/office/officeart/2005/8/layout/hierarchy2"/>
    <dgm:cxn modelId="{0706F3D3-476A-483D-AB12-47771992954E}" type="presParOf" srcId="{6EFA9666-8B31-4BCF-A467-B35A28C57AAB}" destId="{75854EC6-2245-4DDD-AAB4-1CA4AD3E7AF0}" srcOrd="2" destOrd="0" presId="urn:microsoft.com/office/officeart/2005/8/layout/hierarchy2"/>
    <dgm:cxn modelId="{CE43EE91-95CA-4078-BACB-4D817C1403D4}" type="presParOf" srcId="{75854EC6-2245-4DDD-AAB4-1CA4AD3E7AF0}" destId="{0172B1A2-FA81-4DF5-925E-1889099CAE96}" srcOrd="0" destOrd="0" presId="urn:microsoft.com/office/officeart/2005/8/layout/hierarchy2"/>
    <dgm:cxn modelId="{27D9E10F-43A3-4061-BABB-77FFF5A168BA}" type="presParOf" srcId="{6EFA9666-8B31-4BCF-A467-B35A28C57AAB}" destId="{8D8BAFD0-F59E-41FE-A465-F1209EDA12B3}" srcOrd="3" destOrd="0" presId="urn:microsoft.com/office/officeart/2005/8/layout/hierarchy2"/>
    <dgm:cxn modelId="{64E2A352-B95A-45D6-AA5E-F34CC2571B12}" type="presParOf" srcId="{8D8BAFD0-F59E-41FE-A465-F1209EDA12B3}" destId="{DA661E53-20FE-4CF4-B8C5-5B0A4D6F192C}" srcOrd="0" destOrd="0" presId="urn:microsoft.com/office/officeart/2005/8/layout/hierarchy2"/>
    <dgm:cxn modelId="{E3EB357E-6AB0-49CA-B8D1-E6C217466F37}" type="presParOf" srcId="{8D8BAFD0-F59E-41FE-A465-F1209EDA12B3}" destId="{3FCC3DD6-CBFF-4A75-8810-719CF0306C47}" srcOrd="1" destOrd="0" presId="urn:microsoft.com/office/officeart/2005/8/layout/hierarchy2"/>
    <dgm:cxn modelId="{1547EF39-4D7C-4C54-8DE6-EFD38EC1F5B5}" type="presParOf" srcId="{8D57D8EC-C5B0-4041-9EE9-1BDF9633FBFB}" destId="{A17C43B4-D4C3-4CE2-BD2E-BEEE4EF4DCF1}" srcOrd="2" destOrd="0" presId="urn:microsoft.com/office/officeart/2005/8/layout/hierarchy2"/>
    <dgm:cxn modelId="{3630879E-D508-4475-B684-8BB124CA3DB9}" type="presParOf" srcId="{A17C43B4-D4C3-4CE2-BD2E-BEEE4EF4DCF1}" destId="{341A931A-8B2C-4A7B-8F90-73C0333BBE14}" srcOrd="0" destOrd="0" presId="urn:microsoft.com/office/officeart/2005/8/layout/hierarchy2"/>
    <dgm:cxn modelId="{A8AFFC0F-C0C3-4B6C-8697-8850A4047FCF}" type="presParOf" srcId="{8D57D8EC-C5B0-4041-9EE9-1BDF9633FBFB}" destId="{1253703F-9568-4E37-8B11-6AAE31842368}" srcOrd="3" destOrd="0" presId="urn:microsoft.com/office/officeart/2005/8/layout/hierarchy2"/>
    <dgm:cxn modelId="{0A566ABF-3630-4B8B-9ECF-81FC5468A0C0}" type="presParOf" srcId="{1253703F-9568-4E37-8B11-6AAE31842368}" destId="{BDE50B1F-6CA6-4E50-A525-2EBAB00C8166}" srcOrd="0" destOrd="0" presId="urn:microsoft.com/office/officeart/2005/8/layout/hierarchy2"/>
    <dgm:cxn modelId="{25C458DB-1384-4E90-9996-1F341129BEF9}" type="presParOf" srcId="{1253703F-9568-4E37-8B11-6AAE31842368}" destId="{A4D9576C-BBB2-4B2D-B1DF-F9B7040188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3DC483-6B2E-4D43-A3CB-88B404F8D6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B700B-08D3-4F0E-8FA6-05188152A39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fib(6) </a:t>
          </a:r>
          <a:endParaRPr lang="en-US" dirty="0"/>
        </a:p>
      </dgm:t>
    </dgm:pt>
    <dgm:pt modelId="{05067B9E-07A1-4E8E-BC9E-E86916271B2A}" type="parTrans" cxnId="{EFECF830-7A5E-461B-A9E5-6DD6F6AD3EA5}">
      <dgm:prSet/>
      <dgm:spPr/>
      <dgm:t>
        <a:bodyPr/>
        <a:lstStyle/>
        <a:p>
          <a:endParaRPr lang="en-US"/>
        </a:p>
      </dgm:t>
    </dgm:pt>
    <dgm:pt modelId="{2A667B7E-FBDE-40DF-8E15-FA8FD47884D1}" type="sibTrans" cxnId="{EFECF830-7A5E-461B-A9E5-6DD6F6AD3EA5}">
      <dgm:prSet/>
      <dgm:spPr/>
      <dgm:t>
        <a:bodyPr/>
        <a:lstStyle/>
        <a:p>
          <a:endParaRPr lang="en-US"/>
        </a:p>
      </dgm:t>
    </dgm:pt>
    <dgm:pt modelId="{26B82F6F-32E9-42F2-9704-899DF8E48E3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fib(5)</a:t>
          </a:r>
          <a:endParaRPr lang="en-US" dirty="0"/>
        </a:p>
      </dgm:t>
    </dgm:pt>
    <dgm:pt modelId="{12C275C4-FA72-4D16-9EF2-2ED5B718DA83}" type="parTrans" cxnId="{AF7FF766-7480-4413-80E4-9BB0BFA0E051}">
      <dgm:prSet/>
      <dgm:spPr/>
      <dgm:t>
        <a:bodyPr/>
        <a:lstStyle/>
        <a:p>
          <a:endParaRPr lang="en-US"/>
        </a:p>
      </dgm:t>
    </dgm:pt>
    <dgm:pt modelId="{52824597-6AFB-4F97-88F7-31A167EFD134}" type="sibTrans" cxnId="{AF7FF766-7480-4413-80E4-9BB0BFA0E051}">
      <dgm:prSet/>
      <dgm:spPr/>
      <dgm:t>
        <a:bodyPr/>
        <a:lstStyle/>
        <a:p>
          <a:endParaRPr lang="en-US"/>
        </a:p>
      </dgm:t>
    </dgm:pt>
    <dgm:pt modelId="{CA477BF0-3D21-4CA7-881C-3872752F2C46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fib(4) </a:t>
          </a:r>
          <a:endParaRPr lang="en-US" dirty="0"/>
        </a:p>
      </dgm:t>
    </dgm:pt>
    <dgm:pt modelId="{EC14112B-FE60-48A6-9EAE-2CAEAF8B15BD}" type="parTrans" cxnId="{598ABD35-EAD7-448C-94F9-42B75AEE8B88}">
      <dgm:prSet/>
      <dgm:spPr/>
      <dgm:t>
        <a:bodyPr/>
        <a:lstStyle/>
        <a:p>
          <a:endParaRPr lang="en-US"/>
        </a:p>
      </dgm:t>
    </dgm:pt>
    <dgm:pt modelId="{000B0F56-EFD4-4474-8DC4-0F4BFDD84CB1}" type="sibTrans" cxnId="{598ABD35-EAD7-448C-94F9-42B75AEE8B88}">
      <dgm:prSet/>
      <dgm:spPr/>
      <dgm:t>
        <a:bodyPr/>
        <a:lstStyle/>
        <a:p>
          <a:endParaRPr lang="en-US"/>
        </a:p>
      </dgm:t>
    </dgm:pt>
    <dgm:pt modelId="{EDA303E6-D15E-42F7-8E3E-68046823820F}">
      <dgm:prSet phldrT="[Text]"/>
      <dgm:spPr/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C5B40B3-FF6C-413A-AB4F-9EE3F98B7EDB}" type="parTrans" cxnId="{8B15B58B-0B21-4FA8-9B2F-82CB4B2FEF96}">
      <dgm:prSet/>
      <dgm:spPr/>
      <dgm:t>
        <a:bodyPr/>
        <a:lstStyle/>
        <a:p>
          <a:endParaRPr lang="en-US"/>
        </a:p>
      </dgm:t>
    </dgm:pt>
    <dgm:pt modelId="{C1952745-072D-40EB-B798-948CD708032E}" type="sibTrans" cxnId="{8B15B58B-0B21-4FA8-9B2F-82CB4B2FEF96}">
      <dgm:prSet/>
      <dgm:spPr/>
      <dgm:t>
        <a:bodyPr/>
        <a:lstStyle/>
        <a:p>
          <a:endParaRPr lang="en-US"/>
        </a:p>
      </dgm:t>
    </dgm:pt>
    <dgm:pt modelId="{FB2A4781-E242-4240-B3E4-CA5AD3AE9089}">
      <dgm:prSet phldrT="[Text]"/>
      <dgm:spPr/>
      <dgm:t>
        <a:bodyPr/>
        <a:lstStyle/>
        <a:p>
          <a:r>
            <a:rPr lang="en-US" dirty="0" smtClean="0"/>
            <a:t>fib(4)</a:t>
          </a:r>
          <a:endParaRPr lang="en-US" dirty="0"/>
        </a:p>
      </dgm:t>
    </dgm:pt>
    <dgm:pt modelId="{DA45C02D-6711-4324-BE3E-663FD82B7CA7}" type="parTrans" cxnId="{CAF69095-8F01-4B5E-A2A0-18C6ADAA93AC}">
      <dgm:prSet/>
      <dgm:spPr/>
      <dgm:t>
        <a:bodyPr/>
        <a:lstStyle/>
        <a:p>
          <a:endParaRPr lang="en-US"/>
        </a:p>
      </dgm:t>
    </dgm:pt>
    <dgm:pt modelId="{280E922A-8DC1-4BF9-B63F-97728EE2BACB}" type="sibTrans" cxnId="{CAF69095-8F01-4B5E-A2A0-18C6ADAA93AC}">
      <dgm:prSet/>
      <dgm:spPr/>
      <dgm:t>
        <a:bodyPr/>
        <a:lstStyle/>
        <a:p>
          <a:endParaRPr lang="en-US"/>
        </a:p>
      </dgm:t>
    </dgm:pt>
    <dgm:pt modelId="{12E09337-EECD-4649-8F4C-5FFFF908A2F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33FC866-BFC4-47FD-81FC-6CD195D9EC31}" type="parTrans" cxnId="{EC3BA4D9-4126-4D3B-955A-4770A9050317}">
      <dgm:prSet/>
      <dgm:spPr/>
      <dgm:t>
        <a:bodyPr/>
        <a:lstStyle/>
        <a:p>
          <a:endParaRPr lang="en-US"/>
        </a:p>
      </dgm:t>
    </dgm:pt>
    <dgm:pt modelId="{66A6CB38-44F2-44A5-BDC9-0F8075E9EF59}" type="sibTrans" cxnId="{EC3BA4D9-4126-4D3B-955A-4770A9050317}">
      <dgm:prSet/>
      <dgm:spPr/>
      <dgm:t>
        <a:bodyPr/>
        <a:lstStyle/>
        <a:p>
          <a:endParaRPr lang="en-US"/>
        </a:p>
      </dgm:t>
    </dgm:pt>
    <dgm:pt modelId="{FA899ECF-9AC9-4985-8186-7C72D9B7B196}">
      <dgm:prSet phldrT="[Text]"/>
      <dgm:spPr/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39C8AA02-D2FF-4D2C-B098-3CA09E4A24DA}" type="parTrans" cxnId="{0D6EACFD-CD50-42F6-882B-3F29CB8B92E0}">
      <dgm:prSet/>
      <dgm:spPr/>
      <dgm:t>
        <a:bodyPr/>
        <a:lstStyle/>
        <a:p>
          <a:endParaRPr lang="en-US"/>
        </a:p>
      </dgm:t>
    </dgm:pt>
    <dgm:pt modelId="{289035B0-626E-44A0-9D8E-7F802AE82161}" type="sibTrans" cxnId="{0D6EACFD-CD50-42F6-882B-3F29CB8B92E0}">
      <dgm:prSet/>
      <dgm:spPr/>
      <dgm:t>
        <a:bodyPr/>
        <a:lstStyle/>
        <a:p>
          <a:endParaRPr lang="en-US"/>
        </a:p>
      </dgm:t>
    </dgm:pt>
    <dgm:pt modelId="{FE27B357-3BD6-4B11-9C1B-9535786DC1F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fib(2) </a:t>
          </a:r>
          <a:endParaRPr lang="en-US" dirty="0"/>
        </a:p>
      </dgm:t>
    </dgm:pt>
    <dgm:pt modelId="{65A9A37A-B870-4E0D-8A42-F13ACAE38CB3}" type="parTrans" cxnId="{945088E7-C45F-4070-A05C-2799149D4B19}">
      <dgm:prSet/>
      <dgm:spPr/>
      <dgm:t>
        <a:bodyPr/>
        <a:lstStyle/>
        <a:p>
          <a:endParaRPr lang="en-US"/>
        </a:p>
      </dgm:t>
    </dgm:pt>
    <dgm:pt modelId="{C5425F11-76CD-4A7D-855F-78C2F0F8AF1A}" type="sibTrans" cxnId="{945088E7-C45F-4070-A05C-2799149D4B19}">
      <dgm:prSet/>
      <dgm:spPr/>
      <dgm:t>
        <a:bodyPr/>
        <a:lstStyle/>
        <a:p>
          <a:endParaRPr lang="en-US"/>
        </a:p>
      </dgm:t>
    </dgm:pt>
    <dgm:pt modelId="{9B156899-B2BB-4EC8-8287-604FCEB61876}">
      <dgm:prSet phldrT="[Text]"/>
      <dgm:spPr/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2D5A8D93-4A00-419F-9B32-975279C05180}" type="parTrans" cxnId="{E8B72520-C090-4512-A1B6-1CDA6CD2D8DF}">
      <dgm:prSet/>
      <dgm:spPr/>
      <dgm:t>
        <a:bodyPr/>
        <a:lstStyle/>
        <a:p>
          <a:endParaRPr lang="en-US"/>
        </a:p>
      </dgm:t>
    </dgm:pt>
    <dgm:pt modelId="{E4CB8A7B-2EAF-41EC-BF0F-F00AAB339F6C}" type="sibTrans" cxnId="{E8B72520-C090-4512-A1B6-1CDA6CD2D8DF}">
      <dgm:prSet/>
      <dgm:spPr/>
      <dgm:t>
        <a:bodyPr/>
        <a:lstStyle/>
        <a:p>
          <a:endParaRPr lang="en-US"/>
        </a:p>
      </dgm:t>
    </dgm:pt>
    <dgm:pt modelId="{0CFCBEEC-C86D-49DD-BA80-938925CE479A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4BB34CA8-8BBF-4D6D-A740-112521356ED3}" type="parTrans" cxnId="{635C0D63-3070-4C05-886A-46BA13074A4E}">
      <dgm:prSet/>
      <dgm:spPr/>
      <dgm:t>
        <a:bodyPr/>
        <a:lstStyle/>
        <a:p>
          <a:endParaRPr lang="en-US"/>
        </a:p>
      </dgm:t>
    </dgm:pt>
    <dgm:pt modelId="{3AD9BF7F-60EB-4C81-BEB6-7BB52A1D38B6}" type="sibTrans" cxnId="{635C0D63-3070-4C05-886A-46BA13074A4E}">
      <dgm:prSet/>
      <dgm:spPr/>
      <dgm:t>
        <a:bodyPr/>
        <a:lstStyle/>
        <a:p>
          <a:endParaRPr lang="en-US"/>
        </a:p>
      </dgm:t>
    </dgm:pt>
    <dgm:pt modelId="{666DD816-68AE-4FCE-80A8-B26FFACE09C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0BCB4E68-9FC9-4BF5-85FF-90A0197D67D0}" type="parTrans" cxnId="{C5C83621-B4E7-408A-9717-A19D1AF5FD5D}">
      <dgm:prSet/>
      <dgm:spPr/>
      <dgm:t>
        <a:bodyPr/>
        <a:lstStyle/>
        <a:p>
          <a:endParaRPr lang="en-US"/>
        </a:p>
      </dgm:t>
    </dgm:pt>
    <dgm:pt modelId="{CCEA2C82-C8DC-44A7-A2FC-C5E344BD827B}" type="sibTrans" cxnId="{C5C83621-B4E7-408A-9717-A19D1AF5FD5D}">
      <dgm:prSet/>
      <dgm:spPr/>
      <dgm:t>
        <a:bodyPr/>
        <a:lstStyle/>
        <a:p>
          <a:endParaRPr lang="en-US"/>
        </a:p>
      </dgm:t>
    </dgm:pt>
    <dgm:pt modelId="{A5D37594-C99A-4B9B-8606-FC847BEDA754}" type="pres">
      <dgm:prSet presAssocID="{763DC483-6B2E-4D43-A3CB-88B404F8D6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AE2CC-F74A-415B-B041-72A26302911A}" type="pres">
      <dgm:prSet presAssocID="{5E2B700B-08D3-4F0E-8FA6-05188152A394}" presName="root1" presStyleCnt="0"/>
      <dgm:spPr/>
    </dgm:pt>
    <dgm:pt modelId="{2115AB96-3FFD-4A6B-9CDE-374E434A192E}" type="pres">
      <dgm:prSet presAssocID="{5E2B700B-08D3-4F0E-8FA6-05188152A3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7D8EC-C5B0-4041-9EE9-1BDF9633FBFB}" type="pres">
      <dgm:prSet presAssocID="{5E2B700B-08D3-4F0E-8FA6-05188152A394}" presName="level2hierChild" presStyleCnt="0"/>
      <dgm:spPr/>
    </dgm:pt>
    <dgm:pt modelId="{9D9E6EA7-711D-454D-8090-AE30CF6E6C73}" type="pres">
      <dgm:prSet presAssocID="{12C275C4-FA72-4D16-9EF2-2ED5B718DA8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A0B360F-E6DC-4C69-BBBB-A77FD89AEFE9}" type="pres">
      <dgm:prSet presAssocID="{12C275C4-FA72-4D16-9EF2-2ED5B718DA8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616CC00-7E6E-42BD-ADE2-C2EFF59C7E62}" type="pres">
      <dgm:prSet presAssocID="{26B82F6F-32E9-42F2-9704-899DF8E48E35}" presName="root2" presStyleCnt="0"/>
      <dgm:spPr/>
    </dgm:pt>
    <dgm:pt modelId="{261B42B2-C04D-42F9-8DCC-90907D1BF3C6}" type="pres">
      <dgm:prSet presAssocID="{26B82F6F-32E9-42F2-9704-899DF8E48E3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A9666-8B31-4BCF-A467-B35A28C57AAB}" type="pres">
      <dgm:prSet presAssocID="{26B82F6F-32E9-42F2-9704-899DF8E48E35}" presName="level3hierChild" presStyleCnt="0"/>
      <dgm:spPr/>
    </dgm:pt>
    <dgm:pt modelId="{20EAB113-2FDA-4080-8626-1BB6AC009CB4}" type="pres">
      <dgm:prSet presAssocID="{EC14112B-FE60-48A6-9EAE-2CAEAF8B15BD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D80049B0-2A94-451F-B850-14B0D81AB8D5}" type="pres">
      <dgm:prSet presAssocID="{EC14112B-FE60-48A6-9EAE-2CAEAF8B15BD}" presName="connTx" presStyleLbl="parChTrans1D3" presStyleIdx="0" presStyleCnt="2"/>
      <dgm:spPr/>
      <dgm:t>
        <a:bodyPr/>
        <a:lstStyle/>
        <a:p>
          <a:endParaRPr lang="en-US"/>
        </a:p>
      </dgm:t>
    </dgm:pt>
    <dgm:pt modelId="{08693989-6A64-4096-8B01-78CFCCB39147}" type="pres">
      <dgm:prSet presAssocID="{CA477BF0-3D21-4CA7-881C-3872752F2C46}" presName="root2" presStyleCnt="0"/>
      <dgm:spPr/>
    </dgm:pt>
    <dgm:pt modelId="{F168CA83-BAED-4353-828B-122FBC5C36CA}" type="pres">
      <dgm:prSet presAssocID="{CA477BF0-3D21-4CA7-881C-3872752F2C4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4DF51-E4B9-4120-88D4-5A81848DCF37}" type="pres">
      <dgm:prSet presAssocID="{CA477BF0-3D21-4CA7-881C-3872752F2C46}" presName="level3hierChild" presStyleCnt="0"/>
      <dgm:spPr/>
    </dgm:pt>
    <dgm:pt modelId="{2C1CCA1A-2CBD-4E7D-81A9-DA592784A766}" type="pres">
      <dgm:prSet presAssocID="{433FC866-BFC4-47FD-81FC-6CD195D9EC31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0A2B8F2B-7A2F-4F21-8B99-F3DC84AB2A36}" type="pres">
      <dgm:prSet presAssocID="{433FC866-BFC4-47FD-81FC-6CD195D9EC31}" presName="connTx" presStyleLbl="parChTrans1D4" presStyleIdx="0" presStyleCnt="6"/>
      <dgm:spPr/>
      <dgm:t>
        <a:bodyPr/>
        <a:lstStyle/>
        <a:p>
          <a:endParaRPr lang="en-US"/>
        </a:p>
      </dgm:t>
    </dgm:pt>
    <dgm:pt modelId="{2AE5C548-13F2-4578-8FCF-890675747100}" type="pres">
      <dgm:prSet presAssocID="{12E09337-EECD-4649-8F4C-5FFFF908A2F1}" presName="root2" presStyleCnt="0"/>
      <dgm:spPr/>
    </dgm:pt>
    <dgm:pt modelId="{2444CE69-225F-4ECC-BFA7-84468081333F}" type="pres">
      <dgm:prSet presAssocID="{12E09337-EECD-4649-8F4C-5FFFF908A2F1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050C8-39E9-420A-9FDA-79237E425430}" type="pres">
      <dgm:prSet presAssocID="{12E09337-EECD-4649-8F4C-5FFFF908A2F1}" presName="level3hierChild" presStyleCnt="0"/>
      <dgm:spPr/>
    </dgm:pt>
    <dgm:pt modelId="{68D028BC-AF4E-49D6-B218-62C5380E71DB}" type="pres">
      <dgm:prSet presAssocID="{65A9A37A-B870-4E0D-8A42-F13ACAE38CB3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04CC5EC3-6C93-40C6-AD1A-9884117FBC5F}" type="pres">
      <dgm:prSet presAssocID="{65A9A37A-B870-4E0D-8A42-F13ACAE38CB3}" presName="connTx" presStyleLbl="parChTrans1D4" presStyleIdx="1" presStyleCnt="6"/>
      <dgm:spPr/>
      <dgm:t>
        <a:bodyPr/>
        <a:lstStyle/>
        <a:p>
          <a:endParaRPr lang="en-US"/>
        </a:p>
      </dgm:t>
    </dgm:pt>
    <dgm:pt modelId="{C9F31F8C-7D9B-4BE4-A33B-D9D7D36E2EB4}" type="pres">
      <dgm:prSet presAssocID="{FE27B357-3BD6-4B11-9C1B-9535786DC1F8}" presName="root2" presStyleCnt="0"/>
      <dgm:spPr/>
    </dgm:pt>
    <dgm:pt modelId="{31DEB985-32F6-4354-9769-0257FC233F7D}" type="pres">
      <dgm:prSet presAssocID="{FE27B357-3BD6-4B11-9C1B-9535786DC1F8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C6998E-BB94-4FE7-AAB6-3203E85EDF4C}" type="pres">
      <dgm:prSet presAssocID="{FE27B357-3BD6-4B11-9C1B-9535786DC1F8}" presName="level3hierChild" presStyleCnt="0"/>
      <dgm:spPr/>
    </dgm:pt>
    <dgm:pt modelId="{6C4FDFC6-4BD1-40FA-8D55-4B2A2638BC64}" type="pres">
      <dgm:prSet presAssocID="{4BB34CA8-8BBF-4D6D-A740-112521356ED3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36C3B8D8-832A-40CE-9E06-B8E75DFC6977}" type="pres">
      <dgm:prSet presAssocID="{4BB34CA8-8BBF-4D6D-A740-112521356ED3}" presName="connTx" presStyleLbl="parChTrans1D4" presStyleIdx="2" presStyleCnt="6"/>
      <dgm:spPr/>
      <dgm:t>
        <a:bodyPr/>
        <a:lstStyle/>
        <a:p>
          <a:endParaRPr lang="en-US"/>
        </a:p>
      </dgm:t>
    </dgm:pt>
    <dgm:pt modelId="{0ACAC550-BAD9-4426-9F48-5DD1DFB1241A}" type="pres">
      <dgm:prSet presAssocID="{0CFCBEEC-C86D-49DD-BA80-938925CE479A}" presName="root2" presStyleCnt="0"/>
      <dgm:spPr/>
    </dgm:pt>
    <dgm:pt modelId="{3C2ADD41-BE7E-4CBF-A4F6-356552787949}" type="pres">
      <dgm:prSet presAssocID="{0CFCBEEC-C86D-49DD-BA80-938925CE479A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69A62F-8C85-483B-9F60-2EA811B0896F}" type="pres">
      <dgm:prSet presAssocID="{0CFCBEEC-C86D-49DD-BA80-938925CE479A}" presName="level3hierChild" presStyleCnt="0"/>
      <dgm:spPr/>
    </dgm:pt>
    <dgm:pt modelId="{0ED57830-FE50-497D-A58C-301956E0B5D4}" type="pres">
      <dgm:prSet presAssocID="{0BCB4E68-9FC9-4BF5-85FF-90A0197D67D0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49835CD0-73E8-498D-98D5-51059100862D}" type="pres">
      <dgm:prSet presAssocID="{0BCB4E68-9FC9-4BF5-85FF-90A0197D67D0}" presName="connTx" presStyleLbl="parChTrans1D4" presStyleIdx="3" presStyleCnt="6"/>
      <dgm:spPr/>
      <dgm:t>
        <a:bodyPr/>
        <a:lstStyle/>
        <a:p>
          <a:endParaRPr lang="en-US"/>
        </a:p>
      </dgm:t>
    </dgm:pt>
    <dgm:pt modelId="{BB4197F4-0A8B-4566-B167-E334FE3A75C4}" type="pres">
      <dgm:prSet presAssocID="{666DD816-68AE-4FCE-80A8-B26FFACE09CF}" presName="root2" presStyleCnt="0"/>
      <dgm:spPr/>
    </dgm:pt>
    <dgm:pt modelId="{70021AED-508E-4903-A6E1-5135E9602BEA}" type="pres">
      <dgm:prSet presAssocID="{666DD816-68AE-4FCE-80A8-B26FFACE09CF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FEF9CD-8515-45C4-B44C-1E452866F931}" type="pres">
      <dgm:prSet presAssocID="{666DD816-68AE-4FCE-80A8-B26FFACE09CF}" presName="level3hierChild" presStyleCnt="0"/>
      <dgm:spPr/>
    </dgm:pt>
    <dgm:pt modelId="{44AED608-08F4-4017-91F6-271299BFB7D2}" type="pres">
      <dgm:prSet presAssocID="{2D5A8D93-4A00-419F-9B32-975279C05180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66D0F940-55F0-42E6-B7E1-2CBB5DC5C24F}" type="pres">
      <dgm:prSet presAssocID="{2D5A8D93-4A00-419F-9B32-975279C05180}" presName="connTx" presStyleLbl="parChTrans1D4" presStyleIdx="4" presStyleCnt="6"/>
      <dgm:spPr/>
      <dgm:t>
        <a:bodyPr/>
        <a:lstStyle/>
        <a:p>
          <a:endParaRPr lang="en-US"/>
        </a:p>
      </dgm:t>
    </dgm:pt>
    <dgm:pt modelId="{4A16DB3E-9A42-442B-9245-BBBD84477B26}" type="pres">
      <dgm:prSet presAssocID="{9B156899-B2BB-4EC8-8287-604FCEB61876}" presName="root2" presStyleCnt="0"/>
      <dgm:spPr/>
    </dgm:pt>
    <dgm:pt modelId="{DACEDE11-8BC5-447D-B546-01CEE5AE0B59}" type="pres">
      <dgm:prSet presAssocID="{9B156899-B2BB-4EC8-8287-604FCEB61876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025AA5-E94E-4758-88A4-831A138A4F96}" type="pres">
      <dgm:prSet presAssocID="{9B156899-B2BB-4EC8-8287-604FCEB61876}" presName="level3hierChild" presStyleCnt="0"/>
      <dgm:spPr/>
    </dgm:pt>
    <dgm:pt modelId="{A0FF8AFE-515D-4114-9A73-BBDE3FC1E822}" type="pres">
      <dgm:prSet presAssocID="{39C8AA02-D2FF-4D2C-B098-3CA09E4A24DA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623DD452-62F8-4DC2-B6B2-EA20305536CB}" type="pres">
      <dgm:prSet presAssocID="{39C8AA02-D2FF-4D2C-B098-3CA09E4A24DA}" presName="connTx" presStyleLbl="parChTrans1D4" presStyleIdx="5" presStyleCnt="6"/>
      <dgm:spPr/>
      <dgm:t>
        <a:bodyPr/>
        <a:lstStyle/>
        <a:p>
          <a:endParaRPr lang="en-US"/>
        </a:p>
      </dgm:t>
    </dgm:pt>
    <dgm:pt modelId="{E02F76C8-5B1F-49C4-9C5A-58369D27A444}" type="pres">
      <dgm:prSet presAssocID="{FA899ECF-9AC9-4985-8186-7C72D9B7B196}" presName="root2" presStyleCnt="0"/>
      <dgm:spPr/>
    </dgm:pt>
    <dgm:pt modelId="{82FBCA52-B597-4726-BF5F-A8C45AF3F73C}" type="pres">
      <dgm:prSet presAssocID="{FA899ECF-9AC9-4985-8186-7C72D9B7B196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46819-875F-4686-A96D-D8B1AB461B07}" type="pres">
      <dgm:prSet presAssocID="{FA899ECF-9AC9-4985-8186-7C72D9B7B196}" presName="level3hierChild" presStyleCnt="0"/>
      <dgm:spPr/>
    </dgm:pt>
    <dgm:pt modelId="{75854EC6-2245-4DDD-AAB4-1CA4AD3E7AF0}" type="pres">
      <dgm:prSet presAssocID="{4C5B40B3-FF6C-413A-AB4F-9EE3F98B7ED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0172B1A2-FA81-4DF5-925E-1889099CAE96}" type="pres">
      <dgm:prSet presAssocID="{4C5B40B3-FF6C-413A-AB4F-9EE3F98B7ED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D8BAFD0-F59E-41FE-A465-F1209EDA12B3}" type="pres">
      <dgm:prSet presAssocID="{EDA303E6-D15E-42F7-8E3E-68046823820F}" presName="root2" presStyleCnt="0"/>
      <dgm:spPr/>
    </dgm:pt>
    <dgm:pt modelId="{DA661E53-20FE-4CF4-B8C5-5B0A4D6F192C}" type="pres">
      <dgm:prSet presAssocID="{EDA303E6-D15E-42F7-8E3E-68046823820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CC3DD6-CBFF-4A75-8810-719CF0306C47}" type="pres">
      <dgm:prSet presAssocID="{EDA303E6-D15E-42F7-8E3E-68046823820F}" presName="level3hierChild" presStyleCnt="0"/>
      <dgm:spPr/>
    </dgm:pt>
    <dgm:pt modelId="{A17C43B4-D4C3-4CE2-BD2E-BEEE4EF4DCF1}" type="pres">
      <dgm:prSet presAssocID="{DA45C02D-6711-4324-BE3E-663FD82B7CA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41A931A-8B2C-4A7B-8F90-73C0333BBE14}" type="pres">
      <dgm:prSet presAssocID="{DA45C02D-6711-4324-BE3E-663FD82B7C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253703F-9568-4E37-8B11-6AAE31842368}" type="pres">
      <dgm:prSet presAssocID="{FB2A4781-E242-4240-B3E4-CA5AD3AE9089}" presName="root2" presStyleCnt="0"/>
      <dgm:spPr/>
    </dgm:pt>
    <dgm:pt modelId="{BDE50B1F-6CA6-4E50-A525-2EBAB00C8166}" type="pres">
      <dgm:prSet presAssocID="{FB2A4781-E242-4240-B3E4-CA5AD3AE908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9576C-BBB2-4B2D-B1DF-F9B70401887B}" type="pres">
      <dgm:prSet presAssocID="{FB2A4781-E242-4240-B3E4-CA5AD3AE9089}" presName="level3hierChild" presStyleCnt="0"/>
      <dgm:spPr/>
    </dgm:pt>
  </dgm:ptLst>
  <dgm:cxnLst>
    <dgm:cxn modelId="{E5831E95-3065-46A7-A7E9-5454CAB0597B}" type="presOf" srcId="{65A9A37A-B870-4E0D-8A42-F13ACAE38CB3}" destId="{68D028BC-AF4E-49D6-B218-62C5380E71DB}" srcOrd="0" destOrd="0" presId="urn:microsoft.com/office/officeart/2005/8/layout/hierarchy2"/>
    <dgm:cxn modelId="{636EC321-EAD6-4B22-9370-B6E9C4F326A9}" type="presOf" srcId="{65A9A37A-B870-4E0D-8A42-F13ACAE38CB3}" destId="{04CC5EC3-6C93-40C6-AD1A-9884117FBC5F}" srcOrd="1" destOrd="0" presId="urn:microsoft.com/office/officeart/2005/8/layout/hierarchy2"/>
    <dgm:cxn modelId="{5AFEF744-CA8B-4E33-BFE7-DE0AE8F8BE36}" type="presOf" srcId="{433FC866-BFC4-47FD-81FC-6CD195D9EC31}" destId="{0A2B8F2B-7A2F-4F21-8B99-F3DC84AB2A36}" srcOrd="1" destOrd="0" presId="urn:microsoft.com/office/officeart/2005/8/layout/hierarchy2"/>
    <dgm:cxn modelId="{E62D6716-A5B5-43AB-9AAF-0E4569BE4743}" type="presOf" srcId="{39C8AA02-D2FF-4D2C-B098-3CA09E4A24DA}" destId="{A0FF8AFE-515D-4114-9A73-BBDE3FC1E822}" srcOrd="0" destOrd="0" presId="urn:microsoft.com/office/officeart/2005/8/layout/hierarchy2"/>
    <dgm:cxn modelId="{BD8763CD-F1B2-4B03-AFD2-773947C315C1}" type="presOf" srcId="{2D5A8D93-4A00-419F-9B32-975279C05180}" destId="{44AED608-08F4-4017-91F6-271299BFB7D2}" srcOrd="0" destOrd="0" presId="urn:microsoft.com/office/officeart/2005/8/layout/hierarchy2"/>
    <dgm:cxn modelId="{EC3BA4D9-4126-4D3B-955A-4770A9050317}" srcId="{CA477BF0-3D21-4CA7-881C-3872752F2C46}" destId="{12E09337-EECD-4649-8F4C-5FFFF908A2F1}" srcOrd="0" destOrd="0" parTransId="{433FC866-BFC4-47FD-81FC-6CD195D9EC31}" sibTransId="{66A6CB38-44F2-44A5-BDC9-0F8075E9EF59}"/>
    <dgm:cxn modelId="{E8B72520-C090-4512-A1B6-1CDA6CD2D8DF}" srcId="{12E09337-EECD-4649-8F4C-5FFFF908A2F1}" destId="{9B156899-B2BB-4EC8-8287-604FCEB61876}" srcOrd="1" destOrd="0" parTransId="{2D5A8D93-4A00-419F-9B32-975279C05180}" sibTransId="{E4CB8A7B-2EAF-41EC-BF0F-F00AAB339F6C}"/>
    <dgm:cxn modelId="{F18403BC-2B7A-4E8E-8E13-25B3D027C615}" type="presOf" srcId="{EC14112B-FE60-48A6-9EAE-2CAEAF8B15BD}" destId="{D80049B0-2A94-451F-B850-14B0D81AB8D5}" srcOrd="1" destOrd="0" presId="urn:microsoft.com/office/officeart/2005/8/layout/hierarchy2"/>
    <dgm:cxn modelId="{A2C29340-20A3-4CCB-B2BD-327944B8F362}" type="presOf" srcId="{39C8AA02-D2FF-4D2C-B098-3CA09E4A24DA}" destId="{623DD452-62F8-4DC2-B6B2-EA20305536CB}" srcOrd="1" destOrd="0" presId="urn:microsoft.com/office/officeart/2005/8/layout/hierarchy2"/>
    <dgm:cxn modelId="{E2B1030C-6486-4344-8F01-09B8CCA9292D}" type="presOf" srcId="{0BCB4E68-9FC9-4BF5-85FF-90A0197D67D0}" destId="{49835CD0-73E8-498D-98D5-51059100862D}" srcOrd="1" destOrd="0" presId="urn:microsoft.com/office/officeart/2005/8/layout/hierarchy2"/>
    <dgm:cxn modelId="{F5DDBA75-6B77-4F5B-AA11-CFBC44D80332}" type="presOf" srcId="{4C5B40B3-FF6C-413A-AB4F-9EE3F98B7EDB}" destId="{0172B1A2-FA81-4DF5-925E-1889099CAE96}" srcOrd="1" destOrd="0" presId="urn:microsoft.com/office/officeart/2005/8/layout/hierarchy2"/>
    <dgm:cxn modelId="{A9ADBDA1-77F3-45F7-B944-F4BD39092B7F}" type="presOf" srcId="{4BB34CA8-8BBF-4D6D-A740-112521356ED3}" destId="{6C4FDFC6-4BD1-40FA-8D55-4B2A2638BC64}" srcOrd="0" destOrd="0" presId="urn:microsoft.com/office/officeart/2005/8/layout/hierarchy2"/>
    <dgm:cxn modelId="{945088E7-C45F-4070-A05C-2799149D4B19}" srcId="{12E09337-EECD-4649-8F4C-5FFFF908A2F1}" destId="{FE27B357-3BD6-4B11-9C1B-9535786DC1F8}" srcOrd="0" destOrd="0" parTransId="{65A9A37A-B870-4E0D-8A42-F13ACAE38CB3}" sibTransId="{C5425F11-76CD-4A7D-855F-78C2F0F8AF1A}"/>
    <dgm:cxn modelId="{3B985C72-3DB0-4098-9B2A-74521A43C523}" type="presOf" srcId="{9B156899-B2BB-4EC8-8287-604FCEB61876}" destId="{DACEDE11-8BC5-447D-B546-01CEE5AE0B59}" srcOrd="0" destOrd="0" presId="urn:microsoft.com/office/officeart/2005/8/layout/hierarchy2"/>
    <dgm:cxn modelId="{11CF9F23-CD00-44C5-8BE6-B69A7CA1E547}" type="presOf" srcId="{FB2A4781-E242-4240-B3E4-CA5AD3AE9089}" destId="{BDE50B1F-6CA6-4E50-A525-2EBAB00C8166}" srcOrd="0" destOrd="0" presId="urn:microsoft.com/office/officeart/2005/8/layout/hierarchy2"/>
    <dgm:cxn modelId="{C8102E1D-74AF-4FFD-8521-8E70FAC6CFE5}" type="presOf" srcId="{12E09337-EECD-4649-8F4C-5FFFF908A2F1}" destId="{2444CE69-225F-4ECC-BFA7-84468081333F}" srcOrd="0" destOrd="0" presId="urn:microsoft.com/office/officeart/2005/8/layout/hierarchy2"/>
    <dgm:cxn modelId="{598ABD35-EAD7-448C-94F9-42B75AEE8B88}" srcId="{26B82F6F-32E9-42F2-9704-899DF8E48E35}" destId="{CA477BF0-3D21-4CA7-881C-3872752F2C46}" srcOrd="0" destOrd="0" parTransId="{EC14112B-FE60-48A6-9EAE-2CAEAF8B15BD}" sibTransId="{000B0F56-EFD4-4474-8DC4-0F4BFDD84CB1}"/>
    <dgm:cxn modelId="{85D0CF95-870F-4985-B078-CF95B19F2C0E}" type="presOf" srcId="{0BCB4E68-9FC9-4BF5-85FF-90A0197D67D0}" destId="{0ED57830-FE50-497D-A58C-301956E0B5D4}" srcOrd="0" destOrd="0" presId="urn:microsoft.com/office/officeart/2005/8/layout/hierarchy2"/>
    <dgm:cxn modelId="{635C0D63-3070-4C05-886A-46BA13074A4E}" srcId="{FE27B357-3BD6-4B11-9C1B-9535786DC1F8}" destId="{0CFCBEEC-C86D-49DD-BA80-938925CE479A}" srcOrd="0" destOrd="0" parTransId="{4BB34CA8-8BBF-4D6D-A740-112521356ED3}" sibTransId="{3AD9BF7F-60EB-4C81-BEB6-7BB52A1D38B6}"/>
    <dgm:cxn modelId="{956EB9E5-8500-4425-AF54-47E9BEB49E1C}" type="presOf" srcId="{DA45C02D-6711-4324-BE3E-663FD82B7CA7}" destId="{341A931A-8B2C-4A7B-8F90-73C0333BBE14}" srcOrd="1" destOrd="0" presId="urn:microsoft.com/office/officeart/2005/8/layout/hierarchy2"/>
    <dgm:cxn modelId="{102B9322-3A07-4EFE-B947-91A2D7211C2D}" type="presOf" srcId="{0CFCBEEC-C86D-49DD-BA80-938925CE479A}" destId="{3C2ADD41-BE7E-4CBF-A4F6-356552787949}" srcOrd="0" destOrd="0" presId="urn:microsoft.com/office/officeart/2005/8/layout/hierarchy2"/>
    <dgm:cxn modelId="{CAF69095-8F01-4B5E-A2A0-18C6ADAA93AC}" srcId="{5E2B700B-08D3-4F0E-8FA6-05188152A394}" destId="{FB2A4781-E242-4240-B3E4-CA5AD3AE9089}" srcOrd="1" destOrd="0" parTransId="{DA45C02D-6711-4324-BE3E-663FD82B7CA7}" sibTransId="{280E922A-8DC1-4BF9-B63F-97728EE2BACB}"/>
    <dgm:cxn modelId="{AF7FF766-7480-4413-80E4-9BB0BFA0E051}" srcId="{5E2B700B-08D3-4F0E-8FA6-05188152A394}" destId="{26B82F6F-32E9-42F2-9704-899DF8E48E35}" srcOrd="0" destOrd="0" parTransId="{12C275C4-FA72-4D16-9EF2-2ED5B718DA83}" sibTransId="{52824597-6AFB-4F97-88F7-31A167EFD134}"/>
    <dgm:cxn modelId="{E9FAA4CD-8F4A-47E0-AB68-2948DE4E792F}" type="presOf" srcId="{DA45C02D-6711-4324-BE3E-663FD82B7CA7}" destId="{A17C43B4-D4C3-4CE2-BD2E-BEEE4EF4DCF1}" srcOrd="0" destOrd="0" presId="urn:microsoft.com/office/officeart/2005/8/layout/hierarchy2"/>
    <dgm:cxn modelId="{6FFEB823-F387-442B-8B91-2E7AA627DD2E}" type="presOf" srcId="{5E2B700B-08D3-4F0E-8FA6-05188152A394}" destId="{2115AB96-3FFD-4A6B-9CDE-374E434A192E}" srcOrd="0" destOrd="0" presId="urn:microsoft.com/office/officeart/2005/8/layout/hierarchy2"/>
    <dgm:cxn modelId="{5F85118A-9266-4C24-957F-5AAC1F590CFC}" type="presOf" srcId="{4BB34CA8-8BBF-4D6D-A740-112521356ED3}" destId="{36C3B8D8-832A-40CE-9E06-B8E75DFC6977}" srcOrd="1" destOrd="0" presId="urn:microsoft.com/office/officeart/2005/8/layout/hierarchy2"/>
    <dgm:cxn modelId="{0D6EACFD-CD50-42F6-882B-3F29CB8B92E0}" srcId="{CA477BF0-3D21-4CA7-881C-3872752F2C46}" destId="{FA899ECF-9AC9-4985-8186-7C72D9B7B196}" srcOrd="1" destOrd="0" parTransId="{39C8AA02-D2FF-4D2C-B098-3CA09E4A24DA}" sibTransId="{289035B0-626E-44A0-9D8E-7F802AE82161}"/>
    <dgm:cxn modelId="{8B15B58B-0B21-4FA8-9B2F-82CB4B2FEF96}" srcId="{26B82F6F-32E9-42F2-9704-899DF8E48E35}" destId="{EDA303E6-D15E-42F7-8E3E-68046823820F}" srcOrd="1" destOrd="0" parTransId="{4C5B40B3-FF6C-413A-AB4F-9EE3F98B7EDB}" sibTransId="{C1952745-072D-40EB-B798-948CD708032E}"/>
    <dgm:cxn modelId="{C5C83621-B4E7-408A-9717-A19D1AF5FD5D}" srcId="{FE27B357-3BD6-4B11-9C1B-9535786DC1F8}" destId="{666DD816-68AE-4FCE-80A8-B26FFACE09CF}" srcOrd="1" destOrd="0" parTransId="{0BCB4E68-9FC9-4BF5-85FF-90A0197D67D0}" sibTransId="{CCEA2C82-C8DC-44A7-A2FC-C5E344BD827B}"/>
    <dgm:cxn modelId="{FA409812-4645-47BF-9A1A-E47EB63D0895}" type="presOf" srcId="{EC14112B-FE60-48A6-9EAE-2CAEAF8B15BD}" destId="{20EAB113-2FDA-4080-8626-1BB6AC009CB4}" srcOrd="0" destOrd="0" presId="urn:microsoft.com/office/officeart/2005/8/layout/hierarchy2"/>
    <dgm:cxn modelId="{EFECF830-7A5E-461B-A9E5-6DD6F6AD3EA5}" srcId="{763DC483-6B2E-4D43-A3CB-88B404F8D64A}" destId="{5E2B700B-08D3-4F0E-8FA6-05188152A394}" srcOrd="0" destOrd="0" parTransId="{05067B9E-07A1-4E8E-BC9E-E86916271B2A}" sibTransId="{2A667B7E-FBDE-40DF-8E15-FA8FD47884D1}"/>
    <dgm:cxn modelId="{182314DA-380E-4C2C-B8F5-ADB20AC22815}" type="presOf" srcId="{4C5B40B3-FF6C-413A-AB4F-9EE3F98B7EDB}" destId="{75854EC6-2245-4DDD-AAB4-1CA4AD3E7AF0}" srcOrd="0" destOrd="0" presId="urn:microsoft.com/office/officeart/2005/8/layout/hierarchy2"/>
    <dgm:cxn modelId="{9A93E0E3-137D-44B0-A7DC-E6F36C3AC03A}" type="presOf" srcId="{26B82F6F-32E9-42F2-9704-899DF8E48E35}" destId="{261B42B2-C04D-42F9-8DCC-90907D1BF3C6}" srcOrd="0" destOrd="0" presId="urn:microsoft.com/office/officeart/2005/8/layout/hierarchy2"/>
    <dgm:cxn modelId="{2F129D78-BE48-473E-865B-32444A04C01B}" type="presOf" srcId="{433FC866-BFC4-47FD-81FC-6CD195D9EC31}" destId="{2C1CCA1A-2CBD-4E7D-81A9-DA592784A766}" srcOrd="0" destOrd="0" presId="urn:microsoft.com/office/officeart/2005/8/layout/hierarchy2"/>
    <dgm:cxn modelId="{F8D96915-A1CE-4AC2-92E7-164B44612F65}" type="presOf" srcId="{12C275C4-FA72-4D16-9EF2-2ED5B718DA83}" destId="{9D9E6EA7-711D-454D-8090-AE30CF6E6C73}" srcOrd="0" destOrd="0" presId="urn:microsoft.com/office/officeart/2005/8/layout/hierarchy2"/>
    <dgm:cxn modelId="{BEF4A52A-4303-4847-947D-177D4346B4FA}" type="presOf" srcId="{12C275C4-FA72-4D16-9EF2-2ED5B718DA83}" destId="{AA0B360F-E6DC-4C69-BBBB-A77FD89AEFE9}" srcOrd="1" destOrd="0" presId="urn:microsoft.com/office/officeart/2005/8/layout/hierarchy2"/>
    <dgm:cxn modelId="{008918C9-CFB0-4040-89C2-D346240F5F82}" type="presOf" srcId="{FE27B357-3BD6-4B11-9C1B-9535786DC1F8}" destId="{31DEB985-32F6-4354-9769-0257FC233F7D}" srcOrd="0" destOrd="0" presId="urn:microsoft.com/office/officeart/2005/8/layout/hierarchy2"/>
    <dgm:cxn modelId="{FA5399B4-F620-4DAC-AFD9-CCC24533ACE6}" type="presOf" srcId="{CA477BF0-3D21-4CA7-881C-3872752F2C46}" destId="{F168CA83-BAED-4353-828B-122FBC5C36CA}" srcOrd="0" destOrd="0" presId="urn:microsoft.com/office/officeart/2005/8/layout/hierarchy2"/>
    <dgm:cxn modelId="{B106F859-70D5-4E0E-94C5-53906025BA81}" type="presOf" srcId="{763DC483-6B2E-4D43-A3CB-88B404F8D64A}" destId="{A5D37594-C99A-4B9B-8606-FC847BEDA754}" srcOrd="0" destOrd="0" presId="urn:microsoft.com/office/officeart/2005/8/layout/hierarchy2"/>
    <dgm:cxn modelId="{B513918D-7DD6-45C2-8DE3-4221A9EA9B8F}" type="presOf" srcId="{FA899ECF-9AC9-4985-8186-7C72D9B7B196}" destId="{82FBCA52-B597-4726-BF5F-A8C45AF3F73C}" srcOrd="0" destOrd="0" presId="urn:microsoft.com/office/officeart/2005/8/layout/hierarchy2"/>
    <dgm:cxn modelId="{A8F82555-B41B-4763-B357-E7BF098C2556}" type="presOf" srcId="{2D5A8D93-4A00-419F-9B32-975279C05180}" destId="{66D0F940-55F0-42E6-B7E1-2CBB5DC5C24F}" srcOrd="1" destOrd="0" presId="urn:microsoft.com/office/officeart/2005/8/layout/hierarchy2"/>
    <dgm:cxn modelId="{F535A0AD-621F-4104-80EF-E01BC6A49989}" type="presOf" srcId="{666DD816-68AE-4FCE-80A8-B26FFACE09CF}" destId="{70021AED-508E-4903-A6E1-5135E9602BEA}" srcOrd="0" destOrd="0" presId="urn:microsoft.com/office/officeart/2005/8/layout/hierarchy2"/>
    <dgm:cxn modelId="{FA712AB9-7E45-4F4C-85A8-D8B35FA8E1F0}" type="presOf" srcId="{EDA303E6-D15E-42F7-8E3E-68046823820F}" destId="{DA661E53-20FE-4CF4-B8C5-5B0A4D6F192C}" srcOrd="0" destOrd="0" presId="urn:microsoft.com/office/officeart/2005/8/layout/hierarchy2"/>
    <dgm:cxn modelId="{0AC0532D-B09E-4C19-8549-21312082A902}" type="presParOf" srcId="{A5D37594-C99A-4B9B-8606-FC847BEDA754}" destId="{948AE2CC-F74A-415B-B041-72A26302911A}" srcOrd="0" destOrd="0" presId="urn:microsoft.com/office/officeart/2005/8/layout/hierarchy2"/>
    <dgm:cxn modelId="{772622C4-9C84-4C04-ABBC-16785988250A}" type="presParOf" srcId="{948AE2CC-F74A-415B-B041-72A26302911A}" destId="{2115AB96-3FFD-4A6B-9CDE-374E434A192E}" srcOrd="0" destOrd="0" presId="urn:microsoft.com/office/officeart/2005/8/layout/hierarchy2"/>
    <dgm:cxn modelId="{C479F8BA-4DBE-4C67-999C-B7A74A366510}" type="presParOf" srcId="{948AE2CC-F74A-415B-B041-72A26302911A}" destId="{8D57D8EC-C5B0-4041-9EE9-1BDF9633FBFB}" srcOrd="1" destOrd="0" presId="urn:microsoft.com/office/officeart/2005/8/layout/hierarchy2"/>
    <dgm:cxn modelId="{A4696D16-4C59-4212-80D1-325C7FA5FDDA}" type="presParOf" srcId="{8D57D8EC-C5B0-4041-9EE9-1BDF9633FBFB}" destId="{9D9E6EA7-711D-454D-8090-AE30CF6E6C73}" srcOrd="0" destOrd="0" presId="urn:microsoft.com/office/officeart/2005/8/layout/hierarchy2"/>
    <dgm:cxn modelId="{6E2A44BF-7411-4D6B-BD42-6BA03E5068EA}" type="presParOf" srcId="{9D9E6EA7-711D-454D-8090-AE30CF6E6C73}" destId="{AA0B360F-E6DC-4C69-BBBB-A77FD89AEFE9}" srcOrd="0" destOrd="0" presId="urn:microsoft.com/office/officeart/2005/8/layout/hierarchy2"/>
    <dgm:cxn modelId="{880CAC16-CD27-47D6-82C3-9AD5E761B18F}" type="presParOf" srcId="{8D57D8EC-C5B0-4041-9EE9-1BDF9633FBFB}" destId="{0616CC00-7E6E-42BD-ADE2-C2EFF59C7E62}" srcOrd="1" destOrd="0" presId="urn:microsoft.com/office/officeart/2005/8/layout/hierarchy2"/>
    <dgm:cxn modelId="{75D176B5-ABFC-4092-86EE-EA3EE412573F}" type="presParOf" srcId="{0616CC00-7E6E-42BD-ADE2-C2EFF59C7E62}" destId="{261B42B2-C04D-42F9-8DCC-90907D1BF3C6}" srcOrd="0" destOrd="0" presId="urn:microsoft.com/office/officeart/2005/8/layout/hierarchy2"/>
    <dgm:cxn modelId="{2C633368-40F7-4CDE-8911-86F147AF161B}" type="presParOf" srcId="{0616CC00-7E6E-42BD-ADE2-C2EFF59C7E62}" destId="{6EFA9666-8B31-4BCF-A467-B35A28C57AAB}" srcOrd="1" destOrd="0" presId="urn:microsoft.com/office/officeart/2005/8/layout/hierarchy2"/>
    <dgm:cxn modelId="{4720A3D8-4549-4BAA-B218-A29224BF6A14}" type="presParOf" srcId="{6EFA9666-8B31-4BCF-A467-B35A28C57AAB}" destId="{20EAB113-2FDA-4080-8626-1BB6AC009CB4}" srcOrd="0" destOrd="0" presId="urn:microsoft.com/office/officeart/2005/8/layout/hierarchy2"/>
    <dgm:cxn modelId="{0817BD99-0958-4188-814F-0AE15D7EB648}" type="presParOf" srcId="{20EAB113-2FDA-4080-8626-1BB6AC009CB4}" destId="{D80049B0-2A94-451F-B850-14B0D81AB8D5}" srcOrd="0" destOrd="0" presId="urn:microsoft.com/office/officeart/2005/8/layout/hierarchy2"/>
    <dgm:cxn modelId="{946B025F-2E31-44A5-B736-FE879E2CDDFB}" type="presParOf" srcId="{6EFA9666-8B31-4BCF-A467-B35A28C57AAB}" destId="{08693989-6A64-4096-8B01-78CFCCB39147}" srcOrd="1" destOrd="0" presId="urn:microsoft.com/office/officeart/2005/8/layout/hierarchy2"/>
    <dgm:cxn modelId="{85C49881-DCB1-4969-8073-B75D8C54E648}" type="presParOf" srcId="{08693989-6A64-4096-8B01-78CFCCB39147}" destId="{F168CA83-BAED-4353-828B-122FBC5C36CA}" srcOrd="0" destOrd="0" presId="urn:microsoft.com/office/officeart/2005/8/layout/hierarchy2"/>
    <dgm:cxn modelId="{DA65D891-D20C-4B8A-A6B0-E9A5EA08B67D}" type="presParOf" srcId="{08693989-6A64-4096-8B01-78CFCCB39147}" destId="{1304DF51-E4B9-4120-88D4-5A81848DCF37}" srcOrd="1" destOrd="0" presId="urn:microsoft.com/office/officeart/2005/8/layout/hierarchy2"/>
    <dgm:cxn modelId="{FC5E21B9-A8FE-432B-A634-AF7EE82E8D82}" type="presParOf" srcId="{1304DF51-E4B9-4120-88D4-5A81848DCF37}" destId="{2C1CCA1A-2CBD-4E7D-81A9-DA592784A766}" srcOrd="0" destOrd="0" presId="urn:microsoft.com/office/officeart/2005/8/layout/hierarchy2"/>
    <dgm:cxn modelId="{73C333D3-CD6E-4020-B824-934183DC0F51}" type="presParOf" srcId="{2C1CCA1A-2CBD-4E7D-81A9-DA592784A766}" destId="{0A2B8F2B-7A2F-4F21-8B99-F3DC84AB2A36}" srcOrd="0" destOrd="0" presId="urn:microsoft.com/office/officeart/2005/8/layout/hierarchy2"/>
    <dgm:cxn modelId="{B63C1053-595F-4126-932B-E6D046352CAD}" type="presParOf" srcId="{1304DF51-E4B9-4120-88D4-5A81848DCF37}" destId="{2AE5C548-13F2-4578-8FCF-890675747100}" srcOrd="1" destOrd="0" presId="urn:microsoft.com/office/officeart/2005/8/layout/hierarchy2"/>
    <dgm:cxn modelId="{1FF84130-3AD3-4F31-BE7C-17505BA7745C}" type="presParOf" srcId="{2AE5C548-13F2-4578-8FCF-890675747100}" destId="{2444CE69-225F-4ECC-BFA7-84468081333F}" srcOrd="0" destOrd="0" presId="urn:microsoft.com/office/officeart/2005/8/layout/hierarchy2"/>
    <dgm:cxn modelId="{95011737-CD34-436F-BF2A-C1E77FA62534}" type="presParOf" srcId="{2AE5C548-13F2-4578-8FCF-890675747100}" destId="{5E4050C8-39E9-420A-9FDA-79237E425430}" srcOrd="1" destOrd="0" presId="urn:microsoft.com/office/officeart/2005/8/layout/hierarchy2"/>
    <dgm:cxn modelId="{04C93446-4A9E-414A-9734-7DCFE62E0661}" type="presParOf" srcId="{5E4050C8-39E9-420A-9FDA-79237E425430}" destId="{68D028BC-AF4E-49D6-B218-62C5380E71DB}" srcOrd="0" destOrd="0" presId="urn:microsoft.com/office/officeart/2005/8/layout/hierarchy2"/>
    <dgm:cxn modelId="{2AAF4F40-EC26-4D85-AB61-A36E536A7586}" type="presParOf" srcId="{68D028BC-AF4E-49D6-B218-62C5380E71DB}" destId="{04CC5EC3-6C93-40C6-AD1A-9884117FBC5F}" srcOrd="0" destOrd="0" presId="urn:microsoft.com/office/officeart/2005/8/layout/hierarchy2"/>
    <dgm:cxn modelId="{3DA7F3DD-6137-4709-A5C4-3886F886C92C}" type="presParOf" srcId="{5E4050C8-39E9-420A-9FDA-79237E425430}" destId="{C9F31F8C-7D9B-4BE4-A33B-D9D7D36E2EB4}" srcOrd="1" destOrd="0" presId="urn:microsoft.com/office/officeart/2005/8/layout/hierarchy2"/>
    <dgm:cxn modelId="{523EABF5-16F8-4801-BB7A-9F786D4997DC}" type="presParOf" srcId="{C9F31F8C-7D9B-4BE4-A33B-D9D7D36E2EB4}" destId="{31DEB985-32F6-4354-9769-0257FC233F7D}" srcOrd="0" destOrd="0" presId="urn:microsoft.com/office/officeart/2005/8/layout/hierarchy2"/>
    <dgm:cxn modelId="{CA551E49-4672-4C02-B06F-6337687293ED}" type="presParOf" srcId="{C9F31F8C-7D9B-4BE4-A33B-D9D7D36E2EB4}" destId="{A3C6998E-BB94-4FE7-AAB6-3203E85EDF4C}" srcOrd="1" destOrd="0" presId="urn:microsoft.com/office/officeart/2005/8/layout/hierarchy2"/>
    <dgm:cxn modelId="{7103433C-0D9D-43D2-8FD1-5C656B6C88E2}" type="presParOf" srcId="{A3C6998E-BB94-4FE7-AAB6-3203E85EDF4C}" destId="{6C4FDFC6-4BD1-40FA-8D55-4B2A2638BC64}" srcOrd="0" destOrd="0" presId="urn:microsoft.com/office/officeart/2005/8/layout/hierarchy2"/>
    <dgm:cxn modelId="{4C94591E-A434-4C8D-9C8E-2F76BBBF899F}" type="presParOf" srcId="{6C4FDFC6-4BD1-40FA-8D55-4B2A2638BC64}" destId="{36C3B8D8-832A-40CE-9E06-B8E75DFC6977}" srcOrd="0" destOrd="0" presId="urn:microsoft.com/office/officeart/2005/8/layout/hierarchy2"/>
    <dgm:cxn modelId="{F70EB877-5A15-4607-83B2-F62BE1377E77}" type="presParOf" srcId="{A3C6998E-BB94-4FE7-AAB6-3203E85EDF4C}" destId="{0ACAC550-BAD9-4426-9F48-5DD1DFB1241A}" srcOrd="1" destOrd="0" presId="urn:microsoft.com/office/officeart/2005/8/layout/hierarchy2"/>
    <dgm:cxn modelId="{3DEF4530-CE5B-4F3C-911C-D7CD5BEC0CB6}" type="presParOf" srcId="{0ACAC550-BAD9-4426-9F48-5DD1DFB1241A}" destId="{3C2ADD41-BE7E-4CBF-A4F6-356552787949}" srcOrd="0" destOrd="0" presId="urn:microsoft.com/office/officeart/2005/8/layout/hierarchy2"/>
    <dgm:cxn modelId="{CE757FF2-597E-4F2F-BA34-56417898386F}" type="presParOf" srcId="{0ACAC550-BAD9-4426-9F48-5DD1DFB1241A}" destId="{6A69A62F-8C85-483B-9F60-2EA811B0896F}" srcOrd="1" destOrd="0" presId="urn:microsoft.com/office/officeart/2005/8/layout/hierarchy2"/>
    <dgm:cxn modelId="{C01597EA-D96C-4511-AA7A-4FFDD86E2126}" type="presParOf" srcId="{A3C6998E-BB94-4FE7-AAB6-3203E85EDF4C}" destId="{0ED57830-FE50-497D-A58C-301956E0B5D4}" srcOrd="2" destOrd="0" presId="urn:microsoft.com/office/officeart/2005/8/layout/hierarchy2"/>
    <dgm:cxn modelId="{D47A1B2B-6636-45F4-BBAA-8790F87326AF}" type="presParOf" srcId="{0ED57830-FE50-497D-A58C-301956E0B5D4}" destId="{49835CD0-73E8-498D-98D5-51059100862D}" srcOrd="0" destOrd="0" presId="urn:microsoft.com/office/officeart/2005/8/layout/hierarchy2"/>
    <dgm:cxn modelId="{E83CE3E7-3558-44E1-BB06-309E8A8226A4}" type="presParOf" srcId="{A3C6998E-BB94-4FE7-AAB6-3203E85EDF4C}" destId="{BB4197F4-0A8B-4566-B167-E334FE3A75C4}" srcOrd="3" destOrd="0" presId="urn:microsoft.com/office/officeart/2005/8/layout/hierarchy2"/>
    <dgm:cxn modelId="{891613DD-DF67-47E0-8052-63740F36627A}" type="presParOf" srcId="{BB4197F4-0A8B-4566-B167-E334FE3A75C4}" destId="{70021AED-508E-4903-A6E1-5135E9602BEA}" srcOrd="0" destOrd="0" presId="urn:microsoft.com/office/officeart/2005/8/layout/hierarchy2"/>
    <dgm:cxn modelId="{9BF22494-011D-48BE-AE2E-AA68F0640ADC}" type="presParOf" srcId="{BB4197F4-0A8B-4566-B167-E334FE3A75C4}" destId="{05FEF9CD-8515-45C4-B44C-1E452866F931}" srcOrd="1" destOrd="0" presId="urn:microsoft.com/office/officeart/2005/8/layout/hierarchy2"/>
    <dgm:cxn modelId="{592401E3-7E5D-415D-8A72-EED4CD1737AA}" type="presParOf" srcId="{5E4050C8-39E9-420A-9FDA-79237E425430}" destId="{44AED608-08F4-4017-91F6-271299BFB7D2}" srcOrd="2" destOrd="0" presId="urn:microsoft.com/office/officeart/2005/8/layout/hierarchy2"/>
    <dgm:cxn modelId="{2DDC7A06-739E-42BE-857D-981647418DFC}" type="presParOf" srcId="{44AED608-08F4-4017-91F6-271299BFB7D2}" destId="{66D0F940-55F0-42E6-B7E1-2CBB5DC5C24F}" srcOrd="0" destOrd="0" presId="urn:microsoft.com/office/officeart/2005/8/layout/hierarchy2"/>
    <dgm:cxn modelId="{2A22686F-E1D0-47C5-B5CF-49E1035C55AD}" type="presParOf" srcId="{5E4050C8-39E9-420A-9FDA-79237E425430}" destId="{4A16DB3E-9A42-442B-9245-BBBD84477B26}" srcOrd="3" destOrd="0" presId="urn:microsoft.com/office/officeart/2005/8/layout/hierarchy2"/>
    <dgm:cxn modelId="{87D91922-9394-43AE-A00A-66E0BA9D90FB}" type="presParOf" srcId="{4A16DB3E-9A42-442B-9245-BBBD84477B26}" destId="{DACEDE11-8BC5-447D-B546-01CEE5AE0B59}" srcOrd="0" destOrd="0" presId="urn:microsoft.com/office/officeart/2005/8/layout/hierarchy2"/>
    <dgm:cxn modelId="{B10B4735-4607-41DD-B55B-17C48761201B}" type="presParOf" srcId="{4A16DB3E-9A42-442B-9245-BBBD84477B26}" destId="{E1025AA5-E94E-4758-88A4-831A138A4F96}" srcOrd="1" destOrd="0" presId="urn:microsoft.com/office/officeart/2005/8/layout/hierarchy2"/>
    <dgm:cxn modelId="{2FCDDDD3-9856-4044-8271-257BBE49EFFD}" type="presParOf" srcId="{1304DF51-E4B9-4120-88D4-5A81848DCF37}" destId="{A0FF8AFE-515D-4114-9A73-BBDE3FC1E822}" srcOrd="2" destOrd="0" presId="urn:microsoft.com/office/officeart/2005/8/layout/hierarchy2"/>
    <dgm:cxn modelId="{4DAFD08F-4E47-4F7C-A317-977A8756F7F9}" type="presParOf" srcId="{A0FF8AFE-515D-4114-9A73-BBDE3FC1E822}" destId="{623DD452-62F8-4DC2-B6B2-EA20305536CB}" srcOrd="0" destOrd="0" presId="urn:microsoft.com/office/officeart/2005/8/layout/hierarchy2"/>
    <dgm:cxn modelId="{44662395-383F-4643-A44A-4F78F6E2DCB0}" type="presParOf" srcId="{1304DF51-E4B9-4120-88D4-5A81848DCF37}" destId="{E02F76C8-5B1F-49C4-9C5A-58369D27A444}" srcOrd="3" destOrd="0" presId="urn:microsoft.com/office/officeart/2005/8/layout/hierarchy2"/>
    <dgm:cxn modelId="{73E503BC-CA5C-42C1-9D8F-AE0DB7EACB5C}" type="presParOf" srcId="{E02F76C8-5B1F-49C4-9C5A-58369D27A444}" destId="{82FBCA52-B597-4726-BF5F-A8C45AF3F73C}" srcOrd="0" destOrd="0" presId="urn:microsoft.com/office/officeart/2005/8/layout/hierarchy2"/>
    <dgm:cxn modelId="{2AA72805-0388-45EF-A603-CABDC0B36E13}" type="presParOf" srcId="{E02F76C8-5B1F-49C4-9C5A-58369D27A444}" destId="{42846819-875F-4686-A96D-D8B1AB461B07}" srcOrd="1" destOrd="0" presId="urn:microsoft.com/office/officeart/2005/8/layout/hierarchy2"/>
    <dgm:cxn modelId="{B0B20787-0E3A-41A1-8883-07422884DE41}" type="presParOf" srcId="{6EFA9666-8B31-4BCF-A467-B35A28C57AAB}" destId="{75854EC6-2245-4DDD-AAB4-1CA4AD3E7AF0}" srcOrd="2" destOrd="0" presId="urn:microsoft.com/office/officeart/2005/8/layout/hierarchy2"/>
    <dgm:cxn modelId="{56CB32E3-AB28-4BC8-BC45-E9EBF7E44902}" type="presParOf" srcId="{75854EC6-2245-4DDD-AAB4-1CA4AD3E7AF0}" destId="{0172B1A2-FA81-4DF5-925E-1889099CAE96}" srcOrd="0" destOrd="0" presId="urn:microsoft.com/office/officeart/2005/8/layout/hierarchy2"/>
    <dgm:cxn modelId="{2C35923E-B448-4C61-8908-B9BA002A82FA}" type="presParOf" srcId="{6EFA9666-8B31-4BCF-A467-B35A28C57AAB}" destId="{8D8BAFD0-F59E-41FE-A465-F1209EDA12B3}" srcOrd="3" destOrd="0" presId="urn:microsoft.com/office/officeart/2005/8/layout/hierarchy2"/>
    <dgm:cxn modelId="{FCCE619D-88A2-4946-8ED3-A1CC2B742FCD}" type="presParOf" srcId="{8D8BAFD0-F59E-41FE-A465-F1209EDA12B3}" destId="{DA661E53-20FE-4CF4-B8C5-5B0A4D6F192C}" srcOrd="0" destOrd="0" presId="urn:microsoft.com/office/officeart/2005/8/layout/hierarchy2"/>
    <dgm:cxn modelId="{6D7BABAA-CD4D-41F8-B05F-4620FCD55864}" type="presParOf" srcId="{8D8BAFD0-F59E-41FE-A465-F1209EDA12B3}" destId="{3FCC3DD6-CBFF-4A75-8810-719CF0306C47}" srcOrd="1" destOrd="0" presId="urn:microsoft.com/office/officeart/2005/8/layout/hierarchy2"/>
    <dgm:cxn modelId="{6E32A516-47C5-4AC0-96CB-219D0CDA16F1}" type="presParOf" srcId="{8D57D8EC-C5B0-4041-9EE9-1BDF9633FBFB}" destId="{A17C43B4-D4C3-4CE2-BD2E-BEEE4EF4DCF1}" srcOrd="2" destOrd="0" presId="urn:microsoft.com/office/officeart/2005/8/layout/hierarchy2"/>
    <dgm:cxn modelId="{A6B88CAF-30DE-404D-8F50-8A61A243BB68}" type="presParOf" srcId="{A17C43B4-D4C3-4CE2-BD2E-BEEE4EF4DCF1}" destId="{341A931A-8B2C-4A7B-8F90-73C0333BBE14}" srcOrd="0" destOrd="0" presId="urn:microsoft.com/office/officeart/2005/8/layout/hierarchy2"/>
    <dgm:cxn modelId="{E4662FEF-4887-4D54-ADD9-F3F62F4757D1}" type="presParOf" srcId="{8D57D8EC-C5B0-4041-9EE9-1BDF9633FBFB}" destId="{1253703F-9568-4E37-8B11-6AAE31842368}" srcOrd="3" destOrd="0" presId="urn:microsoft.com/office/officeart/2005/8/layout/hierarchy2"/>
    <dgm:cxn modelId="{FB1B90CC-0E97-4502-BA22-ACA865473A7E}" type="presParOf" srcId="{1253703F-9568-4E37-8B11-6AAE31842368}" destId="{BDE50B1F-6CA6-4E50-A525-2EBAB00C8166}" srcOrd="0" destOrd="0" presId="urn:microsoft.com/office/officeart/2005/8/layout/hierarchy2"/>
    <dgm:cxn modelId="{916D09AB-D517-490A-964C-F770B47201C6}" type="presParOf" srcId="{1253703F-9568-4E37-8B11-6AAE31842368}" destId="{A4D9576C-BBB2-4B2D-B1DF-F9B7040188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3DC483-6B2E-4D43-A3CB-88B404F8D6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B700B-08D3-4F0E-8FA6-05188152A39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fib(6) </a:t>
          </a:r>
          <a:endParaRPr lang="en-US" dirty="0"/>
        </a:p>
      </dgm:t>
    </dgm:pt>
    <dgm:pt modelId="{05067B9E-07A1-4E8E-BC9E-E86916271B2A}" type="parTrans" cxnId="{EFECF830-7A5E-461B-A9E5-6DD6F6AD3EA5}">
      <dgm:prSet/>
      <dgm:spPr/>
      <dgm:t>
        <a:bodyPr/>
        <a:lstStyle/>
        <a:p>
          <a:endParaRPr lang="en-US"/>
        </a:p>
      </dgm:t>
    </dgm:pt>
    <dgm:pt modelId="{2A667B7E-FBDE-40DF-8E15-FA8FD47884D1}" type="sibTrans" cxnId="{EFECF830-7A5E-461B-A9E5-6DD6F6AD3EA5}">
      <dgm:prSet/>
      <dgm:spPr/>
      <dgm:t>
        <a:bodyPr/>
        <a:lstStyle/>
        <a:p>
          <a:endParaRPr lang="en-US"/>
        </a:p>
      </dgm:t>
    </dgm:pt>
    <dgm:pt modelId="{26B82F6F-32E9-42F2-9704-899DF8E48E3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fib(5)</a:t>
          </a:r>
          <a:endParaRPr lang="en-US" dirty="0"/>
        </a:p>
      </dgm:t>
    </dgm:pt>
    <dgm:pt modelId="{12C275C4-FA72-4D16-9EF2-2ED5B718DA83}" type="parTrans" cxnId="{AF7FF766-7480-4413-80E4-9BB0BFA0E051}">
      <dgm:prSet/>
      <dgm:spPr/>
      <dgm:t>
        <a:bodyPr/>
        <a:lstStyle/>
        <a:p>
          <a:endParaRPr lang="en-US"/>
        </a:p>
      </dgm:t>
    </dgm:pt>
    <dgm:pt modelId="{52824597-6AFB-4F97-88F7-31A167EFD134}" type="sibTrans" cxnId="{AF7FF766-7480-4413-80E4-9BB0BFA0E051}">
      <dgm:prSet/>
      <dgm:spPr/>
      <dgm:t>
        <a:bodyPr/>
        <a:lstStyle/>
        <a:p>
          <a:endParaRPr lang="en-US"/>
        </a:p>
      </dgm:t>
    </dgm:pt>
    <dgm:pt modelId="{CA477BF0-3D21-4CA7-881C-3872752F2C46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fib(4) </a:t>
          </a:r>
          <a:endParaRPr lang="en-US" dirty="0"/>
        </a:p>
      </dgm:t>
    </dgm:pt>
    <dgm:pt modelId="{EC14112B-FE60-48A6-9EAE-2CAEAF8B15BD}" type="parTrans" cxnId="{598ABD35-EAD7-448C-94F9-42B75AEE8B88}">
      <dgm:prSet/>
      <dgm:spPr/>
      <dgm:t>
        <a:bodyPr/>
        <a:lstStyle/>
        <a:p>
          <a:endParaRPr lang="en-US"/>
        </a:p>
      </dgm:t>
    </dgm:pt>
    <dgm:pt modelId="{000B0F56-EFD4-4474-8DC4-0F4BFDD84CB1}" type="sibTrans" cxnId="{598ABD35-EAD7-448C-94F9-42B75AEE8B88}">
      <dgm:prSet/>
      <dgm:spPr/>
      <dgm:t>
        <a:bodyPr/>
        <a:lstStyle/>
        <a:p>
          <a:endParaRPr lang="en-US"/>
        </a:p>
      </dgm:t>
    </dgm:pt>
    <dgm:pt modelId="{EDA303E6-D15E-42F7-8E3E-68046823820F}">
      <dgm:prSet phldrT="[Text]"/>
      <dgm:spPr/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C5B40B3-FF6C-413A-AB4F-9EE3F98B7EDB}" type="parTrans" cxnId="{8B15B58B-0B21-4FA8-9B2F-82CB4B2FEF96}">
      <dgm:prSet/>
      <dgm:spPr/>
      <dgm:t>
        <a:bodyPr/>
        <a:lstStyle/>
        <a:p>
          <a:endParaRPr lang="en-US"/>
        </a:p>
      </dgm:t>
    </dgm:pt>
    <dgm:pt modelId="{C1952745-072D-40EB-B798-948CD708032E}" type="sibTrans" cxnId="{8B15B58B-0B21-4FA8-9B2F-82CB4B2FEF96}">
      <dgm:prSet/>
      <dgm:spPr/>
      <dgm:t>
        <a:bodyPr/>
        <a:lstStyle/>
        <a:p>
          <a:endParaRPr lang="en-US"/>
        </a:p>
      </dgm:t>
    </dgm:pt>
    <dgm:pt modelId="{FB2A4781-E242-4240-B3E4-CA5AD3AE9089}">
      <dgm:prSet phldrT="[Text]"/>
      <dgm:spPr/>
      <dgm:t>
        <a:bodyPr/>
        <a:lstStyle/>
        <a:p>
          <a:r>
            <a:rPr lang="en-US" dirty="0" smtClean="0"/>
            <a:t>fib(4)</a:t>
          </a:r>
          <a:endParaRPr lang="en-US" dirty="0"/>
        </a:p>
      </dgm:t>
    </dgm:pt>
    <dgm:pt modelId="{DA45C02D-6711-4324-BE3E-663FD82B7CA7}" type="parTrans" cxnId="{CAF69095-8F01-4B5E-A2A0-18C6ADAA93AC}">
      <dgm:prSet/>
      <dgm:spPr/>
      <dgm:t>
        <a:bodyPr/>
        <a:lstStyle/>
        <a:p>
          <a:endParaRPr lang="en-US"/>
        </a:p>
      </dgm:t>
    </dgm:pt>
    <dgm:pt modelId="{280E922A-8DC1-4BF9-B63F-97728EE2BACB}" type="sibTrans" cxnId="{CAF69095-8F01-4B5E-A2A0-18C6ADAA93AC}">
      <dgm:prSet/>
      <dgm:spPr/>
      <dgm:t>
        <a:bodyPr/>
        <a:lstStyle/>
        <a:p>
          <a:endParaRPr lang="en-US"/>
        </a:p>
      </dgm:t>
    </dgm:pt>
    <dgm:pt modelId="{12E09337-EECD-4649-8F4C-5FFFF908A2F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fib(3)</a:t>
          </a:r>
          <a:endParaRPr lang="en-US" dirty="0"/>
        </a:p>
      </dgm:t>
    </dgm:pt>
    <dgm:pt modelId="{433FC866-BFC4-47FD-81FC-6CD195D9EC31}" type="parTrans" cxnId="{EC3BA4D9-4126-4D3B-955A-4770A9050317}">
      <dgm:prSet/>
      <dgm:spPr/>
      <dgm:t>
        <a:bodyPr/>
        <a:lstStyle/>
        <a:p>
          <a:endParaRPr lang="en-US"/>
        </a:p>
      </dgm:t>
    </dgm:pt>
    <dgm:pt modelId="{66A6CB38-44F2-44A5-BDC9-0F8075E9EF59}" type="sibTrans" cxnId="{EC3BA4D9-4126-4D3B-955A-4770A9050317}">
      <dgm:prSet/>
      <dgm:spPr/>
      <dgm:t>
        <a:bodyPr/>
        <a:lstStyle/>
        <a:p>
          <a:endParaRPr lang="en-US"/>
        </a:p>
      </dgm:t>
    </dgm:pt>
    <dgm:pt modelId="{FA899ECF-9AC9-4985-8186-7C72D9B7B196}">
      <dgm:prSet phldrT="[Text]"/>
      <dgm:spPr/>
      <dgm:t>
        <a:bodyPr/>
        <a:lstStyle/>
        <a:p>
          <a:r>
            <a:rPr lang="en-US" dirty="0" smtClean="0"/>
            <a:t>fib(2)</a:t>
          </a:r>
          <a:endParaRPr lang="en-US" dirty="0"/>
        </a:p>
      </dgm:t>
    </dgm:pt>
    <dgm:pt modelId="{39C8AA02-D2FF-4D2C-B098-3CA09E4A24DA}" type="parTrans" cxnId="{0D6EACFD-CD50-42F6-882B-3F29CB8B92E0}">
      <dgm:prSet/>
      <dgm:spPr/>
      <dgm:t>
        <a:bodyPr/>
        <a:lstStyle/>
        <a:p>
          <a:endParaRPr lang="en-US"/>
        </a:p>
      </dgm:t>
    </dgm:pt>
    <dgm:pt modelId="{289035B0-626E-44A0-9D8E-7F802AE82161}" type="sibTrans" cxnId="{0D6EACFD-CD50-42F6-882B-3F29CB8B92E0}">
      <dgm:prSet/>
      <dgm:spPr/>
      <dgm:t>
        <a:bodyPr/>
        <a:lstStyle/>
        <a:p>
          <a:endParaRPr lang="en-US"/>
        </a:p>
      </dgm:t>
    </dgm:pt>
    <dgm:pt modelId="{FE27B357-3BD6-4B11-9C1B-9535786DC1F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fib(2) </a:t>
          </a:r>
          <a:endParaRPr lang="en-US" dirty="0"/>
        </a:p>
      </dgm:t>
    </dgm:pt>
    <dgm:pt modelId="{65A9A37A-B870-4E0D-8A42-F13ACAE38CB3}" type="parTrans" cxnId="{945088E7-C45F-4070-A05C-2799149D4B19}">
      <dgm:prSet/>
      <dgm:spPr/>
      <dgm:t>
        <a:bodyPr/>
        <a:lstStyle/>
        <a:p>
          <a:endParaRPr lang="en-US"/>
        </a:p>
      </dgm:t>
    </dgm:pt>
    <dgm:pt modelId="{C5425F11-76CD-4A7D-855F-78C2F0F8AF1A}" type="sibTrans" cxnId="{945088E7-C45F-4070-A05C-2799149D4B19}">
      <dgm:prSet/>
      <dgm:spPr/>
      <dgm:t>
        <a:bodyPr/>
        <a:lstStyle/>
        <a:p>
          <a:endParaRPr lang="en-US"/>
        </a:p>
      </dgm:t>
    </dgm:pt>
    <dgm:pt modelId="{9B156899-B2BB-4EC8-8287-604FCEB61876}">
      <dgm:prSet phldrT="[Text]"/>
      <dgm:spPr/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2D5A8D93-4A00-419F-9B32-975279C05180}" type="parTrans" cxnId="{E8B72520-C090-4512-A1B6-1CDA6CD2D8DF}">
      <dgm:prSet/>
      <dgm:spPr/>
      <dgm:t>
        <a:bodyPr/>
        <a:lstStyle/>
        <a:p>
          <a:endParaRPr lang="en-US"/>
        </a:p>
      </dgm:t>
    </dgm:pt>
    <dgm:pt modelId="{E4CB8A7B-2EAF-41EC-BF0F-F00AAB339F6C}" type="sibTrans" cxnId="{E8B72520-C090-4512-A1B6-1CDA6CD2D8DF}">
      <dgm:prSet/>
      <dgm:spPr/>
      <dgm:t>
        <a:bodyPr/>
        <a:lstStyle/>
        <a:p>
          <a:endParaRPr lang="en-US"/>
        </a:p>
      </dgm:t>
    </dgm:pt>
    <dgm:pt modelId="{0CFCBEEC-C86D-49DD-BA80-938925CE479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fib(1)</a:t>
          </a:r>
          <a:endParaRPr lang="en-US" dirty="0"/>
        </a:p>
      </dgm:t>
    </dgm:pt>
    <dgm:pt modelId="{4BB34CA8-8BBF-4D6D-A740-112521356ED3}" type="parTrans" cxnId="{635C0D63-3070-4C05-886A-46BA13074A4E}">
      <dgm:prSet/>
      <dgm:spPr/>
      <dgm:t>
        <a:bodyPr/>
        <a:lstStyle/>
        <a:p>
          <a:endParaRPr lang="en-US"/>
        </a:p>
      </dgm:t>
    </dgm:pt>
    <dgm:pt modelId="{3AD9BF7F-60EB-4C81-BEB6-7BB52A1D38B6}" type="sibTrans" cxnId="{635C0D63-3070-4C05-886A-46BA13074A4E}">
      <dgm:prSet/>
      <dgm:spPr/>
      <dgm:t>
        <a:bodyPr/>
        <a:lstStyle/>
        <a:p>
          <a:endParaRPr lang="en-US"/>
        </a:p>
      </dgm:t>
    </dgm:pt>
    <dgm:pt modelId="{666DD816-68AE-4FCE-80A8-B26FFACE09C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fib(0)</a:t>
          </a:r>
          <a:endParaRPr lang="en-US" dirty="0"/>
        </a:p>
      </dgm:t>
    </dgm:pt>
    <dgm:pt modelId="{0BCB4E68-9FC9-4BF5-85FF-90A0197D67D0}" type="parTrans" cxnId="{C5C83621-B4E7-408A-9717-A19D1AF5FD5D}">
      <dgm:prSet/>
      <dgm:spPr/>
      <dgm:t>
        <a:bodyPr/>
        <a:lstStyle/>
        <a:p>
          <a:endParaRPr lang="en-US"/>
        </a:p>
      </dgm:t>
    </dgm:pt>
    <dgm:pt modelId="{CCEA2C82-C8DC-44A7-A2FC-C5E344BD827B}" type="sibTrans" cxnId="{C5C83621-B4E7-408A-9717-A19D1AF5FD5D}">
      <dgm:prSet/>
      <dgm:spPr/>
      <dgm:t>
        <a:bodyPr/>
        <a:lstStyle/>
        <a:p>
          <a:endParaRPr lang="en-US"/>
        </a:p>
      </dgm:t>
    </dgm:pt>
    <dgm:pt modelId="{A5D37594-C99A-4B9B-8606-FC847BEDA754}" type="pres">
      <dgm:prSet presAssocID="{763DC483-6B2E-4D43-A3CB-88B404F8D6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AE2CC-F74A-415B-B041-72A26302911A}" type="pres">
      <dgm:prSet presAssocID="{5E2B700B-08D3-4F0E-8FA6-05188152A394}" presName="root1" presStyleCnt="0"/>
      <dgm:spPr/>
    </dgm:pt>
    <dgm:pt modelId="{2115AB96-3FFD-4A6B-9CDE-374E434A192E}" type="pres">
      <dgm:prSet presAssocID="{5E2B700B-08D3-4F0E-8FA6-05188152A3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7D8EC-C5B0-4041-9EE9-1BDF9633FBFB}" type="pres">
      <dgm:prSet presAssocID="{5E2B700B-08D3-4F0E-8FA6-05188152A394}" presName="level2hierChild" presStyleCnt="0"/>
      <dgm:spPr/>
    </dgm:pt>
    <dgm:pt modelId="{9D9E6EA7-711D-454D-8090-AE30CF6E6C73}" type="pres">
      <dgm:prSet presAssocID="{12C275C4-FA72-4D16-9EF2-2ED5B718DA8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A0B360F-E6DC-4C69-BBBB-A77FD89AEFE9}" type="pres">
      <dgm:prSet presAssocID="{12C275C4-FA72-4D16-9EF2-2ED5B718DA8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616CC00-7E6E-42BD-ADE2-C2EFF59C7E62}" type="pres">
      <dgm:prSet presAssocID="{26B82F6F-32E9-42F2-9704-899DF8E48E35}" presName="root2" presStyleCnt="0"/>
      <dgm:spPr/>
    </dgm:pt>
    <dgm:pt modelId="{261B42B2-C04D-42F9-8DCC-90907D1BF3C6}" type="pres">
      <dgm:prSet presAssocID="{26B82F6F-32E9-42F2-9704-899DF8E48E3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A9666-8B31-4BCF-A467-B35A28C57AAB}" type="pres">
      <dgm:prSet presAssocID="{26B82F6F-32E9-42F2-9704-899DF8E48E35}" presName="level3hierChild" presStyleCnt="0"/>
      <dgm:spPr/>
    </dgm:pt>
    <dgm:pt modelId="{20EAB113-2FDA-4080-8626-1BB6AC009CB4}" type="pres">
      <dgm:prSet presAssocID="{EC14112B-FE60-48A6-9EAE-2CAEAF8B15BD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D80049B0-2A94-451F-B850-14B0D81AB8D5}" type="pres">
      <dgm:prSet presAssocID="{EC14112B-FE60-48A6-9EAE-2CAEAF8B15BD}" presName="connTx" presStyleLbl="parChTrans1D3" presStyleIdx="0" presStyleCnt="2"/>
      <dgm:spPr/>
      <dgm:t>
        <a:bodyPr/>
        <a:lstStyle/>
        <a:p>
          <a:endParaRPr lang="en-US"/>
        </a:p>
      </dgm:t>
    </dgm:pt>
    <dgm:pt modelId="{08693989-6A64-4096-8B01-78CFCCB39147}" type="pres">
      <dgm:prSet presAssocID="{CA477BF0-3D21-4CA7-881C-3872752F2C46}" presName="root2" presStyleCnt="0"/>
      <dgm:spPr/>
    </dgm:pt>
    <dgm:pt modelId="{F168CA83-BAED-4353-828B-122FBC5C36CA}" type="pres">
      <dgm:prSet presAssocID="{CA477BF0-3D21-4CA7-881C-3872752F2C4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4DF51-E4B9-4120-88D4-5A81848DCF37}" type="pres">
      <dgm:prSet presAssocID="{CA477BF0-3D21-4CA7-881C-3872752F2C46}" presName="level3hierChild" presStyleCnt="0"/>
      <dgm:spPr/>
    </dgm:pt>
    <dgm:pt modelId="{2C1CCA1A-2CBD-4E7D-81A9-DA592784A766}" type="pres">
      <dgm:prSet presAssocID="{433FC866-BFC4-47FD-81FC-6CD195D9EC31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0A2B8F2B-7A2F-4F21-8B99-F3DC84AB2A36}" type="pres">
      <dgm:prSet presAssocID="{433FC866-BFC4-47FD-81FC-6CD195D9EC31}" presName="connTx" presStyleLbl="parChTrans1D4" presStyleIdx="0" presStyleCnt="6"/>
      <dgm:spPr/>
      <dgm:t>
        <a:bodyPr/>
        <a:lstStyle/>
        <a:p>
          <a:endParaRPr lang="en-US"/>
        </a:p>
      </dgm:t>
    </dgm:pt>
    <dgm:pt modelId="{2AE5C548-13F2-4578-8FCF-890675747100}" type="pres">
      <dgm:prSet presAssocID="{12E09337-EECD-4649-8F4C-5FFFF908A2F1}" presName="root2" presStyleCnt="0"/>
      <dgm:spPr/>
    </dgm:pt>
    <dgm:pt modelId="{2444CE69-225F-4ECC-BFA7-84468081333F}" type="pres">
      <dgm:prSet presAssocID="{12E09337-EECD-4649-8F4C-5FFFF908A2F1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050C8-39E9-420A-9FDA-79237E425430}" type="pres">
      <dgm:prSet presAssocID="{12E09337-EECD-4649-8F4C-5FFFF908A2F1}" presName="level3hierChild" presStyleCnt="0"/>
      <dgm:spPr/>
    </dgm:pt>
    <dgm:pt modelId="{68D028BC-AF4E-49D6-B218-62C5380E71DB}" type="pres">
      <dgm:prSet presAssocID="{65A9A37A-B870-4E0D-8A42-F13ACAE38CB3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04CC5EC3-6C93-40C6-AD1A-9884117FBC5F}" type="pres">
      <dgm:prSet presAssocID="{65A9A37A-B870-4E0D-8A42-F13ACAE38CB3}" presName="connTx" presStyleLbl="parChTrans1D4" presStyleIdx="1" presStyleCnt="6"/>
      <dgm:spPr/>
      <dgm:t>
        <a:bodyPr/>
        <a:lstStyle/>
        <a:p>
          <a:endParaRPr lang="en-US"/>
        </a:p>
      </dgm:t>
    </dgm:pt>
    <dgm:pt modelId="{C9F31F8C-7D9B-4BE4-A33B-D9D7D36E2EB4}" type="pres">
      <dgm:prSet presAssocID="{FE27B357-3BD6-4B11-9C1B-9535786DC1F8}" presName="root2" presStyleCnt="0"/>
      <dgm:spPr/>
    </dgm:pt>
    <dgm:pt modelId="{31DEB985-32F6-4354-9769-0257FC233F7D}" type="pres">
      <dgm:prSet presAssocID="{FE27B357-3BD6-4B11-9C1B-9535786DC1F8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C6998E-BB94-4FE7-AAB6-3203E85EDF4C}" type="pres">
      <dgm:prSet presAssocID="{FE27B357-3BD6-4B11-9C1B-9535786DC1F8}" presName="level3hierChild" presStyleCnt="0"/>
      <dgm:spPr/>
    </dgm:pt>
    <dgm:pt modelId="{6C4FDFC6-4BD1-40FA-8D55-4B2A2638BC64}" type="pres">
      <dgm:prSet presAssocID="{4BB34CA8-8BBF-4D6D-A740-112521356ED3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36C3B8D8-832A-40CE-9E06-B8E75DFC6977}" type="pres">
      <dgm:prSet presAssocID="{4BB34CA8-8BBF-4D6D-A740-112521356ED3}" presName="connTx" presStyleLbl="parChTrans1D4" presStyleIdx="2" presStyleCnt="6"/>
      <dgm:spPr/>
      <dgm:t>
        <a:bodyPr/>
        <a:lstStyle/>
        <a:p>
          <a:endParaRPr lang="en-US"/>
        </a:p>
      </dgm:t>
    </dgm:pt>
    <dgm:pt modelId="{0ACAC550-BAD9-4426-9F48-5DD1DFB1241A}" type="pres">
      <dgm:prSet presAssocID="{0CFCBEEC-C86D-49DD-BA80-938925CE479A}" presName="root2" presStyleCnt="0"/>
      <dgm:spPr/>
    </dgm:pt>
    <dgm:pt modelId="{3C2ADD41-BE7E-4CBF-A4F6-356552787949}" type="pres">
      <dgm:prSet presAssocID="{0CFCBEEC-C86D-49DD-BA80-938925CE479A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69A62F-8C85-483B-9F60-2EA811B0896F}" type="pres">
      <dgm:prSet presAssocID="{0CFCBEEC-C86D-49DD-BA80-938925CE479A}" presName="level3hierChild" presStyleCnt="0"/>
      <dgm:spPr/>
    </dgm:pt>
    <dgm:pt modelId="{0ED57830-FE50-497D-A58C-301956E0B5D4}" type="pres">
      <dgm:prSet presAssocID="{0BCB4E68-9FC9-4BF5-85FF-90A0197D67D0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49835CD0-73E8-498D-98D5-51059100862D}" type="pres">
      <dgm:prSet presAssocID="{0BCB4E68-9FC9-4BF5-85FF-90A0197D67D0}" presName="connTx" presStyleLbl="parChTrans1D4" presStyleIdx="3" presStyleCnt="6"/>
      <dgm:spPr/>
      <dgm:t>
        <a:bodyPr/>
        <a:lstStyle/>
        <a:p>
          <a:endParaRPr lang="en-US"/>
        </a:p>
      </dgm:t>
    </dgm:pt>
    <dgm:pt modelId="{BB4197F4-0A8B-4566-B167-E334FE3A75C4}" type="pres">
      <dgm:prSet presAssocID="{666DD816-68AE-4FCE-80A8-B26FFACE09CF}" presName="root2" presStyleCnt="0"/>
      <dgm:spPr/>
    </dgm:pt>
    <dgm:pt modelId="{70021AED-508E-4903-A6E1-5135E9602BEA}" type="pres">
      <dgm:prSet presAssocID="{666DD816-68AE-4FCE-80A8-B26FFACE09CF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FEF9CD-8515-45C4-B44C-1E452866F931}" type="pres">
      <dgm:prSet presAssocID="{666DD816-68AE-4FCE-80A8-B26FFACE09CF}" presName="level3hierChild" presStyleCnt="0"/>
      <dgm:spPr/>
    </dgm:pt>
    <dgm:pt modelId="{44AED608-08F4-4017-91F6-271299BFB7D2}" type="pres">
      <dgm:prSet presAssocID="{2D5A8D93-4A00-419F-9B32-975279C05180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66D0F940-55F0-42E6-B7E1-2CBB5DC5C24F}" type="pres">
      <dgm:prSet presAssocID="{2D5A8D93-4A00-419F-9B32-975279C05180}" presName="connTx" presStyleLbl="parChTrans1D4" presStyleIdx="4" presStyleCnt="6"/>
      <dgm:spPr/>
      <dgm:t>
        <a:bodyPr/>
        <a:lstStyle/>
        <a:p>
          <a:endParaRPr lang="en-US"/>
        </a:p>
      </dgm:t>
    </dgm:pt>
    <dgm:pt modelId="{4A16DB3E-9A42-442B-9245-BBBD84477B26}" type="pres">
      <dgm:prSet presAssocID="{9B156899-B2BB-4EC8-8287-604FCEB61876}" presName="root2" presStyleCnt="0"/>
      <dgm:spPr/>
    </dgm:pt>
    <dgm:pt modelId="{DACEDE11-8BC5-447D-B546-01CEE5AE0B59}" type="pres">
      <dgm:prSet presAssocID="{9B156899-B2BB-4EC8-8287-604FCEB61876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025AA5-E94E-4758-88A4-831A138A4F96}" type="pres">
      <dgm:prSet presAssocID="{9B156899-B2BB-4EC8-8287-604FCEB61876}" presName="level3hierChild" presStyleCnt="0"/>
      <dgm:spPr/>
    </dgm:pt>
    <dgm:pt modelId="{A0FF8AFE-515D-4114-9A73-BBDE3FC1E822}" type="pres">
      <dgm:prSet presAssocID="{39C8AA02-D2FF-4D2C-B098-3CA09E4A24DA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623DD452-62F8-4DC2-B6B2-EA20305536CB}" type="pres">
      <dgm:prSet presAssocID="{39C8AA02-D2FF-4D2C-B098-3CA09E4A24DA}" presName="connTx" presStyleLbl="parChTrans1D4" presStyleIdx="5" presStyleCnt="6"/>
      <dgm:spPr/>
      <dgm:t>
        <a:bodyPr/>
        <a:lstStyle/>
        <a:p>
          <a:endParaRPr lang="en-US"/>
        </a:p>
      </dgm:t>
    </dgm:pt>
    <dgm:pt modelId="{E02F76C8-5B1F-49C4-9C5A-58369D27A444}" type="pres">
      <dgm:prSet presAssocID="{FA899ECF-9AC9-4985-8186-7C72D9B7B196}" presName="root2" presStyleCnt="0"/>
      <dgm:spPr/>
    </dgm:pt>
    <dgm:pt modelId="{82FBCA52-B597-4726-BF5F-A8C45AF3F73C}" type="pres">
      <dgm:prSet presAssocID="{FA899ECF-9AC9-4985-8186-7C72D9B7B196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46819-875F-4686-A96D-D8B1AB461B07}" type="pres">
      <dgm:prSet presAssocID="{FA899ECF-9AC9-4985-8186-7C72D9B7B196}" presName="level3hierChild" presStyleCnt="0"/>
      <dgm:spPr/>
    </dgm:pt>
    <dgm:pt modelId="{75854EC6-2245-4DDD-AAB4-1CA4AD3E7AF0}" type="pres">
      <dgm:prSet presAssocID="{4C5B40B3-FF6C-413A-AB4F-9EE3F98B7ED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0172B1A2-FA81-4DF5-925E-1889099CAE96}" type="pres">
      <dgm:prSet presAssocID="{4C5B40B3-FF6C-413A-AB4F-9EE3F98B7ED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D8BAFD0-F59E-41FE-A465-F1209EDA12B3}" type="pres">
      <dgm:prSet presAssocID="{EDA303E6-D15E-42F7-8E3E-68046823820F}" presName="root2" presStyleCnt="0"/>
      <dgm:spPr/>
    </dgm:pt>
    <dgm:pt modelId="{DA661E53-20FE-4CF4-B8C5-5B0A4D6F192C}" type="pres">
      <dgm:prSet presAssocID="{EDA303E6-D15E-42F7-8E3E-68046823820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CC3DD6-CBFF-4A75-8810-719CF0306C47}" type="pres">
      <dgm:prSet presAssocID="{EDA303E6-D15E-42F7-8E3E-68046823820F}" presName="level3hierChild" presStyleCnt="0"/>
      <dgm:spPr/>
    </dgm:pt>
    <dgm:pt modelId="{A17C43B4-D4C3-4CE2-BD2E-BEEE4EF4DCF1}" type="pres">
      <dgm:prSet presAssocID="{DA45C02D-6711-4324-BE3E-663FD82B7CA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41A931A-8B2C-4A7B-8F90-73C0333BBE14}" type="pres">
      <dgm:prSet presAssocID="{DA45C02D-6711-4324-BE3E-663FD82B7C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253703F-9568-4E37-8B11-6AAE31842368}" type="pres">
      <dgm:prSet presAssocID="{FB2A4781-E242-4240-B3E4-CA5AD3AE9089}" presName="root2" presStyleCnt="0"/>
      <dgm:spPr/>
    </dgm:pt>
    <dgm:pt modelId="{BDE50B1F-6CA6-4E50-A525-2EBAB00C8166}" type="pres">
      <dgm:prSet presAssocID="{FB2A4781-E242-4240-B3E4-CA5AD3AE908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9576C-BBB2-4B2D-B1DF-F9B70401887B}" type="pres">
      <dgm:prSet presAssocID="{FB2A4781-E242-4240-B3E4-CA5AD3AE9089}" presName="level3hierChild" presStyleCnt="0"/>
      <dgm:spPr/>
    </dgm:pt>
  </dgm:ptLst>
  <dgm:cxnLst>
    <dgm:cxn modelId="{276A22E7-4DBC-4167-8110-6C1EBAC45CD3}" type="presOf" srcId="{EC14112B-FE60-48A6-9EAE-2CAEAF8B15BD}" destId="{D80049B0-2A94-451F-B850-14B0D81AB8D5}" srcOrd="1" destOrd="0" presId="urn:microsoft.com/office/officeart/2005/8/layout/hierarchy2"/>
    <dgm:cxn modelId="{ADBD97C1-9B28-47AD-8371-FF91188CCD72}" type="presOf" srcId="{2D5A8D93-4A00-419F-9B32-975279C05180}" destId="{66D0F940-55F0-42E6-B7E1-2CBB5DC5C24F}" srcOrd="1" destOrd="0" presId="urn:microsoft.com/office/officeart/2005/8/layout/hierarchy2"/>
    <dgm:cxn modelId="{FB3D2189-3C08-419D-9245-A5E5429463AD}" type="presOf" srcId="{5E2B700B-08D3-4F0E-8FA6-05188152A394}" destId="{2115AB96-3FFD-4A6B-9CDE-374E434A192E}" srcOrd="0" destOrd="0" presId="urn:microsoft.com/office/officeart/2005/8/layout/hierarchy2"/>
    <dgm:cxn modelId="{11D85126-0D8C-44BC-B796-F4968E1C93F3}" type="presOf" srcId="{763DC483-6B2E-4D43-A3CB-88B404F8D64A}" destId="{A5D37594-C99A-4B9B-8606-FC847BEDA754}" srcOrd="0" destOrd="0" presId="urn:microsoft.com/office/officeart/2005/8/layout/hierarchy2"/>
    <dgm:cxn modelId="{EC3BA4D9-4126-4D3B-955A-4770A9050317}" srcId="{CA477BF0-3D21-4CA7-881C-3872752F2C46}" destId="{12E09337-EECD-4649-8F4C-5FFFF908A2F1}" srcOrd="0" destOrd="0" parTransId="{433FC866-BFC4-47FD-81FC-6CD195D9EC31}" sibTransId="{66A6CB38-44F2-44A5-BDC9-0F8075E9EF59}"/>
    <dgm:cxn modelId="{E8B72520-C090-4512-A1B6-1CDA6CD2D8DF}" srcId="{12E09337-EECD-4649-8F4C-5FFFF908A2F1}" destId="{9B156899-B2BB-4EC8-8287-604FCEB61876}" srcOrd="1" destOrd="0" parTransId="{2D5A8D93-4A00-419F-9B32-975279C05180}" sibTransId="{E4CB8A7B-2EAF-41EC-BF0F-F00AAB339F6C}"/>
    <dgm:cxn modelId="{867E5CB8-153E-4CFA-B43B-854CF66B59E7}" type="presOf" srcId="{12E09337-EECD-4649-8F4C-5FFFF908A2F1}" destId="{2444CE69-225F-4ECC-BFA7-84468081333F}" srcOrd="0" destOrd="0" presId="urn:microsoft.com/office/officeart/2005/8/layout/hierarchy2"/>
    <dgm:cxn modelId="{47356CCD-60EA-433A-A257-6A88E983D0FE}" type="presOf" srcId="{EDA303E6-D15E-42F7-8E3E-68046823820F}" destId="{DA661E53-20FE-4CF4-B8C5-5B0A4D6F192C}" srcOrd="0" destOrd="0" presId="urn:microsoft.com/office/officeart/2005/8/layout/hierarchy2"/>
    <dgm:cxn modelId="{945088E7-C45F-4070-A05C-2799149D4B19}" srcId="{12E09337-EECD-4649-8F4C-5FFFF908A2F1}" destId="{FE27B357-3BD6-4B11-9C1B-9535786DC1F8}" srcOrd="0" destOrd="0" parTransId="{65A9A37A-B870-4E0D-8A42-F13ACAE38CB3}" sibTransId="{C5425F11-76CD-4A7D-855F-78C2F0F8AF1A}"/>
    <dgm:cxn modelId="{1E8A8D3A-E876-4EC8-8B20-2D6ACA1F1153}" type="presOf" srcId="{12C275C4-FA72-4D16-9EF2-2ED5B718DA83}" destId="{AA0B360F-E6DC-4C69-BBBB-A77FD89AEFE9}" srcOrd="1" destOrd="0" presId="urn:microsoft.com/office/officeart/2005/8/layout/hierarchy2"/>
    <dgm:cxn modelId="{65538A88-FE54-444A-A0EF-4DEAE877B09F}" type="presOf" srcId="{0BCB4E68-9FC9-4BF5-85FF-90A0197D67D0}" destId="{0ED57830-FE50-497D-A58C-301956E0B5D4}" srcOrd="0" destOrd="0" presId="urn:microsoft.com/office/officeart/2005/8/layout/hierarchy2"/>
    <dgm:cxn modelId="{CCB7A551-F100-4F97-BB25-1887F59A9EAF}" type="presOf" srcId="{CA477BF0-3D21-4CA7-881C-3872752F2C46}" destId="{F168CA83-BAED-4353-828B-122FBC5C36CA}" srcOrd="0" destOrd="0" presId="urn:microsoft.com/office/officeart/2005/8/layout/hierarchy2"/>
    <dgm:cxn modelId="{598ABD35-EAD7-448C-94F9-42B75AEE8B88}" srcId="{26B82F6F-32E9-42F2-9704-899DF8E48E35}" destId="{CA477BF0-3D21-4CA7-881C-3872752F2C46}" srcOrd="0" destOrd="0" parTransId="{EC14112B-FE60-48A6-9EAE-2CAEAF8B15BD}" sibTransId="{000B0F56-EFD4-4474-8DC4-0F4BFDD84CB1}"/>
    <dgm:cxn modelId="{AEAE4301-5A82-4426-A1F3-8E5E734686BD}" type="presOf" srcId="{65A9A37A-B870-4E0D-8A42-F13ACAE38CB3}" destId="{68D028BC-AF4E-49D6-B218-62C5380E71DB}" srcOrd="0" destOrd="0" presId="urn:microsoft.com/office/officeart/2005/8/layout/hierarchy2"/>
    <dgm:cxn modelId="{635C0D63-3070-4C05-886A-46BA13074A4E}" srcId="{FE27B357-3BD6-4B11-9C1B-9535786DC1F8}" destId="{0CFCBEEC-C86D-49DD-BA80-938925CE479A}" srcOrd="0" destOrd="0" parTransId="{4BB34CA8-8BBF-4D6D-A740-112521356ED3}" sibTransId="{3AD9BF7F-60EB-4C81-BEB6-7BB52A1D38B6}"/>
    <dgm:cxn modelId="{FDB4AD72-2091-4F95-A84B-7B9D1DECA7CD}" type="presOf" srcId="{65A9A37A-B870-4E0D-8A42-F13ACAE38CB3}" destId="{04CC5EC3-6C93-40C6-AD1A-9884117FBC5F}" srcOrd="1" destOrd="0" presId="urn:microsoft.com/office/officeart/2005/8/layout/hierarchy2"/>
    <dgm:cxn modelId="{9AC83F87-3917-4E26-8352-65EA8FAC5974}" type="presOf" srcId="{FA899ECF-9AC9-4985-8186-7C72D9B7B196}" destId="{82FBCA52-B597-4726-BF5F-A8C45AF3F73C}" srcOrd="0" destOrd="0" presId="urn:microsoft.com/office/officeart/2005/8/layout/hierarchy2"/>
    <dgm:cxn modelId="{CAF69095-8F01-4B5E-A2A0-18C6ADAA93AC}" srcId="{5E2B700B-08D3-4F0E-8FA6-05188152A394}" destId="{FB2A4781-E242-4240-B3E4-CA5AD3AE9089}" srcOrd="1" destOrd="0" parTransId="{DA45C02D-6711-4324-BE3E-663FD82B7CA7}" sibTransId="{280E922A-8DC1-4BF9-B63F-97728EE2BACB}"/>
    <dgm:cxn modelId="{12A598F4-A02E-459E-B09E-218E212BCCCA}" type="presOf" srcId="{2D5A8D93-4A00-419F-9B32-975279C05180}" destId="{44AED608-08F4-4017-91F6-271299BFB7D2}" srcOrd="0" destOrd="0" presId="urn:microsoft.com/office/officeart/2005/8/layout/hierarchy2"/>
    <dgm:cxn modelId="{79241572-095E-4792-9D66-365BE2B7A2C7}" type="presOf" srcId="{EC14112B-FE60-48A6-9EAE-2CAEAF8B15BD}" destId="{20EAB113-2FDA-4080-8626-1BB6AC009CB4}" srcOrd="0" destOrd="0" presId="urn:microsoft.com/office/officeart/2005/8/layout/hierarchy2"/>
    <dgm:cxn modelId="{2700A190-BFD1-4A02-92EB-60EDDEA56254}" type="presOf" srcId="{FB2A4781-E242-4240-B3E4-CA5AD3AE9089}" destId="{BDE50B1F-6CA6-4E50-A525-2EBAB00C8166}" srcOrd="0" destOrd="0" presId="urn:microsoft.com/office/officeart/2005/8/layout/hierarchy2"/>
    <dgm:cxn modelId="{47A5AECC-DFB7-45C5-B588-86A94B2C540D}" type="presOf" srcId="{9B156899-B2BB-4EC8-8287-604FCEB61876}" destId="{DACEDE11-8BC5-447D-B546-01CEE5AE0B59}" srcOrd="0" destOrd="0" presId="urn:microsoft.com/office/officeart/2005/8/layout/hierarchy2"/>
    <dgm:cxn modelId="{AF7FF766-7480-4413-80E4-9BB0BFA0E051}" srcId="{5E2B700B-08D3-4F0E-8FA6-05188152A394}" destId="{26B82F6F-32E9-42F2-9704-899DF8E48E35}" srcOrd="0" destOrd="0" parTransId="{12C275C4-FA72-4D16-9EF2-2ED5B718DA83}" sibTransId="{52824597-6AFB-4F97-88F7-31A167EFD134}"/>
    <dgm:cxn modelId="{CC784A90-B08B-451E-A02D-C8C953038BB6}" type="presOf" srcId="{12C275C4-FA72-4D16-9EF2-2ED5B718DA83}" destId="{9D9E6EA7-711D-454D-8090-AE30CF6E6C73}" srcOrd="0" destOrd="0" presId="urn:microsoft.com/office/officeart/2005/8/layout/hierarchy2"/>
    <dgm:cxn modelId="{C557A178-DD80-4533-8EBB-116FA9D06FCA}" type="presOf" srcId="{4BB34CA8-8BBF-4D6D-A740-112521356ED3}" destId="{6C4FDFC6-4BD1-40FA-8D55-4B2A2638BC64}" srcOrd="0" destOrd="0" presId="urn:microsoft.com/office/officeart/2005/8/layout/hierarchy2"/>
    <dgm:cxn modelId="{7094CD12-F9E0-4515-8F82-AE7FAB06566B}" type="presOf" srcId="{DA45C02D-6711-4324-BE3E-663FD82B7CA7}" destId="{A17C43B4-D4C3-4CE2-BD2E-BEEE4EF4DCF1}" srcOrd="0" destOrd="0" presId="urn:microsoft.com/office/officeart/2005/8/layout/hierarchy2"/>
    <dgm:cxn modelId="{CA91FFD7-1667-4403-B2DF-8287BD77FFD4}" type="presOf" srcId="{4C5B40B3-FF6C-413A-AB4F-9EE3F98B7EDB}" destId="{75854EC6-2245-4DDD-AAB4-1CA4AD3E7AF0}" srcOrd="0" destOrd="0" presId="urn:microsoft.com/office/officeart/2005/8/layout/hierarchy2"/>
    <dgm:cxn modelId="{864A8D1C-B81B-4F37-9795-38F171643CA5}" type="presOf" srcId="{0BCB4E68-9FC9-4BF5-85FF-90A0197D67D0}" destId="{49835CD0-73E8-498D-98D5-51059100862D}" srcOrd="1" destOrd="0" presId="urn:microsoft.com/office/officeart/2005/8/layout/hierarchy2"/>
    <dgm:cxn modelId="{88B800F9-B808-4BBD-A17C-B1F53A936DAF}" type="presOf" srcId="{39C8AA02-D2FF-4D2C-B098-3CA09E4A24DA}" destId="{A0FF8AFE-515D-4114-9A73-BBDE3FC1E822}" srcOrd="0" destOrd="0" presId="urn:microsoft.com/office/officeart/2005/8/layout/hierarchy2"/>
    <dgm:cxn modelId="{0D6EACFD-CD50-42F6-882B-3F29CB8B92E0}" srcId="{CA477BF0-3D21-4CA7-881C-3872752F2C46}" destId="{FA899ECF-9AC9-4985-8186-7C72D9B7B196}" srcOrd="1" destOrd="0" parTransId="{39C8AA02-D2FF-4D2C-B098-3CA09E4A24DA}" sibTransId="{289035B0-626E-44A0-9D8E-7F802AE82161}"/>
    <dgm:cxn modelId="{878CCA5A-7386-4E24-AF72-0DF980375BB3}" type="presOf" srcId="{FE27B357-3BD6-4B11-9C1B-9535786DC1F8}" destId="{31DEB985-32F6-4354-9769-0257FC233F7D}" srcOrd="0" destOrd="0" presId="urn:microsoft.com/office/officeart/2005/8/layout/hierarchy2"/>
    <dgm:cxn modelId="{8B15B58B-0B21-4FA8-9B2F-82CB4B2FEF96}" srcId="{26B82F6F-32E9-42F2-9704-899DF8E48E35}" destId="{EDA303E6-D15E-42F7-8E3E-68046823820F}" srcOrd="1" destOrd="0" parTransId="{4C5B40B3-FF6C-413A-AB4F-9EE3F98B7EDB}" sibTransId="{C1952745-072D-40EB-B798-948CD708032E}"/>
    <dgm:cxn modelId="{C5C83621-B4E7-408A-9717-A19D1AF5FD5D}" srcId="{FE27B357-3BD6-4B11-9C1B-9535786DC1F8}" destId="{666DD816-68AE-4FCE-80A8-B26FFACE09CF}" srcOrd="1" destOrd="0" parTransId="{0BCB4E68-9FC9-4BF5-85FF-90A0197D67D0}" sibTransId="{CCEA2C82-C8DC-44A7-A2FC-C5E344BD827B}"/>
    <dgm:cxn modelId="{7B4E7C3E-2E71-4729-8C8A-75E139A68DF8}" type="presOf" srcId="{0CFCBEEC-C86D-49DD-BA80-938925CE479A}" destId="{3C2ADD41-BE7E-4CBF-A4F6-356552787949}" srcOrd="0" destOrd="0" presId="urn:microsoft.com/office/officeart/2005/8/layout/hierarchy2"/>
    <dgm:cxn modelId="{9CB4819F-C5B1-49A5-BA4F-B51D66B684D9}" type="presOf" srcId="{39C8AA02-D2FF-4D2C-B098-3CA09E4A24DA}" destId="{623DD452-62F8-4DC2-B6B2-EA20305536CB}" srcOrd="1" destOrd="0" presId="urn:microsoft.com/office/officeart/2005/8/layout/hierarchy2"/>
    <dgm:cxn modelId="{EFECF830-7A5E-461B-A9E5-6DD6F6AD3EA5}" srcId="{763DC483-6B2E-4D43-A3CB-88B404F8D64A}" destId="{5E2B700B-08D3-4F0E-8FA6-05188152A394}" srcOrd="0" destOrd="0" parTransId="{05067B9E-07A1-4E8E-BC9E-E86916271B2A}" sibTransId="{2A667B7E-FBDE-40DF-8E15-FA8FD47884D1}"/>
    <dgm:cxn modelId="{95E725B9-B82E-4D10-A326-6888025734D6}" type="presOf" srcId="{DA45C02D-6711-4324-BE3E-663FD82B7CA7}" destId="{341A931A-8B2C-4A7B-8F90-73C0333BBE14}" srcOrd="1" destOrd="0" presId="urn:microsoft.com/office/officeart/2005/8/layout/hierarchy2"/>
    <dgm:cxn modelId="{96F683EE-BFB7-4968-B60E-85870AE4FDE4}" type="presOf" srcId="{4C5B40B3-FF6C-413A-AB4F-9EE3F98B7EDB}" destId="{0172B1A2-FA81-4DF5-925E-1889099CAE96}" srcOrd="1" destOrd="0" presId="urn:microsoft.com/office/officeart/2005/8/layout/hierarchy2"/>
    <dgm:cxn modelId="{1B6EDCD5-EDAB-4D47-B6D3-FADAA8C34AD5}" type="presOf" srcId="{433FC866-BFC4-47FD-81FC-6CD195D9EC31}" destId="{0A2B8F2B-7A2F-4F21-8B99-F3DC84AB2A36}" srcOrd="1" destOrd="0" presId="urn:microsoft.com/office/officeart/2005/8/layout/hierarchy2"/>
    <dgm:cxn modelId="{6E800E00-9FCA-4396-A009-325F04466552}" type="presOf" srcId="{4BB34CA8-8BBF-4D6D-A740-112521356ED3}" destId="{36C3B8D8-832A-40CE-9E06-B8E75DFC6977}" srcOrd="1" destOrd="0" presId="urn:microsoft.com/office/officeart/2005/8/layout/hierarchy2"/>
    <dgm:cxn modelId="{2B834892-0132-45CC-A122-9A4A1E5A4AF4}" type="presOf" srcId="{26B82F6F-32E9-42F2-9704-899DF8E48E35}" destId="{261B42B2-C04D-42F9-8DCC-90907D1BF3C6}" srcOrd="0" destOrd="0" presId="urn:microsoft.com/office/officeart/2005/8/layout/hierarchy2"/>
    <dgm:cxn modelId="{66E6F2F3-7E50-4761-B933-203FEA8D7AB3}" type="presOf" srcId="{433FC866-BFC4-47FD-81FC-6CD195D9EC31}" destId="{2C1CCA1A-2CBD-4E7D-81A9-DA592784A766}" srcOrd="0" destOrd="0" presId="urn:microsoft.com/office/officeart/2005/8/layout/hierarchy2"/>
    <dgm:cxn modelId="{4F7CB655-B7FE-4DE2-AD37-15D9F604525D}" type="presOf" srcId="{666DD816-68AE-4FCE-80A8-B26FFACE09CF}" destId="{70021AED-508E-4903-A6E1-5135E9602BEA}" srcOrd="0" destOrd="0" presId="urn:microsoft.com/office/officeart/2005/8/layout/hierarchy2"/>
    <dgm:cxn modelId="{277835B4-DFEF-4D42-A488-BA60F3AE1A00}" type="presParOf" srcId="{A5D37594-C99A-4B9B-8606-FC847BEDA754}" destId="{948AE2CC-F74A-415B-B041-72A26302911A}" srcOrd="0" destOrd="0" presId="urn:microsoft.com/office/officeart/2005/8/layout/hierarchy2"/>
    <dgm:cxn modelId="{847CF46C-8EBB-4441-ACF2-D5D5D5D0D9CA}" type="presParOf" srcId="{948AE2CC-F74A-415B-B041-72A26302911A}" destId="{2115AB96-3FFD-4A6B-9CDE-374E434A192E}" srcOrd="0" destOrd="0" presId="urn:microsoft.com/office/officeart/2005/8/layout/hierarchy2"/>
    <dgm:cxn modelId="{E04CAD4B-2309-40F8-A778-32ABC3ADD361}" type="presParOf" srcId="{948AE2CC-F74A-415B-B041-72A26302911A}" destId="{8D57D8EC-C5B0-4041-9EE9-1BDF9633FBFB}" srcOrd="1" destOrd="0" presId="urn:microsoft.com/office/officeart/2005/8/layout/hierarchy2"/>
    <dgm:cxn modelId="{9EC71F98-4CBC-4949-9EB1-9EBECDDD0AB9}" type="presParOf" srcId="{8D57D8EC-C5B0-4041-9EE9-1BDF9633FBFB}" destId="{9D9E6EA7-711D-454D-8090-AE30CF6E6C73}" srcOrd="0" destOrd="0" presId="urn:microsoft.com/office/officeart/2005/8/layout/hierarchy2"/>
    <dgm:cxn modelId="{7EF1E7A8-82E6-400E-91EA-5501759943EA}" type="presParOf" srcId="{9D9E6EA7-711D-454D-8090-AE30CF6E6C73}" destId="{AA0B360F-E6DC-4C69-BBBB-A77FD89AEFE9}" srcOrd="0" destOrd="0" presId="urn:microsoft.com/office/officeart/2005/8/layout/hierarchy2"/>
    <dgm:cxn modelId="{D5CCE8BF-B5BB-48AB-81DF-8FAE2D28E8C4}" type="presParOf" srcId="{8D57D8EC-C5B0-4041-9EE9-1BDF9633FBFB}" destId="{0616CC00-7E6E-42BD-ADE2-C2EFF59C7E62}" srcOrd="1" destOrd="0" presId="urn:microsoft.com/office/officeart/2005/8/layout/hierarchy2"/>
    <dgm:cxn modelId="{0AC9E388-C467-4140-9E3B-417D16CC4A00}" type="presParOf" srcId="{0616CC00-7E6E-42BD-ADE2-C2EFF59C7E62}" destId="{261B42B2-C04D-42F9-8DCC-90907D1BF3C6}" srcOrd="0" destOrd="0" presId="urn:microsoft.com/office/officeart/2005/8/layout/hierarchy2"/>
    <dgm:cxn modelId="{7C8FFC7F-2584-4F67-97E4-721843EF98E7}" type="presParOf" srcId="{0616CC00-7E6E-42BD-ADE2-C2EFF59C7E62}" destId="{6EFA9666-8B31-4BCF-A467-B35A28C57AAB}" srcOrd="1" destOrd="0" presId="urn:microsoft.com/office/officeart/2005/8/layout/hierarchy2"/>
    <dgm:cxn modelId="{5C892CC2-9723-4E2D-9CF2-E3E9E46460E2}" type="presParOf" srcId="{6EFA9666-8B31-4BCF-A467-B35A28C57AAB}" destId="{20EAB113-2FDA-4080-8626-1BB6AC009CB4}" srcOrd="0" destOrd="0" presId="urn:microsoft.com/office/officeart/2005/8/layout/hierarchy2"/>
    <dgm:cxn modelId="{6BA01176-4E54-4534-90C1-48F60B4842F1}" type="presParOf" srcId="{20EAB113-2FDA-4080-8626-1BB6AC009CB4}" destId="{D80049B0-2A94-451F-B850-14B0D81AB8D5}" srcOrd="0" destOrd="0" presId="urn:microsoft.com/office/officeart/2005/8/layout/hierarchy2"/>
    <dgm:cxn modelId="{37EAA092-8AEE-4A83-BCF8-D8C82150D2B6}" type="presParOf" srcId="{6EFA9666-8B31-4BCF-A467-B35A28C57AAB}" destId="{08693989-6A64-4096-8B01-78CFCCB39147}" srcOrd="1" destOrd="0" presId="urn:microsoft.com/office/officeart/2005/8/layout/hierarchy2"/>
    <dgm:cxn modelId="{0D0A7DC7-566F-4131-8024-4E5F33451C99}" type="presParOf" srcId="{08693989-6A64-4096-8B01-78CFCCB39147}" destId="{F168CA83-BAED-4353-828B-122FBC5C36CA}" srcOrd="0" destOrd="0" presId="urn:microsoft.com/office/officeart/2005/8/layout/hierarchy2"/>
    <dgm:cxn modelId="{8F534DF9-62FB-413F-AE03-41DA6573D795}" type="presParOf" srcId="{08693989-6A64-4096-8B01-78CFCCB39147}" destId="{1304DF51-E4B9-4120-88D4-5A81848DCF37}" srcOrd="1" destOrd="0" presId="urn:microsoft.com/office/officeart/2005/8/layout/hierarchy2"/>
    <dgm:cxn modelId="{2B4AA2FF-795B-4044-A60A-6CF1A9876F82}" type="presParOf" srcId="{1304DF51-E4B9-4120-88D4-5A81848DCF37}" destId="{2C1CCA1A-2CBD-4E7D-81A9-DA592784A766}" srcOrd="0" destOrd="0" presId="urn:microsoft.com/office/officeart/2005/8/layout/hierarchy2"/>
    <dgm:cxn modelId="{CB0E15F7-69DE-4366-B1E2-349636FBEC9E}" type="presParOf" srcId="{2C1CCA1A-2CBD-4E7D-81A9-DA592784A766}" destId="{0A2B8F2B-7A2F-4F21-8B99-F3DC84AB2A36}" srcOrd="0" destOrd="0" presId="urn:microsoft.com/office/officeart/2005/8/layout/hierarchy2"/>
    <dgm:cxn modelId="{4C5AB7BA-D3BD-44D1-92AE-876B2F62B7BA}" type="presParOf" srcId="{1304DF51-E4B9-4120-88D4-5A81848DCF37}" destId="{2AE5C548-13F2-4578-8FCF-890675747100}" srcOrd="1" destOrd="0" presId="urn:microsoft.com/office/officeart/2005/8/layout/hierarchy2"/>
    <dgm:cxn modelId="{A3DE81A8-1029-4536-B017-8A749FAD8CB9}" type="presParOf" srcId="{2AE5C548-13F2-4578-8FCF-890675747100}" destId="{2444CE69-225F-4ECC-BFA7-84468081333F}" srcOrd="0" destOrd="0" presId="urn:microsoft.com/office/officeart/2005/8/layout/hierarchy2"/>
    <dgm:cxn modelId="{3B0F4CEA-2FEB-42FD-A054-DD12075396EA}" type="presParOf" srcId="{2AE5C548-13F2-4578-8FCF-890675747100}" destId="{5E4050C8-39E9-420A-9FDA-79237E425430}" srcOrd="1" destOrd="0" presId="urn:microsoft.com/office/officeart/2005/8/layout/hierarchy2"/>
    <dgm:cxn modelId="{66B21173-C50F-45AE-BB8F-E34C5A3E4163}" type="presParOf" srcId="{5E4050C8-39E9-420A-9FDA-79237E425430}" destId="{68D028BC-AF4E-49D6-B218-62C5380E71DB}" srcOrd="0" destOrd="0" presId="urn:microsoft.com/office/officeart/2005/8/layout/hierarchy2"/>
    <dgm:cxn modelId="{7A0B6AC6-E0EF-42E7-9F24-CF87A3C2C7DA}" type="presParOf" srcId="{68D028BC-AF4E-49D6-B218-62C5380E71DB}" destId="{04CC5EC3-6C93-40C6-AD1A-9884117FBC5F}" srcOrd="0" destOrd="0" presId="urn:microsoft.com/office/officeart/2005/8/layout/hierarchy2"/>
    <dgm:cxn modelId="{1E1FDB26-4E80-452B-970B-5558B8CDF390}" type="presParOf" srcId="{5E4050C8-39E9-420A-9FDA-79237E425430}" destId="{C9F31F8C-7D9B-4BE4-A33B-D9D7D36E2EB4}" srcOrd="1" destOrd="0" presId="urn:microsoft.com/office/officeart/2005/8/layout/hierarchy2"/>
    <dgm:cxn modelId="{569970F9-3A58-4E7D-8BA2-BF7B0FFEA2FB}" type="presParOf" srcId="{C9F31F8C-7D9B-4BE4-A33B-D9D7D36E2EB4}" destId="{31DEB985-32F6-4354-9769-0257FC233F7D}" srcOrd="0" destOrd="0" presId="urn:microsoft.com/office/officeart/2005/8/layout/hierarchy2"/>
    <dgm:cxn modelId="{0B7A2422-A973-4383-890D-9EB7EDD02B24}" type="presParOf" srcId="{C9F31F8C-7D9B-4BE4-A33B-D9D7D36E2EB4}" destId="{A3C6998E-BB94-4FE7-AAB6-3203E85EDF4C}" srcOrd="1" destOrd="0" presId="urn:microsoft.com/office/officeart/2005/8/layout/hierarchy2"/>
    <dgm:cxn modelId="{A6845CA7-3841-47A6-81F1-F5C93772DF8D}" type="presParOf" srcId="{A3C6998E-BB94-4FE7-AAB6-3203E85EDF4C}" destId="{6C4FDFC6-4BD1-40FA-8D55-4B2A2638BC64}" srcOrd="0" destOrd="0" presId="urn:microsoft.com/office/officeart/2005/8/layout/hierarchy2"/>
    <dgm:cxn modelId="{69AFE6A3-5135-49D2-AF6E-58B524D0A9AE}" type="presParOf" srcId="{6C4FDFC6-4BD1-40FA-8D55-4B2A2638BC64}" destId="{36C3B8D8-832A-40CE-9E06-B8E75DFC6977}" srcOrd="0" destOrd="0" presId="urn:microsoft.com/office/officeart/2005/8/layout/hierarchy2"/>
    <dgm:cxn modelId="{2712B866-515A-4F7E-A355-8274ED83D144}" type="presParOf" srcId="{A3C6998E-BB94-4FE7-AAB6-3203E85EDF4C}" destId="{0ACAC550-BAD9-4426-9F48-5DD1DFB1241A}" srcOrd="1" destOrd="0" presId="urn:microsoft.com/office/officeart/2005/8/layout/hierarchy2"/>
    <dgm:cxn modelId="{D2061A99-081D-4FBB-96EF-0D4B610BAAB1}" type="presParOf" srcId="{0ACAC550-BAD9-4426-9F48-5DD1DFB1241A}" destId="{3C2ADD41-BE7E-4CBF-A4F6-356552787949}" srcOrd="0" destOrd="0" presId="urn:microsoft.com/office/officeart/2005/8/layout/hierarchy2"/>
    <dgm:cxn modelId="{3949B36A-1791-4935-944C-9C0CBB6E77AD}" type="presParOf" srcId="{0ACAC550-BAD9-4426-9F48-5DD1DFB1241A}" destId="{6A69A62F-8C85-483B-9F60-2EA811B0896F}" srcOrd="1" destOrd="0" presId="urn:microsoft.com/office/officeart/2005/8/layout/hierarchy2"/>
    <dgm:cxn modelId="{D9039CFF-9653-4FED-9695-7D4B28B45685}" type="presParOf" srcId="{A3C6998E-BB94-4FE7-AAB6-3203E85EDF4C}" destId="{0ED57830-FE50-497D-A58C-301956E0B5D4}" srcOrd="2" destOrd="0" presId="urn:microsoft.com/office/officeart/2005/8/layout/hierarchy2"/>
    <dgm:cxn modelId="{68F0E555-41A4-4C08-8230-A7174106C9AC}" type="presParOf" srcId="{0ED57830-FE50-497D-A58C-301956E0B5D4}" destId="{49835CD0-73E8-498D-98D5-51059100862D}" srcOrd="0" destOrd="0" presId="urn:microsoft.com/office/officeart/2005/8/layout/hierarchy2"/>
    <dgm:cxn modelId="{60D49C3E-1E56-4664-94CD-52A461C84496}" type="presParOf" srcId="{A3C6998E-BB94-4FE7-AAB6-3203E85EDF4C}" destId="{BB4197F4-0A8B-4566-B167-E334FE3A75C4}" srcOrd="3" destOrd="0" presId="urn:microsoft.com/office/officeart/2005/8/layout/hierarchy2"/>
    <dgm:cxn modelId="{5112388D-6345-4784-8043-7320B05A25A6}" type="presParOf" srcId="{BB4197F4-0A8B-4566-B167-E334FE3A75C4}" destId="{70021AED-508E-4903-A6E1-5135E9602BEA}" srcOrd="0" destOrd="0" presId="urn:microsoft.com/office/officeart/2005/8/layout/hierarchy2"/>
    <dgm:cxn modelId="{FDBEF1F6-56C8-4478-8C08-6544E3E061F5}" type="presParOf" srcId="{BB4197F4-0A8B-4566-B167-E334FE3A75C4}" destId="{05FEF9CD-8515-45C4-B44C-1E452866F931}" srcOrd="1" destOrd="0" presId="urn:microsoft.com/office/officeart/2005/8/layout/hierarchy2"/>
    <dgm:cxn modelId="{ECCFE53A-7763-4CFD-A8B0-0D2C4784C84A}" type="presParOf" srcId="{5E4050C8-39E9-420A-9FDA-79237E425430}" destId="{44AED608-08F4-4017-91F6-271299BFB7D2}" srcOrd="2" destOrd="0" presId="urn:microsoft.com/office/officeart/2005/8/layout/hierarchy2"/>
    <dgm:cxn modelId="{844B2E28-89A7-4525-BEDC-52FF17AE7FA6}" type="presParOf" srcId="{44AED608-08F4-4017-91F6-271299BFB7D2}" destId="{66D0F940-55F0-42E6-B7E1-2CBB5DC5C24F}" srcOrd="0" destOrd="0" presId="urn:microsoft.com/office/officeart/2005/8/layout/hierarchy2"/>
    <dgm:cxn modelId="{EDDCBC02-D653-4D84-9433-D70B506B8E97}" type="presParOf" srcId="{5E4050C8-39E9-420A-9FDA-79237E425430}" destId="{4A16DB3E-9A42-442B-9245-BBBD84477B26}" srcOrd="3" destOrd="0" presId="urn:microsoft.com/office/officeart/2005/8/layout/hierarchy2"/>
    <dgm:cxn modelId="{EEB9D9D3-87AF-42B0-A737-62A381F2E1DE}" type="presParOf" srcId="{4A16DB3E-9A42-442B-9245-BBBD84477B26}" destId="{DACEDE11-8BC5-447D-B546-01CEE5AE0B59}" srcOrd="0" destOrd="0" presId="urn:microsoft.com/office/officeart/2005/8/layout/hierarchy2"/>
    <dgm:cxn modelId="{954D17AD-53BD-46ED-80EF-E6026201ED1B}" type="presParOf" srcId="{4A16DB3E-9A42-442B-9245-BBBD84477B26}" destId="{E1025AA5-E94E-4758-88A4-831A138A4F96}" srcOrd="1" destOrd="0" presId="urn:microsoft.com/office/officeart/2005/8/layout/hierarchy2"/>
    <dgm:cxn modelId="{9AB3E5C6-CA0E-4438-B843-0F37805BB09A}" type="presParOf" srcId="{1304DF51-E4B9-4120-88D4-5A81848DCF37}" destId="{A0FF8AFE-515D-4114-9A73-BBDE3FC1E822}" srcOrd="2" destOrd="0" presId="urn:microsoft.com/office/officeart/2005/8/layout/hierarchy2"/>
    <dgm:cxn modelId="{57685955-A6F9-41E5-9965-2D0E5A547B83}" type="presParOf" srcId="{A0FF8AFE-515D-4114-9A73-BBDE3FC1E822}" destId="{623DD452-62F8-4DC2-B6B2-EA20305536CB}" srcOrd="0" destOrd="0" presId="urn:microsoft.com/office/officeart/2005/8/layout/hierarchy2"/>
    <dgm:cxn modelId="{702D8CB5-866B-4ECD-8FAE-5CC21E1EFC95}" type="presParOf" srcId="{1304DF51-E4B9-4120-88D4-5A81848DCF37}" destId="{E02F76C8-5B1F-49C4-9C5A-58369D27A444}" srcOrd="3" destOrd="0" presId="urn:microsoft.com/office/officeart/2005/8/layout/hierarchy2"/>
    <dgm:cxn modelId="{CC737772-9A5D-4A94-8F0F-0E856DE06712}" type="presParOf" srcId="{E02F76C8-5B1F-49C4-9C5A-58369D27A444}" destId="{82FBCA52-B597-4726-BF5F-A8C45AF3F73C}" srcOrd="0" destOrd="0" presId="urn:microsoft.com/office/officeart/2005/8/layout/hierarchy2"/>
    <dgm:cxn modelId="{D238B5DE-68F2-40A5-9148-28458FD5B337}" type="presParOf" srcId="{E02F76C8-5B1F-49C4-9C5A-58369D27A444}" destId="{42846819-875F-4686-A96D-D8B1AB461B07}" srcOrd="1" destOrd="0" presId="urn:microsoft.com/office/officeart/2005/8/layout/hierarchy2"/>
    <dgm:cxn modelId="{D9C234E0-B97E-49E6-8121-43BFD6C7B57F}" type="presParOf" srcId="{6EFA9666-8B31-4BCF-A467-B35A28C57AAB}" destId="{75854EC6-2245-4DDD-AAB4-1CA4AD3E7AF0}" srcOrd="2" destOrd="0" presId="urn:microsoft.com/office/officeart/2005/8/layout/hierarchy2"/>
    <dgm:cxn modelId="{1EACBA04-FB4E-4501-A5B6-CE3CA6D24CD7}" type="presParOf" srcId="{75854EC6-2245-4DDD-AAB4-1CA4AD3E7AF0}" destId="{0172B1A2-FA81-4DF5-925E-1889099CAE96}" srcOrd="0" destOrd="0" presId="urn:microsoft.com/office/officeart/2005/8/layout/hierarchy2"/>
    <dgm:cxn modelId="{BA11E863-9602-4E28-8BBA-7A1817BAA676}" type="presParOf" srcId="{6EFA9666-8B31-4BCF-A467-B35A28C57AAB}" destId="{8D8BAFD0-F59E-41FE-A465-F1209EDA12B3}" srcOrd="3" destOrd="0" presId="urn:microsoft.com/office/officeart/2005/8/layout/hierarchy2"/>
    <dgm:cxn modelId="{0B927302-02E7-4A5E-B9A8-B9D799E651B0}" type="presParOf" srcId="{8D8BAFD0-F59E-41FE-A465-F1209EDA12B3}" destId="{DA661E53-20FE-4CF4-B8C5-5B0A4D6F192C}" srcOrd="0" destOrd="0" presId="urn:microsoft.com/office/officeart/2005/8/layout/hierarchy2"/>
    <dgm:cxn modelId="{4DD25537-D980-4E44-B782-A8866DBE8BFE}" type="presParOf" srcId="{8D8BAFD0-F59E-41FE-A465-F1209EDA12B3}" destId="{3FCC3DD6-CBFF-4A75-8810-719CF0306C47}" srcOrd="1" destOrd="0" presId="urn:microsoft.com/office/officeart/2005/8/layout/hierarchy2"/>
    <dgm:cxn modelId="{343EAF6A-52E7-4149-AB34-C43DE30BEEF8}" type="presParOf" srcId="{8D57D8EC-C5B0-4041-9EE9-1BDF9633FBFB}" destId="{A17C43B4-D4C3-4CE2-BD2E-BEEE4EF4DCF1}" srcOrd="2" destOrd="0" presId="urn:microsoft.com/office/officeart/2005/8/layout/hierarchy2"/>
    <dgm:cxn modelId="{0EDA0C68-F7BB-468C-856E-5C937A37D735}" type="presParOf" srcId="{A17C43B4-D4C3-4CE2-BD2E-BEEE4EF4DCF1}" destId="{341A931A-8B2C-4A7B-8F90-73C0333BBE14}" srcOrd="0" destOrd="0" presId="urn:microsoft.com/office/officeart/2005/8/layout/hierarchy2"/>
    <dgm:cxn modelId="{4239DB3E-62FD-4B12-ACFF-E631092390AE}" type="presParOf" srcId="{8D57D8EC-C5B0-4041-9EE9-1BDF9633FBFB}" destId="{1253703F-9568-4E37-8B11-6AAE31842368}" srcOrd="3" destOrd="0" presId="urn:microsoft.com/office/officeart/2005/8/layout/hierarchy2"/>
    <dgm:cxn modelId="{DC32F6C1-D03F-4CCC-8D6C-FD7DEC7CC9C9}" type="presParOf" srcId="{1253703F-9568-4E37-8B11-6AAE31842368}" destId="{BDE50B1F-6CA6-4E50-A525-2EBAB00C8166}" srcOrd="0" destOrd="0" presId="urn:microsoft.com/office/officeart/2005/8/layout/hierarchy2"/>
    <dgm:cxn modelId="{DB92DEBF-F065-4691-9E04-16053833ABDE}" type="presParOf" srcId="{1253703F-9568-4E37-8B11-6AAE31842368}" destId="{A4D9576C-BBB2-4B2D-B1DF-F9B7040188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5AB96-3FFD-4A6B-9CDE-374E434A192E}">
      <dsp:nvSpPr>
        <dsp:cNvPr id="0" name=""/>
        <dsp:cNvSpPr/>
      </dsp:nvSpPr>
      <dsp:spPr>
        <a:xfrm>
          <a:off x="754415" y="2732423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fib(6)</a:t>
          </a:r>
          <a:endParaRPr lang="en-US" sz="2200" kern="1200" dirty="0"/>
        </a:p>
      </dsp:txBody>
      <dsp:txXfrm>
        <a:off x="765323" y="2743331"/>
        <a:ext cx="723030" cy="350607"/>
      </dsp:txXfrm>
    </dsp:sp>
    <dsp:sp modelId="{9D9E6EA7-711D-454D-8090-AE30CF6E6C73}">
      <dsp:nvSpPr>
        <dsp:cNvPr id="0" name=""/>
        <dsp:cNvSpPr/>
      </dsp:nvSpPr>
      <dsp:spPr>
        <a:xfrm rot="17090567">
          <a:off x="1066700" y="2349631"/>
          <a:ext cx="1163060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1163060" y="6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19154" y="2327432"/>
        <a:ext cx="58153" cy="58153"/>
      </dsp:txXfrm>
    </dsp:sp>
    <dsp:sp modelId="{261B42B2-C04D-42F9-8DCC-90907D1BF3C6}">
      <dsp:nvSpPr>
        <dsp:cNvPr id="0" name=""/>
        <dsp:cNvSpPr/>
      </dsp:nvSpPr>
      <dsp:spPr>
        <a:xfrm>
          <a:off x="1797200" y="1608171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fib(5)</a:t>
          </a:r>
          <a:endParaRPr lang="en-US" sz="2200" kern="1200" dirty="0"/>
        </a:p>
      </dsp:txBody>
      <dsp:txXfrm>
        <a:off x="1808108" y="1619079"/>
        <a:ext cx="723030" cy="350607"/>
      </dsp:txXfrm>
    </dsp:sp>
    <dsp:sp modelId="{20EAB113-2FDA-4080-8626-1BB6AC009CB4}">
      <dsp:nvSpPr>
        <dsp:cNvPr id="0" name=""/>
        <dsp:cNvSpPr/>
      </dsp:nvSpPr>
      <dsp:spPr>
        <a:xfrm rot="17500715">
          <a:off x="2287741" y="1412754"/>
          <a:ext cx="806547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806547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70851" y="1399468"/>
        <a:ext cx="40327" cy="40327"/>
      </dsp:txXfrm>
    </dsp:sp>
    <dsp:sp modelId="{F168CA83-BAED-4353-828B-122FBC5C36CA}">
      <dsp:nvSpPr>
        <dsp:cNvPr id="0" name=""/>
        <dsp:cNvSpPr/>
      </dsp:nvSpPr>
      <dsp:spPr>
        <a:xfrm>
          <a:off x="2839984" y="858670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fib(4)</a:t>
          </a:r>
          <a:endParaRPr lang="en-US" sz="2200" kern="1200" dirty="0"/>
        </a:p>
      </dsp:txBody>
      <dsp:txXfrm>
        <a:off x="2850892" y="869578"/>
        <a:ext cx="723030" cy="350607"/>
      </dsp:txXfrm>
    </dsp:sp>
    <dsp:sp modelId="{2C1CCA1A-2CBD-4E7D-81A9-DA592784A766}">
      <dsp:nvSpPr>
        <dsp:cNvPr id="0" name=""/>
        <dsp:cNvSpPr/>
      </dsp:nvSpPr>
      <dsp:spPr>
        <a:xfrm rot="18289469">
          <a:off x="3472937" y="823860"/>
          <a:ext cx="521724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521724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0756" y="817695"/>
        <a:ext cx="26086" cy="26086"/>
      </dsp:txXfrm>
    </dsp:sp>
    <dsp:sp modelId="{2444CE69-225F-4ECC-BFA7-84468081333F}">
      <dsp:nvSpPr>
        <dsp:cNvPr id="0" name=""/>
        <dsp:cNvSpPr/>
      </dsp:nvSpPr>
      <dsp:spPr>
        <a:xfrm>
          <a:off x="3882769" y="430383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fib(3)</a:t>
          </a:r>
          <a:endParaRPr lang="en-US" sz="2200" kern="1200" dirty="0"/>
        </a:p>
      </dsp:txBody>
      <dsp:txXfrm>
        <a:off x="3893677" y="441291"/>
        <a:ext cx="723030" cy="350607"/>
      </dsp:txXfrm>
    </dsp:sp>
    <dsp:sp modelId="{68D028BC-AF4E-49D6-B218-62C5380E71DB}">
      <dsp:nvSpPr>
        <dsp:cNvPr id="0" name=""/>
        <dsp:cNvSpPr/>
      </dsp:nvSpPr>
      <dsp:spPr>
        <a:xfrm rot="19457599">
          <a:off x="4593128" y="502646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411" y="500350"/>
        <a:ext cx="18345" cy="18345"/>
      </dsp:txXfrm>
    </dsp:sp>
    <dsp:sp modelId="{31DEB985-32F6-4354-9769-0257FC233F7D}">
      <dsp:nvSpPr>
        <dsp:cNvPr id="0" name=""/>
        <dsp:cNvSpPr/>
      </dsp:nvSpPr>
      <dsp:spPr>
        <a:xfrm>
          <a:off x="4925553" y="216240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fib(2)</a:t>
          </a:r>
          <a:endParaRPr lang="en-US" sz="2200" kern="1200" dirty="0"/>
        </a:p>
      </dsp:txBody>
      <dsp:txXfrm>
        <a:off x="4936461" y="227148"/>
        <a:ext cx="723030" cy="350607"/>
      </dsp:txXfrm>
    </dsp:sp>
    <dsp:sp modelId="{6C4FDFC6-4BD1-40FA-8D55-4B2A2638BC64}">
      <dsp:nvSpPr>
        <dsp:cNvPr id="0" name=""/>
        <dsp:cNvSpPr/>
      </dsp:nvSpPr>
      <dsp:spPr>
        <a:xfrm rot="19457599">
          <a:off x="5635912" y="288502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0196" y="286207"/>
        <a:ext cx="18345" cy="18345"/>
      </dsp:txXfrm>
    </dsp:sp>
    <dsp:sp modelId="{3C2ADD41-BE7E-4CBF-A4F6-356552787949}">
      <dsp:nvSpPr>
        <dsp:cNvPr id="0" name=""/>
        <dsp:cNvSpPr/>
      </dsp:nvSpPr>
      <dsp:spPr>
        <a:xfrm>
          <a:off x="5968338" y="2097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fib(1)</a:t>
          </a:r>
          <a:endParaRPr lang="en-US" sz="2200" kern="1200" dirty="0"/>
        </a:p>
      </dsp:txBody>
      <dsp:txXfrm>
        <a:off x="5979246" y="13005"/>
        <a:ext cx="723030" cy="350607"/>
      </dsp:txXfrm>
    </dsp:sp>
    <dsp:sp modelId="{0ED57830-FE50-497D-A58C-301956E0B5D4}">
      <dsp:nvSpPr>
        <dsp:cNvPr id="0" name=""/>
        <dsp:cNvSpPr/>
      </dsp:nvSpPr>
      <dsp:spPr>
        <a:xfrm rot="2142401">
          <a:off x="5635912" y="502646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0196" y="500350"/>
        <a:ext cx="18345" cy="18345"/>
      </dsp:txXfrm>
    </dsp:sp>
    <dsp:sp modelId="{70021AED-508E-4903-A6E1-5135E9602BEA}">
      <dsp:nvSpPr>
        <dsp:cNvPr id="0" name=""/>
        <dsp:cNvSpPr/>
      </dsp:nvSpPr>
      <dsp:spPr>
        <a:xfrm>
          <a:off x="5968338" y="430383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fib(0)</a:t>
          </a:r>
          <a:endParaRPr lang="en-US" sz="2200" kern="1200" dirty="0"/>
        </a:p>
      </dsp:txBody>
      <dsp:txXfrm>
        <a:off x="5979246" y="441291"/>
        <a:ext cx="723030" cy="350607"/>
      </dsp:txXfrm>
    </dsp:sp>
    <dsp:sp modelId="{44AED608-08F4-4017-91F6-271299BFB7D2}">
      <dsp:nvSpPr>
        <dsp:cNvPr id="0" name=""/>
        <dsp:cNvSpPr/>
      </dsp:nvSpPr>
      <dsp:spPr>
        <a:xfrm rot="2142401">
          <a:off x="4593128" y="716789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411" y="714493"/>
        <a:ext cx="18345" cy="18345"/>
      </dsp:txXfrm>
    </dsp:sp>
    <dsp:sp modelId="{DACEDE11-8BC5-447D-B546-01CEE5AE0B59}">
      <dsp:nvSpPr>
        <dsp:cNvPr id="0" name=""/>
        <dsp:cNvSpPr/>
      </dsp:nvSpPr>
      <dsp:spPr>
        <a:xfrm>
          <a:off x="4925553" y="644526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fib(1)</a:t>
          </a:r>
          <a:endParaRPr lang="en-US" sz="2200" kern="1200" dirty="0"/>
        </a:p>
      </dsp:txBody>
      <dsp:txXfrm>
        <a:off x="4936461" y="655434"/>
        <a:ext cx="723030" cy="350607"/>
      </dsp:txXfrm>
    </dsp:sp>
    <dsp:sp modelId="{A0FF8AFE-515D-4114-9A73-BBDE3FC1E822}">
      <dsp:nvSpPr>
        <dsp:cNvPr id="0" name=""/>
        <dsp:cNvSpPr/>
      </dsp:nvSpPr>
      <dsp:spPr>
        <a:xfrm rot="3310531">
          <a:off x="3472937" y="1252147"/>
          <a:ext cx="521724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521724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0756" y="1245981"/>
        <a:ext cx="26086" cy="26086"/>
      </dsp:txXfrm>
    </dsp:sp>
    <dsp:sp modelId="{82FBCA52-B597-4726-BF5F-A8C45AF3F73C}">
      <dsp:nvSpPr>
        <dsp:cNvPr id="0" name=""/>
        <dsp:cNvSpPr/>
      </dsp:nvSpPr>
      <dsp:spPr>
        <a:xfrm>
          <a:off x="3882769" y="1286956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fib(2)</a:t>
          </a:r>
          <a:endParaRPr lang="en-US" sz="2200" kern="1200" dirty="0"/>
        </a:p>
      </dsp:txBody>
      <dsp:txXfrm>
        <a:off x="3893677" y="1297864"/>
        <a:ext cx="723030" cy="350607"/>
      </dsp:txXfrm>
    </dsp:sp>
    <dsp:sp modelId="{63C59A53-AC0B-403E-8BB1-3DD593870589}">
      <dsp:nvSpPr>
        <dsp:cNvPr id="0" name=""/>
        <dsp:cNvSpPr/>
      </dsp:nvSpPr>
      <dsp:spPr>
        <a:xfrm rot="19457599">
          <a:off x="4593128" y="1359218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411" y="1356923"/>
        <a:ext cx="18345" cy="18345"/>
      </dsp:txXfrm>
    </dsp:sp>
    <dsp:sp modelId="{66CCFF7D-C640-4C7F-9783-D81C78B99564}">
      <dsp:nvSpPr>
        <dsp:cNvPr id="0" name=""/>
        <dsp:cNvSpPr/>
      </dsp:nvSpPr>
      <dsp:spPr>
        <a:xfrm>
          <a:off x="4925553" y="1072813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fib(1)</a:t>
          </a:r>
          <a:endParaRPr lang="en-US" sz="2200" kern="1200" dirty="0"/>
        </a:p>
      </dsp:txBody>
      <dsp:txXfrm>
        <a:off x="4936461" y="1083721"/>
        <a:ext cx="723030" cy="350607"/>
      </dsp:txXfrm>
    </dsp:sp>
    <dsp:sp modelId="{D292FD40-13E6-483E-99BE-89E328EA19F8}">
      <dsp:nvSpPr>
        <dsp:cNvPr id="0" name=""/>
        <dsp:cNvSpPr/>
      </dsp:nvSpPr>
      <dsp:spPr>
        <a:xfrm rot="2142401">
          <a:off x="4593128" y="1573362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411" y="1571066"/>
        <a:ext cx="18345" cy="18345"/>
      </dsp:txXfrm>
    </dsp:sp>
    <dsp:sp modelId="{E4EC862F-BECD-4989-9804-743707CDC4CF}">
      <dsp:nvSpPr>
        <dsp:cNvPr id="0" name=""/>
        <dsp:cNvSpPr/>
      </dsp:nvSpPr>
      <dsp:spPr>
        <a:xfrm>
          <a:off x="4925553" y="1501099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fib(0)</a:t>
          </a:r>
          <a:endParaRPr lang="en-US" sz="2200" kern="1200" dirty="0"/>
        </a:p>
      </dsp:txBody>
      <dsp:txXfrm>
        <a:off x="4936461" y="1512007"/>
        <a:ext cx="723030" cy="350607"/>
      </dsp:txXfrm>
    </dsp:sp>
    <dsp:sp modelId="{75854EC6-2245-4DDD-AAB4-1CA4AD3E7AF0}">
      <dsp:nvSpPr>
        <dsp:cNvPr id="0" name=""/>
        <dsp:cNvSpPr/>
      </dsp:nvSpPr>
      <dsp:spPr>
        <a:xfrm rot="4099285">
          <a:off x="2287741" y="2162256"/>
          <a:ext cx="806547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806547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70851" y="2148969"/>
        <a:ext cx="40327" cy="40327"/>
      </dsp:txXfrm>
    </dsp:sp>
    <dsp:sp modelId="{DA661E53-20FE-4CF4-B8C5-5B0A4D6F192C}">
      <dsp:nvSpPr>
        <dsp:cNvPr id="0" name=""/>
        <dsp:cNvSpPr/>
      </dsp:nvSpPr>
      <dsp:spPr>
        <a:xfrm>
          <a:off x="2839984" y="2357672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fib(3)</a:t>
          </a:r>
          <a:endParaRPr lang="en-US" sz="2200" kern="1200" dirty="0"/>
        </a:p>
      </dsp:txBody>
      <dsp:txXfrm>
        <a:off x="2850892" y="2368580"/>
        <a:ext cx="723030" cy="350607"/>
      </dsp:txXfrm>
    </dsp:sp>
    <dsp:sp modelId="{4DE1F9A8-84F0-426D-95CA-47D260B96351}">
      <dsp:nvSpPr>
        <dsp:cNvPr id="0" name=""/>
        <dsp:cNvSpPr/>
      </dsp:nvSpPr>
      <dsp:spPr>
        <a:xfrm rot="19457599">
          <a:off x="3550343" y="2429935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4627" y="2427639"/>
        <a:ext cx="18345" cy="18345"/>
      </dsp:txXfrm>
    </dsp:sp>
    <dsp:sp modelId="{54769CFE-89DA-4355-AD19-0F86B9F5D55E}">
      <dsp:nvSpPr>
        <dsp:cNvPr id="0" name=""/>
        <dsp:cNvSpPr/>
      </dsp:nvSpPr>
      <dsp:spPr>
        <a:xfrm>
          <a:off x="3882769" y="2143529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fib(2)</a:t>
          </a:r>
          <a:endParaRPr lang="en-US" sz="2200" kern="1200" dirty="0"/>
        </a:p>
      </dsp:txBody>
      <dsp:txXfrm>
        <a:off x="3893677" y="2154437"/>
        <a:ext cx="723030" cy="350607"/>
      </dsp:txXfrm>
    </dsp:sp>
    <dsp:sp modelId="{114A956C-A37F-49A7-A341-EF8B8CF3BAFA}">
      <dsp:nvSpPr>
        <dsp:cNvPr id="0" name=""/>
        <dsp:cNvSpPr/>
      </dsp:nvSpPr>
      <dsp:spPr>
        <a:xfrm rot="19457599">
          <a:off x="4593128" y="2215791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411" y="2213496"/>
        <a:ext cx="18345" cy="18345"/>
      </dsp:txXfrm>
    </dsp:sp>
    <dsp:sp modelId="{5BC09F36-187C-44A1-A4F0-0C20763BC8B7}">
      <dsp:nvSpPr>
        <dsp:cNvPr id="0" name=""/>
        <dsp:cNvSpPr/>
      </dsp:nvSpPr>
      <dsp:spPr>
        <a:xfrm>
          <a:off x="4925553" y="1929386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fib(1)</a:t>
          </a:r>
          <a:endParaRPr lang="en-US" sz="2200" kern="1200" dirty="0"/>
        </a:p>
      </dsp:txBody>
      <dsp:txXfrm>
        <a:off x="4936461" y="1940294"/>
        <a:ext cx="723030" cy="350607"/>
      </dsp:txXfrm>
    </dsp:sp>
    <dsp:sp modelId="{64CF1E33-01EC-43A4-9BA6-063BB19DBE79}">
      <dsp:nvSpPr>
        <dsp:cNvPr id="0" name=""/>
        <dsp:cNvSpPr/>
      </dsp:nvSpPr>
      <dsp:spPr>
        <a:xfrm rot="2142401">
          <a:off x="4593128" y="2429935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411" y="2427639"/>
        <a:ext cx="18345" cy="18345"/>
      </dsp:txXfrm>
    </dsp:sp>
    <dsp:sp modelId="{C8B244F4-0B52-4E53-BF8E-A11202F680C8}">
      <dsp:nvSpPr>
        <dsp:cNvPr id="0" name=""/>
        <dsp:cNvSpPr/>
      </dsp:nvSpPr>
      <dsp:spPr>
        <a:xfrm>
          <a:off x="4925553" y="2357672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fib(0)</a:t>
          </a:r>
          <a:endParaRPr lang="en-US" sz="2200" kern="1200" dirty="0"/>
        </a:p>
      </dsp:txBody>
      <dsp:txXfrm>
        <a:off x="4936461" y="2368580"/>
        <a:ext cx="723030" cy="350607"/>
      </dsp:txXfrm>
    </dsp:sp>
    <dsp:sp modelId="{FC23B113-3875-4596-AD06-C8D387361A0F}">
      <dsp:nvSpPr>
        <dsp:cNvPr id="0" name=""/>
        <dsp:cNvSpPr/>
      </dsp:nvSpPr>
      <dsp:spPr>
        <a:xfrm rot="2142401">
          <a:off x="3550343" y="2644078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4627" y="2641782"/>
        <a:ext cx="18345" cy="18345"/>
      </dsp:txXfrm>
    </dsp:sp>
    <dsp:sp modelId="{9AA74A9E-5FF5-4235-97E3-755EBE56F35F}">
      <dsp:nvSpPr>
        <dsp:cNvPr id="0" name=""/>
        <dsp:cNvSpPr/>
      </dsp:nvSpPr>
      <dsp:spPr>
        <a:xfrm>
          <a:off x="3882769" y="2571815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fib(1)</a:t>
          </a:r>
          <a:endParaRPr lang="en-US" sz="2200" kern="1200" dirty="0"/>
        </a:p>
      </dsp:txBody>
      <dsp:txXfrm>
        <a:off x="3893677" y="2582723"/>
        <a:ext cx="723030" cy="350607"/>
      </dsp:txXfrm>
    </dsp:sp>
    <dsp:sp modelId="{A17C43B4-D4C3-4CE2-BD2E-BEEE4EF4DCF1}">
      <dsp:nvSpPr>
        <dsp:cNvPr id="0" name=""/>
        <dsp:cNvSpPr/>
      </dsp:nvSpPr>
      <dsp:spPr>
        <a:xfrm rot="4509433">
          <a:off x="1066700" y="3473883"/>
          <a:ext cx="1163060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1163060" y="6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19154" y="3451684"/>
        <a:ext cx="58153" cy="58153"/>
      </dsp:txXfrm>
    </dsp:sp>
    <dsp:sp modelId="{BDE50B1F-6CA6-4E50-A525-2EBAB00C8166}">
      <dsp:nvSpPr>
        <dsp:cNvPr id="0" name=""/>
        <dsp:cNvSpPr/>
      </dsp:nvSpPr>
      <dsp:spPr>
        <a:xfrm>
          <a:off x="1797200" y="3856675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fib(4)</a:t>
          </a:r>
          <a:endParaRPr lang="en-US" sz="2200" kern="1200" dirty="0"/>
        </a:p>
      </dsp:txBody>
      <dsp:txXfrm>
        <a:off x="1808108" y="3867583"/>
        <a:ext cx="723030" cy="350607"/>
      </dsp:txXfrm>
    </dsp:sp>
    <dsp:sp modelId="{21E33754-D616-4F64-9164-5B56392E22F2}">
      <dsp:nvSpPr>
        <dsp:cNvPr id="0" name=""/>
        <dsp:cNvSpPr/>
      </dsp:nvSpPr>
      <dsp:spPr>
        <a:xfrm rot="18289469">
          <a:off x="2430153" y="3821866"/>
          <a:ext cx="521724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521724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77972" y="3815700"/>
        <a:ext cx="26086" cy="26086"/>
      </dsp:txXfrm>
    </dsp:sp>
    <dsp:sp modelId="{26934641-33B4-4EEA-9297-8EEDAE828A6D}">
      <dsp:nvSpPr>
        <dsp:cNvPr id="0" name=""/>
        <dsp:cNvSpPr/>
      </dsp:nvSpPr>
      <dsp:spPr>
        <a:xfrm>
          <a:off x="2839984" y="3428388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fib(3)</a:t>
          </a:r>
          <a:endParaRPr lang="en-US" sz="2200" kern="1200" dirty="0"/>
        </a:p>
      </dsp:txBody>
      <dsp:txXfrm>
        <a:off x="2850892" y="3439296"/>
        <a:ext cx="723030" cy="350607"/>
      </dsp:txXfrm>
    </dsp:sp>
    <dsp:sp modelId="{053359F3-6D79-455E-BFE3-58523BA25284}">
      <dsp:nvSpPr>
        <dsp:cNvPr id="0" name=""/>
        <dsp:cNvSpPr/>
      </dsp:nvSpPr>
      <dsp:spPr>
        <a:xfrm rot="19457599">
          <a:off x="3550343" y="3500651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4627" y="3498355"/>
        <a:ext cx="18345" cy="18345"/>
      </dsp:txXfrm>
    </dsp:sp>
    <dsp:sp modelId="{2B47632D-766E-44F8-B765-242BD1B9E172}">
      <dsp:nvSpPr>
        <dsp:cNvPr id="0" name=""/>
        <dsp:cNvSpPr/>
      </dsp:nvSpPr>
      <dsp:spPr>
        <a:xfrm>
          <a:off x="3882769" y="3214245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fib(2)</a:t>
          </a:r>
          <a:endParaRPr lang="en-US" sz="2200" kern="1200" dirty="0"/>
        </a:p>
      </dsp:txBody>
      <dsp:txXfrm>
        <a:off x="3893677" y="3225153"/>
        <a:ext cx="723030" cy="350607"/>
      </dsp:txXfrm>
    </dsp:sp>
    <dsp:sp modelId="{B8F3E496-1A1B-49E2-85F8-4042BBFCF127}">
      <dsp:nvSpPr>
        <dsp:cNvPr id="0" name=""/>
        <dsp:cNvSpPr/>
      </dsp:nvSpPr>
      <dsp:spPr>
        <a:xfrm rot="19457599">
          <a:off x="4593128" y="3286507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411" y="3284212"/>
        <a:ext cx="18345" cy="18345"/>
      </dsp:txXfrm>
    </dsp:sp>
    <dsp:sp modelId="{0C6ACF48-4AEB-4021-B578-DEA8E3CE6144}">
      <dsp:nvSpPr>
        <dsp:cNvPr id="0" name=""/>
        <dsp:cNvSpPr/>
      </dsp:nvSpPr>
      <dsp:spPr>
        <a:xfrm>
          <a:off x="4925553" y="3000102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fib(1)</a:t>
          </a:r>
          <a:endParaRPr lang="en-US" sz="2200" kern="1200" dirty="0"/>
        </a:p>
      </dsp:txBody>
      <dsp:txXfrm>
        <a:off x="4936461" y="3011010"/>
        <a:ext cx="723030" cy="350607"/>
      </dsp:txXfrm>
    </dsp:sp>
    <dsp:sp modelId="{A487E730-A733-43CC-A262-3274C7F7E972}">
      <dsp:nvSpPr>
        <dsp:cNvPr id="0" name=""/>
        <dsp:cNvSpPr/>
      </dsp:nvSpPr>
      <dsp:spPr>
        <a:xfrm rot="2142401">
          <a:off x="4593128" y="3500651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411" y="3498355"/>
        <a:ext cx="18345" cy="18345"/>
      </dsp:txXfrm>
    </dsp:sp>
    <dsp:sp modelId="{A456B765-3BA3-44B3-84E0-50C5D5C51371}">
      <dsp:nvSpPr>
        <dsp:cNvPr id="0" name=""/>
        <dsp:cNvSpPr/>
      </dsp:nvSpPr>
      <dsp:spPr>
        <a:xfrm>
          <a:off x="4925553" y="3428388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fib(0)</a:t>
          </a:r>
          <a:endParaRPr lang="en-US" sz="2200" kern="1200" dirty="0"/>
        </a:p>
      </dsp:txBody>
      <dsp:txXfrm>
        <a:off x="4936461" y="3439296"/>
        <a:ext cx="723030" cy="350607"/>
      </dsp:txXfrm>
    </dsp:sp>
    <dsp:sp modelId="{BF6FC620-75DE-47B1-82D7-874D85F47902}">
      <dsp:nvSpPr>
        <dsp:cNvPr id="0" name=""/>
        <dsp:cNvSpPr/>
      </dsp:nvSpPr>
      <dsp:spPr>
        <a:xfrm rot="2142401">
          <a:off x="3550343" y="3714794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4627" y="3712499"/>
        <a:ext cx="18345" cy="18345"/>
      </dsp:txXfrm>
    </dsp:sp>
    <dsp:sp modelId="{DACAD524-F2FD-4E9A-853D-E51F7CDCBD24}">
      <dsp:nvSpPr>
        <dsp:cNvPr id="0" name=""/>
        <dsp:cNvSpPr/>
      </dsp:nvSpPr>
      <dsp:spPr>
        <a:xfrm>
          <a:off x="3882769" y="3642531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fib(1)</a:t>
          </a:r>
          <a:endParaRPr lang="en-US" sz="2200" kern="1200" dirty="0"/>
        </a:p>
      </dsp:txBody>
      <dsp:txXfrm>
        <a:off x="3893677" y="3653439"/>
        <a:ext cx="723030" cy="350607"/>
      </dsp:txXfrm>
    </dsp:sp>
    <dsp:sp modelId="{DE4971B0-1743-4A6B-9AAB-5B264D6ADADE}">
      <dsp:nvSpPr>
        <dsp:cNvPr id="0" name=""/>
        <dsp:cNvSpPr/>
      </dsp:nvSpPr>
      <dsp:spPr>
        <a:xfrm rot="3310531">
          <a:off x="2430153" y="4250152"/>
          <a:ext cx="521724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521724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77972" y="4243986"/>
        <a:ext cx="26086" cy="26086"/>
      </dsp:txXfrm>
    </dsp:sp>
    <dsp:sp modelId="{7293161A-3FC3-40A8-B29C-1D13C33E2BC9}">
      <dsp:nvSpPr>
        <dsp:cNvPr id="0" name=""/>
        <dsp:cNvSpPr/>
      </dsp:nvSpPr>
      <dsp:spPr>
        <a:xfrm>
          <a:off x="2839984" y="4284961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fib(2)</a:t>
          </a:r>
          <a:endParaRPr lang="en-US" sz="2200" kern="1200" dirty="0"/>
        </a:p>
      </dsp:txBody>
      <dsp:txXfrm>
        <a:off x="2850892" y="4295869"/>
        <a:ext cx="723030" cy="350607"/>
      </dsp:txXfrm>
    </dsp:sp>
    <dsp:sp modelId="{197EA1E6-E81C-4A5B-9264-84785254C348}">
      <dsp:nvSpPr>
        <dsp:cNvPr id="0" name=""/>
        <dsp:cNvSpPr/>
      </dsp:nvSpPr>
      <dsp:spPr>
        <a:xfrm rot="19457599">
          <a:off x="3550343" y="4357224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4627" y="4354928"/>
        <a:ext cx="18345" cy="18345"/>
      </dsp:txXfrm>
    </dsp:sp>
    <dsp:sp modelId="{18884E18-B83F-4229-A0CA-A8FF1F669E15}">
      <dsp:nvSpPr>
        <dsp:cNvPr id="0" name=""/>
        <dsp:cNvSpPr/>
      </dsp:nvSpPr>
      <dsp:spPr>
        <a:xfrm>
          <a:off x="3882769" y="4070818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fib(1)</a:t>
          </a:r>
          <a:endParaRPr lang="en-US" sz="2200" kern="1200" dirty="0"/>
        </a:p>
      </dsp:txBody>
      <dsp:txXfrm>
        <a:off x="3893677" y="4081726"/>
        <a:ext cx="723030" cy="350607"/>
      </dsp:txXfrm>
    </dsp:sp>
    <dsp:sp modelId="{11267C3B-6F1D-4BE2-B951-E761FAA3BA38}">
      <dsp:nvSpPr>
        <dsp:cNvPr id="0" name=""/>
        <dsp:cNvSpPr/>
      </dsp:nvSpPr>
      <dsp:spPr>
        <a:xfrm rot="2142401">
          <a:off x="3550343" y="4571367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4627" y="4569071"/>
        <a:ext cx="18345" cy="18345"/>
      </dsp:txXfrm>
    </dsp:sp>
    <dsp:sp modelId="{567B6BDA-ACDB-4923-9B5D-154FF84F74CC}">
      <dsp:nvSpPr>
        <dsp:cNvPr id="0" name=""/>
        <dsp:cNvSpPr/>
      </dsp:nvSpPr>
      <dsp:spPr>
        <a:xfrm>
          <a:off x="3882769" y="4499104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fib(0)</a:t>
          </a:r>
          <a:endParaRPr lang="en-US" sz="2200" kern="1200" dirty="0"/>
        </a:p>
      </dsp:txBody>
      <dsp:txXfrm>
        <a:off x="3893677" y="4510012"/>
        <a:ext cx="723030" cy="35060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5AB96-3FFD-4A6B-9CDE-374E434A192E}">
      <dsp:nvSpPr>
        <dsp:cNvPr id="0" name=""/>
        <dsp:cNvSpPr/>
      </dsp:nvSpPr>
      <dsp:spPr>
        <a:xfrm>
          <a:off x="3571" y="2284281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fib(6) </a:t>
          </a:r>
          <a:endParaRPr lang="en-US" sz="2800" kern="1200" dirty="0"/>
        </a:p>
      </dsp:txBody>
      <dsp:txXfrm>
        <a:off x="17228" y="2297938"/>
        <a:ext cx="905243" cy="438964"/>
      </dsp:txXfrm>
    </dsp:sp>
    <dsp:sp modelId="{9D9E6EA7-711D-454D-8090-AE30CF6E6C73}">
      <dsp:nvSpPr>
        <dsp:cNvPr id="0" name=""/>
        <dsp:cNvSpPr/>
      </dsp:nvSpPr>
      <dsp:spPr>
        <a:xfrm rot="19457599">
          <a:off x="89295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371880"/>
        <a:ext cx="22968" cy="22968"/>
      </dsp:txXfrm>
    </dsp:sp>
    <dsp:sp modelId="{261B42B2-C04D-42F9-8DCC-90907D1BF3C6}">
      <dsp:nvSpPr>
        <dsp:cNvPr id="0" name=""/>
        <dsp:cNvSpPr/>
      </dsp:nvSpPr>
      <dsp:spPr>
        <a:xfrm>
          <a:off x="1309151" y="201617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fib(5)</a:t>
          </a:r>
          <a:endParaRPr lang="en-US" sz="2800" kern="1200" dirty="0"/>
        </a:p>
      </dsp:txBody>
      <dsp:txXfrm>
        <a:off x="1322808" y="2029827"/>
        <a:ext cx="905243" cy="438964"/>
      </dsp:txXfrm>
    </dsp:sp>
    <dsp:sp modelId="{20EAB113-2FDA-4080-8626-1BB6AC009CB4}">
      <dsp:nvSpPr>
        <dsp:cNvPr id="0" name=""/>
        <dsp:cNvSpPr/>
      </dsp:nvSpPr>
      <dsp:spPr>
        <a:xfrm rot="19457599">
          <a:off x="219853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103770"/>
        <a:ext cx="22968" cy="22968"/>
      </dsp:txXfrm>
    </dsp:sp>
    <dsp:sp modelId="{F168CA83-BAED-4353-828B-122FBC5C36CA}">
      <dsp:nvSpPr>
        <dsp:cNvPr id="0" name=""/>
        <dsp:cNvSpPr/>
      </dsp:nvSpPr>
      <dsp:spPr>
        <a:xfrm>
          <a:off x="2614731" y="174806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 </a:t>
          </a:r>
          <a:endParaRPr lang="en-US" sz="2800" kern="1200" dirty="0"/>
        </a:p>
      </dsp:txBody>
      <dsp:txXfrm>
        <a:off x="2628388" y="1761717"/>
        <a:ext cx="905243" cy="438964"/>
      </dsp:txXfrm>
    </dsp:sp>
    <dsp:sp modelId="{2C1CCA1A-2CBD-4E7D-81A9-DA592784A766}">
      <dsp:nvSpPr>
        <dsp:cNvPr id="0" name=""/>
        <dsp:cNvSpPr/>
      </dsp:nvSpPr>
      <dsp:spPr>
        <a:xfrm rot="19457599">
          <a:off x="350411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1835660"/>
        <a:ext cx="22968" cy="22968"/>
      </dsp:txXfrm>
    </dsp:sp>
    <dsp:sp modelId="{2444CE69-225F-4ECC-BFA7-84468081333F}">
      <dsp:nvSpPr>
        <dsp:cNvPr id="0" name=""/>
        <dsp:cNvSpPr/>
      </dsp:nvSpPr>
      <dsp:spPr>
        <a:xfrm>
          <a:off x="3920311" y="147995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3933968" y="1493607"/>
        <a:ext cx="905243" cy="438964"/>
      </dsp:txXfrm>
    </dsp:sp>
    <dsp:sp modelId="{68D028BC-AF4E-49D6-B218-62C5380E71DB}">
      <dsp:nvSpPr>
        <dsp:cNvPr id="0" name=""/>
        <dsp:cNvSpPr/>
      </dsp:nvSpPr>
      <dsp:spPr>
        <a:xfrm rot="19457599">
          <a:off x="480969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567550"/>
        <a:ext cx="22968" cy="22968"/>
      </dsp:txXfrm>
    </dsp:sp>
    <dsp:sp modelId="{31DEB985-32F6-4354-9769-0257FC233F7D}">
      <dsp:nvSpPr>
        <dsp:cNvPr id="0" name=""/>
        <dsp:cNvSpPr/>
      </dsp:nvSpPr>
      <dsp:spPr>
        <a:xfrm>
          <a:off x="5225891" y="121184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 </a:t>
          </a:r>
          <a:endParaRPr lang="en-US" sz="2800" kern="1200" dirty="0"/>
        </a:p>
      </dsp:txBody>
      <dsp:txXfrm>
        <a:off x="5239548" y="1225497"/>
        <a:ext cx="905243" cy="438964"/>
      </dsp:txXfrm>
    </dsp:sp>
    <dsp:sp modelId="{6C4FDFC6-4BD1-40FA-8D55-4B2A2638BC64}">
      <dsp:nvSpPr>
        <dsp:cNvPr id="0" name=""/>
        <dsp:cNvSpPr/>
      </dsp:nvSpPr>
      <dsp:spPr>
        <a:xfrm rot="19457599">
          <a:off x="6115270" y="130033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299440"/>
        <a:ext cx="22968" cy="22968"/>
      </dsp:txXfrm>
    </dsp:sp>
    <dsp:sp modelId="{3C2ADD41-BE7E-4CBF-A4F6-356552787949}">
      <dsp:nvSpPr>
        <dsp:cNvPr id="0" name=""/>
        <dsp:cNvSpPr/>
      </dsp:nvSpPr>
      <dsp:spPr>
        <a:xfrm>
          <a:off x="6531471" y="943730"/>
          <a:ext cx="932557" cy="46627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6545128" y="957387"/>
        <a:ext cx="905243" cy="438964"/>
      </dsp:txXfrm>
    </dsp:sp>
    <dsp:sp modelId="{0ED57830-FE50-497D-A58C-301956E0B5D4}">
      <dsp:nvSpPr>
        <dsp:cNvPr id="0" name=""/>
        <dsp:cNvSpPr/>
      </dsp:nvSpPr>
      <dsp:spPr>
        <a:xfrm rot="2142401">
          <a:off x="611527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567550"/>
        <a:ext cx="22968" cy="22968"/>
      </dsp:txXfrm>
    </dsp:sp>
    <dsp:sp modelId="{70021AED-508E-4903-A6E1-5135E9602BEA}">
      <dsp:nvSpPr>
        <dsp:cNvPr id="0" name=""/>
        <dsp:cNvSpPr/>
      </dsp:nvSpPr>
      <dsp:spPr>
        <a:xfrm>
          <a:off x="6531471" y="1479950"/>
          <a:ext cx="932557" cy="46627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fib(0)</a:t>
          </a:r>
          <a:endParaRPr lang="en-US" sz="2800" kern="1200" dirty="0"/>
        </a:p>
      </dsp:txBody>
      <dsp:txXfrm>
        <a:off x="6545128" y="1493607"/>
        <a:ext cx="905243" cy="438964"/>
      </dsp:txXfrm>
    </dsp:sp>
    <dsp:sp modelId="{44AED608-08F4-4017-91F6-271299BFB7D2}">
      <dsp:nvSpPr>
        <dsp:cNvPr id="0" name=""/>
        <dsp:cNvSpPr/>
      </dsp:nvSpPr>
      <dsp:spPr>
        <a:xfrm rot="2142401">
          <a:off x="480969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835660"/>
        <a:ext cx="22968" cy="22968"/>
      </dsp:txXfrm>
    </dsp:sp>
    <dsp:sp modelId="{DACEDE11-8BC5-447D-B546-01CEE5AE0B59}">
      <dsp:nvSpPr>
        <dsp:cNvPr id="0" name=""/>
        <dsp:cNvSpPr/>
      </dsp:nvSpPr>
      <dsp:spPr>
        <a:xfrm>
          <a:off x="5225891" y="1748060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5239548" y="1761717"/>
        <a:ext cx="905243" cy="438964"/>
      </dsp:txXfrm>
    </dsp:sp>
    <dsp:sp modelId="{A0FF8AFE-515D-4114-9A73-BBDE3FC1E822}">
      <dsp:nvSpPr>
        <dsp:cNvPr id="0" name=""/>
        <dsp:cNvSpPr/>
      </dsp:nvSpPr>
      <dsp:spPr>
        <a:xfrm rot="2142401">
          <a:off x="350411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2103770"/>
        <a:ext cx="22968" cy="22968"/>
      </dsp:txXfrm>
    </dsp:sp>
    <dsp:sp modelId="{82FBCA52-B597-4726-BF5F-A8C45AF3F73C}">
      <dsp:nvSpPr>
        <dsp:cNvPr id="0" name=""/>
        <dsp:cNvSpPr/>
      </dsp:nvSpPr>
      <dsp:spPr>
        <a:xfrm>
          <a:off x="3920311" y="2016170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</a:t>
          </a:r>
          <a:endParaRPr lang="en-US" sz="2800" kern="1200" dirty="0"/>
        </a:p>
      </dsp:txBody>
      <dsp:txXfrm>
        <a:off x="3933968" y="2029827"/>
        <a:ext cx="905243" cy="438964"/>
      </dsp:txXfrm>
    </dsp:sp>
    <dsp:sp modelId="{75854EC6-2245-4DDD-AAB4-1CA4AD3E7AF0}">
      <dsp:nvSpPr>
        <dsp:cNvPr id="0" name=""/>
        <dsp:cNvSpPr/>
      </dsp:nvSpPr>
      <dsp:spPr>
        <a:xfrm rot="2142401">
          <a:off x="219853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371880"/>
        <a:ext cx="22968" cy="22968"/>
      </dsp:txXfrm>
    </dsp:sp>
    <dsp:sp modelId="{DA661E53-20FE-4CF4-B8C5-5B0A4D6F192C}">
      <dsp:nvSpPr>
        <dsp:cNvPr id="0" name=""/>
        <dsp:cNvSpPr/>
      </dsp:nvSpPr>
      <dsp:spPr>
        <a:xfrm>
          <a:off x="2614731" y="2284281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2628388" y="2297938"/>
        <a:ext cx="905243" cy="438964"/>
      </dsp:txXfrm>
    </dsp:sp>
    <dsp:sp modelId="{A17C43B4-D4C3-4CE2-BD2E-BEEE4EF4DCF1}">
      <dsp:nvSpPr>
        <dsp:cNvPr id="0" name=""/>
        <dsp:cNvSpPr/>
      </dsp:nvSpPr>
      <dsp:spPr>
        <a:xfrm rot="2142401">
          <a:off x="892950" y="264088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639990"/>
        <a:ext cx="22968" cy="22968"/>
      </dsp:txXfrm>
    </dsp:sp>
    <dsp:sp modelId="{BDE50B1F-6CA6-4E50-A525-2EBAB00C8166}">
      <dsp:nvSpPr>
        <dsp:cNvPr id="0" name=""/>
        <dsp:cNvSpPr/>
      </dsp:nvSpPr>
      <dsp:spPr>
        <a:xfrm>
          <a:off x="1309151" y="2552391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</a:t>
          </a:r>
          <a:endParaRPr lang="en-US" sz="2800" kern="1200" dirty="0"/>
        </a:p>
      </dsp:txBody>
      <dsp:txXfrm>
        <a:off x="1322808" y="2566048"/>
        <a:ext cx="905243" cy="4389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5AB96-3FFD-4A6B-9CDE-374E434A192E}">
      <dsp:nvSpPr>
        <dsp:cNvPr id="0" name=""/>
        <dsp:cNvSpPr/>
      </dsp:nvSpPr>
      <dsp:spPr>
        <a:xfrm>
          <a:off x="3571" y="2284281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fib(6) </a:t>
          </a:r>
          <a:endParaRPr lang="en-US" sz="2800" kern="1200" dirty="0"/>
        </a:p>
      </dsp:txBody>
      <dsp:txXfrm>
        <a:off x="17228" y="2297938"/>
        <a:ext cx="905243" cy="438964"/>
      </dsp:txXfrm>
    </dsp:sp>
    <dsp:sp modelId="{9D9E6EA7-711D-454D-8090-AE30CF6E6C73}">
      <dsp:nvSpPr>
        <dsp:cNvPr id="0" name=""/>
        <dsp:cNvSpPr/>
      </dsp:nvSpPr>
      <dsp:spPr>
        <a:xfrm rot="19457599">
          <a:off x="89295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371880"/>
        <a:ext cx="22968" cy="22968"/>
      </dsp:txXfrm>
    </dsp:sp>
    <dsp:sp modelId="{261B42B2-C04D-42F9-8DCC-90907D1BF3C6}">
      <dsp:nvSpPr>
        <dsp:cNvPr id="0" name=""/>
        <dsp:cNvSpPr/>
      </dsp:nvSpPr>
      <dsp:spPr>
        <a:xfrm>
          <a:off x="1309151" y="201617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fib(5)</a:t>
          </a:r>
          <a:endParaRPr lang="en-US" sz="2800" kern="1200" dirty="0"/>
        </a:p>
      </dsp:txBody>
      <dsp:txXfrm>
        <a:off x="1322808" y="2029827"/>
        <a:ext cx="905243" cy="438964"/>
      </dsp:txXfrm>
    </dsp:sp>
    <dsp:sp modelId="{20EAB113-2FDA-4080-8626-1BB6AC009CB4}">
      <dsp:nvSpPr>
        <dsp:cNvPr id="0" name=""/>
        <dsp:cNvSpPr/>
      </dsp:nvSpPr>
      <dsp:spPr>
        <a:xfrm rot="19457599">
          <a:off x="219853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103770"/>
        <a:ext cx="22968" cy="22968"/>
      </dsp:txXfrm>
    </dsp:sp>
    <dsp:sp modelId="{F168CA83-BAED-4353-828B-122FBC5C36CA}">
      <dsp:nvSpPr>
        <dsp:cNvPr id="0" name=""/>
        <dsp:cNvSpPr/>
      </dsp:nvSpPr>
      <dsp:spPr>
        <a:xfrm>
          <a:off x="2614731" y="174806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 </a:t>
          </a:r>
          <a:endParaRPr lang="en-US" sz="2800" kern="1200" dirty="0"/>
        </a:p>
      </dsp:txBody>
      <dsp:txXfrm>
        <a:off x="2628388" y="1761717"/>
        <a:ext cx="905243" cy="438964"/>
      </dsp:txXfrm>
    </dsp:sp>
    <dsp:sp modelId="{2C1CCA1A-2CBD-4E7D-81A9-DA592784A766}">
      <dsp:nvSpPr>
        <dsp:cNvPr id="0" name=""/>
        <dsp:cNvSpPr/>
      </dsp:nvSpPr>
      <dsp:spPr>
        <a:xfrm rot="19457599">
          <a:off x="350411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1835660"/>
        <a:ext cx="22968" cy="22968"/>
      </dsp:txXfrm>
    </dsp:sp>
    <dsp:sp modelId="{2444CE69-225F-4ECC-BFA7-84468081333F}">
      <dsp:nvSpPr>
        <dsp:cNvPr id="0" name=""/>
        <dsp:cNvSpPr/>
      </dsp:nvSpPr>
      <dsp:spPr>
        <a:xfrm>
          <a:off x="3920311" y="147995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3933968" y="1493607"/>
        <a:ext cx="905243" cy="438964"/>
      </dsp:txXfrm>
    </dsp:sp>
    <dsp:sp modelId="{68D028BC-AF4E-49D6-B218-62C5380E71DB}">
      <dsp:nvSpPr>
        <dsp:cNvPr id="0" name=""/>
        <dsp:cNvSpPr/>
      </dsp:nvSpPr>
      <dsp:spPr>
        <a:xfrm rot="19457599">
          <a:off x="480969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567550"/>
        <a:ext cx="22968" cy="22968"/>
      </dsp:txXfrm>
    </dsp:sp>
    <dsp:sp modelId="{31DEB985-32F6-4354-9769-0257FC233F7D}">
      <dsp:nvSpPr>
        <dsp:cNvPr id="0" name=""/>
        <dsp:cNvSpPr/>
      </dsp:nvSpPr>
      <dsp:spPr>
        <a:xfrm>
          <a:off x="5225891" y="1211840"/>
          <a:ext cx="932557" cy="46627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 </a:t>
          </a:r>
          <a:endParaRPr lang="en-US" sz="2800" kern="1200" dirty="0"/>
        </a:p>
      </dsp:txBody>
      <dsp:txXfrm>
        <a:off x="5239548" y="1225497"/>
        <a:ext cx="905243" cy="438964"/>
      </dsp:txXfrm>
    </dsp:sp>
    <dsp:sp modelId="{6C4FDFC6-4BD1-40FA-8D55-4B2A2638BC64}">
      <dsp:nvSpPr>
        <dsp:cNvPr id="0" name=""/>
        <dsp:cNvSpPr/>
      </dsp:nvSpPr>
      <dsp:spPr>
        <a:xfrm rot="19457599">
          <a:off x="6115270" y="130033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299440"/>
        <a:ext cx="22968" cy="22968"/>
      </dsp:txXfrm>
    </dsp:sp>
    <dsp:sp modelId="{3C2ADD41-BE7E-4CBF-A4F6-356552787949}">
      <dsp:nvSpPr>
        <dsp:cNvPr id="0" name=""/>
        <dsp:cNvSpPr/>
      </dsp:nvSpPr>
      <dsp:spPr>
        <a:xfrm>
          <a:off x="6531471" y="94373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6545128" y="957387"/>
        <a:ext cx="905243" cy="438964"/>
      </dsp:txXfrm>
    </dsp:sp>
    <dsp:sp modelId="{0ED57830-FE50-497D-A58C-301956E0B5D4}">
      <dsp:nvSpPr>
        <dsp:cNvPr id="0" name=""/>
        <dsp:cNvSpPr/>
      </dsp:nvSpPr>
      <dsp:spPr>
        <a:xfrm rot="2142401">
          <a:off x="611527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567550"/>
        <a:ext cx="22968" cy="22968"/>
      </dsp:txXfrm>
    </dsp:sp>
    <dsp:sp modelId="{70021AED-508E-4903-A6E1-5135E9602BEA}">
      <dsp:nvSpPr>
        <dsp:cNvPr id="0" name=""/>
        <dsp:cNvSpPr/>
      </dsp:nvSpPr>
      <dsp:spPr>
        <a:xfrm>
          <a:off x="6531471" y="147995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fib(0)</a:t>
          </a:r>
          <a:endParaRPr lang="en-US" sz="2800" kern="1200" dirty="0"/>
        </a:p>
      </dsp:txBody>
      <dsp:txXfrm>
        <a:off x="6545128" y="1493607"/>
        <a:ext cx="905243" cy="438964"/>
      </dsp:txXfrm>
    </dsp:sp>
    <dsp:sp modelId="{44AED608-08F4-4017-91F6-271299BFB7D2}">
      <dsp:nvSpPr>
        <dsp:cNvPr id="0" name=""/>
        <dsp:cNvSpPr/>
      </dsp:nvSpPr>
      <dsp:spPr>
        <a:xfrm rot="2142401">
          <a:off x="480969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835660"/>
        <a:ext cx="22968" cy="22968"/>
      </dsp:txXfrm>
    </dsp:sp>
    <dsp:sp modelId="{DACEDE11-8BC5-447D-B546-01CEE5AE0B59}">
      <dsp:nvSpPr>
        <dsp:cNvPr id="0" name=""/>
        <dsp:cNvSpPr/>
      </dsp:nvSpPr>
      <dsp:spPr>
        <a:xfrm>
          <a:off x="5225891" y="1748060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5239548" y="1761717"/>
        <a:ext cx="905243" cy="438964"/>
      </dsp:txXfrm>
    </dsp:sp>
    <dsp:sp modelId="{A0FF8AFE-515D-4114-9A73-BBDE3FC1E822}">
      <dsp:nvSpPr>
        <dsp:cNvPr id="0" name=""/>
        <dsp:cNvSpPr/>
      </dsp:nvSpPr>
      <dsp:spPr>
        <a:xfrm rot="2142401">
          <a:off x="350411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2103770"/>
        <a:ext cx="22968" cy="22968"/>
      </dsp:txXfrm>
    </dsp:sp>
    <dsp:sp modelId="{82FBCA52-B597-4726-BF5F-A8C45AF3F73C}">
      <dsp:nvSpPr>
        <dsp:cNvPr id="0" name=""/>
        <dsp:cNvSpPr/>
      </dsp:nvSpPr>
      <dsp:spPr>
        <a:xfrm>
          <a:off x="3920311" y="2016170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</a:t>
          </a:r>
          <a:endParaRPr lang="en-US" sz="2800" kern="1200" dirty="0"/>
        </a:p>
      </dsp:txBody>
      <dsp:txXfrm>
        <a:off x="3933968" y="2029827"/>
        <a:ext cx="905243" cy="438964"/>
      </dsp:txXfrm>
    </dsp:sp>
    <dsp:sp modelId="{75854EC6-2245-4DDD-AAB4-1CA4AD3E7AF0}">
      <dsp:nvSpPr>
        <dsp:cNvPr id="0" name=""/>
        <dsp:cNvSpPr/>
      </dsp:nvSpPr>
      <dsp:spPr>
        <a:xfrm rot="2142401">
          <a:off x="219853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371880"/>
        <a:ext cx="22968" cy="22968"/>
      </dsp:txXfrm>
    </dsp:sp>
    <dsp:sp modelId="{DA661E53-20FE-4CF4-B8C5-5B0A4D6F192C}">
      <dsp:nvSpPr>
        <dsp:cNvPr id="0" name=""/>
        <dsp:cNvSpPr/>
      </dsp:nvSpPr>
      <dsp:spPr>
        <a:xfrm>
          <a:off x="2614731" y="2284281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2628388" y="2297938"/>
        <a:ext cx="905243" cy="438964"/>
      </dsp:txXfrm>
    </dsp:sp>
    <dsp:sp modelId="{A17C43B4-D4C3-4CE2-BD2E-BEEE4EF4DCF1}">
      <dsp:nvSpPr>
        <dsp:cNvPr id="0" name=""/>
        <dsp:cNvSpPr/>
      </dsp:nvSpPr>
      <dsp:spPr>
        <a:xfrm rot="2142401">
          <a:off x="892950" y="264088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639990"/>
        <a:ext cx="22968" cy="22968"/>
      </dsp:txXfrm>
    </dsp:sp>
    <dsp:sp modelId="{BDE50B1F-6CA6-4E50-A525-2EBAB00C8166}">
      <dsp:nvSpPr>
        <dsp:cNvPr id="0" name=""/>
        <dsp:cNvSpPr/>
      </dsp:nvSpPr>
      <dsp:spPr>
        <a:xfrm>
          <a:off x="1309151" y="2552391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</a:t>
          </a:r>
          <a:endParaRPr lang="en-US" sz="2800" kern="1200" dirty="0"/>
        </a:p>
      </dsp:txBody>
      <dsp:txXfrm>
        <a:off x="1322808" y="2566048"/>
        <a:ext cx="905243" cy="4389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5AB96-3FFD-4A6B-9CDE-374E434A192E}">
      <dsp:nvSpPr>
        <dsp:cNvPr id="0" name=""/>
        <dsp:cNvSpPr/>
      </dsp:nvSpPr>
      <dsp:spPr>
        <a:xfrm>
          <a:off x="3571" y="2284281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fib(6) </a:t>
          </a:r>
          <a:endParaRPr lang="en-US" sz="2800" kern="1200" dirty="0"/>
        </a:p>
      </dsp:txBody>
      <dsp:txXfrm>
        <a:off x="17228" y="2297938"/>
        <a:ext cx="905243" cy="438964"/>
      </dsp:txXfrm>
    </dsp:sp>
    <dsp:sp modelId="{9D9E6EA7-711D-454D-8090-AE30CF6E6C73}">
      <dsp:nvSpPr>
        <dsp:cNvPr id="0" name=""/>
        <dsp:cNvSpPr/>
      </dsp:nvSpPr>
      <dsp:spPr>
        <a:xfrm rot="19457599">
          <a:off x="89295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371880"/>
        <a:ext cx="22968" cy="22968"/>
      </dsp:txXfrm>
    </dsp:sp>
    <dsp:sp modelId="{261B42B2-C04D-42F9-8DCC-90907D1BF3C6}">
      <dsp:nvSpPr>
        <dsp:cNvPr id="0" name=""/>
        <dsp:cNvSpPr/>
      </dsp:nvSpPr>
      <dsp:spPr>
        <a:xfrm>
          <a:off x="1309151" y="201617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fib(5)</a:t>
          </a:r>
          <a:endParaRPr lang="en-US" sz="2800" kern="1200" dirty="0"/>
        </a:p>
      </dsp:txBody>
      <dsp:txXfrm>
        <a:off x="1322808" y="2029827"/>
        <a:ext cx="905243" cy="438964"/>
      </dsp:txXfrm>
    </dsp:sp>
    <dsp:sp modelId="{20EAB113-2FDA-4080-8626-1BB6AC009CB4}">
      <dsp:nvSpPr>
        <dsp:cNvPr id="0" name=""/>
        <dsp:cNvSpPr/>
      </dsp:nvSpPr>
      <dsp:spPr>
        <a:xfrm rot="19457599">
          <a:off x="219853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103770"/>
        <a:ext cx="22968" cy="22968"/>
      </dsp:txXfrm>
    </dsp:sp>
    <dsp:sp modelId="{F168CA83-BAED-4353-828B-122FBC5C36CA}">
      <dsp:nvSpPr>
        <dsp:cNvPr id="0" name=""/>
        <dsp:cNvSpPr/>
      </dsp:nvSpPr>
      <dsp:spPr>
        <a:xfrm>
          <a:off x="2614731" y="174806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 </a:t>
          </a:r>
          <a:endParaRPr lang="en-US" sz="2800" kern="1200" dirty="0"/>
        </a:p>
      </dsp:txBody>
      <dsp:txXfrm>
        <a:off x="2628388" y="1761717"/>
        <a:ext cx="905243" cy="438964"/>
      </dsp:txXfrm>
    </dsp:sp>
    <dsp:sp modelId="{2C1CCA1A-2CBD-4E7D-81A9-DA592784A766}">
      <dsp:nvSpPr>
        <dsp:cNvPr id="0" name=""/>
        <dsp:cNvSpPr/>
      </dsp:nvSpPr>
      <dsp:spPr>
        <a:xfrm rot="19457599">
          <a:off x="350411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1835660"/>
        <a:ext cx="22968" cy="22968"/>
      </dsp:txXfrm>
    </dsp:sp>
    <dsp:sp modelId="{2444CE69-225F-4ECC-BFA7-84468081333F}">
      <dsp:nvSpPr>
        <dsp:cNvPr id="0" name=""/>
        <dsp:cNvSpPr/>
      </dsp:nvSpPr>
      <dsp:spPr>
        <a:xfrm>
          <a:off x="3920311" y="1479950"/>
          <a:ext cx="932557" cy="46627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3933968" y="1493607"/>
        <a:ext cx="905243" cy="438964"/>
      </dsp:txXfrm>
    </dsp:sp>
    <dsp:sp modelId="{68D028BC-AF4E-49D6-B218-62C5380E71DB}">
      <dsp:nvSpPr>
        <dsp:cNvPr id="0" name=""/>
        <dsp:cNvSpPr/>
      </dsp:nvSpPr>
      <dsp:spPr>
        <a:xfrm rot="19457599">
          <a:off x="480969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567550"/>
        <a:ext cx="22968" cy="22968"/>
      </dsp:txXfrm>
    </dsp:sp>
    <dsp:sp modelId="{31DEB985-32F6-4354-9769-0257FC233F7D}">
      <dsp:nvSpPr>
        <dsp:cNvPr id="0" name=""/>
        <dsp:cNvSpPr/>
      </dsp:nvSpPr>
      <dsp:spPr>
        <a:xfrm>
          <a:off x="5225891" y="121184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 </a:t>
          </a:r>
          <a:endParaRPr lang="en-US" sz="2800" kern="1200" dirty="0"/>
        </a:p>
      </dsp:txBody>
      <dsp:txXfrm>
        <a:off x="5239548" y="1225497"/>
        <a:ext cx="905243" cy="438964"/>
      </dsp:txXfrm>
    </dsp:sp>
    <dsp:sp modelId="{6C4FDFC6-4BD1-40FA-8D55-4B2A2638BC64}">
      <dsp:nvSpPr>
        <dsp:cNvPr id="0" name=""/>
        <dsp:cNvSpPr/>
      </dsp:nvSpPr>
      <dsp:spPr>
        <a:xfrm rot="19457599">
          <a:off x="6115270" y="130033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299440"/>
        <a:ext cx="22968" cy="22968"/>
      </dsp:txXfrm>
    </dsp:sp>
    <dsp:sp modelId="{3C2ADD41-BE7E-4CBF-A4F6-356552787949}">
      <dsp:nvSpPr>
        <dsp:cNvPr id="0" name=""/>
        <dsp:cNvSpPr/>
      </dsp:nvSpPr>
      <dsp:spPr>
        <a:xfrm>
          <a:off x="6531471" y="94373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6545128" y="957387"/>
        <a:ext cx="905243" cy="438964"/>
      </dsp:txXfrm>
    </dsp:sp>
    <dsp:sp modelId="{0ED57830-FE50-497D-A58C-301956E0B5D4}">
      <dsp:nvSpPr>
        <dsp:cNvPr id="0" name=""/>
        <dsp:cNvSpPr/>
      </dsp:nvSpPr>
      <dsp:spPr>
        <a:xfrm rot="2142401">
          <a:off x="611527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567550"/>
        <a:ext cx="22968" cy="22968"/>
      </dsp:txXfrm>
    </dsp:sp>
    <dsp:sp modelId="{70021AED-508E-4903-A6E1-5135E9602BEA}">
      <dsp:nvSpPr>
        <dsp:cNvPr id="0" name=""/>
        <dsp:cNvSpPr/>
      </dsp:nvSpPr>
      <dsp:spPr>
        <a:xfrm>
          <a:off x="6531471" y="147995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fib(0)</a:t>
          </a:r>
          <a:endParaRPr lang="en-US" sz="2800" kern="1200" dirty="0"/>
        </a:p>
      </dsp:txBody>
      <dsp:txXfrm>
        <a:off x="6545128" y="1493607"/>
        <a:ext cx="905243" cy="438964"/>
      </dsp:txXfrm>
    </dsp:sp>
    <dsp:sp modelId="{44AED608-08F4-4017-91F6-271299BFB7D2}">
      <dsp:nvSpPr>
        <dsp:cNvPr id="0" name=""/>
        <dsp:cNvSpPr/>
      </dsp:nvSpPr>
      <dsp:spPr>
        <a:xfrm rot="2142401">
          <a:off x="480969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835660"/>
        <a:ext cx="22968" cy="22968"/>
      </dsp:txXfrm>
    </dsp:sp>
    <dsp:sp modelId="{DACEDE11-8BC5-447D-B546-01CEE5AE0B59}">
      <dsp:nvSpPr>
        <dsp:cNvPr id="0" name=""/>
        <dsp:cNvSpPr/>
      </dsp:nvSpPr>
      <dsp:spPr>
        <a:xfrm>
          <a:off x="5225891" y="174806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5239548" y="1761717"/>
        <a:ext cx="905243" cy="438964"/>
      </dsp:txXfrm>
    </dsp:sp>
    <dsp:sp modelId="{A0FF8AFE-515D-4114-9A73-BBDE3FC1E822}">
      <dsp:nvSpPr>
        <dsp:cNvPr id="0" name=""/>
        <dsp:cNvSpPr/>
      </dsp:nvSpPr>
      <dsp:spPr>
        <a:xfrm rot="2142401">
          <a:off x="350411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2103770"/>
        <a:ext cx="22968" cy="22968"/>
      </dsp:txXfrm>
    </dsp:sp>
    <dsp:sp modelId="{82FBCA52-B597-4726-BF5F-A8C45AF3F73C}">
      <dsp:nvSpPr>
        <dsp:cNvPr id="0" name=""/>
        <dsp:cNvSpPr/>
      </dsp:nvSpPr>
      <dsp:spPr>
        <a:xfrm>
          <a:off x="3920311" y="2016170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</a:t>
          </a:r>
          <a:endParaRPr lang="en-US" sz="2800" kern="1200" dirty="0"/>
        </a:p>
      </dsp:txBody>
      <dsp:txXfrm>
        <a:off x="3933968" y="2029827"/>
        <a:ext cx="905243" cy="438964"/>
      </dsp:txXfrm>
    </dsp:sp>
    <dsp:sp modelId="{75854EC6-2245-4DDD-AAB4-1CA4AD3E7AF0}">
      <dsp:nvSpPr>
        <dsp:cNvPr id="0" name=""/>
        <dsp:cNvSpPr/>
      </dsp:nvSpPr>
      <dsp:spPr>
        <a:xfrm rot="2142401">
          <a:off x="219853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371880"/>
        <a:ext cx="22968" cy="22968"/>
      </dsp:txXfrm>
    </dsp:sp>
    <dsp:sp modelId="{DA661E53-20FE-4CF4-B8C5-5B0A4D6F192C}">
      <dsp:nvSpPr>
        <dsp:cNvPr id="0" name=""/>
        <dsp:cNvSpPr/>
      </dsp:nvSpPr>
      <dsp:spPr>
        <a:xfrm>
          <a:off x="2614731" y="2284281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2628388" y="2297938"/>
        <a:ext cx="905243" cy="438964"/>
      </dsp:txXfrm>
    </dsp:sp>
    <dsp:sp modelId="{A17C43B4-D4C3-4CE2-BD2E-BEEE4EF4DCF1}">
      <dsp:nvSpPr>
        <dsp:cNvPr id="0" name=""/>
        <dsp:cNvSpPr/>
      </dsp:nvSpPr>
      <dsp:spPr>
        <a:xfrm rot="2142401">
          <a:off x="892950" y="264088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639990"/>
        <a:ext cx="22968" cy="22968"/>
      </dsp:txXfrm>
    </dsp:sp>
    <dsp:sp modelId="{BDE50B1F-6CA6-4E50-A525-2EBAB00C8166}">
      <dsp:nvSpPr>
        <dsp:cNvPr id="0" name=""/>
        <dsp:cNvSpPr/>
      </dsp:nvSpPr>
      <dsp:spPr>
        <a:xfrm>
          <a:off x="1309151" y="2552391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</a:t>
          </a:r>
          <a:endParaRPr lang="en-US" sz="2800" kern="1200" dirty="0"/>
        </a:p>
      </dsp:txBody>
      <dsp:txXfrm>
        <a:off x="1322808" y="2566048"/>
        <a:ext cx="905243" cy="4389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5AB96-3FFD-4A6B-9CDE-374E434A192E}">
      <dsp:nvSpPr>
        <dsp:cNvPr id="0" name=""/>
        <dsp:cNvSpPr/>
      </dsp:nvSpPr>
      <dsp:spPr>
        <a:xfrm>
          <a:off x="3571" y="2284281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fib(6) </a:t>
          </a:r>
          <a:endParaRPr lang="en-US" sz="2800" kern="1200" dirty="0"/>
        </a:p>
      </dsp:txBody>
      <dsp:txXfrm>
        <a:off x="17228" y="2297938"/>
        <a:ext cx="905243" cy="438964"/>
      </dsp:txXfrm>
    </dsp:sp>
    <dsp:sp modelId="{9D9E6EA7-711D-454D-8090-AE30CF6E6C73}">
      <dsp:nvSpPr>
        <dsp:cNvPr id="0" name=""/>
        <dsp:cNvSpPr/>
      </dsp:nvSpPr>
      <dsp:spPr>
        <a:xfrm rot="19457599">
          <a:off x="89295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371880"/>
        <a:ext cx="22968" cy="22968"/>
      </dsp:txXfrm>
    </dsp:sp>
    <dsp:sp modelId="{261B42B2-C04D-42F9-8DCC-90907D1BF3C6}">
      <dsp:nvSpPr>
        <dsp:cNvPr id="0" name=""/>
        <dsp:cNvSpPr/>
      </dsp:nvSpPr>
      <dsp:spPr>
        <a:xfrm>
          <a:off x="1309151" y="201617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fib(5)</a:t>
          </a:r>
          <a:endParaRPr lang="en-US" sz="2800" kern="1200" dirty="0"/>
        </a:p>
      </dsp:txBody>
      <dsp:txXfrm>
        <a:off x="1322808" y="2029827"/>
        <a:ext cx="905243" cy="438964"/>
      </dsp:txXfrm>
    </dsp:sp>
    <dsp:sp modelId="{20EAB113-2FDA-4080-8626-1BB6AC009CB4}">
      <dsp:nvSpPr>
        <dsp:cNvPr id="0" name=""/>
        <dsp:cNvSpPr/>
      </dsp:nvSpPr>
      <dsp:spPr>
        <a:xfrm rot="19457599">
          <a:off x="219853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103770"/>
        <a:ext cx="22968" cy="22968"/>
      </dsp:txXfrm>
    </dsp:sp>
    <dsp:sp modelId="{F168CA83-BAED-4353-828B-122FBC5C36CA}">
      <dsp:nvSpPr>
        <dsp:cNvPr id="0" name=""/>
        <dsp:cNvSpPr/>
      </dsp:nvSpPr>
      <dsp:spPr>
        <a:xfrm>
          <a:off x="2614731" y="1748060"/>
          <a:ext cx="932557" cy="46627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 </a:t>
          </a:r>
          <a:endParaRPr lang="en-US" sz="2800" kern="1200" dirty="0"/>
        </a:p>
      </dsp:txBody>
      <dsp:txXfrm>
        <a:off x="2628388" y="1761717"/>
        <a:ext cx="905243" cy="438964"/>
      </dsp:txXfrm>
    </dsp:sp>
    <dsp:sp modelId="{2C1CCA1A-2CBD-4E7D-81A9-DA592784A766}">
      <dsp:nvSpPr>
        <dsp:cNvPr id="0" name=""/>
        <dsp:cNvSpPr/>
      </dsp:nvSpPr>
      <dsp:spPr>
        <a:xfrm rot="19457599">
          <a:off x="350411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1835660"/>
        <a:ext cx="22968" cy="22968"/>
      </dsp:txXfrm>
    </dsp:sp>
    <dsp:sp modelId="{2444CE69-225F-4ECC-BFA7-84468081333F}">
      <dsp:nvSpPr>
        <dsp:cNvPr id="0" name=""/>
        <dsp:cNvSpPr/>
      </dsp:nvSpPr>
      <dsp:spPr>
        <a:xfrm>
          <a:off x="3920311" y="147995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3933968" y="1493607"/>
        <a:ext cx="905243" cy="438964"/>
      </dsp:txXfrm>
    </dsp:sp>
    <dsp:sp modelId="{68D028BC-AF4E-49D6-B218-62C5380E71DB}">
      <dsp:nvSpPr>
        <dsp:cNvPr id="0" name=""/>
        <dsp:cNvSpPr/>
      </dsp:nvSpPr>
      <dsp:spPr>
        <a:xfrm rot="19457599">
          <a:off x="480969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567550"/>
        <a:ext cx="22968" cy="22968"/>
      </dsp:txXfrm>
    </dsp:sp>
    <dsp:sp modelId="{31DEB985-32F6-4354-9769-0257FC233F7D}">
      <dsp:nvSpPr>
        <dsp:cNvPr id="0" name=""/>
        <dsp:cNvSpPr/>
      </dsp:nvSpPr>
      <dsp:spPr>
        <a:xfrm>
          <a:off x="5225891" y="121184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 </a:t>
          </a:r>
          <a:endParaRPr lang="en-US" sz="2800" kern="1200" dirty="0"/>
        </a:p>
      </dsp:txBody>
      <dsp:txXfrm>
        <a:off x="5239548" y="1225497"/>
        <a:ext cx="905243" cy="438964"/>
      </dsp:txXfrm>
    </dsp:sp>
    <dsp:sp modelId="{6C4FDFC6-4BD1-40FA-8D55-4B2A2638BC64}">
      <dsp:nvSpPr>
        <dsp:cNvPr id="0" name=""/>
        <dsp:cNvSpPr/>
      </dsp:nvSpPr>
      <dsp:spPr>
        <a:xfrm rot="19457599">
          <a:off x="6115270" y="130033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299440"/>
        <a:ext cx="22968" cy="22968"/>
      </dsp:txXfrm>
    </dsp:sp>
    <dsp:sp modelId="{3C2ADD41-BE7E-4CBF-A4F6-356552787949}">
      <dsp:nvSpPr>
        <dsp:cNvPr id="0" name=""/>
        <dsp:cNvSpPr/>
      </dsp:nvSpPr>
      <dsp:spPr>
        <a:xfrm>
          <a:off x="6531471" y="94373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6545128" y="957387"/>
        <a:ext cx="905243" cy="438964"/>
      </dsp:txXfrm>
    </dsp:sp>
    <dsp:sp modelId="{0ED57830-FE50-497D-A58C-301956E0B5D4}">
      <dsp:nvSpPr>
        <dsp:cNvPr id="0" name=""/>
        <dsp:cNvSpPr/>
      </dsp:nvSpPr>
      <dsp:spPr>
        <a:xfrm rot="2142401">
          <a:off x="611527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567550"/>
        <a:ext cx="22968" cy="22968"/>
      </dsp:txXfrm>
    </dsp:sp>
    <dsp:sp modelId="{70021AED-508E-4903-A6E1-5135E9602BEA}">
      <dsp:nvSpPr>
        <dsp:cNvPr id="0" name=""/>
        <dsp:cNvSpPr/>
      </dsp:nvSpPr>
      <dsp:spPr>
        <a:xfrm>
          <a:off x="6531471" y="147995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fib(0)</a:t>
          </a:r>
          <a:endParaRPr lang="en-US" sz="2800" kern="1200" dirty="0"/>
        </a:p>
      </dsp:txBody>
      <dsp:txXfrm>
        <a:off x="6545128" y="1493607"/>
        <a:ext cx="905243" cy="438964"/>
      </dsp:txXfrm>
    </dsp:sp>
    <dsp:sp modelId="{44AED608-08F4-4017-91F6-271299BFB7D2}">
      <dsp:nvSpPr>
        <dsp:cNvPr id="0" name=""/>
        <dsp:cNvSpPr/>
      </dsp:nvSpPr>
      <dsp:spPr>
        <a:xfrm rot="2142401">
          <a:off x="480969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835660"/>
        <a:ext cx="22968" cy="22968"/>
      </dsp:txXfrm>
    </dsp:sp>
    <dsp:sp modelId="{DACEDE11-8BC5-447D-B546-01CEE5AE0B59}">
      <dsp:nvSpPr>
        <dsp:cNvPr id="0" name=""/>
        <dsp:cNvSpPr/>
      </dsp:nvSpPr>
      <dsp:spPr>
        <a:xfrm>
          <a:off x="5225891" y="174806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5239548" y="1761717"/>
        <a:ext cx="905243" cy="438964"/>
      </dsp:txXfrm>
    </dsp:sp>
    <dsp:sp modelId="{A0FF8AFE-515D-4114-9A73-BBDE3FC1E822}">
      <dsp:nvSpPr>
        <dsp:cNvPr id="0" name=""/>
        <dsp:cNvSpPr/>
      </dsp:nvSpPr>
      <dsp:spPr>
        <a:xfrm rot="2142401">
          <a:off x="350411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2103770"/>
        <a:ext cx="22968" cy="22968"/>
      </dsp:txXfrm>
    </dsp:sp>
    <dsp:sp modelId="{82FBCA52-B597-4726-BF5F-A8C45AF3F73C}">
      <dsp:nvSpPr>
        <dsp:cNvPr id="0" name=""/>
        <dsp:cNvSpPr/>
      </dsp:nvSpPr>
      <dsp:spPr>
        <a:xfrm>
          <a:off x="3920311" y="201617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</a:t>
          </a:r>
          <a:endParaRPr lang="en-US" sz="2800" kern="1200" dirty="0"/>
        </a:p>
      </dsp:txBody>
      <dsp:txXfrm>
        <a:off x="3933968" y="2029827"/>
        <a:ext cx="905243" cy="438964"/>
      </dsp:txXfrm>
    </dsp:sp>
    <dsp:sp modelId="{75854EC6-2245-4DDD-AAB4-1CA4AD3E7AF0}">
      <dsp:nvSpPr>
        <dsp:cNvPr id="0" name=""/>
        <dsp:cNvSpPr/>
      </dsp:nvSpPr>
      <dsp:spPr>
        <a:xfrm rot="2142401">
          <a:off x="219853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371880"/>
        <a:ext cx="22968" cy="22968"/>
      </dsp:txXfrm>
    </dsp:sp>
    <dsp:sp modelId="{DA661E53-20FE-4CF4-B8C5-5B0A4D6F192C}">
      <dsp:nvSpPr>
        <dsp:cNvPr id="0" name=""/>
        <dsp:cNvSpPr/>
      </dsp:nvSpPr>
      <dsp:spPr>
        <a:xfrm>
          <a:off x="2614731" y="2284281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2628388" y="2297938"/>
        <a:ext cx="905243" cy="438964"/>
      </dsp:txXfrm>
    </dsp:sp>
    <dsp:sp modelId="{A17C43B4-D4C3-4CE2-BD2E-BEEE4EF4DCF1}">
      <dsp:nvSpPr>
        <dsp:cNvPr id="0" name=""/>
        <dsp:cNvSpPr/>
      </dsp:nvSpPr>
      <dsp:spPr>
        <a:xfrm rot="2142401">
          <a:off x="892950" y="264088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639990"/>
        <a:ext cx="22968" cy="22968"/>
      </dsp:txXfrm>
    </dsp:sp>
    <dsp:sp modelId="{BDE50B1F-6CA6-4E50-A525-2EBAB00C8166}">
      <dsp:nvSpPr>
        <dsp:cNvPr id="0" name=""/>
        <dsp:cNvSpPr/>
      </dsp:nvSpPr>
      <dsp:spPr>
        <a:xfrm>
          <a:off x="1309151" y="2552391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</a:t>
          </a:r>
          <a:endParaRPr lang="en-US" sz="2800" kern="1200" dirty="0"/>
        </a:p>
      </dsp:txBody>
      <dsp:txXfrm>
        <a:off x="1322808" y="2566048"/>
        <a:ext cx="905243" cy="4389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5AB96-3FFD-4A6B-9CDE-374E434A192E}">
      <dsp:nvSpPr>
        <dsp:cNvPr id="0" name=""/>
        <dsp:cNvSpPr/>
      </dsp:nvSpPr>
      <dsp:spPr>
        <a:xfrm>
          <a:off x="3571" y="2284281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fib(6) </a:t>
          </a:r>
          <a:endParaRPr lang="en-US" sz="2800" kern="1200" dirty="0"/>
        </a:p>
      </dsp:txBody>
      <dsp:txXfrm>
        <a:off x="17228" y="2297938"/>
        <a:ext cx="905243" cy="438964"/>
      </dsp:txXfrm>
    </dsp:sp>
    <dsp:sp modelId="{9D9E6EA7-711D-454D-8090-AE30CF6E6C73}">
      <dsp:nvSpPr>
        <dsp:cNvPr id="0" name=""/>
        <dsp:cNvSpPr/>
      </dsp:nvSpPr>
      <dsp:spPr>
        <a:xfrm rot="19457599">
          <a:off x="89295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371880"/>
        <a:ext cx="22968" cy="22968"/>
      </dsp:txXfrm>
    </dsp:sp>
    <dsp:sp modelId="{261B42B2-C04D-42F9-8DCC-90907D1BF3C6}">
      <dsp:nvSpPr>
        <dsp:cNvPr id="0" name=""/>
        <dsp:cNvSpPr/>
      </dsp:nvSpPr>
      <dsp:spPr>
        <a:xfrm>
          <a:off x="1309151" y="2016170"/>
          <a:ext cx="932557" cy="46627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fib(5)</a:t>
          </a:r>
          <a:endParaRPr lang="en-US" sz="2800" kern="1200" dirty="0"/>
        </a:p>
      </dsp:txBody>
      <dsp:txXfrm>
        <a:off x="1322808" y="2029827"/>
        <a:ext cx="905243" cy="438964"/>
      </dsp:txXfrm>
    </dsp:sp>
    <dsp:sp modelId="{20EAB113-2FDA-4080-8626-1BB6AC009CB4}">
      <dsp:nvSpPr>
        <dsp:cNvPr id="0" name=""/>
        <dsp:cNvSpPr/>
      </dsp:nvSpPr>
      <dsp:spPr>
        <a:xfrm rot="19457599">
          <a:off x="219853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103770"/>
        <a:ext cx="22968" cy="22968"/>
      </dsp:txXfrm>
    </dsp:sp>
    <dsp:sp modelId="{F168CA83-BAED-4353-828B-122FBC5C36CA}">
      <dsp:nvSpPr>
        <dsp:cNvPr id="0" name=""/>
        <dsp:cNvSpPr/>
      </dsp:nvSpPr>
      <dsp:spPr>
        <a:xfrm>
          <a:off x="2614731" y="174806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 </a:t>
          </a:r>
          <a:endParaRPr lang="en-US" sz="2800" kern="1200" dirty="0"/>
        </a:p>
      </dsp:txBody>
      <dsp:txXfrm>
        <a:off x="2628388" y="1761717"/>
        <a:ext cx="905243" cy="438964"/>
      </dsp:txXfrm>
    </dsp:sp>
    <dsp:sp modelId="{2C1CCA1A-2CBD-4E7D-81A9-DA592784A766}">
      <dsp:nvSpPr>
        <dsp:cNvPr id="0" name=""/>
        <dsp:cNvSpPr/>
      </dsp:nvSpPr>
      <dsp:spPr>
        <a:xfrm rot="19457599">
          <a:off x="350411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1835660"/>
        <a:ext cx="22968" cy="22968"/>
      </dsp:txXfrm>
    </dsp:sp>
    <dsp:sp modelId="{2444CE69-225F-4ECC-BFA7-84468081333F}">
      <dsp:nvSpPr>
        <dsp:cNvPr id="0" name=""/>
        <dsp:cNvSpPr/>
      </dsp:nvSpPr>
      <dsp:spPr>
        <a:xfrm>
          <a:off x="3920311" y="147995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3933968" y="1493607"/>
        <a:ext cx="905243" cy="438964"/>
      </dsp:txXfrm>
    </dsp:sp>
    <dsp:sp modelId="{68D028BC-AF4E-49D6-B218-62C5380E71DB}">
      <dsp:nvSpPr>
        <dsp:cNvPr id="0" name=""/>
        <dsp:cNvSpPr/>
      </dsp:nvSpPr>
      <dsp:spPr>
        <a:xfrm rot="19457599">
          <a:off x="480969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567550"/>
        <a:ext cx="22968" cy="22968"/>
      </dsp:txXfrm>
    </dsp:sp>
    <dsp:sp modelId="{31DEB985-32F6-4354-9769-0257FC233F7D}">
      <dsp:nvSpPr>
        <dsp:cNvPr id="0" name=""/>
        <dsp:cNvSpPr/>
      </dsp:nvSpPr>
      <dsp:spPr>
        <a:xfrm>
          <a:off x="5225891" y="121184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 </a:t>
          </a:r>
          <a:endParaRPr lang="en-US" sz="2800" kern="1200" dirty="0"/>
        </a:p>
      </dsp:txBody>
      <dsp:txXfrm>
        <a:off x="5239548" y="1225497"/>
        <a:ext cx="905243" cy="438964"/>
      </dsp:txXfrm>
    </dsp:sp>
    <dsp:sp modelId="{6C4FDFC6-4BD1-40FA-8D55-4B2A2638BC64}">
      <dsp:nvSpPr>
        <dsp:cNvPr id="0" name=""/>
        <dsp:cNvSpPr/>
      </dsp:nvSpPr>
      <dsp:spPr>
        <a:xfrm rot="19457599">
          <a:off x="6115270" y="130033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299440"/>
        <a:ext cx="22968" cy="22968"/>
      </dsp:txXfrm>
    </dsp:sp>
    <dsp:sp modelId="{3C2ADD41-BE7E-4CBF-A4F6-356552787949}">
      <dsp:nvSpPr>
        <dsp:cNvPr id="0" name=""/>
        <dsp:cNvSpPr/>
      </dsp:nvSpPr>
      <dsp:spPr>
        <a:xfrm>
          <a:off x="6531471" y="94373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6545128" y="957387"/>
        <a:ext cx="905243" cy="438964"/>
      </dsp:txXfrm>
    </dsp:sp>
    <dsp:sp modelId="{0ED57830-FE50-497D-A58C-301956E0B5D4}">
      <dsp:nvSpPr>
        <dsp:cNvPr id="0" name=""/>
        <dsp:cNvSpPr/>
      </dsp:nvSpPr>
      <dsp:spPr>
        <a:xfrm rot="2142401">
          <a:off x="611527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567550"/>
        <a:ext cx="22968" cy="22968"/>
      </dsp:txXfrm>
    </dsp:sp>
    <dsp:sp modelId="{70021AED-508E-4903-A6E1-5135E9602BEA}">
      <dsp:nvSpPr>
        <dsp:cNvPr id="0" name=""/>
        <dsp:cNvSpPr/>
      </dsp:nvSpPr>
      <dsp:spPr>
        <a:xfrm>
          <a:off x="6531471" y="147995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fib(0)</a:t>
          </a:r>
          <a:endParaRPr lang="en-US" sz="2800" kern="1200" dirty="0"/>
        </a:p>
      </dsp:txBody>
      <dsp:txXfrm>
        <a:off x="6545128" y="1493607"/>
        <a:ext cx="905243" cy="438964"/>
      </dsp:txXfrm>
    </dsp:sp>
    <dsp:sp modelId="{44AED608-08F4-4017-91F6-271299BFB7D2}">
      <dsp:nvSpPr>
        <dsp:cNvPr id="0" name=""/>
        <dsp:cNvSpPr/>
      </dsp:nvSpPr>
      <dsp:spPr>
        <a:xfrm rot="2142401">
          <a:off x="480969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835660"/>
        <a:ext cx="22968" cy="22968"/>
      </dsp:txXfrm>
    </dsp:sp>
    <dsp:sp modelId="{DACEDE11-8BC5-447D-B546-01CEE5AE0B59}">
      <dsp:nvSpPr>
        <dsp:cNvPr id="0" name=""/>
        <dsp:cNvSpPr/>
      </dsp:nvSpPr>
      <dsp:spPr>
        <a:xfrm>
          <a:off x="5225891" y="174806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5239548" y="1761717"/>
        <a:ext cx="905243" cy="438964"/>
      </dsp:txXfrm>
    </dsp:sp>
    <dsp:sp modelId="{A0FF8AFE-515D-4114-9A73-BBDE3FC1E822}">
      <dsp:nvSpPr>
        <dsp:cNvPr id="0" name=""/>
        <dsp:cNvSpPr/>
      </dsp:nvSpPr>
      <dsp:spPr>
        <a:xfrm rot="2142401">
          <a:off x="350411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2103770"/>
        <a:ext cx="22968" cy="22968"/>
      </dsp:txXfrm>
    </dsp:sp>
    <dsp:sp modelId="{82FBCA52-B597-4726-BF5F-A8C45AF3F73C}">
      <dsp:nvSpPr>
        <dsp:cNvPr id="0" name=""/>
        <dsp:cNvSpPr/>
      </dsp:nvSpPr>
      <dsp:spPr>
        <a:xfrm>
          <a:off x="3920311" y="201617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</a:t>
          </a:r>
          <a:endParaRPr lang="en-US" sz="2800" kern="1200" dirty="0"/>
        </a:p>
      </dsp:txBody>
      <dsp:txXfrm>
        <a:off x="3933968" y="2029827"/>
        <a:ext cx="905243" cy="438964"/>
      </dsp:txXfrm>
    </dsp:sp>
    <dsp:sp modelId="{75854EC6-2245-4DDD-AAB4-1CA4AD3E7AF0}">
      <dsp:nvSpPr>
        <dsp:cNvPr id="0" name=""/>
        <dsp:cNvSpPr/>
      </dsp:nvSpPr>
      <dsp:spPr>
        <a:xfrm rot="2142401">
          <a:off x="219853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371880"/>
        <a:ext cx="22968" cy="22968"/>
      </dsp:txXfrm>
    </dsp:sp>
    <dsp:sp modelId="{DA661E53-20FE-4CF4-B8C5-5B0A4D6F192C}">
      <dsp:nvSpPr>
        <dsp:cNvPr id="0" name=""/>
        <dsp:cNvSpPr/>
      </dsp:nvSpPr>
      <dsp:spPr>
        <a:xfrm>
          <a:off x="2614731" y="2284281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2628388" y="2297938"/>
        <a:ext cx="905243" cy="438964"/>
      </dsp:txXfrm>
    </dsp:sp>
    <dsp:sp modelId="{A17C43B4-D4C3-4CE2-BD2E-BEEE4EF4DCF1}">
      <dsp:nvSpPr>
        <dsp:cNvPr id="0" name=""/>
        <dsp:cNvSpPr/>
      </dsp:nvSpPr>
      <dsp:spPr>
        <a:xfrm rot="2142401">
          <a:off x="892950" y="264088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639990"/>
        <a:ext cx="22968" cy="22968"/>
      </dsp:txXfrm>
    </dsp:sp>
    <dsp:sp modelId="{BDE50B1F-6CA6-4E50-A525-2EBAB00C8166}">
      <dsp:nvSpPr>
        <dsp:cNvPr id="0" name=""/>
        <dsp:cNvSpPr/>
      </dsp:nvSpPr>
      <dsp:spPr>
        <a:xfrm>
          <a:off x="1309151" y="2552391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</a:t>
          </a:r>
          <a:endParaRPr lang="en-US" sz="2800" kern="1200" dirty="0"/>
        </a:p>
      </dsp:txBody>
      <dsp:txXfrm>
        <a:off x="1322808" y="2566048"/>
        <a:ext cx="905243" cy="4389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5AB96-3FFD-4A6B-9CDE-374E434A192E}">
      <dsp:nvSpPr>
        <dsp:cNvPr id="0" name=""/>
        <dsp:cNvSpPr/>
      </dsp:nvSpPr>
      <dsp:spPr>
        <a:xfrm>
          <a:off x="3571" y="2284281"/>
          <a:ext cx="932557" cy="46627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fib(6) </a:t>
          </a:r>
          <a:endParaRPr lang="en-US" sz="2800" kern="1200" dirty="0"/>
        </a:p>
      </dsp:txBody>
      <dsp:txXfrm>
        <a:off x="17228" y="2297938"/>
        <a:ext cx="905243" cy="438964"/>
      </dsp:txXfrm>
    </dsp:sp>
    <dsp:sp modelId="{9D9E6EA7-711D-454D-8090-AE30CF6E6C73}">
      <dsp:nvSpPr>
        <dsp:cNvPr id="0" name=""/>
        <dsp:cNvSpPr/>
      </dsp:nvSpPr>
      <dsp:spPr>
        <a:xfrm rot="19457599">
          <a:off x="89295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371880"/>
        <a:ext cx="22968" cy="22968"/>
      </dsp:txXfrm>
    </dsp:sp>
    <dsp:sp modelId="{261B42B2-C04D-42F9-8DCC-90907D1BF3C6}">
      <dsp:nvSpPr>
        <dsp:cNvPr id="0" name=""/>
        <dsp:cNvSpPr/>
      </dsp:nvSpPr>
      <dsp:spPr>
        <a:xfrm>
          <a:off x="1309151" y="201617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fib(5)</a:t>
          </a:r>
          <a:endParaRPr lang="en-US" sz="2800" kern="1200" dirty="0"/>
        </a:p>
      </dsp:txBody>
      <dsp:txXfrm>
        <a:off x="1322808" y="2029827"/>
        <a:ext cx="905243" cy="438964"/>
      </dsp:txXfrm>
    </dsp:sp>
    <dsp:sp modelId="{20EAB113-2FDA-4080-8626-1BB6AC009CB4}">
      <dsp:nvSpPr>
        <dsp:cNvPr id="0" name=""/>
        <dsp:cNvSpPr/>
      </dsp:nvSpPr>
      <dsp:spPr>
        <a:xfrm rot="19457599">
          <a:off x="219853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103770"/>
        <a:ext cx="22968" cy="22968"/>
      </dsp:txXfrm>
    </dsp:sp>
    <dsp:sp modelId="{F168CA83-BAED-4353-828B-122FBC5C36CA}">
      <dsp:nvSpPr>
        <dsp:cNvPr id="0" name=""/>
        <dsp:cNvSpPr/>
      </dsp:nvSpPr>
      <dsp:spPr>
        <a:xfrm>
          <a:off x="2614731" y="174806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 </a:t>
          </a:r>
          <a:endParaRPr lang="en-US" sz="2800" kern="1200" dirty="0"/>
        </a:p>
      </dsp:txBody>
      <dsp:txXfrm>
        <a:off x="2628388" y="1761717"/>
        <a:ext cx="905243" cy="438964"/>
      </dsp:txXfrm>
    </dsp:sp>
    <dsp:sp modelId="{2C1CCA1A-2CBD-4E7D-81A9-DA592784A766}">
      <dsp:nvSpPr>
        <dsp:cNvPr id="0" name=""/>
        <dsp:cNvSpPr/>
      </dsp:nvSpPr>
      <dsp:spPr>
        <a:xfrm rot="19457599">
          <a:off x="350411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1835660"/>
        <a:ext cx="22968" cy="22968"/>
      </dsp:txXfrm>
    </dsp:sp>
    <dsp:sp modelId="{2444CE69-225F-4ECC-BFA7-84468081333F}">
      <dsp:nvSpPr>
        <dsp:cNvPr id="0" name=""/>
        <dsp:cNvSpPr/>
      </dsp:nvSpPr>
      <dsp:spPr>
        <a:xfrm>
          <a:off x="3920311" y="147995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3933968" y="1493607"/>
        <a:ext cx="905243" cy="438964"/>
      </dsp:txXfrm>
    </dsp:sp>
    <dsp:sp modelId="{68D028BC-AF4E-49D6-B218-62C5380E71DB}">
      <dsp:nvSpPr>
        <dsp:cNvPr id="0" name=""/>
        <dsp:cNvSpPr/>
      </dsp:nvSpPr>
      <dsp:spPr>
        <a:xfrm rot="19457599">
          <a:off x="480969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567550"/>
        <a:ext cx="22968" cy="22968"/>
      </dsp:txXfrm>
    </dsp:sp>
    <dsp:sp modelId="{31DEB985-32F6-4354-9769-0257FC233F7D}">
      <dsp:nvSpPr>
        <dsp:cNvPr id="0" name=""/>
        <dsp:cNvSpPr/>
      </dsp:nvSpPr>
      <dsp:spPr>
        <a:xfrm>
          <a:off x="5225891" y="121184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 </a:t>
          </a:r>
          <a:endParaRPr lang="en-US" sz="2800" kern="1200" dirty="0"/>
        </a:p>
      </dsp:txBody>
      <dsp:txXfrm>
        <a:off x="5239548" y="1225497"/>
        <a:ext cx="905243" cy="438964"/>
      </dsp:txXfrm>
    </dsp:sp>
    <dsp:sp modelId="{6C4FDFC6-4BD1-40FA-8D55-4B2A2638BC64}">
      <dsp:nvSpPr>
        <dsp:cNvPr id="0" name=""/>
        <dsp:cNvSpPr/>
      </dsp:nvSpPr>
      <dsp:spPr>
        <a:xfrm rot="19457599">
          <a:off x="6115270" y="130033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299440"/>
        <a:ext cx="22968" cy="22968"/>
      </dsp:txXfrm>
    </dsp:sp>
    <dsp:sp modelId="{3C2ADD41-BE7E-4CBF-A4F6-356552787949}">
      <dsp:nvSpPr>
        <dsp:cNvPr id="0" name=""/>
        <dsp:cNvSpPr/>
      </dsp:nvSpPr>
      <dsp:spPr>
        <a:xfrm>
          <a:off x="6531471" y="94373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6545128" y="957387"/>
        <a:ext cx="905243" cy="438964"/>
      </dsp:txXfrm>
    </dsp:sp>
    <dsp:sp modelId="{0ED57830-FE50-497D-A58C-301956E0B5D4}">
      <dsp:nvSpPr>
        <dsp:cNvPr id="0" name=""/>
        <dsp:cNvSpPr/>
      </dsp:nvSpPr>
      <dsp:spPr>
        <a:xfrm rot="2142401">
          <a:off x="611527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567550"/>
        <a:ext cx="22968" cy="22968"/>
      </dsp:txXfrm>
    </dsp:sp>
    <dsp:sp modelId="{70021AED-508E-4903-A6E1-5135E9602BEA}">
      <dsp:nvSpPr>
        <dsp:cNvPr id="0" name=""/>
        <dsp:cNvSpPr/>
      </dsp:nvSpPr>
      <dsp:spPr>
        <a:xfrm>
          <a:off x="6531471" y="147995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fib(0)</a:t>
          </a:r>
          <a:endParaRPr lang="en-US" sz="2800" kern="1200" dirty="0"/>
        </a:p>
      </dsp:txBody>
      <dsp:txXfrm>
        <a:off x="6545128" y="1493607"/>
        <a:ext cx="905243" cy="438964"/>
      </dsp:txXfrm>
    </dsp:sp>
    <dsp:sp modelId="{44AED608-08F4-4017-91F6-271299BFB7D2}">
      <dsp:nvSpPr>
        <dsp:cNvPr id="0" name=""/>
        <dsp:cNvSpPr/>
      </dsp:nvSpPr>
      <dsp:spPr>
        <a:xfrm rot="2142401">
          <a:off x="480969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835660"/>
        <a:ext cx="22968" cy="22968"/>
      </dsp:txXfrm>
    </dsp:sp>
    <dsp:sp modelId="{DACEDE11-8BC5-447D-B546-01CEE5AE0B59}">
      <dsp:nvSpPr>
        <dsp:cNvPr id="0" name=""/>
        <dsp:cNvSpPr/>
      </dsp:nvSpPr>
      <dsp:spPr>
        <a:xfrm>
          <a:off x="5225891" y="174806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5239548" y="1761717"/>
        <a:ext cx="905243" cy="438964"/>
      </dsp:txXfrm>
    </dsp:sp>
    <dsp:sp modelId="{A0FF8AFE-515D-4114-9A73-BBDE3FC1E822}">
      <dsp:nvSpPr>
        <dsp:cNvPr id="0" name=""/>
        <dsp:cNvSpPr/>
      </dsp:nvSpPr>
      <dsp:spPr>
        <a:xfrm rot="2142401">
          <a:off x="350411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2103770"/>
        <a:ext cx="22968" cy="22968"/>
      </dsp:txXfrm>
    </dsp:sp>
    <dsp:sp modelId="{82FBCA52-B597-4726-BF5F-A8C45AF3F73C}">
      <dsp:nvSpPr>
        <dsp:cNvPr id="0" name=""/>
        <dsp:cNvSpPr/>
      </dsp:nvSpPr>
      <dsp:spPr>
        <a:xfrm>
          <a:off x="3920311" y="201617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</a:t>
          </a:r>
          <a:endParaRPr lang="en-US" sz="2800" kern="1200" dirty="0"/>
        </a:p>
      </dsp:txBody>
      <dsp:txXfrm>
        <a:off x="3933968" y="2029827"/>
        <a:ext cx="905243" cy="438964"/>
      </dsp:txXfrm>
    </dsp:sp>
    <dsp:sp modelId="{75854EC6-2245-4DDD-AAB4-1CA4AD3E7AF0}">
      <dsp:nvSpPr>
        <dsp:cNvPr id="0" name=""/>
        <dsp:cNvSpPr/>
      </dsp:nvSpPr>
      <dsp:spPr>
        <a:xfrm rot="2142401">
          <a:off x="219853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371880"/>
        <a:ext cx="22968" cy="22968"/>
      </dsp:txXfrm>
    </dsp:sp>
    <dsp:sp modelId="{DA661E53-20FE-4CF4-B8C5-5B0A4D6F192C}">
      <dsp:nvSpPr>
        <dsp:cNvPr id="0" name=""/>
        <dsp:cNvSpPr/>
      </dsp:nvSpPr>
      <dsp:spPr>
        <a:xfrm>
          <a:off x="2614731" y="2284281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2628388" y="2297938"/>
        <a:ext cx="905243" cy="438964"/>
      </dsp:txXfrm>
    </dsp:sp>
    <dsp:sp modelId="{A17C43B4-D4C3-4CE2-BD2E-BEEE4EF4DCF1}">
      <dsp:nvSpPr>
        <dsp:cNvPr id="0" name=""/>
        <dsp:cNvSpPr/>
      </dsp:nvSpPr>
      <dsp:spPr>
        <a:xfrm rot="2142401">
          <a:off x="892950" y="264088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639990"/>
        <a:ext cx="22968" cy="22968"/>
      </dsp:txXfrm>
    </dsp:sp>
    <dsp:sp modelId="{BDE50B1F-6CA6-4E50-A525-2EBAB00C8166}">
      <dsp:nvSpPr>
        <dsp:cNvPr id="0" name=""/>
        <dsp:cNvSpPr/>
      </dsp:nvSpPr>
      <dsp:spPr>
        <a:xfrm>
          <a:off x="1309151" y="2552391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</a:t>
          </a:r>
          <a:endParaRPr lang="en-US" sz="2800" kern="1200" dirty="0"/>
        </a:p>
      </dsp:txBody>
      <dsp:txXfrm>
        <a:off x="1322808" y="2566048"/>
        <a:ext cx="905243" cy="4389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5AB96-3FFD-4A6B-9CDE-374E434A192E}">
      <dsp:nvSpPr>
        <dsp:cNvPr id="0" name=""/>
        <dsp:cNvSpPr/>
      </dsp:nvSpPr>
      <dsp:spPr>
        <a:xfrm>
          <a:off x="3571" y="2284281"/>
          <a:ext cx="932557" cy="46627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fib(6) </a:t>
          </a:r>
          <a:endParaRPr lang="en-US" sz="2800" kern="1200" dirty="0"/>
        </a:p>
      </dsp:txBody>
      <dsp:txXfrm>
        <a:off x="17228" y="2297938"/>
        <a:ext cx="905243" cy="438964"/>
      </dsp:txXfrm>
    </dsp:sp>
    <dsp:sp modelId="{9D9E6EA7-711D-454D-8090-AE30CF6E6C73}">
      <dsp:nvSpPr>
        <dsp:cNvPr id="0" name=""/>
        <dsp:cNvSpPr/>
      </dsp:nvSpPr>
      <dsp:spPr>
        <a:xfrm rot="19457599">
          <a:off x="89295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371880"/>
        <a:ext cx="22968" cy="22968"/>
      </dsp:txXfrm>
    </dsp:sp>
    <dsp:sp modelId="{261B42B2-C04D-42F9-8DCC-90907D1BF3C6}">
      <dsp:nvSpPr>
        <dsp:cNvPr id="0" name=""/>
        <dsp:cNvSpPr/>
      </dsp:nvSpPr>
      <dsp:spPr>
        <a:xfrm>
          <a:off x="1309151" y="2016170"/>
          <a:ext cx="932557" cy="46627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fib(5)</a:t>
          </a:r>
          <a:endParaRPr lang="en-US" sz="2800" kern="1200" dirty="0"/>
        </a:p>
      </dsp:txBody>
      <dsp:txXfrm>
        <a:off x="1322808" y="2029827"/>
        <a:ext cx="905243" cy="438964"/>
      </dsp:txXfrm>
    </dsp:sp>
    <dsp:sp modelId="{20EAB113-2FDA-4080-8626-1BB6AC009CB4}">
      <dsp:nvSpPr>
        <dsp:cNvPr id="0" name=""/>
        <dsp:cNvSpPr/>
      </dsp:nvSpPr>
      <dsp:spPr>
        <a:xfrm rot="19457599">
          <a:off x="219853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103770"/>
        <a:ext cx="22968" cy="22968"/>
      </dsp:txXfrm>
    </dsp:sp>
    <dsp:sp modelId="{F168CA83-BAED-4353-828B-122FBC5C36CA}">
      <dsp:nvSpPr>
        <dsp:cNvPr id="0" name=""/>
        <dsp:cNvSpPr/>
      </dsp:nvSpPr>
      <dsp:spPr>
        <a:xfrm>
          <a:off x="2614731" y="1748060"/>
          <a:ext cx="932557" cy="46627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 </a:t>
          </a:r>
          <a:endParaRPr lang="en-US" sz="2800" kern="1200" dirty="0"/>
        </a:p>
      </dsp:txBody>
      <dsp:txXfrm>
        <a:off x="2628388" y="1761717"/>
        <a:ext cx="905243" cy="438964"/>
      </dsp:txXfrm>
    </dsp:sp>
    <dsp:sp modelId="{2C1CCA1A-2CBD-4E7D-81A9-DA592784A766}">
      <dsp:nvSpPr>
        <dsp:cNvPr id="0" name=""/>
        <dsp:cNvSpPr/>
      </dsp:nvSpPr>
      <dsp:spPr>
        <a:xfrm rot="19457599">
          <a:off x="350411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1835660"/>
        <a:ext cx="22968" cy="22968"/>
      </dsp:txXfrm>
    </dsp:sp>
    <dsp:sp modelId="{2444CE69-225F-4ECC-BFA7-84468081333F}">
      <dsp:nvSpPr>
        <dsp:cNvPr id="0" name=""/>
        <dsp:cNvSpPr/>
      </dsp:nvSpPr>
      <dsp:spPr>
        <a:xfrm>
          <a:off x="3920311" y="1479950"/>
          <a:ext cx="932557" cy="46627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3933968" y="1493607"/>
        <a:ext cx="905243" cy="438964"/>
      </dsp:txXfrm>
    </dsp:sp>
    <dsp:sp modelId="{68D028BC-AF4E-49D6-B218-62C5380E71DB}">
      <dsp:nvSpPr>
        <dsp:cNvPr id="0" name=""/>
        <dsp:cNvSpPr/>
      </dsp:nvSpPr>
      <dsp:spPr>
        <a:xfrm rot="19457599">
          <a:off x="480969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567550"/>
        <a:ext cx="22968" cy="22968"/>
      </dsp:txXfrm>
    </dsp:sp>
    <dsp:sp modelId="{31DEB985-32F6-4354-9769-0257FC233F7D}">
      <dsp:nvSpPr>
        <dsp:cNvPr id="0" name=""/>
        <dsp:cNvSpPr/>
      </dsp:nvSpPr>
      <dsp:spPr>
        <a:xfrm>
          <a:off x="5225891" y="1211840"/>
          <a:ext cx="932557" cy="46627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 </a:t>
          </a:r>
          <a:endParaRPr lang="en-US" sz="2800" kern="1200" dirty="0"/>
        </a:p>
      </dsp:txBody>
      <dsp:txXfrm>
        <a:off x="5239548" y="1225497"/>
        <a:ext cx="905243" cy="438964"/>
      </dsp:txXfrm>
    </dsp:sp>
    <dsp:sp modelId="{6C4FDFC6-4BD1-40FA-8D55-4B2A2638BC64}">
      <dsp:nvSpPr>
        <dsp:cNvPr id="0" name=""/>
        <dsp:cNvSpPr/>
      </dsp:nvSpPr>
      <dsp:spPr>
        <a:xfrm rot="19457599">
          <a:off x="6115270" y="130033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299440"/>
        <a:ext cx="22968" cy="22968"/>
      </dsp:txXfrm>
    </dsp:sp>
    <dsp:sp modelId="{3C2ADD41-BE7E-4CBF-A4F6-356552787949}">
      <dsp:nvSpPr>
        <dsp:cNvPr id="0" name=""/>
        <dsp:cNvSpPr/>
      </dsp:nvSpPr>
      <dsp:spPr>
        <a:xfrm>
          <a:off x="6531471" y="943730"/>
          <a:ext cx="932557" cy="46627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6545128" y="957387"/>
        <a:ext cx="905243" cy="438964"/>
      </dsp:txXfrm>
    </dsp:sp>
    <dsp:sp modelId="{0ED57830-FE50-497D-A58C-301956E0B5D4}">
      <dsp:nvSpPr>
        <dsp:cNvPr id="0" name=""/>
        <dsp:cNvSpPr/>
      </dsp:nvSpPr>
      <dsp:spPr>
        <a:xfrm rot="2142401">
          <a:off x="611527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567550"/>
        <a:ext cx="22968" cy="22968"/>
      </dsp:txXfrm>
    </dsp:sp>
    <dsp:sp modelId="{70021AED-508E-4903-A6E1-5135E9602BEA}">
      <dsp:nvSpPr>
        <dsp:cNvPr id="0" name=""/>
        <dsp:cNvSpPr/>
      </dsp:nvSpPr>
      <dsp:spPr>
        <a:xfrm>
          <a:off x="6531471" y="1479950"/>
          <a:ext cx="932557" cy="46627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fib(0)</a:t>
          </a:r>
          <a:endParaRPr lang="en-US" sz="2800" kern="1200" dirty="0"/>
        </a:p>
      </dsp:txBody>
      <dsp:txXfrm>
        <a:off x="6545128" y="1493607"/>
        <a:ext cx="905243" cy="438964"/>
      </dsp:txXfrm>
    </dsp:sp>
    <dsp:sp modelId="{44AED608-08F4-4017-91F6-271299BFB7D2}">
      <dsp:nvSpPr>
        <dsp:cNvPr id="0" name=""/>
        <dsp:cNvSpPr/>
      </dsp:nvSpPr>
      <dsp:spPr>
        <a:xfrm rot="2142401">
          <a:off x="480969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835660"/>
        <a:ext cx="22968" cy="22968"/>
      </dsp:txXfrm>
    </dsp:sp>
    <dsp:sp modelId="{DACEDE11-8BC5-447D-B546-01CEE5AE0B59}">
      <dsp:nvSpPr>
        <dsp:cNvPr id="0" name=""/>
        <dsp:cNvSpPr/>
      </dsp:nvSpPr>
      <dsp:spPr>
        <a:xfrm>
          <a:off x="5225891" y="174806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5239548" y="1761717"/>
        <a:ext cx="905243" cy="438964"/>
      </dsp:txXfrm>
    </dsp:sp>
    <dsp:sp modelId="{A0FF8AFE-515D-4114-9A73-BBDE3FC1E822}">
      <dsp:nvSpPr>
        <dsp:cNvPr id="0" name=""/>
        <dsp:cNvSpPr/>
      </dsp:nvSpPr>
      <dsp:spPr>
        <a:xfrm rot="2142401">
          <a:off x="350411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2103770"/>
        <a:ext cx="22968" cy="22968"/>
      </dsp:txXfrm>
    </dsp:sp>
    <dsp:sp modelId="{82FBCA52-B597-4726-BF5F-A8C45AF3F73C}">
      <dsp:nvSpPr>
        <dsp:cNvPr id="0" name=""/>
        <dsp:cNvSpPr/>
      </dsp:nvSpPr>
      <dsp:spPr>
        <a:xfrm>
          <a:off x="3920311" y="2016170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</a:t>
          </a:r>
          <a:endParaRPr lang="en-US" sz="2800" kern="1200" dirty="0"/>
        </a:p>
      </dsp:txBody>
      <dsp:txXfrm>
        <a:off x="3933968" y="2029827"/>
        <a:ext cx="905243" cy="438964"/>
      </dsp:txXfrm>
    </dsp:sp>
    <dsp:sp modelId="{75854EC6-2245-4DDD-AAB4-1CA4AD3E7AF0}">
      <dsp:nvSpPr>
        <dsp:cNvPr id="0" name=""/>
        <dsp:cNvSpPr/>
      </dsp:nvSpPr>
      <dsp:spPr>
        <a:xfrm rot="2142401">
          <a:off x="219853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371880"/>
        <a:ext cx="22968" cy="22968"/>
      </dsp:txXfrm>
    </dsp:sp>
    <dsp:sp modelId="{DA661E53-20FE-4CF4-B8C5-5B0A4D6F192C}">
      <dsp:nvSpPr>
        <dsp:cNvPr id="0" name=""/>
        <dsp:cNvSpPr/>
      </dsp:nvSpPr>
      <dsp:spPr>
        <a:xfrm>
          <a:off x="2614731" y="2284281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2628388" y="2297938"/>
        <a:ext cx="905243" cy="438964"/>
      </dsp:txXfrm>
    </dsp:sp>
    <dsp:sp modelId="{A17C43B4-D4C3-4CE2-BD2E-BEEE4EF4DCF1}">
      <dsp:nvSpPr>
        <dsp:cNvPr id="0" name=""/>
        <dsp:cNvSpPr/>
      </dsp:nvSpPr>
      <dsp:spPr>
        <a:xfrm rot="2142401">
          <a:off x="892950" y="264088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639990"/>
        <a:ext cx="22968" cy="22968"/>
      </dsp:txXfrm>
    </dsp:sp>
    <dsp:sp modelId="{BDE50B1F-6CA6-4E50-A525-2EBAB00C8166}">
      <dsp:nvSpPr>
        <dsp:cNvPr id="0" name=""/>
        <dsp:cNvSpPr/>
      </dsp:nvSpPr>
      <dsp:spPr>
        <a:xfrm>
          <a:off x="1309151" y="2552391"/>
          <a:ext cx="932557" cy="46627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</a:t>
          </a:r>
          <a:endParaRPr lang="en-US" sz="2800" kern="1200" dirty="0"/>
        </a:p>
      </dsp:txBody>
      <dsp:txXfrm>
        <a:off x="1322808" y="2566048"/>
        <a:ext cx="905243" cy="4389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7C7FC-70FC-4615-AA73-E7B18A995F69}">
      <dsp:nvSpPr>
        <dsp:cNvPr id="0" name=""/>
        <dsp:cNvSpPr/>
      </dsp:nvSpPr>
      <dsp:spPr>
        <a:xfrm>
          <a:off x="444588" y="200624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KS(10,1)</a:t>
          </a:r>
          <a:endParaRPr lang="en-US" sz="1800" kern="1200" dirty="0"/>
        </a:p>
      </dsp:txBody>
      <dsp:txXfrm>
        <a:off x="459185" y="2020846"/>
        <a:ext cx="967536" cy="469171"/>
      </dsp:txXfrm>
    </dsp:sp>
    <dsp:sp modelId="{1E8B300B-05DA-4B77-90CC-3E15B99ABFB3}">
      <dsp:nvSpPr>
        <dsp:cNvPr id="0" name=""/>
        <dsp:cNvSpPr/>
      </dsp:nvSpPr>
      <dsp:spPr>
        <a:xfrm rot="17350740">
          <a:off x="1033866" y="1672962"/>
          <a:ext cx="121359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213598" y="93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10325" y="1651972"/>
        <a:ext cx="60679" cy="60679"/>
      </dsp:txXfrm>
    </dsp:sp>
    <dsp:sp modelId="{A5C084C1-3244-4D36-A184-A00E85988AE9}">
      <dsp:nvSpPr>
        <dsp:cNvPr id="0" name=""/>
        <dsp:cNvSpPr/>
      </dsp:nvSpPr>
      <dsp:spPr>
        <a:xfrm>
          <a:off x="1840011" y="86000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KS(7,2)</a:t>
          </a:r>
          <a:endParaRPr lang="en-US" sz="1800" kern="1200" dirty="0"/>
        </a:p>
      </dsp:txBody>
      <dsp:txXfrm>
        <a:off x="1854608" y="874606"/>
        <a:ext cx="967536" cy="469171"/>
      </dsp:txXfrm>
    </dsp:sp>
    <dsp:sp modelId="{062F8932-CDB9-48BD-A0A8-763274F87C3C}">
      <dsp:nvSpPr>
        <dsp:cNvPr id="0" name=""/>
        <dsp:cNvSpPr/>
      </dsp:nvSpPr>
      <dsp:spPr>
        <a:xfrm rot="18289469">
          <a:off x="2687010" y="813282"/>
          <a:ext cx="69815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98156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8634" y="805178"/>
        <a:ext cx="34907" cy="34907"/>
      </dsp:txXfrm>
    </dsp:sp>
    <dsp:sp modelId="{F70C6F46-49B3-4354-B92B-B87A8F5FE3F2}">
      <dsp:nvSpPr>
        <dsp:cNvPr id="0" name=""/>
        <dsp:cNvSpPr/>
      </dsp:nvSpPr>
      <dsp:spPr>
        <a:xfrm>
          <a:off x="3235434" y="28688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KS(6,3)</a:t>
          </a:r>
          <a:endParaRPr lang="en-US" sz="1800" kern="1200" dirty="0"/>
        </a:p>
      </dsp:txBody>
      <dsp:txXfrm>
        <a:off x="3250031" y="301486"/>
        <a:ext cx="967536" cy="469171"/>
      </dsp:txXfrm>
    </dsp:sp>
    <dsp:sp modelId="{3B84AA69-CB40-4EBE-9A0B-904F851C595F}">
      <dsp:nvSpPr>
        <dsp:cNvPr id="0" name=""/>
        <dsp:cNvSpPr/>
      </dsp:nvSpPr>
      <dsp:spPr>
        <a:xfrm rot="19457599">
          <a:off x="4186015" y="383442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9236" y="380517"/>
        <a:ext cx="24549" cy="24549"/>
      </dsp:txXfrm>
    </dsp:sp>
    <dsp:sp modelId="{D5A5A5C4-F817-4147-AB49-5F50697A2F80}">
      <dsp:nvSpPr>
        <dsp:cNvPr id="0" name=""/>
        <dsp:cNvSpPr/>
      </dsp:nvSpPr>
      <dsp:spPr>
        <a:xfrm>
          <a:off x="4630857" y="32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KS(4,4)</a:t>
          </a:r>
          <a:endParaRPr lang="en-US" sz="1800" kern="1200" dirty="0"/>
        </a:p>
      </dsp:txBody>
      <dsp:txXfrm>
        <a:off x="4645454" y="14926"/>
        <a:ext cx="967536" cy="469171"/>
      </dsp:txXfrm>
    </dsp:sp>
    <dsp:sp modelId="{88E84A93-094B-4A03-A10D-454527D82D76}">
      <dsp:nvSpPr>
        <dsp:cNvPr id="0" name=""/>
        <dsp:cNvSpPr/>
      </dsp:nvSpPr>
      <dsp:spPr>
        <a:xfrm rot="2142401">
          <a:off x="4186015" y="670002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9236" y="667077"/>
        <a:ext cx="24549" cy="24549"/>
      </dsp:txXfrm>
    </dsp:sp>
    <dsp:sp modelId="{A3881696-D985-443F-946C-F910D74BB69B}">
      <dsp:nvSpPr>
        <dsp:cNvPr id="0" name=""/>
        <dsp:cNvSpPr/>
      </dsp:nvSpPr>
      <dsp:spPr>
        <a:xfrm>
          <a:off x="4630857" y="57344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KS(6,4)</a:t>
          </a:r>
          <a:endParaRPr lang="en-US" sz="1800" kern="1200" dirty="0"/>
        </a:p>
      </dsp:txBody>
      <dsp:txXfrm>
        <a:off x="4645454" y="588046"/>
        <a:ext cx="967536" cy="469171"/>
      </dsp:txXfrm>
    </dsp:sp>
    <dsp:sp modelId="{5D9D5ADD-6D9F-4B03-A3C5-818CD5F3B97E}">
      <dsp:nvSpPr>
        <dsp:cNvPr id="0" name=""/>
        <dsp:cNvSpPr/>
      </dsp:nvSpPr>
      <dsp:spPr>
        <a:xfrm rot="19457599">
          <a:off x="5581438" y="670002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4659" y="667077"/>
        <a:ext cx="24549" cy="24549"/>
      </dsp:txXfrm>
    </dsp:sp>
    <dsp:sp modelId="{4E21855E-51DC-4F04-9019-16CDBFA54658}">
      <dsp:nvSpPr>
        <dsp:cNvPr id="0" name=""/>
        <dsp:cNvSpPr/>
      </dsp:nvSpPr>
      <dsp:spPr>
        <a:xfrm>
          <a:off x="6026280" y="28688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KS(6,5)</a:t>
          </a:r>
          <a:endParaRPr lang="en-US" sz="1800" kern="1200" dirty="0"/>
        </a:p>
      </dsp:txBody>
      <dsp:txXfrm>
        <a:off x="6040877" y="301486"/>
        <a:ext cx="967536" cy="469171"/>
      </dsp:txXfrm>
    </dsp:sp>
    <dsp:sp modelId="{D2304295-E8AD-46E0-BF3B-EA94A7DA0A3A}">
      <dsp:nvSpPr>
        <dsp:cNvPr id="0" name=""/>
        <dsp:cNvSpPr/>
      </dsp:nvSpPr>
      <dsp:spPr>
        <a:xfrm rot="2142401">
          <a:off x="5581438" y="956562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4659" y="953637"/>
        <a:ext cx="24549" cy="24549"/>
      </dsp:txXfrm>
    </dsp:sp>
    <dsp:sp modelId="{9EF3AEE1-8210-4440-A203-8AFDE0196710}">
      <dsp:nvSpPr>
        <dsp:cNvPr id="0" name=""/>
        <dsp:cNvSpPr/>
      </dsp:nvSpPr>
      <dsp:spPr>
        <a:xfrm>
          <a:off x="6026280" y="86000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KS(0,0)</a:t>
          </a:r>
          <a:endParaRPr lang="en-US" sz="1800" kern="1200" dirty="0"/>
        </a:p>
      </dsp:txBody>
      <dsp:txXfrm>
        <a:off x="6040877" y="874606"/>
        <a:ext cx="967536" cy="469171"/>
      </dsp:txXfrm>
    </dsp:sp>
    <dsp:sp modelId="{32B8B571-A3D9-404D-89B6-892979EE8372}">
      <dsp:nvSpPr>
        <dsp:cNvPr id="0" name=""/>
        <dsp:cNvSpPr/>
      </dsp:nvSpPr>
      <dsp:spPr>
        <a:xfrm rot="3310531">
          <a:off x="2687010" y="1386402"/>
          <a:ext cx="69815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98156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8634" y="1378298"/>
        <a:ext cx="34907" cy="34907"/>
      </dsp:txXfrm>
    </dsp:sp>
    <dsp:sp modelId="{A1019B85-8D7D-4C81-862A-9B0828FB4DD2}">
      <dsp:nvSpPr>
        <dsp:cNvPr id="0" name=""/>
        <dsp:cNvSpPr/>
      </dsp:nvSpPr>
      <dsp:spPr>
        <a:xfrm>
          <a:off x="3235434" y="143312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KS(7,3)</a:t>
          </a:r>
          <a:endParaRPr lang="en-US" sz="1800" kern="1200" dirty="0"/>
        </a:p>
      </dsp:txBody>
      <dsp:txXfrm>
        <a:off x="3250031" y="1447726"/>
        <a:ext cx="967536" cy="469171"/>
      </dsp:txXfrm>
    </dsp:sp>
    <dsp:sp modelId="{6700B440-3F56-4196-ADD6-EABF086A0095}">
      <dsp:nvSpPr>
        <dsp:cNvPr id="0" name=""/>
        <dsp:cNvSpPr/>
      </dsp:nvSpPr>
      <dsp:spPr>
        <a:xfrm rot="19457599">
          <a:off x="4186015" y="1529682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9236" y="1526757"/>
        <a:ext cx="24549" cy="24549"/>
      </dsp:txXfrm>
    </dsp:sp>
    <dsp:sp modelId="{365E712F-EAC9-46AD-A754-ABB34FFA8740}">
      <dsp:nvSpPr>
        <dsp:cNvPr id="0" name=""/>
        <dsp:cNvSpPr/>
      </dsp:nvSpPr>
      <dsp:spPr>
        <a:xfrm>
          <a:off x="4630857" y="114656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KS(5,4)</a:t>
          </a:r>
          <a:endParaRPr lang="en-US" sz="1800" kern="1200" dirty="0"/>
        </a:p>
      </dsp:txBody>
      <dsp:txXfrm>
        <a:off x="4645454" y="1161166"/>
        <a:ext cx="967536" cy="469171"/>
      </dsp:txXfrm>
    </dsp:sp>
    <dsp:sp modelId="{A4E63C74-5590-4F38-BE84-506233320355}">
      <dsp:nvSpPr>
        <dsp:cNvPr id="0" name=""/>
        <dsp:cNvSpPr/>
      </dsp:nvSpPr>
      <dsp:spPr>
        <a:xfrm rot="2142401">
          <a:off x="4186015" y="1816243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9236" y="1813317"/>
        <a:ext cx="24549" cy="24549"/>
      </dsp:txXfrm>
    </dsp:sp>
    <dsp:sp modelId="{6263F0D0-B983-4699-9478-AEB0B8E4008F}">
      <dsp:nvSpPr>
        <dsp:cNvPr id="0" name=""/>
        <dsp:cNvSpPr/>
      </dsp:nvSpPr>
      <dsp:spPr>
        <a:xfrm>
          <a:off x="4630857" y="171968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KS(7,4)</a:t>
          </a:r>
          <a:endParaRPr lang="en-US" sz="1800" kern="1200" dirty="0"/>
        </a:p>
      </dsp:txBody>
      <dsp:txXfrm>
        <a:off x="4645454" y="1734286"/>
        <a:ext cx="967536" cy="469171"/>
      </dsp:txXfrm>
    </dsp:sp>
    <dsp:sp modelId="{64EDACE0-1CE4-47CE-B646-298A246E8485}">
      <dsp:nvSpPr>
        <dsp:cNvPr id="0" name=""/>
        <dsp:cNvSpPr/>
      </dsp:nvSpPr>
      <dsp:spPr>
        <a:xfrm rot="4249260">
          <a:off x="1033866" y="2819203"/>
          <a:ext cx="121359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213598" y="93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10325" y="2798212"/>
        <a:ext cx="60679" cy="60679"/>
      </dsp:txXfrm>
    </dsp:sp>
    <dsp:sp modelId="{A5B3DEA8-2F6F-4527-B22E-8CF2C96F40CE}">
      <dsp:nvSpPr>
        <dsp:cNvPr id="0" name=""/>
        <dsp:cNvSpPr/>
      </dsp:nvSpPr>
      <dsp:spPr>
        <a:xfrm>
          <a:off x="1840011" y="3152490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KS(10,2)</a:t>
          </a:r>
          <a:endParaRPr lang="en-US" sz="1800" kern="1200" dirty="0"/>
        </a:p>
      </dsp:txBody>
      <dsp:txXfrm>
        <a:off x="1854608" y="3167087"/>
        <a:ext cx="967536" cy="469171"/>
      </dsp:txXfrm>
    </dsp:sp>
    <dsp:sp modelId="{FDB5D92C-D92F-43DE-9BFC-8B81C52CE6AE}">
      <dsp:nvSpPr>
        <dsp:cNvPr id="0" name=""/>
        <dsp:cNvSpPr/>
      </dsp:nvSpPr>
      <dsp:spPr>
        <a:xfrm rot="18289469">
          <a:off x="2687010" y="3105763"/>
          <a:ext cx="69815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98156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8634" y="3097658"/>
        <a:ext cx="34907" cy="34907"/>
      </dsp:txXfrm>
    </dsp:sp>
    <dsp:sp modelId="{8A460C82-B571-4AAC-BE3C-50096E1C1A69}">
      <dsp:nvSpPr>
        <dsp:cNvPr id="0" name=""/>
        <dsp:cNvSpPr/>
      </dsp:nvSpPr>
      <dsp:spPr>
        <a:xfrm>
          <a:off x="3235434" y="257936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KS(9,3)</a:t>
          </a:r>
          <a:endParaRPr lang="en-US" sz="1800" kern="1200" dirty="0"/>
        </a:p>
      </dsp:txBody>
      <dsp:txXfrm>
        <a:off x="3250031" y="2593966"/>
        <a:ext cx="967536" cy="469171"/>
      </dsp:txXfrm>
    </dsp:sp>
    <dsp:sp modelId="{793F88B2-E462-4E66-AB88-2EDCFEAD6D50}">
      <dsp:nvSpPr>
        <dsp:cNvPr id="0" name=""/>
        <dsp:cNvSpPr/>
      </dsp:nvSpPr>
      <dsp:spPr>
        <a:xfrm rot="19457599">
          <a:off x="4186015" y="2675923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9236" y="2672997"/>
        <a:ext cx="24549" cy="24549"/>
      </dsp:txXfrm>
    </dsp:sp>
    <dsp:sp modelId="{EACD204F-0732-4682-94E8-2543A428D5F6}">
      <dsp:nvSpPr>
        <dsp:cNvPr id="0" name=""/>
        <dsp:cNvSpPr/>
      </dsp:nvSpPr>
      <dsp:spPr>
        <a:xfrm>
          <a:off x="4630857" y="229280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KS(8,4)</a:t>
          </a:r>
          <a:endParaRPr lang="en-US" sz="1800" kern="1200" dirty="0"/>
        </a:p>
      </dsp:txBody>
      <dsp:txXfrm>
        <a:off x="4645454" y="2307406"/>
        <a:ext cx="967536" cy="469171"/>
      </dsp:txXfrm>
    </dsp:sp>
    <dsp:sp modelId="{27D68C85-EAFB-41EF-B9E4-69A609ECC74E}">
      <dsp:nvSpPr>
        <dsp:cNvPr id="0" name=""/>
        <dsp:cNvSpPr/>
      </dsp:nvSpPr>
      <dsp:spPr>
        <a:xfrm rot="2142401">
          <a:off x="4186015" y="2962483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9236" y="2959557"/>
        <a:ext cx="24549" cy="24549"/>
      </dsp:txXfrm>
    </dsp:sp>
    <dsp:sp modelId="{2CE4031E-0DC2-4867-B291-35AE6A53E83A}">
      <dsp:nvSpPr>
        <dsp:cNvPr id="0" name=""/>
        <dsp:cNvSpPr/>
      </dsp:nvSpPr>
      <dsp:spPr>
        <a:xfrm>
          <a:off x="4630857" y="286592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KS(9,4)</a:t>
          </a:r>
          <a:endParaRPr lang="en-US" sz="1800" kern="1200" dirty="0"/>
        </a:p>
      </dsp:txBody>
      <dsp:txXfrm>
        <a:off x="4645454" y="2880526"/>
        <a:ext cx="967536" cy="469171"/>
      </dsp:txXfrm>
    </dsp:sp>
    <dsp:sp modelId="{C5FCB14D-3F36-4C8F-8232-3DFED52AC7BB}">
      <dsp:nvSpPr>
        <dsp:cNvPr id="0" name=""/>
        <dsp:cNvSpPr/>
      </dsp:nvSpPr>
      <dsp:spPr>
        <a:xfrm rot="3310531">
          <a:off x="2687010" y="3678883"/>
          <a:ext cx="69815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98156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8634" y="3670778"/>
        <a:ext cx="34907" cy="34907"/>
      </dsp:txXfrm>
    </dsp:sp>
    <dsp:sp modelId="{3773AB56-0C93-472E-AA27-29CAEB62A846}">
      <dsp:nvSpPr>
        <dsp:cNvPr id="0" name=""/>
        <dsp:cNvSpPr/>
      </dsp:nvSpPr>
      <dsp:spPr>
        <a:xfrm>
          <a:off x="3235434" y="3725610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KS(10,3)</a:t>
          </a:r>
          <a:endParaRPr lang="en-US" sz="1800" kern="1200" dirty="0"/>
        </a:p>
      </dsp:txBody>
      <dsp:txXfrm>
        <a:off x="3250031" y="3740207"/>
        <a:ext cx="967536" cy="469171"/>
      </dsp:txXfrm>
    </dsp:sp>
    <dsp:sp modelId="{CC66FD97-AA76-4CC6-B1D0-7F72BFE6CA08}">
      <dsp:nvSpPr>
        <dsp:cNvPr id="0" name=""/>
        <dsp:cNvSpPr/>
      </dsp:nvSpPr>
      <dsp:spPr>
        <a:xfrm rot="19457599">
          <a:off x="4186015" y="3822163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9236" y="3819238"/>
        <a:ext cx="24549" cy="24549"/>
      </dsp:txXfrm>
    </dsp:sp>
    <dsp:sp modelId="{C7D57646-9A36-4BA3-9A28-B771916C121B}">
      <dsp:nvSpPr>
        <dsp:cNvPr id="0" name=""/>
        <dsp:cNvSpPr/>
      </dsp:nvSpPr>
      <dsp:spPr>
        <a:xfrm>
          <a:off x="4630857" y="3439050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KS(8,4)</a:t>
          </a:r>
          <a:endParaRPr lang="en-US" sz="1800" kern="1200" dirty="0"/>
        </a:p>
      </dsp:txBody>
      <dsp:txXfrm>
        <a:off x="4645454" y="3453647"/>
        <a:ext cx="967536" cy="469171"/>
      </dsp:txXfrm>
    </dsp:sp>
    <dsp:sp modelId="{016CC764-A63D-4281-9186-CE9D47E40635}">
      <dsp:nvSpPr>
        <dsp:cNvPr id="0" name=""/>
        <dsp:cNvSpPr/>
      </dsp:nvSpPr>
      <dsp:spPr>
        <a:xfrm rot="2142401">
          <a:off x="4186015" y="4108723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9236" y="4105798"/>
        <a:ext cx="24549" cy="24549"/>
      </dsp:txXfrm>
    </dsp:sp>
    <dsp:sp modelId="{DA68634E-D1F3-473F-927A-E27A934B0523}">
      <dsp:nvSpPr>
        <dsp:cNvPr id="0" name=""/>
        <dsp:cNvSpPr/>
      </dsp:nvSpPr>
      <dsp:spPr>
        <a:xfrm>
          <a:off x="4630857" y="4012170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KS(10,4)</a:t>
          </a:r>
          <a:endParaRPr lang="en-US" sz="1800" kern="1200" dirty="0"/>
        </a:p>
      </dsp:txBody>
      <dsp:txXfrm>
        <a:off x="4645454" y="4026767"/>
        <a:ext cx="967536" cy="469171"/>
      </dsp:txXfrm>
    </dsp:sp>
    <dsp:sp modelId="{98F3242A-0BA2-4603-ABDD-9516F0B96E1D}">
      <dsp:nvSpPr>
        <dsp:cNvPr id="0" name=""/>
        <dsp:cNvSpPr/>
      </dsp:nvSpPr>
      <dsp:spPr>
        <a:xfrm rot="19457599">
          <a:off x="5581438" y="4108723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4659" y="4105798"/>
        <a:ext cx="24549" cy="24549"/>
      </dsp:txXfrm>
    </dsp:sp>
    <dsp:sp modelId="{1BE46354-01DD-476F-B6A3-5F3B49278CDC}">
      <dsp:nvSpPr>
        <dsp:cNvPr id="0" name=""/>
        <dsp:cNvSpPr/>
      </dsp:nvSpPr>
      <dsp:spPr>
        <a:xfrm>
          <a:off x="6026280" y="3725610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KS(10,5)</a:t>
          </a:r>
          <a:endParaRPr lang="en-US" sz="1800" kern="1200" dirty="0"/>
        </a:p>
      </dsp:txBody>
      <dsp:txXfrm>
        <a:off x="6040877" y="3740207"/>
        <a:ext cx="967536" cy="469171"/>
      </dsp:txXfrm>
    </dsp:sp>
    <dsp:sp modelId="{6840249C-EFD2-4A4B-9D25-5921F315F1D6}">
      <dsp:nvSpPr>
        <dsp:cNvPr id="0" name=""/>
        <dsp:cNvSpPr/>
      </dsp:nvSpPr>
      <dsp:spPr>
        <a:xfrm rot="2142401">
          <a:off x="5581438" y="4395283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4659" y="4392358"/>
        <a:ext cx="24549" cy="24549"/>
      </dsp:txXfrm>
    </dsp:sp>
    <dsp:sp modelId="{187A0A71-9AD6-4ECD-810E-5B6E731FE8B6}">
      <dsp:nvSpPr>
        <dsp:cNvPr id="0" name=""/>
        <dsp:cNvSpPr/>
      </dsp:nvSpPr>
      <dsp:spPr>
        <a:xfrm>
          <a:off x="6026280" y="4298730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KS(6,5)</a:t>
          </a:r>
          <a:endParaRPr lang="en-US" sz="1800" kern="1200" dirty="0"/>
        </a:p>
      </dsp:txBody>
      <dsp:txXfrm>
        <a:off x="6040877" y="4313327"/>
        <a:ext cx="967536" cy="46917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7C7FC-70FC-4615-AA73-E7B18A995F69}">
      <dsp:nvSpPr>
        <dsp:cNvPr id="0" name=""/>
        <dsp:cNvSpPr/>
      </dsp:nvSpPr>
      <dsp:spPr>
        <a:xfrm>
          <a:off x="444588" y="200624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KS(10,1)</a:t>
          </a:r>
          <a:endParaRPr lang="en-US" sz="1800" kern="1200" dirty="0"/>
        </a:p>
      </dsp:txBody>
      <dsp:txXfrm>
        <a:off x="459185" y="2020846"/>
        <a:ext cx="967536" cy="469171"/>
      </dsp:txXfrm>
    </dsp:sp>
    <dsp:sp modelId="{1E8B300B-05DA-4B77-90CC-3E15B99ABFB3}">
      <dsp:nvSpPr>
        <dsp:cNvPr id="0" name=""/>
        <dsp:cNvSpPr/>
      </dsp:nvSpPr>
      <dsp:spPr>
        <a:xfrm rot="17350740">
          <a:off x="1033866" y="1672962"/>
          <a:ext cx="121359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213598" y="93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10325" y="1651972"/>
        <a:ext cx="60679" cy="60679"/>
      </dsp:txXfrm>
    </dsp:sp>
    <dsp:sp modelId="{A5C084C1-3244-4D36-A184-A00E85988AE9}">
      <dsp:nvSpPr>
        <dsp:cNvPr id="0" name=""/>
        <dsp:cNvSpPr/>
      </dsp:nvSpPr>
      <dsp:spPr>
        <a:xfrm>
          <a:off x="1840011" y="86000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KS(7,2)</a:t>
          </a:r>
          <a:endParaRPr lang="en-US" sz="1800" kern="1200" dirty="0"/>
        </a:p>
      </dsp:txBody>
      <dsp:txXfrm>
        <a:off x="1854608" y="874606"/>
        <a:ext cx="967536" cy="469171"/>
      </dsp:txXfrm>
    </dsp:sp>
    <dsp:sp modelId="{062F8932-CDB9-48BD-A0A8-763274F87C3C}">
      <dsp:nvSpPr>
        <dsp:cNvPr id="0" name=""/>
        <dsp:cNvSpPr/>
      </dsp:nvSpPr>
      <dsp:spPr>
        <a:xfrm rot="18289469">
          <a:off x="2687010" y="813282"/>
          <a:ext cx="69815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98156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8634" y="805178"/>
        <a:ext cx="34907" cy="34907"/>
      </dsp:txXfrm>
    </dsp:sp>
    <dsp:sp modelId="{F70C6F46-49B3-4354-B92B-B87A8F5FE3F2}">
      <dsp:nvSpPr>
        <dsp:cNvPr id="0" name=""/>
        <dsp:cNvSpPr/>
      </dsp:nvSpPr>
      <dsp:spPr>
        <a:xfrm>
          <a:off x="3235434" y="28688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KS(6,3)</a:t>
          </a:r>
          <a:endParaRPr lang="en-US" sz="1800" kern="1200" dirty="0"/>
        </a:p>
      </dsp:txBody>
      <dsp:txXfrm>
        <a:off x="3250031" y="301486"/>
        <a:ext cx="967536" cy="469171"/>
      </dsp:txXfrm>
    </dsp:sp>
    <dsp:sp modelId="{3B84AA69-CB40-4EBE-9A0B-904F851C595F}">
      <dsp:nvSpPr>
        <dsp:cNvPr id="0" name=""/>
        <dsp:cNvSpPr/>
      </dsp:nvSpPr>
      <dsp:spPr>
        <a:xfrm rot="19457599">
          <a:off x="4186015" y="383442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9236" y="380517"/>
        <a:ext cx="24549" cy="24549"/>
      </dsp:txXfrm>
    </dsp:sp>
    <dsp:sp modelId="{D5A5A5C4-F817-4147-AB49-5F50697A2F80}">
      <dsp:nvSpPr>
        <dsp:cNvPr id="0" name=""/>
        <dsp:cNvSpPr/>
      </dsp:nvSpPr>
      <dsp:spPr>
        <a:xfrm>
          <a:off x="4630857" y="32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KS(4,4)</a:t>
          </a:r>
          <a:endParaRPr lang="en-US" sz="1800" kern="1200" dirty="0"/>
        </a:p>
      </dsp:txBody>
      <dsp:txXfrm>
        <a:off x="4645454" y="14926"/>
        <a:ext cx="967536" cy="469171"/>
      </dsp:txXfrm>
    </dsp:sp>
    <dsp:sp modelId="{88E84A93-094B-4A03-A10D-454527D82D76}">
      <dsp:nvSpPr>
        <dsp:cNvPr id="0" name=""/>
        <dsp:cNvSpPr/>
      </dsp:nvSpPr>
      <dsp:spPr>
        <a:xfrm rot="2142401">
          <a:off x="4186015" y="670002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9236" y="667077"/>
        <a:ext cx="24549" cy="24549"/>
      </dsp:txXfrm>
    </dsp:sp>
    <dsp:sp modelId="{A3881696-D985-443F-946C-F910D74BB69B}">
      <dsp:nvSpPr>
        <dsp:cNvPr id="0" name=""/>
        <dsp:cNvSpPr/>
      </dsp:nvSpPr>
      <dsp:spPr>
        <a:xfrm>
          <a:off x="4630857" y="57344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KS(6,4)</a:t>
          </a:r>
          <a:endParaRPr lang="en-US" sz="1800" kern="1200" dirty="0"/>
        </a:p>
      </dsp:txBody>
      <dsp:txXfrm>
        <a:off x="4645454" y="588046"/>
        <a:ext cx="967536" cy="469171"/>
      </dsp:txXfrm>
    </dsp:sp>
    <dsp:sp modelId="{5D9D5ADD-6D9F-4B03-A3C5-818CD5F3B97E}">
      <dsp:nvSpPr>
        <dsp:cNvPr id="0" name=""/>
        <dsp:cNvSpPr/>
      </dsp:nvSpPr>
      <dsp:spPr>
        <a:xfrm rot="19457599">
          <a:off x="5581438" y="670002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4659" y="667077"/>
        <a:ext cx="24549" cy="24549"/>
      </dsp:txXfrm>
    </dsp:sp>
    <dsp:sp modelId="{4E21855E-51DC-4F04-9019-16CDBFA54658}">
      <dsp:nvSpPr>
        <dsp:cNvPr id="0" name=""/>
        <dsp:cNvSpPr/>
      </dsp:nvSpPr>
      <dsp:spPr>
        <a:xfrm>
          <a:off x="6026280" y="286889"/>
          <a:ext cx="996730" cy="498365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KS(6,5)</a:t>
          </a:r>
          <a:endParaRPr lang="en-US" sz="1800" kern="1200" dirty="0"/>
        </a:p>
      </dsp:txBody>
      <dsp:txXfrm>
        <a:off x="6040877" y="301486"/>
        <a:ext cx="967536" cy="469171"/>
      </dsp:txXfrm>
    </dsp:sp>
    <dsp:sp modelId="{D2304295-E8AD-46E0-BF3B-EA94A7DA0A3A}">
      <dsp:nvSpPr>
        <dsp:cNvPr id="0" name=""/>
        <dsp:cNvSpPr/>
      </dsp:nvSpPr>
      <dsp:spPr>
        <a:xfrm rot="2142401">
          <a:off x="5581438" y="956562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4659" y="953637"/>
        <a:ext cx="24549" cy="24549"/>
      </dsp:txXfrm>
    </dsp:sp>
    <dsp:sp modelId="{9EF3AEE1-8210-4440-A203-8AFDE0196710}">
      <dsp:nvSpPr>
        <dsp:cNvPr id="0" name=""/>
        <dsp:cNvSpPr/>
      </dsp:nvSpPr>
      <dsp:spPr>
        <a:xfrm>
          <a:off x="6026280" y="86000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KS(0,0)</a:t>
          </a:r>
          <a:endParaRPr lang="en-US" sz="1800" kern="1200" dirty="0"/>
        </a:p>
      </dsp:txBody>
      <dsp:txXfrm>
        <a:off x="6040877" y="874606"/>
        <a:ext cx="967536" cy="469171"/>
      </dsp:txXfrm>
    </dsp:sp>
    <dsp:sp modelId="{32B8B571-A3D9-404D-89B6-892979EE8372}">
      <dsp:nvSpPr>
        <dsp:cNvPr id="0" name=""/>
        <dsp:cNvSpPr/>
      </dsp:nvSpPr>
      <dsp:spPr>
        <a:xfrm rot="3310531">
          <a:off x="2687010" y="1386402"/>
          <a:ext cx="69815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98156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8634" y="1378298"/>
        <a:ext cx="34907" cy="34907"/>
      </dsp:txXfrm>
    </dsp:sp>
    <dsp:sp modelId="{A1019B85-8D7D-4C81-862A-9B0828FB4DD2}">
      <dsp:nvSpPr>
        <dsp:cNvPr id="0" name=""/>
        <dsp:cNvSpPr/>
      </dsp:nvSpPr>
      <dsp:spPr>
        <a:xfrm>
          <a:off x="3235434" y="143312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KS(7,3)</a:t>
          </a:r>
          <a:endParaRPr lang="en-US" sz="1800" kern="1200" dirty="0"/>
        </a:p>
      </dsp:txBody>
      <dsp:txXfrm>
        <a:off x="3250031" y="1447726"/>
        <a:ext cx="967536" cy="469171"/>
      </dsp:txXfrm>
    </dsp:sp>
    <dsp:sp modelId="{6700B440-3F56-4196-ADD6-EABF086A0095}">
      <dsp:nvSpPr>
        <dsp:cNvPr id="0" name=""/>
        <dsp:cNvSpPr/>
      </dsp:nvSpPr>
      <dsp:spPr>
        <a:xfrm rot="19457599">
          <a:off x="4186015" y="1529682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9236" y="1526757"/>
        <a:ext cx="24549" cy="24549"/>
      </dsp:txXfrm>
    </dsp:sp>
    <dsp:sp modelId="{365E712F-EAC9-46AD-A754-ABB34FFA8740}">
      <dsp:nvSpPr>
        <dsp:cNvPr id="0" name=""/>
        <dsp:cNvSpPr/>
      </dsp:nvSpPr>
      <dsp:spPr>
        <a:xfrm>
          <a:off x="4630857" y="114656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KS(5,4)</a:t>
          </a:r>
          <a:endParaRPr lang="en-US" sz="1800" kern="1200" dirty="0"/>
        </a:p>
      </dsp:txBody>
      <dsp:txXfrm>
        <a:off x="4645454" y="1161166"/>
        <a:ext cx="967536" cy="469171"/>
      </dsp:txXfrm>
    </dsp:sp>
    <dsp:sp modelId="{A4E63C74-5590-4F38-BE84-506233320355}">
      <dsp:nvSpPr>
        <dsp:cNvPr id="0" name=""/>
        <dsp:cNvSpPr/>
      </dsp:nvSpPr>
      <dsp:spPr>
        <a:xfrm rot="2142401">
          <a:off x="4186015" y="1816243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9236" y="1813317"/>
        <a:ext cx="24549" cy="24549"/>
      </dsp:txXfrm>
    </dsp:sp>
    <dsp:sp modelId="{6263F0D0-B983-4699-9478-AEB0B8E4008F}">
      <dsp:nvSpPr>
        <dsp:cNvPr id="0" name=""/>
        <dsp:cNvSpPr/>
      </dsp:nvSpPr>
      <dsp:spPr>
        <a:xfrm>
          <a:off x="4630857" y="1719689"/>
          <a:ext cx="996730" cy="498365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KS(7,4)</a:t>
          </a:r>
          <a:endParaRPr lang="en-US" sz="1800" kern="1200" dirty="0"/>
        </a:p>
      </dsp:txBody>
      <dsp:txXfrm>
        <a:off x="4645454" y="1734286"/>
        <a:ext cx="967536" cy="469171"/>
      </dsp:txXfrm>
    </dsp:sp>
    <dsp:sp modelId="{64EDACE0-1CE4-47CE-B646-298A246E8485}">
      <dsp:nvSpPr>
        <dsp:cNvPr id="0" name=""/>
        <dsp:cNvSpPr/>
      </dsp:nvSpPr>
      <dsp:spPr>
        <a:xfrm rot="4249260">
          <a:off x="1033866" y="2819203"/>
          <a:ext cx="121359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213598" y="93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10325" y="2798212"/>
        <a:ext cx="60679" cy="60679"/>
      </dsp:txXfrm>
    </dsp:sp>
    <dsp:sp modelId="{A5B3DEA8-2F6F-4527-B22E-8CF2C96F40CE}">
      <dsp:nvSpPr>
        <dsp:cNvPr id="0" name=""/>
        <dsp:cNvSpPr/>
      </dsp:nvSpPr>
      <dsp:spPr>
        <a:xfrm>
          <a:off x="1840011" y="3152490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KS(10,2)</a:t>
          </a:r>
          <a:endParaRPr lang="en-US" sz="1800" kern="1200" dirty="0"/>
        </a:p>
      </dsp:txBody>
      <dsp:txXfrm>
        <a:off x="1854608" y="3167087"/>
        <a:ext cx="967536" cy="469171"/>
      </dsp:txXfrm>
    </dsp:sp>
    <dsp:sp modelId="{FDB5D92C-D92F-43DE-9BFC-8B81C52CE6AE}">
      <dsp:nvSpPr>
        <dsp:cNvPr id="0" name=""/>
        <dsp:cNvSpPr/>
      </dsp:nvSpPr>
      <dsp:spPr>
        <a:xfrm rot="18289469">
          <a:off x="2687010" y="3105763"/>
          <a:ext cx="69815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98156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8634" y="3097658"/>
        <a:ext cx="34907" cy="34907"/>
      </dsp:txXfrm>
    </dsp:sp>
    <dsp:sp modelId="{8A460C82-B571-4AAC-BE3C-50096E1C1A69}">
      <dsp:nvSpPr>
        <dsp:cNvPr id="0" name=""/>
        <dsp:cNvSpPr/>
      </dsp:nvSpPr>
      <dsp:spPr>
        <a:xfrm>
          <a:off x="3235434" y="257936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KS(9,3)</a:t>
          </a:r>
          <a:endParaRPr lang="en-US" sz="1800" kern="1200" dirty="0"/>
        </a:p>
      </dsp:txBody>
      <dsp:txXfrm>
        <a:off x="3250031" y="2593966"/>
        <a:ext cx="967536" cy="469171"/>
      </dsp:txXfrm>
    </dsp:sp>
    <dsp:sp modelId="{793F88B2-E462-4E66-AB88-2EDCFEAD6D50}">
      <dsp:nvSpPr>
        <dsp:cNvPr id="0" name=""/>
        <dsp:cNvSpPr/>
      </dsp:nvSpPr>
      <dsp:spPr>
        <a:xfrm rot="19457599">
          <a:off x="4186015" y="2675923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9236" y="2672997"/>
        <a:ext cx="24549" cy="24549"/>
      </dsp:txXfrm>
    </dsp:sp>
    <dsp:sp modelId="{EACD204F-0732-4682-94E8-2543A428D5F6}">
      <dsp:nvSpPr>
        <dsp:cNvPr id="0" name=""/>
        <dsp:cNvSpPr/>
      </dsp:nvSpPr>
      <dsp:spPr>
        <a:xfrm>
          <a:off x="4630857" y="2292809"/>
          <a:ext cx="996730" cy="498365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KS(7,4)</a:t>
          </a:r>
          <a:endParaRPr lang="en-US" sz="1800" kern="1200" dirty="0"/>
        </a:p>
      </dsp:txBody>
      <dsp:txXfrm>
        <a:off x="4645454" y="2307406"/>
        <a:ext cx="967536" cy="469171"/>
      </dsp:txXfrm>
    </dsp:sp>
    <dsp:sp modelId="{27D68C85-EAFB-41EF-B9E4-69A609ECC74E}">
      <dsp:nvSpPr>
        <dsp:cNvPr id="0" name=""/>
        <dsp:cNvSpPr/>
      </dsp:nvSpPr>
      <dsp:spPr>
        <a:xfrm rot="2142401">
          <a:off x="4186015" y="2962483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9236" y="2959557"/>
        <a:ext cx="24549" cy="24549"/>
      </dsp:txXfrm>
    </dsp:sp>
    <dsp:sp modelId="{2CE4031E-0DC2-4867-B291-35AE6A53E83A}">
      <dsp:nvSpPr>
        <dsp:cNvPr id="0" name=""/>
        <dsp:cNvSpPr/>
      </dsp:nvSpPr>
      <dsp:spPr>
        <a:xfrm>
          <a:off x="4630857" y="2865929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KS(9,4)</a:t>
          </a:r>
          <a:endParaRPr lang="en-US" sz="1800" kern="1200" dirty="0"/>
        </a:p>
      </dsp:txBody>
      <dsp:txXfrm>
        <a:off x="4645454" y="2880526"/>
        <a:ext cx="967536" cy="469171"/>
      </dsp:txXfrm>
    </dsp:sp>
    <dsp:sp modelId="{C5FCB14D-3F36-4C8F-8232-3DFED52AC7BB}">
      <dsp:nvSpPr>
        <dsp:cNvPr id="0" name=""/>
        <dsp:cNvSpPr/>
      </dsp:nvSpPr>
      <dsp:spPr>
        <a:xfrm rot="3310531">
          <a:off x="2687010" y="3678883"/>
          <a:ext cx="69815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98156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8634" y="3670778"/>
        <a:ext cx="34907" cy="34907"/>
      </dsp:txXfrm>
    </dsp:sp>
    <dsp:sp modelId="{3773AB56-0C93-472E-AA27-29CAEB62A846}">
      <dsp:nvSpPr>
        <dsp:cNvPr id="0" name=""/>
        <dsp:cNvSpPr/>
      </dsp:nvSpPr>
      <dsp:spPr>
        <a:xfrm>
          <a:off x="3235434" y="3725610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KS(10,3)</a:t>
          </a:r>
          <a:endParaRPr lang="en-US" sz="1800" kern="1200" dirty="0"/>
        </a:p>
      </dsp:txBody>
      <dsp:txXfrm>
        <a:off x="3250031" y="3740207"/>
        <a:ext cx="967536" cy="469171"/>
      </dsp:txXfrm>
    </dsp:sp>
    <dsp:sp modelId="{CC66FD97-AA76-4CC6-B1D0-7F72BFE6CA08}">
      <dsp:nvSpPr>
        <dsp:cNvPr id="0" name=""/>
        <dsp:cNvSpPr/>
      </dsp:nvSpPr>
      <dsp:spPr>
        <a:xfrm rot="19457599">
          <a:off x="4186015" y="3822163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9236" y="3819238"/>
        <a:ext cx="24549" cy="24549"/>
      </dsp:txXfrm>
    </dsp:sp>
    <dsp:sp modelId="{C7D57646-9A36-4BA3-9A28-B771916C121B}">
      <dsp:nvSpPr>
        <dsp:cNvPr id="0" name=""/>
        <dsp:cNvSpPr/>
      </dsp:nvSpPr>
      <dsp:spPr>
        <a:xfrm>
          <a:off x="4630857" y="3439050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KS(8,4)</a:t>
          </a:r>
          <a:endParaRPr lang="en-US" sz="1800" kern="1200" dirty="0"/>
        </a:p>
      </dsp:txBody>
      <dsp:txXfrm>
        <a:off x="4645454" y="3453647"/>
        <a:ext cx="967536" cy="469171"/>
      </dsp:txXfrm>
    </dsp:sp>
    <dsp:sp modelId="{016CC764-A63D-4281-9186-CE9D47E40635}">
      <dsp:nvSpPr>
        <dsp:cNvPr id="0" name=""/>
        <dsp:cNvSpPr/>
      </dsp:nvSpPr>
      <dsp:spPr>
        <a:xfrm rot="2142401">
          <a:off x="4186015" y="4108723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9236" y="4105798"/>
        <a:ext cx="24549" cy="24549"/>
      </dsp:txXfrm>
    </dsp:sp>
    <dsp:sp modelId="{DA68634E-D1F3-473F-927A-E27A934B0523}">
      <dsp:nvSpPr>
        <dsp:cNvPr id="0" name=""/>
        <dsp:cNvSpPr/>
      </dsp:nvSpPr>
      <dsp:spPr>
        <a:xfrm>
          <a:off x="4630857" y="4012170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KS(10,4)</a:t>
          </a:r>
          <a:endParaRPr lang="en-US" sz="1800" kern="1200" dirty="0"/>
        </a:p>
      </dsp:txBody>
      <dsp:txXfrm>
        <a:off x="4645454" y="4026767"/>
        <a:ext cx="967536" cy="469171"/>
      </dsp:txXfrm>
    </dsp:sp>
    <dsp:sp modelId="{98F3242A-0BA2-4603-ABDD-9516F0B96E1D}">
      <dsp:nvSpPr>
        <dsp:cNvPr id="0" name=""/>
        <dsp:cNvSpPr/>
      </dsp:nvSpPr>
      <dsp:spPr>
        <a:xfrm rot="19457599">
          <a:off x="5581438" y="4108723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4659" y="4105798"/>
        <a:ext cx="24549" cy="24549"/>
      </dsp:txXfrm>
    </dsp:sp>
    <dsp:sp modelId="{1BE46354-01DD-476F-B6A3-5F3B49278CDC}">
      <dsp:nvSpPr>
        <dsp:cNvPr id="0" name=""/>
        <dsp:cNvSpPr/>
      </dsp:nvSpPr>
      <dsp:spPr>
        <a:xfrm>
          <a:off x="6026280" y="3725610"/>
          <a:ext cx="996730" cy="49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KS(10,5)</a:t>
          </a:r>
          <a:endParaRPr lang="en-US" sz="1800" kern="1200" dirty="0"/>
        </a:p>
      </dsp:txBody>
      <dsp:txXfrm>
        <a:off x="6040877" y="3740207"/>
        <a:ext cx="967536" cy="469171"/>
      </dsp:txXfrm>
    </dsp:sp>
    <dsp:sp modelId="{6840249C-EFD2-4A4B-9D25-5921F315F1D6}">
      <dsp:nvSpPr>
        <dsp:cNvPr id="0" name=""/>
        <dsp:cNvSpPr/>
      </dsp:nvSpPr>
      <dsp:spPr>
        <a:xfrm rot="2142401">
          <a:off x="5581438" y="4395283"/>
          <a:ext cx="49099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0991" y="9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4659" y="4392358"/>
        <a:ext cx="24549" cy="24549"/>
      </dsp:txXfrm>
    </dsp:sp>
    <dsp:sp modelId="{187A0A71-9AD6-4ECD-810E-5B6E731FE8B6}">
      <dsp:nvSpPr>
        <dsp:cNvPr id="0" name=""/>
        <dsp:cNvSpPr/>
      </dsp:nvSpPr>
      <dsp:spPr>
        <a:xfrm>
          <a:off x="6026280" y="4298730"/>
          <a:ext cx="996730" cy="498365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KS(6,5)</a:t>
          </a:r>
          <a:endParaRPr lang="en-US" sz="1800" kern="1200" dirty="0"/>
        </a:p>
      </dsp:txBody>
      <dsp:txXfrm>
        <a:off x="6040877" y="4313327"/>
        <a:ext cx="967536" cy="469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5AB96-3FFD-4A6B-9CDE-374E434A192E}">
      <dsp:nvSpPr>
        <dsp:cNvPr id="0" name=""/>
        <dsp:cNvSpPr/>
      </dsp:nvSpPr>
      <dsp:spPr>
        <a:xfrm>
          <a:off x="754415" y="2732423"/>
          <a:ext cx="744846" cy="372423"/>
        </a:xfrm>
        <a:prstGeom prst="roundRect">
          <a:avLst>
            <a:gd name="adj" fmla="val 10000"/>
          </a:avLst>
        </a:prstGeom>
        <a:solidFill>
          <a:srgbClr val="9900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fib(6)</a:t>
          </a:r>
          <a:endParaRPr lang="en-US" sz="2200" kern="1200" dirty="0"/>
        </a:p>
      </dsp:txBody>
      <dsp:txXfrm>
        <a:off x="765323" y="2743331"/>
        <a:ext cx="723030" cy="350607"/>
      </dsp:txXfrm>
    </dsp:sp>
    <dsp:sp modelId="{9D9E6EA7-711D-454D-8090-AE30CF6E6C73}">
      <dsp:nvSpPr>
        <dsp:cNvPr id="0" name=""/>
        <dsp:cNvSpPr/>
      </dsp:nvSpPr>
      <dsp:spPr>
        <a:xfrm rot="17090567">
          <a:off x="1066700" y="2349631"/>
          <a:ext cx="1163060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1163060" y="6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19154" y="2327432"/>
        <a:ext cx="58153" cy="58153"/>
      </dsp:txXfrm>
    </dsp:sp>
    <dsp:sp modelId="{261B42B2-C04D-42F9-8DCC-90907D1BF3C6}">
      <dsp:nvSpPr>
        <dsp:cNvPr id="0" name=""/>
        <dsp:cNvSpPr/>
      </dsp:nvSpPr>
      <dsp:spPr>
        <a:xfrm>
          <a:off x="1797200" y="1608171"/>
          <a:ext cx="744846" cy="372423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fib(5)</a:t>
          </a:r>
          <a:endParaRPr lang="en-US" sz="2200" kern="1200" dirty="0"/>
        </a:p>
      </dsp:txBody>
      <dsp:txXfrm>
        <a:off x="1808108" y="1619079"/>
        <a:ext cx="723030" cy="350607"/>
      </dsp:txXfrm>
    </dsp:sp>
    <dsp:sp modelId="{20EAB113-2FDA-4080-8626-1BB6AC009CB4}">
      <dsp:nvSpPr>
        <dsp:cNvPr id="0" name=""/>
        <dsp:cNvSpPr/>
      </dsp:nvSpPr>
      <dsp:spPr>
        <a:xfrm rot="17500715">
          <a:off x="2287741" y="1412754"/>
          <a:ext cx="806547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806547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70851" y="1399468"/>
        <a:ext cx="40327" cy="40327"/>
      </dsp:txXfrm>
    </dsp:sp>
    <dsp:sp modelId="{F168CA83-BAED-4353-828B-122FBC5C36CA}">
      <dsp:nvSpPr>
        <dsp:cNvPr id="0" name=""/>
        <dsp:cNvSpPr/>
      </dsp:nvSpPr>
      <dsp:spPr>
        <a:xfrm>
          <a:off x="2839984" y="858670"/>
          <a:ext cx="744846" cy="37242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fib(4)</a:t>
          </a:r>
          <a:endParaRPr lang="en-US" sz="2200" kern="1200" dirty="0"/>
        </a:p>
      </dsp:txBody>
      <dsp:txXfrm>
        <a:off x="2850892" y="869578"/>
        <a:ext cx="723030" cy="350607"/>
      </dsp:txXfrm>
    </dsp:sp>
    <dsp:sp modelId="{2C1CCA1A-2CBD-4E7D-81A9-DA592784A766}">
      <dsp:nvSpPr>
        <dsp:cNvPr id="0" name=""/>
        <dsp:cNvSpPr/>
      </dsp:nvSpPr>
      <dsp:spPr>
        <a:xfrm rot="18289469">
          <a:off x="3472937" y="823860"/>
          <a:ext cx="521724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521724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0756" y="817695"/>
        <a:ext cx="26086" cy="26086"/>
      </dsp:txXfrm>
    </dsp:sp>
    <dsp:sp modelId="{2444CE69-225F-4ECC-BFA7-84468081333F}">
      <dsp:nvSpPr>
        <dsp:cNvPr id="0" name=""/>
        <dsp:cNvSpPr/>
      </dsp:nvSpPr>
      <dsp:spPr>
        <a:xfrm>
          <a:off x="3882769" y="430383"/>
          <a:ext cx="744846" cy="37242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fib(3)</a:t>
          </a:r>
          <a:endParaRPr lang="en-US" sz="2200" kern="1200" dirty="0"/>
        </a:p>
      </dsp:txBody>
      <dsp:txXfrm>
        <a:off x="3893677" y="441291"/>
        <a:ext cx="723030" cy="350607"/>
      </dsp:txXfrm>
    </dsp:sp>
    <dsp:sp modelId="{68D028BC-AF4E-49D6-B218-62C5380E71DB}">
      <dsp:nvSpPr>
        <dsp:cNvPr id="0" name=""/>
        <dsp:cNvSpPr/>
      </dsp:nvSpPr>
      <dsp:spPr>
        <a:xfrm rot="19457599">
          <a:off x="4593128" y="502646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411" y="500350"/>
        <a:ext cx="18345" cy="18345"/>
      </dsp:txXfrm>
    </dsp:sp>
    <dsp:sp modelId="{31DEB985-32F6-4354-9769-0257FC233F7D}">
      <dsp:nvSpPr>
        <dsp:cNvPr id="0" name=""/>
        <dsp:cNvSpPr/>
      </dsp:nvSpPr>
      <dsp:spPr>
        <a:xfrm>
          <a:off x="4925553" y="216240"/>
          <a:ext cx="744846" cy="3724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fib(2)</a:t>
          </a:r>
          <a:endParaRPr lang="en-US" sz="2200" kern="1200" dirty="0"/>
        </a:p>
      </dsp:txBody>
      <dsp:txXfrm>
        <a:off x="4936461" y="227148"/>
        <a:ext cx="723030" cy="350607"/>
      </dsp:txXfrm>
    </dsp:sp>
    <dsp:sp modelId="{6C4FDFC6-4BD1-40FA-8D55-4B2A2638BC64}">
      <dsp:nvSpPr>
        <dsp:cNvPr id="0" name=""/>
        <dsp:cNvSpPr/>
      </dsp:nvSpPr>
      <dsp:spPr>
        <a:xfrm rot="19457599">
          <a:off x="5635912" y="288502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0196" y="286207"/>
        <a:ext cx="18345" cy="18345"/>
      </dsp:txXfrm>
    </dsp:sp>
    <dsp:sp modelId="{3C2ADD41-BE7E-4CBF-A4F6-356552787949}">
      <dsp:nvSpPr>
        <dsp:cNvPr id="0" name=""/>
        <dsp:cNvSpPr/>
      </dsp:nvSpPr>
      <dsp:spPr>
        <a:xfrm>
          <a:off x="5968338" y="2097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fib(1)</a:t>
          </a:r>
          <a:endParaRPr lang="en-US" sz="2200" kern="1200" dirty="0"/>
        </a:p>
      </dsp:txBody>
      <dsp:txXfrm>
        <a:off x="5979246" y="13005"/>
        <a:ext cx="723030" cy="350607"/>
      </dsp:txXfrm>
    </dsp:sp>
    <dsp:sp modelId="{0ED57830-FE50-497D-A58C-301956E0B5D4}">
      <dsp:nvSpPr>
        <dsp:cNvPr id="0" name=""/>
        <dsp:cNvSpPr/>
      </dsp:nvSpPr>
      <dsp:spPr>
        <a:xfrm rot="2142401">
          <a:off x="5635912" y="502646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0196" y="500350"/>
        <a:ext cx="18345" cy="18345"/>
      </dsp:txXfrm>
    </dsp:sp>
    <dsp:sp modelId="{70021AED-508E-4903-A6E1-5135E9602BEA}">
      <dsp:nvSpPr>
        <dsp:cNvPr id="0" name=""/>
        <dsp:cNvSpPr/>
      </dsp:nvSpPr>
      <dsp:spPr>
        <a:xfrm>
          <a:off x="5968338" y="430383"/>
          <a:ext cx="744846" cy="372423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fib(0)</a:t>
          </a:r>
          <a:endParaRPr lang="en-US" sz="2200" kern="1200" dirty="0"/>
        </a:p>
      </dsp:txBody>
      <dsp:txXfrm>
        <a:off x="5979246" y="441291"/>
        <a:ext cx="723030" cy="350607"/>
      </dsp:txXfrm>
    </dsp:sp>
    <dsp:sp modelId="{44AED608-08F4-4017-91F6-271299BFB7D2}">
      <dsp:nvSpPr>
        <dsp:cNvPr id="0" name=""/>
        <dsp:cNvSpPr/>
      </dsp:nvSpPr>
      <dsp:spPr>
        <a:xfrm rot="2142401">
          <a:off x="4593128" y="716789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411" y="714493"/>
        <a:ext cx="18345" cy="18345"/>
      </dsp:txXfrm>
    </dsp:sp>
    <dsp:sp modelId="{DACEDE11-8BC5-447D-B546-01CEE5AE0B59}">
      <dsp:nvSpPr>
        <dsp:cNvPr id="0" name=""/>
        <dsp:cNvSpPr/>
      </dsp:nvSpPr>
      <dsp:spPr>
        <a:xfrm>
          <a:off x="4925553" y="644526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fib(1)</a:t>
          </a:r>
          <a:endParaRPr lang="en-US" sz="2200" kern="1200" dirty="0"/>
        </a:p>
      </dsp:txBody>
      <dsp:txXfrm>
        <a:off x="4936461" y="655434"/>
        <a:ext cx="723030" cy="350607"/>
      </dsp:txXfrm>
    </dsp:sp>
    <dsp:sp modelId="{A0FF8AFE-515D-4114-9A73-BBDE3FC1E822}">
      <dsp:nvSpPr>
        <dsp:cNvPr id="0" name=""/>
        <dsp:cNvSpPr/>
      </dsp:nvSpPr>
      <dsp:spPr>
        <a:xfrm rot="3310531">
          <a:off x="3472937" y="1252147"/>
          <a:ext cx="521724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521724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0756" y="1245981"/>
        <a:ext cx="26086" cy="26086"/>
      </dsp:txXfrm>
    </dsp:sp>
    <dsp:sp modelId="{82FBCA52-B597-4726-BF5F-A8C45AF3F73C}">
      <dsp:nvSpPr>
        <dsp:cNvPr id="0" name=""/>
        <dsp:cNvSpPr/>
      </dsp:nvSpPr>
      <dsp:spPr>
        <a:xfrm>
          <a:off x="3882769" y="1286956"/>
          <a:ext cx="744846" cy="3724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fib(2)</a:t>
          </a:r>
          <a:endParaRPr lang="en-US" sz="2200" kern="1200" dirty="0"/>
        </a:p>
      </dsp:txBody>
      <dsp:txXfrm>
        <a:off x="3893677" y="1297864"/>
        <a:ext cx="723030" cy="350607"/>
      </dsp:txXfrm>
    </dsp:sp>
    <dsp:sp modelId="{63C59A53-AC0B-403E-8BB1-3DD593870589}">
      <dsp:nvSpPr>
        <dsp:cNvPr id="0" name=""/>
        <dsp:cNvSpPr/>
      </dsp:nvSpPr>
      <dsp:spPr>
        <a:xfrm rot="19457599">
          <a:off x="4593128" y="1359218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411" y="1356923"/>
        <a:ext cx="18345" cy="18345"/>
      </dsp:txXfrm>
    </dsp:sp>
    <dsp:sp modelId="{66CCFF7D-C640-4C7F-9783-D81C78B99564}">
      <dsp:nvSpPr>
        <dsp:cNvPr id="0" name=""/>
        <dsp:cNvSpPr/>
      </dsp:nvSpPr>
      <dsp:spPr>
        <a:xfrm>
          <a:off x="4925553" y="1072813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fib(1)</a:t>
          </a:r>
          <a:endParaRPr lang="en-US" sz="2200" kern="1200" dirty="0"/>
        </a:p>
      </dsp:txBody>
      <dsp:txXfrm>
        <a:off x="4936461" y="1083721"/>
        <a:ext cx="723030" cy="350607"/>
      </dsp:txXfrm>
    </dsp:sp>
    <dsp:sp modelId="{D292FD40-13E6-483E-99BE-89E328EA19F8}">
      <dsp:nvSpPr>
        <dsp:cNvPr id="0" name=""/>
        <dsp:cNvSpPr/>
      </dsp:nvSpPr>
      <dsp:spPr>
        <a:xfrm rot="2142401">
          <a:off x="4593128" y="1573362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411" y="1571066"/>
        <a:ext cx="18345" cy="18345"/>
      </dsp:txXfrm>
    </dsp:sp>
    <dsp:sp modelId="{E4EC862F-BECD-4989-9804-743707CDC4CF}">
      <dsp:nvSpPr>
        <dsp:cNvPr id="0" name=""/>
        <dsp:cNvSpPr/>
      </dsp:nvSpPr>
      <dsp:spPr>
        <a:xfrm>
          <a:off x="4925553" y="1501099"/>
          <a:ext cx="744846" cy="372423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fib(0)</a:t>
          </a:r>
          <a:endParaRPr lang="en-US" sz="2200" kern="1200" dirty="0"/>
        </a:p>
      </dsp:txBody>
      <dsp:txXfrm>
        <a:off x="4936461" y="1512007"/>
        <a:ext cx="723030" cy="350607"/>
      </dsp:txXfrm>
    </dsp:sp>
    <dsp:sp modelId="{75854EC6-2245-4DDD-AAB4-1CA4AD3E7AF0}">
      <dsp:nvSpPr>
        <dsp:cNvPr id="0" name=""/>
        <dsp:cNvSpPr/>
      </dsp:nvSpPr>
      <dsp:spPr>
        <a:xfrm rot="4099285">
          <a:off x="2287741" y="2162256"/>
          <a:ext cx="806547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806547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70851" y="2148969"/>
        <a:ext cx="40327" cy="40327"/>
      </dsp:txXfrm>
    </dsp:sp>
    <dsp:sp modelId="{DA661E53-20FE-4CF4-B8C5-5B0A4D6F192C}">
      <dsp:nvSpPr>
        <dsp:cNvPr id="0" name=""/>
        <dsp:cNvSpPr/>
      </dsp:nvSpPr>
      <dsp:spPr>
        <a:xfrm>
          <a:off x="2839984" y="2357672"/>
          <a:ext cx="744846" cy="37242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fib(3)</a:t>
          </a:r>
          <a:endParaRPr lang="en-US" sz="2200" kern="1200" dirty="0"/>
        </a:p>
      </dsp:txBody>
      <dsp:txXfrm>
        <a:off x="2850892" y="2368580"/>
        <a:ext cx="723030" cy="350607"/>
      </dsp:txXfrm>
    </dsp:sp>
    <dsp:sp modelId="{4DE1F9A8-84F0-426D-95CA-47D260B96351}">
      <dsp:nvSpPr>
        <dsp:cNvPr id="0" name=""/>
        <dsp:cNvSpPr/>
      </dsp:nvSpPr>
      <dsp:spPr>
        <a:xfrm rot="19457599">
          <a:off x="3550343" y="2429935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4627" y="2427639"/>
        <a:ext cx="18345" cy="18345"/>
      </dsp:txXfrm>
    </dsp:sp>
    <dsp:sp modelId="{54769CFE-89DA-4355-AD19-0F86B9F5D55E}">
      <dsp:nvSpPr>
        <dsp:cNvPr id="0" name=""/>
        <dsp:cNvSpPr/>
      </dsp:nvSpPr>
      <dsp:spPr>
        <a:xfrm>
          <a:off x="3882769" y="2143529"/>
          <a:ext cx="744846" cy="3724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fib(2)</a:t>
          </a:r>
          <a:endParaRPr lang="en-US" sz="2200" kern="1200" dirty="0"/>
        </a:p>
      </dsp:txBody>
      <dsp:txXfrm>
        <a:off x="3893677" y="2154437"/>
        <a:ext cx="723030" cy="350607"/>
      </dsp:txXfrm>
    </dsp:sp>
    <dsp:sp modelId="{114A956C-A37F-49A7-A341-EF8B8CF3BAFA}">
      <dsp:nvSpPr>
        <dsp:cNvPr id="0" name=""/>
        <dsp:cNvSpPr/>
      </dsp:nvSpPr>
      <dsp:spPr>
        <a:xfrm rot="19457599">
          <a:off x="4593128" y="2215791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411" y="2213496"/>
        <a:ext cx="18345" cy="18345"/>
      </dsp:txXfrm>
    </dsp:sp>
    <dsp:sp modelId="{5BC09F36-187C-44A1-A4F0-0C20763BC8B7}">
      <dsp:nvSpPr>
        <dsp:cNvPr id="0" name=""/>
        <dsp:cNvSpPr/>
      </dsp:nvSpPr>
      <dsp:spPr>
        <a:xfrm>
          <a:off x="4925553" y="1929386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fib(1)</a:t>
          </a:r>
          <a:endParaRPr lang="en-US" sz="2200" kern="1200" dirty="0"/>
        </a:p>
      </dsp:txBody>
      <dsp:txXfrm>
        <a:off x="4936461" y="1940294"/>
        <a:ext cx="723030" cy="350607"/>
      </dsp:txXfrm>
    </dsp:sp>
    <dsp:sp modelId="{64CF1E33-01EC-43A4-9BA6-063BB19DBE79}">
      <dsp:nvSpPr>
        <dsp:cNvPr id="0" name=""/>
        <dsp:cNvSpPr/>
      </dsp:nvSpPr>
      <dsp:spPr>
        <a:xfrm rot="2142401">
          <a:off x="4593128" y="2429935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411" y="2427639"/>
        <a:ext cx="18345" cy="18345"/>
      </dsp:txXfrm>
    </dsp:sp>
    <dsp:sp modelId="{C8B244F4-0B52-4E53-BF8E-A11202F680C8}">
      <dsp:nvSpPr>
        <dsp:cNvPr id="0" name=""/>
        <dsp:cNvSpPr/>
      </dsp:nvSpPr>
      <dsp:spPr>
        <a:xfrm>
          <a:off x="4925553" y="2357672"/>
          <a:ext cx="744846" cy="372423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fib(0)</a:t>
          </a:r>
          <a:endParaRPr lang="en-US" sz="2200" kern="1200" dirty="0"/>
        </a:p>
      </dsp:txBody>
      <dsp:txXfrm>
        <a:off x="4936461" y="2368580"/>
        <a:ext cx="723030" cy="350607"/>
      </dsp:txXfrm>
    </dsp:sp>
    <dsp:sp modelId="{FC23B113-3875-4596-AD06-C8D387361A0F}">
      <dsp:nvSpPr>
        <dsp:cNvPr id="0" name=""/>
        <dsp:cNvSpPr/>
      </dsp:nvSpPr>
      <dsp:spPr>
        <a:xfrm rot="2142401">
          <a:off x="3550343" y="2644078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4627" y="2641782"/>
        <a:ext cx="18345" cy="18345"/>
      </dsp:txXfrm>
    </dsp:sp>
    <dsp:sp modelId="{9AA74A9E-5FF5-4235-97E3-755EBE56F35F}">
      <dsp:nvSpPr>
        <dsp:cNvPr id="0" name=""/>
        <dsp:cNvSpPr/>
      </dsp:nvSpPr>
      <dsp:spPr>
        <a:xfrm>
          <a:off x="3882769" y="2571815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fib(1)</a:t>
          </a:r>
          <a:endParaRPr lang="en-US" sz="2200" kern="1200" dirty="0"/>
        </a:p>
      </dsp:txBody>
      <dsp:txXfrm>
        <a:off x="3893677" y="2582723"/>
        <a:ext cx="723030" cy="350607"/>
      </dsp:txXfrm>
    </dsp:sp>
    <dsp:sp modelId="{A17C43B4-D4C3-4CE2-BD2E-BEEE4EF4DCF1}">
      <dsp:nvSpPr>
        <dsp:cNvPr id="0" name=""/>
        <dsp:cNvSpPr/>
      </dsp:nvSpPr>
      <dsp:spPr>
        <a:xfrm rot="4509433">
          <a:off x="1066700" y="3473883"/>
          <a:ext cx="1163060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1163060" y="6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19154" y="3451684"/>
        <a:ext cx="58153" cy="58153"/>
      </dsp:txXfrm>
    </dsp:sp>
    <dsp:sp modelId="{BDE50B1F-6CA6-4E50-A525-2EBAB00C8166}">
      <dsp:nvSpPr>
        <dsp:cNvPr id="0" name=""/>
        <dsp:cNvSpPr/>
      </dsp:nvSpPr>
      <dsp:spPr>
        <a:xfrm>
          <a:off x="1797200" y="3856675"/>
          <a:ext cx="744846" cy="37242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fib(4)</a:t>
          </a:r>
          <a:endParaRPr lang="en-US" sz="2200" kern="1200" dirty="0"/>
        </a:p>
      </dsp:txBody>
      <dsp:txXfrm>
        <a:off x="1808108" y="3867583"/>
        <a:ext cx="723030" cy="350607"/>
      </dsp:txXfrm>
    </dsp:sp>
    <dsp:sp modelId="{21E33754-D616-4F64-9164-5B56392E22F2}">
      <dsp:nvSpPr>
        <dsp:cNvPr id="0" name=""/>
        <dsp:cNvSpPr/>
      </dsp:nvSpPr>
      <dsp:spPr>
        <a:xfrm rot="18289469">
          <a:off x="2430153" y="3821866"/>
          <a:ext cx="521724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521724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77972" y="3815700"/>
        <a:ext cx="26086" cy="26086"/>
      </dsp:txXfrm>
    </dsp:sp>
    <dsp:sp modelId="{26934641-33B4-4EEA-9297-8EEDAE828A6D}">
      <dsp:nvSpPr>
        <dsp:cNvPr id="0" name=""/>
        <dsp:cNvSpPr/>
      </dsp:nvSpPr>
      <dsp:spPr>
        <a:xfrm>
          <a:off x="2839984" y="3428388"/>
          <a:ext cx="744846" cy="37242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fib(3)</a:t>
          </a:r>
          <a:endParaRPr lang="en-US" sz="2200" kern="1200" dirty="0"/>
        </a:p>
      </dsp:txBody>
      <dsp:txXfrm>
        <a:off x="2850892" y="3439296"/>
        <a:ext cx="723030" cy="350607"/>
      </dsp:txXfrm>
    </dsp:sp>
    <dsp:sp modelId="{053359F3-6D79-455E-BFE3-58523BA25284}">
      <dsp:nvSpPr>
        <dsp:cNvPr id="0" name=""/>
        <dsp:cNvSpPr/>
      </dsp:nvSpPr>
      <dsp:spPr>
        <a:xfrm rot="19457599">
          <a:off x="3550343" y="3500651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4627" y="3498355"/>
        <a:ext cx="18345" cy="18345"/>
      </dsp:txXfrm>
    </dsp:sp>
    <dsp:sp modelId="{2B47632D-766E-44F8-B765-242BD1B9E172}">
      <dsp:nvSpPr>
        <dsp:cNvPr id="0" name=""/>
        <dsp:cNvSpPr/>
      </dsp:nvSpPr>
      <dsp:spPr>
        <a:xfrm>
          <a:off x="3882769" y="3214245"/>
          <a:ext cx="744846" cy="3724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fib(2)</a:t>
          </a:r>
          <a:endParaRPr lang="en-US" sz="2200" kern="1200" dirty="0"/>
        </a:p>
      </dsp:txBody>
      <dsp:txXfrm>
        <a:off x="3893677" y="3225153"/>
        <a:ext cx="723030" cy="350607"/>
      </dsp:txXfrm>
    </dsp:sp>
    <dsp:sp modelId="{B8F3E496-1A1B-49E2-85F8-4042BBFCF127}">
      <dsp:nvSpPr>
        <dsp:cNvPr id="0" name=""/>
        <dsp:cNvSpPr/>
      </dsp:nvSpPr>
      <dsp:spPr>
        <a:xfrm rot="19457599">
          <a:off x="4593128" y="3286507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411" y="3284212"/>
        <a:ext cx="18345" cy="18345"/>
      </dsp:txXfrm>
    </dsp:sp>
    <dsp:sp modelId="{0C6ACF48-4AEB-4021-B578-DEA8E3CE6144}">
      <dsp:nvSpPr>
        <dsp:cNvPr id="0" name=""/>
        <dsp:cNvSpPr/>
      </dsp:nvSpPr>
      <dsp:spPr>
        <a:xfrm>
          <a:off x="4925553" y="3000102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fib(1)</a:t>
          </a:r>
          <a:endParaRPr lang="en-US" sz="2200" kern="1200" dirty="0"/>
        </a:p>
      </dsp:txBody>
      <dsp:txXfrm>
        <a:off x="4936461" y="3011010"/>
        <a:ext cx="723030" cy="350607"/>
      </dsp:txXfrm>
    </dsp:sp>
    <dsp:sp modelId="{A487E730-A733-43CC-A262-3274C7F7E972}">
      <dsp:nvSpPr>
        <dsp:cNvPr id="0" name=""/>
        <dsp:cNvSpPr/>
      </dsp:nvSpPr>
      <dsp:spPr>
        <a:xfrm rot="2142401">
          <a:off x="4593128" y="3500651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411" y="3498355"/>
        <a:ext cx="18345" cy="18345"/>
      </dsp:txXfrm>
    </dsp:sp>
    <dsp:sp modelId="{A456B765-3BA3-44B3-84E0-50C5D5C51371}">
      <dsp:nvSpPr>
        <dsp:cNvPr id="0" name=""/>
        <dsp:cNvSpPr/>
      </dsp:nvSpPr>
      <dsp:spPr>
        <a:xfrm>
          <a:off x="4925553" y="3428388"/>
          <a:ext cx="744846" cy="372423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fib(0)</a:t>
          </a:r>
          <a:endParaRPr lang="en-US" sz="2200" kern="1200" dirty="0"/>
        </a:p>
      </dsp:txBody>
      <dsp:txXfrm>
        <a:off x="4936461" y="3439296"/>
        <a:ext cx="723030" cy="350607"/>
      </dsp:txXfrm>
    </dsp:sp>
    <dsp:sp modelId="{BF6FC620-75DE-47B1-82D7-874D85F47902}">
      <dsp:nvSpPr>
        <dsp:cNvPr id="0" name=""/>
        <dsp:cNvSpPr/>
      </dsp:nvSpPr>
      <dsp:spPr>
        <a:xfrm rot="2142401">
          <a:off x="3550343" y="3714794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4627" y="3712499"/>
        <a:ext cx="18345" cy="18345"/>
      </dsp:txXfrm>
    </dsp:sp>
    <dsp:sp modelId="{DACAD524-F2FD-4E9A-853D-E51F7CDCBD24}">
      <dsp:nvSpPr>
        <dsp:cNvPr id="0" name=""/>
        <dsp:cNvSpPr/>
      </dsp:nvSpPr>
      <dsp:spPr>
        <a:xfrm>
          <a:off x="3882769" y="3642531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fib(1)</a:t>
          </a:r>
          <a:endParaRPr lang="en-US" sz="2200" kern="1200" dirty="0"/>
        </a:p>
      </dsp:txBody>
      <dsp:txXfrm>
        <a:off x="3893677" y="3653439"/>
        <a:ext cx="723030" cy="350607"/>
      </dsp:txXfrm>
    </dsp:sp>
    <dsp:sp modelId="{DE4971B0-1743-4A6B-9AAB-5B264D6ADADE}">
      <dsp:nvSpPr>
        <dsp:cNvPr id="0" name=""/>
        <dsp:cNvSpPr/>
      </dsp:nvSpPr>
      <dsp:spPr>
        <a:xfrm rot="3310531">
          <a:off x="2430153" y="4250152"/>
          <a:ext cx="521724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521724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77972" y="4243986"/>
        <a:ext cx="26086" cy="26086"/>
      </dsp:txXfrm>
    </dsp:sp>
    <dsp:sp modelId="{7293161A-3FC3-40A8-B29C-1D13C33E2BC9}">
      <dsp:nvSpPr>
        <dsp:cNvPr id="0" name=""/>
        <dsp:cNvSpPr/>
      </dsp:nvSpPr>
      <dsp:spPr>
        <a:xfrm>
          <a:off x="2839984" y="4284961"/>
          <a:ext cx="744846" cy="3724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fib(2)</a:t>
          </a:r>
          <a:endParaRPr lang="en-US" sz="2200" kern="1200" dirty="0"/>
        </a:p>
      </dsp:txBody>
      <dsp:txXfrm>
        <a:off x="2850892" y="4295869"/>
        <a:ext cx="723030" cy="350607"/>
      </dsp:txXfrm>
    </dsp:sp>
    <dsp:sp modelId="{197EA1E6-E81C-4A5B-9264-84785254C348}">
      <dsp:nvSpPr>
        <dsp:cNvPr id="0" name=""/>
        <dsp:cNvSpPr/>
      </dsp:nvSpPr>
      <dsp:spPr>
        <a:xfrm rot="19457599">
          <a:off x="3550343" y="4357224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4627" y="4354928"/>
        <a:ext cx="18345" cy="18345"/>
      </dsp:txXfrm>
    </dsp:sp>
    <dsp:sp modelId="{18884E18-B83F-4229-A0CA-A8FF1F669E15}">
      <dsp:nvSpPr>
        <dsp:cNvPr id="0" name=""/>
        <dsp:cNvSpPr/>
      </dsp:nvSpPr>
      <dsp:spPr>
        <a:xfrm>
          <a:off x="3882769" y="4070818"/>
          <a:ext cx="744846" cy="372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fib(1)</a:t>
          </a:r>
          <a:endParaRPr lang="en-US" sz="2200" kern="1200" dirty="0"/>
        </a:p>
      </dsp:txBody>
      <dsp:txXfrm>
        <a:off x="3893677" y="4081726"/>
        <a:ext cx="723030" cy="350607"/>
      </dsp:txXfrm>
    </dsp:sp>
    <dsp:sp modelId="{11267C3B-6F1D-4BE2-B951-E761FAA3BA38}">
      <dsp:nvSpPr>
        <dsp:cNvPr id="0" name=""/>
        <dsp:cNvSpPr/>
      </dsp:nvSpPr>
      <dsp:spPr>
        <a:xfrm rot="2142401">
          <a:off x="3550343" y="4571367"/>
          <a:ext cx="36691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6691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4627" y="4569071"/>
        <a:ext cx="18345" cy="18345"/>
      </dsp:txXfrm>
    </dsp:sp>
    <dsp:sp modelId="{567B6BDA-ACDB-4923-9B5D-154FF84F74CC}">
      <dsp:nvSpPr>
        <dsp:cNvPr id="0" name=""/>
        <dsp:cNvSpPr/>
      </dsp:nvSpPr>
      <dsp:spPr>
        <a:xfrm>
          <a:off x="3882769" y="4499104"/>
          <a:ext cx="744846" cy="372423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fib(0)</a:t>
          </a:r>
          <a:endParaRPr lang="en-US" sz="2200" kern="1200" dirty="0"/>
        </a:p>
      </dsp:txBody>
      <dsp:txXfrm>
        <a:off x="3893677" y="4510012"/>
        <a:ext cx="723030" cy="350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5AB96-3FFD-4A6B-9CDE-374E434A192E}">
      <dsp:nvSpPr>
        <dsp:cNvPr id="0" name=""/>
        <dsp:cNvSpPr/>
      </dsp:nvSpPr>
      <dsp:spPr>
        <a:xfrm>
          <a:off x="530066" y="448567"/>
          <a:ext cx="1558528" cy="779264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fib(6) </a:t>
          </a:r>
          <a:endParaRPr lang="en-US" sz="4700" kern="1200" dirty="0"/>
        </a:p>
      </dsp:txBody>
      <dsp:txXfrm>
        <a:off x="552890" y="471391"/>
        <a:ext cx="1512880" cy="733616"/>
      </dsp:txXfrm>
    </dsp:sp>
    <dsp:sp modelId="{9D9E6EA7-711D-454D-8090-AE30CF6E6C73}">
      <dsp:nvSpPr>
        <dsp:cNvPr id="0" name=""/>
        <dsp:cNvSpPr/>
      </dsp:nvSpPr>
      <dsp:spPr>
        <a:xfrm rot="19457599">
          <a:off x="2016433" y="572325"/>
          <a:ext cx="76773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767733" y="41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1106" y="594968"/>
        <a:ext cx="38386" cy="38386"/>
      </dsp:txXfrm>
    </dsp:sp>
    <dsp:sp modelId="{261B42B2-C04D-42F9-8DCC-90907D1BF3C6}">
      <dsp:nvSpPr>
        <dsp:cNvPr id="0" name=""/>
        <dsp:cNvSpPr/>
      </dsp:nvSpPr>
      <dsp:spPr>
        <a:xfrm>
          <a:off x="2712005" y="491"/>
          <a:ext cx="1558528" cy="779264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fib(5)</a:t>
          </a:r>
          <a:endParaRPr lang="en-US" sz="4700" kern="1200" dirty="0"/>
        </a:p>
      </dsp:txBody>
      <dsp:txXfrm>
        <a:off x="2734829" y="23315"/>
        <a:ext cx="1512880" cy="733616"/>
      </dsp:txXfrm>
    </dsp:sp>
    <dsp:sp modelId="{A17C43B4-D4C3-4CE2-BD2E-BEEE4EF4DCF1}">
      <dsp:nvSpPr>
        <dsp:cNvPr id="0" name=""/>
        <dsp:cNvSpPr/>
      </dsp:nvSpPr>
      <dsp:spPr>
        <a:xfrm rot="2142401">
          <a:off x="2016433" y="1020402"/>
          <a:ext cx="76773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767733" y="41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1106" y="1043045"/>
        <a:ext cx="38386" cy="38386"/>
      </dsp:txXfrm>
    </dsp:sp>
    <dsp:sp modelId="{BDE50B1F-6CA6-4E50-A525-2EBAB00C8166}">
      <dsp:nvSpPr>
        <dsp:cNvPr id="0" name=""/>
        <dsp:cNvSpPr/>
      </dsp:nvSpPr>
      <dsp:spPr>
        <a:xfrm>
          <a:off x="2712005" y="896644"/>
          <a:ext cx="1558528" cy="779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fib(4)</a:t>
          </a:r>
          <a:endParaRPr lang="en-US" sz="4700" kern="1200" dirty="0"/>
        </a:p>
      </dsp:txBody>
      <dsp:txXfrm>
        <a:off x="2734829" y="919468"/>
        <a:ext cx="1512880" cy="733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5AB96-3FFD-4A6B-9CDE-374E434A192E}">
      <dsp:nvSpPr>
        <dsp:cNvPr id="0" name=""/>
        <dsp:cNvSpPr/>
      </dsp:nvSpPr>
      <dsp:spPr>
        <a:xfrm>
          <a:off x="3620" y="2228216"/>
          <a:ext cx="1963252" cy="98162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fib(6) </a:t>
          </a:r>
          <a:endParaRPr lang="en-US" sz="5900" kern="1200" dirty="0"/>
        </a:p>
      </dsp:txBody>
      <dsp:txXfrm>
        <a:off x="32371" y="2256967"/>
        <a:ext cx="1905750" cy="924124"/>
      </dsp:txXfrm>
    </dsp:sp>
    <dsp:sp modelId="{9D9E6EA7-711D-454D-8090-AE30CF6E6C73}">
      <dsp:nvSpPr>
        <dsp:cNvPr id="0" name=""/>
        <dsp:cNvSpPr/>
      </dsp:nvSpPr>
      <dsp:spPr>
        <a:xfrm rot="19457599">
          <a:off x="1875972" y="2418685"/>
          <a:ext cx="967101" cy="36254"/>
        </a:xfrm>
        <a:custGeom>
          <a:avLst/>
          <a:gdLst/>
          <a:ahLst/>
          <a:cxnLst/>
          <a:rect l="0" t="0" r="0" b="0"/>
          <a:pathLst>
            <a:path>
              <a:moveTo>
                <a:pt x="0" y="18127"/>
              </a:moveTo>
              <a:lnTo>
                <a:pt x="967101" y="1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35345" y="2412634"/>
        <a:ext cx="48355" cy="48355"/>
      </dsp:txXfrm>
    </dsp:sp>
    <dsp:sp modelId="{261B42B2-C04D-42F9-8DCC-90907D1BF3C6}">
      <dsp:nvSpPr>
        <dsp:cNvPr id="0" name=""/>
        <dsp:cNvSpPr/>
      </dsp:nvSpPr>
      <dsp:spPr>
        <a:xfrm>
          <a:off x="2752173" y="1663781"/>
          <a:ext cx="1963252" cy="98162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fib(5)</a:t>
          </a:r>
          <a:endParaRPr lang="en-US" sz="5900" kern="1200" dirty="0"/>
        </a:p>
      </dsp:txBody>
      <dsp:txXfrm>
        <a:off x="2780924" y="1692532"/>
        <a:ext cx="1905750" cy="924124"/>
      </dsp:txXfrm>
    </dsp:sp>
    <dsp:sp modelId="{20EAB113-2FDA-4080-8626-1BB6AC009CB4}">
      <dsp:nvSpPr>
        <dsp:cNvPr id="0" name=""/>
        <dsp:cNvSpPr/>
      </dsp:nvSpPr>
      <dsp:spPr>
        <a:xfrm rot="19457599">
          <a:off x="4624526" y="1854250"/>
          <a:ext cx="967101" cy="36254"/>
        </a:xfrm>
        <a:custGeom>
          <a:avLst/>
          <a:gdLst/>
          <a:ahLst/>
          <a:cxnLst/>
          <a:rect l="0" t="0" r="0" b="0"/>
          <a:pathLst>
            <a:path>
              <a:moveTo>
                <a:pt x="0" y="18127"/>
              </a:moveTo>
              <a:lnTo>
                <a:pt x="967101" y="18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83899" y="1848199"/>
        <a:ext cx="48355" cy="48355"/>
      </dsp:txXfrm>
    </dsp:sp>
    <dsp:sp modelId="{F168CA83-BAED-4353-828B-122FBC5C36CA}">
      <dsp:nvSpPr>
        <dsp:cNvPr id="0" name=""/>
        <dsp:cNvSpPr/>
      </dsp:nvSpPr>
      <dsp:spPr>
        <a:xfrm>
          <a:off x="5500727" y="1099346"/>
          <a:ext cx="1963252" cy="98162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fib(4) </a:t>
          </a:r>
          <a:endParaRPr lang="en-US" sz="5900" kern="1200" dirty="0"/>
        </a:p>
      </dsp:txBody>
      <dsp:txXfrm>
        <a:off x="5529478" y="1128097"/>
        <a:ext cx="1905750" cy="924124"/>
      </dsp:txXfrm>
    </dsp:sp>
    <dsp:sp modelId="{75854EC6-2245-4DDD-AAB4-1CA4AD3E7AF0}">
      <dsp:nvSpPr>
        <dsp:cNvPr id="0" name=""/>
        <dsp:cNvSpPr/>
      </dsp:nvSpPr>
      <dsp:spPr>
        <a:xfrm rot="2142401">
          <a:off x="4624526" y="2418685"/>
          <a:ext cx="967101" cy="36254"/>
        </a:xfrm>
        <a:custGeom>
          <a:avLst/>
          <a:gdLst/>
          <a:ahLst/>
          <a:cxnLst/>
          <a:rect l="0" t="0" r="0" b="0"/>
          <a:pathLst>
            <a:path>
              <a:moveTo>
                <a:pt x="0" y="18127"/>
              </a:moveTo>
              <a:lnTo>
                <a:pt x="967101" y="18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83899" y="2412634"/>
        <a:ext cx="48355" cy="48355"/>
      </dsp:txXfrm>
    </dsp:sp>
    <dsp:sp modelId="{DA661E53-20FE-4CF4-B8C5-5B0A4D6F192C}">
      <dsp:nvSpPr>
        <dsp:cNvPr id="0" name=""/>
        <dsp:cNvSpPr/>
      </dsp:nvSpPr>
      <dsp:spPr>
        <a:xfrm>
          <a:off x="5500727" y="2228216"/>
          <a:ext cx="1963252" cy="981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fib(3)</a:t>
          </a:r>
          <a:endParaRPr lang="en-US" sz="5900" kern="1200" dirty="0"/>
        </a:p>
      </dsp:txBody>
      <dsp:txXfrm>
        <a:off x="5529478" y="2256967"/>
        <a:ext cx="1905750" cy="924124"/>
      </dsp:txXfrm>
    </dsp:sp>
    <dsp:sp modelId="{A17C43B4-D4C3-4CE2-BD2E-BEEE4EF4DCF1}">
      <dsp:nvSpPr>
        <dsp:cNvPr id="0" name=""/>
        <dsp:cNvSpPr/>
      </dsp:nvSpPr>
      <dsp:spPr>
        <a:xfrm rot="2142401">
          <a:off x="1875972" y="2983120"/>
          <a:ext cx="967101" cy="36254"/>
        </a:xfrm>
        <a:custGeom>
          <a:avLst/>
          <a:gdLst/>
          <a:ahLst/>
          <a:cxnLst/>
          <a:rect l="0" t="0" r="0" b="0"/>
          <a:pathLst>
            <a:path>
              <a:moveTo>
                <a:pt x="0" y="18127"/>
              </a:moveTo>
              <a:lnTo>
                <a:pt x="967101" y="1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35345" y="2977069"/>
        <a:ext cx="48355" cy="48355"/>
      </dsp:txXfrm>
    </dsp:sp>
    <dsp:sp modelId="{BDE50B1F-6CA6-4E50-A525-2EBAB00C8166}">
      <dsp:nvSpPr>
        <dsp:cNvPr id="0" name=""/>
        <dsp:cNvSpPr/>
      </dsp:nvSpPr>
      <dsp:spPr>
        <a:xfrm>
          <a:off x="2752173" y="2792651"/>
          <a:ext cx="1963252" cy="981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fib(4)</a:t>
          </a:r>
          <a:endParaRPr lang="en-US" sz="5900" kern="1200" dirty="0"/>
        </a:p>
      </dsp:txBody>
      <dsp:txXfrm>
        <a:off x="2780924" y="2821402"/>
        <a:ext cx="1905750" cy="9241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5AB96-3FFD-4A6B-9CDE-374E434A192E}">
      <dsp:nvSpPr>
        <dsp:cNvPr id="0" name=""/>
        <dsp:cNvSpPr/>
      </dsp:nvSpPr>
      <dsp:spPr>
        <a:xfrm>
          <a:off x="2906" y="2490623"/>
          <a:ext cx="1434958" cy="717479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fib(6) </a:t>
          </a:r>
          <a:endParaRPr lang="en-US" sz="4300" kern="1200" dirty="0"/>
        </a:p>
      </dsp:txBody>
      <dsp:txXfrm>
        <a:off x="23920" y="2511637"/>
        <a:ext cx="1392930" cy="675451"/>
      </dsp:txXfrm>
    </dsp:sp>
    <dsp:sp modelId="{9D9E6EA7-711D-454D-8090-AE30CF6E6C73}">
      <dsp:nvSpPr>
        <dsp:cNvPr id="0" name=""/>
        <dsp:cNvSpPr/>
      </dsp:nvSpPr>
      <dsp:spPr>
        <a:xfrm rot="19457599">
          <a:off x="1371426" y="2629838"/>
          <a:ext cx="706862" cy="26499"/>
        </a:xfrm>
        <a:custGeom>
          <a:avLst/>
          <a:gdLst/>
          <a:ahLst/>
          <a:cxnLst/>
          <a:rect l="0" t="0" r="0" b="0"/>
          <a:pathLst>
            <a:path>
              <a:moveTo>
                <a:pt x="0" y="13249"/>
              </a:moveTo>
              <a:lnTo>
                <a:pt x="706862" y="132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07185" y="2625416"/>
        <a:ext cx="35343" cy="35343"/>
      </dsp:txXfrm>
    </dsp:sp>
    <dsp:sp modelId="{261B42B2-C04D-42F9-8DCC-90907D1BF3C6}">
      <dsp:nvSpPr>
        <dsp:cNvPr id="0" name=""/>
        <dsp:cNvSpPr/>
      </dsp:nvSpPr>
      <dsp:spPr>
        <a:xfrm>
          <a:off x="2011849" y="2078072"/>
          <a:ext cx="1434958" cy="717479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fib(5)</a:t>
          </a:r>
          <a:endParaRPr lang="en-US" sz="4300" kern="1200" dirty="0"/>
        </a:p>
      </dsp:txBody>
      <dsp:txXfrm>
        <a:off x="2032863" y="2099086"/>
        <a:ext cx="1392930" cy="675451"/>
      </dsp:txXfrm>
    </dsp:sp>
    <dsp:sp modelId="{20EAB113-2FDA-4080-8626-1BB6AC009CB4}">
      <dsp:nvSpPr>
        <dsp:cNvPr id="0" name=""/>
        <dsp:cNvSpPr/>
      </dsp:nvSpPr>
      <dsp:spPr>
        <a:xfrm rot="19457599">
          <a:off x="3380368" y="2217287"/>
          <a:ext cx="706862" cy="26499"/>
        </a:xfrm>
        <a:custGeom>
          <a:avLst/>
          <a:gdLst/>
          <a:ahLst/>
          <a:cxnLst/>
          <a:rect l="0" t="0" r="0" b="0"/>
          <a:pathLst>
            <a:path>
              <a:moveTo>
                <a:pt x="0" y="13249"/>
              </a:moveTo>
              <a:lnTo>
                <a:pt x="706862" y="132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16128" y="2212865"/>
        <a:ext cx="35343" cy="35343"/>
      </dsp:txXfrm>
    </dsp:sp>
    <dsp:sp modelId="{F168CA83-BAED-4353-828B-122FBC5C36CA}">
      <dsp:nvSpPr>
        <dsp:cNvPr id="0" name=""/>
        <dsp:cNvSpPr/>
      </dsp:nvSpPr>
      <dsp:spPr>
        <a:xfrm>
          <a:off x="4020791" y="1665522"/>
          <a:ext cx="1434958" cy="717479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fib(4) </a:t>
          </a:r>
          <a:endParaRPr lang="en-US" sz="4300" kern="1200" dirty="0"/>
        </a:p>
      </dsp:txBody>
      <dsp:txXfrm>
        <a:off x="4041805" y="1686536"/>
        <a:ext cx="1392930" cy="675451"/>
      </dsp:txXfrm>
    </dsp:sp>
    <dsp:sp modelId="{2C1CCA1A-2CBD-4E7D-81A9-DA592784A766}">
      <dsp:nvSpPr>
        <dsp:cNvPr id="0" name=""/>
        <dsp:cNvSpPr/>
      </dsp:nvSpPr>
      <dsp:spPr>
        <a:xfrm rot="19457599">
          <a:off x="5389311" y="1804736"/>
          <a:ext cx="706862" cy="26499"/>
        </a:xfrm>
        <a:custGeom>
          <a:avLst/>
          <a:gdLst/>
          <a:ahLst/>
          <a:cxnLst/>
          <a:rect l="0" t="0" r="0" b="0"/>
          <a:pathLst>
            <a:path>
              <a:moveTo>
                <a:pt x="0" y="13249"/>
              </a:moveTo>
              <a:lnTo>
                <a:pt x="706862" y="132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25070" y="1800314"/>
        <a:ext cx="35343" cy="35343"/>
      </dsp:txXfrm>
    </dsp:sp>
    <dsp:sp modelId="{2444CE69-225F-4ECC-BFA7-84468081333F}">
      <dsp:nvSpPr>
        <dsp:cNvPr id="0" name=""/>
        <dsp:cNvSpPr/>
      </dsp:nvSpPr>
      <dsp:spPr>
        <a:xfrm>
          <a:off x="6029734" y="1252971"/>
          <a:ext cx="1434958" cy="717479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fib(3)</a:t>
          </a:r>
          <a:endParaRPr lang="en-US" sz="4300" kern="1200" dirty="0"/>
        </a:p>
      </dsp:txBody>
      <dsp:txXfrm>
        <a:off x="6050748" y="1273985"/>
        <a:ext cx="1392930" cy="675451"/>
      </dsp:txXfrm>
    </dsp:sp>
    <dsp:sp modelId="{A0FF8AFE-515D-4114-9A73-BBDE3FC1E822}">
      <dsp:nvSpPr>
        <dsp:cNvPr id="0" name=""/>
        <dsp:cNvSpPr/>
      </dsp:nvSpPr>
      <dsp:spPr>
        <a:xfrm rot="2142401">
          <a:off x="5389311" y="2217287"/>
          <a:ext cx="706862" cy="26499"/>
        </a:xfrm>
        <a:custGeom>
          <a:avLst/>
          <a:gdLst/>
          <a:ahLst/>
          <a:cxnLst/>
          <a:rect l="0" t="0" r="0" b="0"/>
          <a:pathLst>
            <a:path>
              <a:moveTo>
                <a:pt x="0" y="13249"/>
              </a:moveTo>
              <a:lnTo>
                <a:pt x="706862" y="132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25070" y="2212865"/>
        <a:ext cx="35343" cy="35343"/>
      </dsp:txXfrm>
    </dsp:sp>
    <dsp:sp modelId="{82FBCA52-B597-4726-BF5F-A8C45AF3F73C}">
      <dsp:nvSpPr>
        <dsp:cNvPr id="0" name=""/>
        <dsp:cNvSpPr/>
      </dsp:nvSpPr>
      <dsp:spPr>
        <a:xfrm>
          <a:off x="6029734" y="2078072"/>
          <a:ext cx="1434958" cy="717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fib(2)</a:t>
          </a:r>
          <a:endParaRPr lang="en-US" sz="4300" kern="1200" dirty="0"/>
        </a:p>
      </dsp:txBody>
      <dsp:txXfrm>
        <a:off x="6050748" y="2099086"/>
        <a:ext cx="1392930" cy="675451"/>
      </dsp:txXfrm>
    </dsp:sp>
    <dsp:sp modelId="{75854EC6-2245-4DDD-AAB4-1CA4AD3E7AF0}">
      <dsp:nvSpPr>
        <dsp:cNvPr id="0" name=""/>
        <dsp:cNvSpPr/>
      </dsp:nvSpPr>
      <dsp:spPr>
        <a:xfrm rot="2142401">
          <a:off x="3380368" y="2629838"/>
          <a:ext cx="706862" cy="26499"/>
        </a:xfrm>
        <a:custGeom>
          <a:avLst/>
          <a:gdLst/>
          <a:ahLst/>
          <a:cxnLst/>
          <a:rect l="0" t="0" r="0" b="0"/>
          <a:pathLst>
            <a:path>
              <a:moveTo>
                <a:pt x="0" y="13249"/>
              </a:moveTo>
              <a:lnTo>
                <a:pt x="706862" y="132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16128" y="2625416"/>
        <a:ext cx="35343" cy="35343"/>
      </dsp:txXfrm>
    </dsp:sp>
    <dsp:sp modelId="{DA661E53-20FE-4CF4-B8C5-5B0A4D6F192C}">
      <dsp:nvSpPr>
        <dsp:cNvPr id="0" name=""/>
        <dsp:cNvSpPr/>
      </dsp:nvSpPr>
      <dsp:spPr>
        <a:xfrm>
          <a:off x="4020791" y="2490623"/>
          <a:ext cx="1434958" cy="717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fib(3)</a:t>
          </a:r>
          <a:endParaRPr lang="en-US" sz="4300" kern="1200" dirty="0"/>
        </a:p>
      </dsp:txBody>
      <dsp:txXfrm>
        <a:off x="4041805" y="2511637"/>
        <a:ext cx="1392930" cy="675451"/>
      </dsp:txXfrm>
    </dsp:sp>
    <dsp:sp modelId="{A17C43B4-D4C3-4CE2-BD2E-BEEE4EF4DCF1}">
      <dsp:nvSpPr>
        <dsp:cNvPr id="0" name=""/>
        <dsp:cNvSpPr/>
      </dsp:nvSpPr>
      <dsp:spPr>
        <a:xfrm rot="2142401">
          <a:off x="1371426" y="3042389"/>
          <a:ext cx="706862" cy="26499"/>
        </a:xfrm>
        <a:custGeom>
          <a:avLst/>
          <a:gdLst/>
          <a:ahLst/>
          <a:cxnLst/>
          <a:rect l="0" t="0" r="0" b="0"/>
          <a:pathLst>
            <a:path>
              <a:moveTo>
                <a:pt x="0" y="13249"/>
              </a:moveTo>
              <a:lnTo>
                <a:pt x="706862" y="132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07185" y="3037966"/>
        <a:ext cx="35343" cy="35343"/>
      </dsp:txXfrm>
    </dsp:sp>
    <dsp:sp modelId="{BDE50B1F-6CA6-4E50-A525-2EBAB00C8166}">
      <dsp:nvSpPr>
        <dsp:cNvPr id="0" name=""/>
        <dsp:cNvSpPr/>
      </dsp:nvSpPr>
      <dsp:spPr>
        <a:xfrm>
          <a:off x="2011849" y="2903174"/>
          <a:ext cx="1434958" cy="717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fib(4)</a:t>
          </a:r>
          <a:endParaRPr lang="en-US" sz="4300" kern="1200" dirty="0"/>
        </a:p>
      </dsp:txBody>
      <dsp:txXfrm>
        <a:off x="2032863" y="2924188"/>
        <a:ext cx="1392930" cy="6754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5AB96-3FFD-4A6B-9CDE-374E434A192E}">
      <dsp:nvSpPr>
        <dsp:cNvPr id="0" name=""/>
        <dsp:cNvSpPr/>
      </dsp:nvSpPr>
      <dsp:spPr>
        <a:xfrm>
          <a:off x="3620" y="2641689"/>
          <a:ext cx="1130357" cy="5651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fib(6) </a:t>
          </a:r>
          <a:endParaRPr lang="en-US" sz="3400" kern="1200" dirty="0"/>
        </a:p>
      </dsp:txBody>
      <dsp:txXfrm>
        <a:off x="20173" y="2658242"/>
        <a:ext cx="1097251" cy="532072"/>
      </dsp:txXfrm>
    </dsp:sp>
    <dsp:sp modelId="{9D9E6EA7-711D-454D-8090-AE30CF6E6C73}">
      <dsp:nvSpPr>
        <dsp:cNvPr id="0" name=""/>
        <dsp:cNvSpPr/>
      </dsp:nvSpPr>
      <dsp:spPr>
        <a:xfrm rot="19457599">
          <a:off x="1081641" y="2751353"/>
          <a:ext cx="556815" cy="20874"/>
        </a:xfrm>
        <a:custGeom>
          <a:avLst/>
          <a:gdLst/>
          <a:ahLst/>
          <a:cxnLst/>
          <a:rect l="0" t="0" r="0" b="0"/>
          <a:pathLst>
            <a:path>
              <a:moveTo>
                <a:pt x="0" y="10437"/>
              </a:moveTo>
              <a:lnTo>
                <a:pt x="556815" y="10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46129" y="2747869"/>
        <a:ext cx="27840" cy="27840"/>
      </dsp:txXfrm>
    </dsp:sp>
    <dsp:sp modelId="{261B42B2-C04D-42F9-8DCC-90907D1BF3C6}">
      <dsp:nvSpPr>
        <dsp:cNvPr id="0" name=""/>
        <dsp:cNvSpPr/>
      </dsp:nvSpPr>
      <dsp:spPr>
        <a:xfrm>
          <a:off x="1586121" y="2316712"/>
          <a:ext cx="1130357" cy="5651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fib(5)</a:t>
          </a:r>
          <a:endParaRPr lang="en-US" sz="3400" kern="1200" dirty="0"/>
        </a:p>
      </dsp:txBody>
      <dsp:txXfrm>
        <a:off x="1602674" y="2333265"/>
        <a:ext cx="1097251" cy="532072"/>
      </dsp:txXfrm>
    </dsp:sp>
    <dsp:sp modelId="{20EAB113-2FDA-4080-8626-1BB6AC009CB4}">
      <dsp:nvSpPr>
        <dsp:cNvPr id="0" name=""/>
        <dsp:cNvSpPr/>
      </dsp:nvSpPr>
      <dsp:spPr>
        <a:xfrm rot="19457599">
          <a:off x="2664141" y="2426375"/>
          <a:ext cx="556815" cy="20874"/>
        </a:xfrm>
        <a:custGeom>
          <a:avLst/>
          <a:gdLst/>
          <a:ahLst/>
          <a:cxnLst/>
          <a:rect l="0" t="0" r="0" b="0"/>
          <a:pathLst>
            <a:path>
              <a:moveTo>
                <a:pt x="0" y="10437"/>
              </a:moveTo>
              <a:lnTo>
                <a:pt x="556815" y="104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28629" y="2422892"/>
        <a:ext cx="27840" cy="27840"/>
      </dsp:txXfrm>
    </dsp:sp>
    <dsp:sp modelId="{F168CA83-BAED-4353-828B-122FBC5C36CA}">
      <dsp:nvSpPr>
        <dsp:cNvPr id="0" name=""/>
        <dsp:cNvSpPr/>
      </dsp:nvSpPr>
      <dsp:spPr>
        <a:xfrm>
          <a:off x="3168621" y="1991734"/>
          <a:ext cx="1130357" cy="5651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fib(4) </a:t>
          </a:r>
          <a:endParaRPr lang="en-US" sz="3400" kern="1200" dirty="0"/>
        </a:p>
      </dsp:txBody>
      <dsp:txXfrm>
        <a:off x="3185174" y="2008287"/>
        <a:ext cx="1097251" cy="532072"/>
      </dsp:txXfrm>
    </dsp:sp>
    <dsp:sp modelId="{2C1CCA1A-2CBD-4E7D-81A9-DA592784A766}">
      <dsp:nvSpPr>
        <dsp:cNvPr id="0" name=""/>
        <dsp:cNvSpPr/>
      </dsp:nvSpPr>
      <dsp:spPr>
        <a:xfrm rot="19457599">
          <a:off x="4246642" y="2101397"/>
          <a:ext cx="556815" cy="20874"/>
        </a:xfrm>
        <a:custGeom>
          <a:avLst/>
          <a:gdLst/>
          <a:ahLst/>
          <a:cxnLst/>
          <a:rect l="0" t="0" r="0" b="0"/>
          <a:pathLst>
            <a:path>
              <a:moveTo>
                <a:pt x="0" y="10437"/>
              </a:moveTo>
              <a:lnTo>
                <a:pt x="556815" y="104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11129" y="2097914"/>
        <a:ext cx="27840" cy="27840"/>
      </dsp:txXfrm>
    </dsp:sp>
    <dsp:sp modelId="{2444CE69-225F-4ECC-BFA7-84468081333F}">
      <dsp:nvSpPr>
        <dsp:cNvPr id="0" name=""/>
        <dsp:cNvSpPr/>
      </dsp:nvSpPr>
      <dsp:spPr>
        <a:xfrm>
          <a:off x="4751121" y="1666756"/>
          <a:ext cx="1130357" cy="5651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fib(3)</a:t>
          </a:r>
          <a:endParaRPr lang="en-US" sz="3400" kern="1200" dirty="0"/>
        </a:p>
      </dsp:txBody>
      <dsp:txXfrm>
        <a:off x="4767674" y="1683309"/>
        <a:ext cx="1097251" cy="532072"/>
      </dsp:txXfrm>
    </dsp:sp>
    <dsp:sp modelId="{68D028BC-AF4E-49D6-B218-62C5380E71DB}">
      <dsp:nvSpPr>
        <dsp:cNvPr id="0" name=""/>
        <dsp:cNvSpPr/>
      </dsp:nvSpPr>
      <dsp:spPr>
        <a:xfrm rot="19457599">
          <a:off x="5829142" y="1776420"/>
          <a:ext cx="556815" cy="20874"/>
        </a:xfrm>
        <a:custGeom>
          <a:avLst/>
          <a:gdLst/>
          <a:ahLst/>
          <a:cxnLst/>
          <a:rect l="0" t="0" r="0" b="0"/>
          <a:pathLst>
            <a:path>
              <a:moveTo>
                <a:pt x="0" y="10437"/>
              </a:moveTo>
              <a:lnTo>
                <a:pt x="556815" y="104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93630" y="1772936"/>
        <a:ext cx="27840" cy="27840"/>
      </dsp:txXfrm>
    </dsp:sp>
    <dsp:sp modelId="{31DEB985-32F6-4354-9769-0257FC233F7D}">
      <dsp:nvSpPr>
        <dsp:cNvPr id="0" name=""/>
        <dsp:cNvSpPr/>
      </dsp:nvSpPr>
      <dsp:spPr>
        <a:xfrm>
          <a:off x="6333621" y="1341778"/>
          <a:ext cx="1130357" cy="5651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fib(2) </a:t>
          </a:r>
          <a:endParaRPr lang="en-US" sz="3400" kern="1200" dirty="0"/>
        </a:p>
      </dsp:txBody>
      <dsp:txXfrm>
        <a:off x="6350174" y="1358331"/>
        <a:ext cx="1097251" cy="532072"/>
      </dsp:txXfrm>
    </dsp:sp>
    <dsp:sp modelId="{44AED608-08F4-4017-91F6-271299BFB7D2}">
      <dsp:nvSpPr>
        <dsp:cNvPr id="0" name=""/>
        <dsp:cNvSpPr/>
      </dsp:nvSpPr>
      <dsp:spPr>
        <a:xfrm rot="2142401">
          <a:off x="5829142" y="2101397"/>
          <a:ext cx="556815" cy="20874"/>
        </a:xfrm>
        <a:custGeom>
          <a:avLst/>
          <a:gdLst/>
          <a:ahLst/>
          <a:cxnLst/>
          <a:rect l="0" t="0" r="0" b="0"/>
          <a:pathLst>
            <a:path>
              <a:moveTo>
                <a:pt x="0" y="10437"/>
              </a:moveTo>
              <a:lnTo>
                <a:pt x="556815" y="104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93630" y="2097914"/>
        <a:ext cx="27840" cy="27840"/>
      </dsp:txXfrm>
    </dsp:sp>
    <dsp:sp modelId="{DACEDE11-8BC5-447D-B546-01CEE5AE0B59}">
      <dsp:nvSpPr>
        <dsp:cNvPr id="0" name=""/>
        <dsp:cNvSpPr/>
      </dsp:nvSpPr>
      <dsp:spPr>
        <a:xfrm>
          <a:off x="6333621" y="1991734"/>
          <a:ext cx="1130357" cy="565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fib(1)</a:t>
          </a:r>
          <a:endParaRPr lang="en-US" sz="3400" kern="1200" dirty="0"/>
        </a:p>
      </dsp:txBody>
      <dsp:txXfrm>
        <a:off x="6350174" y="2008287"/>
        <a:ext cx="1097251" cy="532072"/>
      </dsp:txXfrm>
    </dsp:sp>
    <dsp:sp modelId="{A0FF8AFE-515D-4114-9A73-BBDE3FC1E822}">
      <dsp:nvSpPr>
        <dsp:cNvPr id="0" name=""/>
        <dsp:cNvSpPr/>
      </dsp:nvSpPr>
      <dsp:spPr>
        <a:xfrm rot="2142401">
          <a:off x="4246642" y="2426375"/>
          <a:ext cx="556815" cy="20874"/>
        </a:xfrm>
        <a:custGeom>
          <a:avLst/>
          <a:gdLst/>
          <a:ahLst/>
          <a:cxnLst/>
          <a:rect l="0" t="0" r="0" b="0"/>
          <a:pathLst>
            <a:path>
              <a:moveTo>
                <a:pt x="0" y="10437"/>
              </a:moveTo>
              <a:lnTo>
                <a:pt x="556815" y="104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11129" y="2422892"/>
        <a:ext cx="27840" cy="27840"/>
      </dsp:txXfrm>
    </dsp:sp>
    <dsp:sp modelId="{82FBCA52-B597-4726-BF5F-A8C45AF3F73C}">
      <dsp:nvSpPr>
        <dsp:cNvPr id="0" name=""/>
        <dsp:cNvSpPr/>
      </dsp:nvSpPr>
      <dsp:spPr>
        <a:xfrm>
          <a:off x="4751121" y="2316712"/>
          <a:ext cx="1130357" cy="565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fib(2)</a:t>
          </a:r>
          <a:endParaRPr lang="en-US" sz="3400" kern="1200" dirty="0"/>
        </a:p>
      </dsp:txBody>
      <dsp:txXfrm>
        <a:off x="4767674" y="2333265"/>
        <a:ext cx="1097251" cy="532072"/>
      </dsp:txXfrm>
    </dsp:sp>
    <dsp:sp modelId="{75854EC6-2245-4DDD-AAB4-1CA4AD3E7AF0}">
      <dsp:nvSpPr>
        <dsp:cNvPr id="0" name=""/>
        <dsp:cNvSpPr/>
      </dsp:nvSpPr>
      <dsp:spPr>
        <a:xfrm rot="2142401">
          <a:off x="2664141" y="2751353"/>
          <a:ext cx="556815" cy="20874"/>
        </a:xfrm>
        <a:custGeom>
          <a:avLst/>
          <a:gdLst/>
          <a:ahLst/>
          <a:cxnLst/>
          <a:rect l="0" t="0" r="0" b="0"/>
          <a:pathLst>
            <a:path>
              <a:moveTo>
                <a:pt x="0" y="10437"/>
              </a:moveTo>
              <a:lnTo>
                <a:pt x="556815" y="104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28629" y="2747869"/>
        <a:ext cx="27840" cy="27840"/>
      </dsp:txXfrm>
    </dsp:sp>
    <dsp:sp modelId="{DA661E53-20FE-4CF4-B8C5-5B0A4D6F192C}">
      <dsp:nvSpPr>
        <dsp:cNvPr id="0" name=""/>
        <dsp:cNvSpPr/>
      </dsp:nvSpPr>
      <dsp:spPr>
        <a:xfrm>
          <a:off x="3168621" y="2641689"/>
          <a:ext cx="1130357" cy="565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fib(3)</a:t>
          </a:r>
          <a:endParaRPr lang="en-US" sz="3400" kern="1200" dirty="0"/>
        </a:p>
      </dsp:txBody>
      <dsp:txXfrm>
        <a:off x="3185174" y="2658242"/>
        <a:ext cx="1097251" cy="532072"/>
      </dsp:txXfrm>
    </dsp:sp>
    <dsp:sp modelId="{A17C43B4-D4C3-4CE2-BD2E-BEEE4EF4DCF1}">
      <dsp:nvSpPr>
        <dsp:cNvPr id="0" name=""/>
        <dsp:cNvSpPr/>
      </dsp:nvSpPr>
      <dsp:spPr>
        <a:xfrm rot="2142401">
          <a:off x="1081641" y="3076330"/>
          <a:ext cx="556815" cy="20874"/>
        </a:xfrm>
        <a:custGeom>
          <a:avLst/>
          <a:gdLst/>
          <a:ahLst/>
          <a:cxnLst/>
          <a:rect l="0" t="0" r="0" b="0"/>
          <a:pathLst>
            <a:path>
              <a:moveTo>
                <a:pt x="0" y="10437"/>
              </a:moveTo>
              <a:lnTo>
                <a:pt x="556815" y="10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46129" y="3072847"/>
        <a:ext cx="27840" cy="27840"/>
      </dsp:txXfrm>
    </dsp:sp>
    <dsp:sp modelId="{BDE50B1F-6CA6-4E50-A525-2EBAB00C8166}">
      <dsp:nvSpPr>
        <dsp:cNvPr id="0" name=""/>
        <dsp:cNvSpPr/>
      </dsp:nvSpPr>
      <dsp:spPr>
        <a:xfrm>
          <a:off x="1586121" y="2966667"/>
          <a:ext cx="1130357" cy="565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fib(4)</a:t>
          </a:r>
          <a:endParaRPr lang="en-US" sz="3400" kern="1200" dirty="0"/>
        </a:p>
      </dsp:txBody>
      <dsp:txXfrm>
        <a:off x="1602674" y="2983220"/>
        <a:ext cx="1097251" cy="5320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5AB96-3FFD-4A6B-9CDE-374E434A192E}">
      <dsp:nvSpPr>
        <dsp:cNvPr id="0" name=""/>
        <dsp:cNvSpPr/>
      </dsp:nvSpPr>
      <dsp:spPr>
        <a:xfrm>
          <a:off x="3571" y="2284281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fib(6) </a:t>
          </a:r>
          <a:endParaRPr lang="en-US" sz="2800" kern="1200" dirty="0"/>
        </a:p>
      </dsp:txBody>
      <dsp:txXfrm>
        <a:off x="17228" y="2297938"/>
        <a:ext cx="905243" cy="438964"/>
      </dsp:txXfrm>
    </dsp:sp>
    <dsp:sp modelId="{9D9E6EA7-711D-454D-8090-AE30CF6E6C73}">
      <dsp:nvSpPr>
        <dsp:cNvPr id="0" name=""/>
        <dsp:cNvSpPr/>
      </dsp:nvSpPr>
      <dsp:spPr>
        <a:xfrm rot="19457599">
          <a:off x="89295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371880"/>
        <a:ext cx="22968" cy="22968"/>
      </dsp:txXfrm>
    </dsp:sp>
    <dsp:sp modelId="{261B42B2-C04D-42F9-8DCC-90907D1BF3C6}">
      <dsp:nvSpPr>
        <dsp:cNvPr id="0" name=""/>
        <dsp:cNvSpPr/>
      </dsp:nvSpPr>
      <dsp:spPr>
        <a:xfrm>
          <a:off x="1309151" y="201617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fib(5)</a:t>
          </a:r>
          <a:endParaRPr lang="en-US" sz="2800" kern="1200" dirty="0"/>
        </a:p>
      </dsp:txBody>
      <dsp:txXfrm>
        <a:off x="1322808" y="2029827"/>
        <a:ext cx="905243" cy="438964"/>
      </dsp:txXfrm>
    </dsp:sp>
    <dsp:sp modelId="{20EAB113-2FDA-4080-8626-1BB6AC009CB4}">
      <dsp:nvSpPr>
        <dsp:cNvPr id="0" name=""/>
        <dsp:cNvSpPr/>
      </dsp:nvSpPr>
      <dsp:spPr>
        <a:xfrm rot="19457599">
          <a:off x="219853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103770"/>
        <a:ext cx="22968" cy="22968"/>
      </dsp:txXfrm>
    </dsp:sp>
    <dsp:sp modelId="{F168CA83-BAED-4353-828B-122FBC5C36CA}">
      <dsp:nvSpPr>
        <dsp:cNvPr id="0" name=""/>
        <dsp:cNvSpPr/>
      </dsp:nvSpPr>
      <dsp:spPr>
        <a:xfrm>
          <a:off x="2614731" y="174806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 </a:t>
          </a:r>
          <a:endParaRPr lang="en-US" sz="2800" kern="1200" dirty="0"/>
        </a:p>
      </dsp:txBody>
      <dsp:txXfrm>
        <a:off x="2628388" y="1761717"/>
        <a:ext cx="905243" cy="438964"/>
      </dsp:txXfrm>
    </dsp:sp>
    <dsp:sp modelId="{2C1CCA1A-2CBD-4E7D-81A9-DA592784A766}">
      <dsp:nvSpPr>
        <dsp:cNvPr id="0" name=""/>
        <dsp:cNvSpPr/>
      </dsp:nvSpPr>
      <dsp:spPr>
        <a:xfrm rot="19457599">
          <a:off x="350411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1835660"/>
        <a:ext cx="22968" cy="22968"/>
      </dsp:txXfrm>
    </dsp:sp>
    <dsp:sp modelId="{2444CE69-225F-4ECC-BFA7-84468081333F}">
      <dsp:nvSpPr>
        <dsp:cNvPr id="0" name=""/>
        <dsp:cNvSpPr/>
      </dsp:nvSpPr>
      <dsp:spPr>
        <a:xfrm>
          <a:off x="3920311" y="147995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3933968" y="1493607"/>
        <a:ext cx="905243" cy="438964"/>
      </dsp:txXfrm>
    </dsp:sp>
    <dsp:sp modelId="{68D028BC-AF4E-49D6-B218-62C5380E71DB}">
      <dsp:nvSpPr>
        <dsp:cNvPr id="0" name=""/>
        <dsp:cNvSpPr/>
      </dsp:nvSpPr>
      <dsp:spPr>
        <a:xfrm rot="19457599">
          <a:off x="480969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567550"/>
        <a:ext cx="22968" cy="22968"/>
      </dsp:txXfrm>
    </dsp:sp>
    <dsp:sp modelId="{31DEB985-32F6-4354-9769-0257FC233F7D}">
      <dsp:nvSpPr>
        <dsp:cNvPr id="0" name=""/>
        <dsp:cNvSpPr/>
      </dsp:nvSpPr>
      <dsp:spPr>
        <a:xfrm>
          <a:off x="5225891" y="121184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 </a:t>
          </a:r>
          <a:endParaRPr lang="en-US" sz="2800" kern="1200" dirty="0"/>
        </a:p>
      </dsp:txBody>
      <dsp:txXfrm>
        <a:off x="5239548" y="1225497"/>
        <a:ext cx="905243" cy="438964"/>
      </dsp:txXfrm>
    </dsp:sp>
    <dsp:sp modelId="{6C4FDFC6-4BD1-40FA-8D55-4B2A2638BC64}">
      <dsp:nvSpPr>
        <dsp:cNvPr id="0" name=""/>
        <dsp:cNvSpPr/>
      </dsp:nvSpPr>
      <dsp:spPr>
        <a:xfrm rot="19457599">
          <a:off x="6115270" y="130033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299440"/>
        <a:ext cx="22968" cy="22968"/>
      </dsp:txXfrm>
    </dsp:sp>
    <dsp:sp modelId="{3C2ADD41-BE7E-4CBF-A4F6-356552787949}">
      <dsp:nvSpPr>
        <dsp:cNvPr id="0" name=""/>
        <dsp:cNvSpPr/>
      </dsp:nvSpPr>
      <dsp:spPr>
        <a:xfrm>
          <a:off x="6531471" y="94373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6545128" y="957387"/>
        <a:ext cx="905243" cy="438964"/>
      </dsp:txXfrm>
    </dsp:sp>
    <dsp:sp modelId="{0ED57830-FE50-497D-A58C-301956E0B5D4}">
      <dsp:nvSpPr>
        <dsp:cNvPr id="0" name=""/>
        <dsp:cNvSpPr/>
      </dsp:nvSpPr>
      <dsp:spPr>
        <a:xfrm rot="2142401">
          <a:off x="611527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567550"/>
        <a:ext cx="22968" cy="22968"/>
      </dsp:txXfrm>
    </dsp:sp>
    <dsp:sp modelId="{70021AED-508E-4903-A6E1-5135E9602BEA}">
      <dsp:nvSpPr>
        <dsp:cNvPr id="0" name=""/>
        <dsp:cNvSpPr/>
      </dsp:nvSpPr>
      <dsp:spPr>
        <a:xfrm>
          <a:off x="6531471" y="147995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fib(0)</a:t>
          </a:r>
          <a:endParaRPr lang="en-US" sz="2800" kern="1200" dirty="0"/>
        </a:p>
      </dsp:txBody>
      <dsp:txXfrm>
        <a:off x="6545128" y="1493607"/>
        <a:ext cx="905243" cy="438964"/>
      </dsp:txXfrm>
    </dsp:sp>
    <dsp:sp modelId="{44AED608-08F4-4017-91F6-271299BFB7D2}">
      <dsp:nvSpPr>
        <dsp:cNvPr id="0" name=""/>
        <dsp:cNvSpPr/>
      </dsp:nvSpPr>
      <dsp:spPr>
        <a:xfrm rot="2142401">
          <a:off x="480969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835660"/>
        <a:ext cx="22968" cy="22968"/>
      </dsp:txXfrm>
    </dsp:sp>
    <dsp:sp modelId="{DACEDE11-8BC5-447D-B546-01CEE5AE0B59}">
      <dsp:nvSpPr>
        <dsp:cNvPr id="0" name=""/>
        <dsp:cNvSpPr/>
      </dsp:nvSpPr>
      <dsp:spPr>
        <a:xfrm>
          <a:off x="5225891" y="1748060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5239548" y="1761717"/>
        <a:ext cx="905243" cy="438964"/>
      </dsp:txXfrm>
    </dsp:sp>
    <dsp:sp modelId="{A0FF8AFE-515D-4114-9A73-BBDE3FC1E822}">
      <dsp:nvSpPr>
        <dsp:cNvPr id="0" name=""/>
        <dsp:cNvSpPr/>
      </dsp:nvSpPr>
      <dsp:spPr>
        <a:xfrm rot="2142401">
          <a:off x="350411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2103770"/>
        <a:ext cx="22968" cy="22968"/>
      </dsp:txXfrm>
    </dsp:sp>
    <dsp:sp modelId="{82FBCA52-B597-4726-BF5F-A8C45AF3F73C}">
      <dsp:nvSpPr>
        <dsp:cNvPr id="0" name=""/>
        <dsp:cNvSpPr/>
      </dsp:nvSpPr>
      <dsp:spPr>
        <a:xfrm>
          <a:off x="3920311" y="2016170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</a:t>
          </a:r>
          <a:endParaRPr lang="en-US" sz="2800" kern="1200" dirty="0"/>
        </a:p>
      </dsp:txBody>
      <dsp:txXfrm>
        <a:off x="3933968" y="2029827"/>
        <a:ext cx="905243" cy="438964"/>
      </dsp:txXfrm>
    </dsp:sp>
    <dsp:sp modelId="{75854EC6-2245-4DDD-AAB4-1CA4AD3E7AF0}">
      <dsp:nvSpPr>
        <dsp:cNvPr id="0" name=""/>
        <dsp:cNvSpPr/>
      </dsp:nvSpPr>
      <dsp:spPr>
        <a:xfrm rot="2142401">
          <a:off x="219853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371880"/>
        <a:ext cx="22968" cy="22968"/>
      </dsp:txXfrm>
    </dsp:sp>
    <dsp:sp modelId="{DA661E53-20FE-4CF4-B8C5-5B0A4D6F192C}">
      <dsp:nvSpPr>
        <dsp:cNvPr id="0" name=""/>
        <dsp:cNvSpPr/>
      </dsp:nvSpPr>
      <dsp:spPr>
        <a:xfrm>
          <a:off x="2614731" y="2284281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2628388" y="2297938"/>
        <a:ext cx="905243" cy="438964"/>
      </dsp:txXfrm>
    </dsp:sp>
    <dsp:sp modelId="{A17C43B4-D4C3-4CE2-BD2E-BEEE4EF4DCF1}">
      <dsp:nvSpPr>
        <dsp:cNvPr id="0" name=""/>
        <dsp:cNvSpPr/>
      </dsp:nvSpPr>
      <dsp:spPr>
        <a:xfrm rot="2142401">
          <a:off x="892950" y="264088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639990"/>
        <a:ext cx="22968" cy="22968"/>
      </dsp:txXfrm>
    </dsp:sp>
    <dsp:sp modelId="{BDE50B1F-6CA6-4E50-A525-2EBAB00C8166}">
      <dsp:nvSpPr>
        <dsp:cNvPr id="0" name=""/>
        <dsp:cNvSpPr/>
      </dsp:nvSpPr>
      <dsp:spPr>
        <a:xfrm>
          <a:off x="1309151" y="2552391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</a:t>
          </a:r>
          <a:endParaRPr lang="en-US" sz="2800" kern="1200" dirty="0"/>
        </a:p>
      </dsp:txBody>
      <dsp:txXfrm>
        <a:off x="1322808" y="2566048"/>
        <a:ext cx="905243" cy="4389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5AB96-3FFD-4A6B-9CDE-374E434A192E}">
      <dsp:nvSpPr>
        <dsp:cNvPr id="0" name=""/>
        <dsp:cNvSpPr/>
      </dsp:nvSpPr>
      <dsp:spPr>
        <a:xfrm>
          <a:off x="3571" y="2284281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fib(6) </a:t>
          </a:r>
          <a:endParaRPr lang="en-US" sz="2800" kern="1200" dirty="0"/>
        </a:p>
      </dsp:txBody>
      <dsp:txXfrm>
        <a:off x="17228" y="2297938"/>
        <a:ext cx="905243" cy="438964"/>
      </dsp:txXfrm>
    </dsp:sp>
    <dsp:sp modelId="{9D9E6EA7-711D-454D-8090-AE30CF6E6C73}">
      <dsp:nvSpPr>
        <dsp:cNvPr id="0" name=""/>
        <dsp:cNvSpPr/>
      </dsp:nvSpPr>
      <dsp:spPr>
        <a:xfrm rot="19457599">
          <a:off x="89295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371880"/>
        <a:ext cx="22968" cy="22968"/>
      </dsp:txXfrm>
    </dsp:sp>
    <dsp:sp modelId="{261B42B2-C04D-42F9-8DCC-90907D1BF3C6}">
      <dsp:nvSpPr>
        <dsp:cNvPr id="0" name=""/>
        <dsp:cNvSpPr/>
      </dsp:nvSpPr>
      <dsp:spPr>
        <a:xfrm>
          <a:off x="1309151" y="201617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fib(5)</a:t>
          </a:r>
          <a:endParaRPr lang="en-US" sz="2800" kern="1200" dirty="0"/>
        </a:p>
      </dsp:txBody>
      <dsp:txXfrm>
        <a:off x="1322808" y="2029827"/>
        <a:ext cx="905243" cy="438964"/>
      </dsp:txXfrm>
    </dsp:sp>
    <dsp:sp modelId="{20EAB113-2FDA-4080-8626-1BB6AC009CB4}">
      <dsp:nvSpPr>
        <dsp:cNvPr id="0" name=""/>
        <dsp:cNvSpPr/>
      </dsp:nvSpPr>
      <dsp:spPr>
        <a:xfrm rot="19457599">
          <a:off x="219853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103770"/>
        <a:ext cx="22968" cy="22968"/>
      </dsp:txXfrm>
    </dsp:sp>
    <dsp:sp modelId="{F168CA83-BAED-4353-828B-122FBC5C36CA}">
      <dsp:nvSpPr>
        <dsp:cNvPr id="0" name=""/>
        <dsp:cNvSpPr/>
      </dsp:nvSpPr>
      <dsp:spPr>
        <a:xfrm>
          <a:off x="2614731" y="174806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 </a:t>
          </a:r>
          <a:endParaRPr lang="en-US" sz="2800" kern="1200" dirty="0"/>
        </a:p>
      </dsp:txBody>
      <dsp:txXfrm>
        <a:off x="2628388" y="1761717"/>
        <a:ext cx="905243" cy="438964"/>
      </dsp:txXfrm>
    </dsp:sp>
    <dsp:sp modelId="{2C1CCA1A-2CBD-4E7D-81A9-DA592784A766}">
      <dsp:nvSpPr>
        <dsp:cNvPr id="0" name=""/>
        <dsp:cNvSpPr/>
      </dsp:nvSpPr>
      <dsp:spPr>
        <a:xfrm rot="19457599">
          <a:off x="350411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1835660"/>
        <a:ext cx="22968" cy="22968"/>
      </dsp:txXfrm>
    </dsp:sp>
    <dsp:sp modelId="{2444CE69-225F-4ECC-BFA7-84468081333F}">
      <dsp:nvSpPr>
        <dsp:cNvPr id="0" name=""/>
        <dsp:cNvSpPr/>
      </dsp:nvSpPr>
      <dsp:spPr>
        <a:xfrm>
          <a:off x="3920311" y="147995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3933968" y="1493607"/>
        <a:ext cx="905243" cy="438964"/>
      </dsp:txXfrm>
    </dsp:sp>
    <dsp:sp modelId="{68D028BC-AF4E-49D6-B218-62C5380E71DB}">
      <dsp:nvSpPr>
        <dsp:cNvPr id="0" name=""/>
        <dsp:cNvSpPr/>
      </dsp:nvSpPr>
      <dsp:spPr>
        <a:xfrm rot="19457599">
          <a:off x="480969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567550"/>
        <a:ext cx="22968" cy="22968"/>
      </dsp:txXfrm>
    </dsp:sp>
    <dsp:sp modelId="{31DEB985-32F6-4354-9769-0257FC233F7D}">
      <dsp:nvSpPr>
        <dsp:cNvPr id="0" name=""/>
        <dsp:cNvSpPr/>
      </dsp:nvSpPr>
      <dsp:spPr>
        <a:xfrm>
          <a:off x="5225891" y="121184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 </a:t>
          </a:r>
          <a:endParaRPr lang="en-US" sz="2800" kern="1200" dirty="0"/>
        </a:p>
      </dsp:txBody>
      <dsp:txXfrm>
        <a:off x="5239548" y="1225497"/>
        <a:ext cx="905243" cy="438964"/>
      </dsp:txXfrm>
    </dsp:sp>
    <dsp:sp modelId="{6C4FDFC6-4BD1-40FA-8D55-4B2A2638BC64}">
      <dsp:nvSpPr>
        <dsp:cNvPr id="0" name=""/>
        <dsp:cNvSpPr/>
      </dsp:nvSpPr>
      <dsp:spPr>
        <a:xfrm rot="19457599">
          <a:off x="6115270" y="130033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299440"/>
        <a:ext cx="22968" cy="22968"/>
      </dsp:txXfrm>
    </dsp:sp>
    <dsp:sp modelId="{3C2ADD41-BE7E-4CBF-A4F6-356552787949}">
      <dsp:nvSpPr>
        <dsp:cNvPr id="0" name=""/>
        <dsp:cNvSpPr/>
      </dsp:nvSpPr>
      <dsp:spPr>
        <a:xfrm>
          <a:off x="6531471" y="94373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6545128" y="957387"/>
        <a:ext cx="905243" cy="438964"/>
      </dsp:txXfrm>
    </dsp:sp>
    <dsp:sp modelId="{0ED57830-FE50-497D-A58C-301956E0B5D4}">
      <dsp:nvSpPr>
        <dsp:cNvPr id="0" name=""/>
        <dsp:cNvSpPr/>
      </dsp:nvSpPr>
      <dsp:spPr>
        <a:xfrm rot="2142401">
          <a:off x="611527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567550"/>
        <a:ext cx="22968" cy="22968"/>
      </dsp:txXfrm>
    </dsp:sp>
    <dsp:sp modelId="{70021AED-508E-4903-A6E1-5135E9602BEA}">
      <dsp:nvSpPr>
        <dsp:cNvPr id="0" name=""/>
        <dsp:cNvSpPr/>
      </dsp:nvSpPr>
      <dsp:spPr>
        <a:xfrm>
          <a:off x="6531471" y="147995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fib(0)</a:t>
          </a:r>
          <a:endParaRPr lang="en-US" sz="2800" kern="1200" dirty="0"/>
        </a:p>
      </dsp:txBody>
      <dsp:txXfrm>
        <a:off x="6545128" y="1493607"/>
        <a:ext cx="905243" cy="438964"/>
      </dsp:txXfrm>
    </dsp:sp>
    <dsp:sp modelId="{44AED608-08F4-4017-91F6-271299BFB7D2}">
      <dsp:nvSpPr>
        <dsp:cNvPr id="0" name=""/>
        <dsp:cNvSpPr/>
      </dsp:nvSpPr>
      <dsp:spPr>
        <a:xfrm rot="2142401">
          <a:off x="480969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835660"/>
        <a:ext cx="22968" cy="22968"/>
      </dsp:txXfrm>
    </dsp:sp>
    <dsp:sp modelId="{DACEDE11-8BC5-447D-B546-01CEE5AE0B59}">
      <dsp:nvSpPr>
        <dsp:cNvPr id="0" name=""/>
        <dsp:cNvSpPr/>
      </dsp:nvSpPr>
      <dsp:spPr>
        <a:xfrm>
          <a:off x="5225891" y="1748060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5239548" y="1761717"/>
        <a:ext cx="905243" cy="438964"/>
      </dsp:txXfrm>
    </dsp:sp>
    <dsp:sp modelId="{A0FF8AFE-515D-4114-9A73-BBDE3FC1E822}">
      <dsp:nvSpPr>
        <dsp:cNvPr id="0" name=""/>
        <dsp:cNvSpPr/>
      </dsp:nvSpPr>
      <dsp:spPr>
        <a:xfrm rot="2142401">
          <a:off x="350411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2103770"/>
        <a:ext cx="22968" cy="22968"/>
      </dsp:txXfrm>
    </dsp:sp>
    <dsp:sp modelId="{82FBCA52-B597-4726-BF5F-A8C45AF3F73C}">
      <dsp:nvSpPr>
        <dsp:cNvPr id="0" name=""/>
        <dsp:cNvSpPr/>
      </dsp:nvSpPr>
      <dsp:spPr>
        <a:xfrm>
          <a:off x="3920311" y="2016170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</a:t>
          </a:r>
          <a:endParaRPr lang="en-US" sz="2800" kern="1200" dirty="0"/>
        </a:p>
      </dsp:txBody>
      <dsp:txXfrm>
        <a:off x="3933968" y="2029827"/>
        <a:ext cx="905243" cy="438964"/>
      </dsp:txXfrm>
    </dsp:sp>
    <dsp:sp modelId="{75854EC6-2245-4DDD-AAB4-1CA4AD3E7AF0}">
      <dsp:nvSpPr>
        <dsp:cNvPr id="0" name=""/>
        <dsp:cNvSpPr/>
      </dsp:nvSpPr>
      <dsp:spPr>
        <a:xfrm rot="2142401">
          <a:off x="219853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371880"/>
        <a:ext cx="22968" cy="22968"/>
      </dsp:txXfrm>
    </dsp:sp>
    <dsp:sp modelId="{DA661E53-20FE-4CF4-B8C5-5B0A4D6F192C}">
      <dsp:nvSpPr>
        <dsp:cNvPr id="0" name=""/>
        <dsp:cNvSpPr/>
      </dsp:nvSpPr>
      <dsp:spPr>
        <a:xfrm>
          <a:off x="2614731" y="2284281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2628388" y="2297938"/>
        <a:ext cx="905243" cy="438964"/>
      </dsp:txXfrm>
    </dsp:sp>
    <dsp:sp modelId="{A17C43B4-D4C3-4CE2-BD2E-BEEE4EF4DCF1}">
      <dsp:nvSpPr>
        <dsp:cNvPr id="0" name=""/>
        <dsp:cNvSpPr/>
      </dsp:nvSpPr>
      <dsp:spPr>
        <a:xfrm rot="2142401">
          <a:off x="892950" y="264088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639990"/>
        <a:ext cx="22968" cy="22968"/>
      </dsp:txXfrm>
    </dsp:sp>
    <dsp:sp modelId="{BDE50B1F-6CA6-4E50-A525-2EBAB00C8166}">
      <dsp:nvSpPr>
        <dsp:cNvPr id="0" name=""/>
        <dsp:cNvSpPr/>
      </dsp:nvSpPr>
      <dsp:spPr>
        <a:xfrm>
          <a:off x="1309151" y="2552391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</a:t>
          </a:r>
          <a:endParaRPr lang="en-US" sz="2800" kern="1200" dirty="0"/>
        </a:p>
      </dsp:txBody>
      <dsp:txXfrm>
        <a:off x="1322808" y="2566048"/>
        <a:ext cx="905243" cy="4389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5AB96-3FFD-4A6B-9CDE-374E434A192E}">
      <dsp:nvSpPr>
        <dsp:cNvPr id="0" name=""/>
        <dsp:cNvSpPr/>
      </dsp:nvSpPr>
      <dsp:spPr>
        <a:xfrm>
          <a:off x="3571" y="2284281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fib(6) </a:t>
          </a:r>
          <a:endParaRPr lang="en-US" sz="2800" kern="1200" dirty="0"/>
        </a:p>
      </dsp:txBody>
      <dsp:txXfrm>
        <a:off x="17228" y="2297938"/>
        <a:ext cx="905243" cy="438964"/>
      </dsp:txXfrm>
    </dsp:sp>
    <dsp:sp modelId="{9D9E6EA7-711D-454D-8090-AE30CF6E6C73}">
      <dsp:nvSpPr>
        <dsp:cNvPr id="0" name=""/>
        <dsp:cNvSpPr/>
      </dsp:nvSpPr>
      <dsp:spPr>
        <a:xfrm rot="19457599">
          <a:off x="89295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371880"/>
        <a:ext cx="22968" cy="22968"/>
      </dsp:txXfrm>
    </dsp:sp>
    <dsp:sp modelId="{261B42B2-C04D-42F9-8DCC-90907D1BF3C6}">
      <dsp:nvSpPr>
        <dsp:cNvPr id="0" name=""/>
        <dsp:cNvSpPr/>
      </dsp:nvSpPr>
      <dsp:spPr>
        <a:xfrm>
          <a:off x="1309151" y="201617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fib(5)</a:t>
          </a:r>
          <a:endParaRPr lang="en-US" sz="2800" kern="1200" dirty="0"/>
        </a:p>
      </dsp:txBody>
      <dsp:txXfrm>
        <a:off x="1322808" y="2029827"/>
        <a:ext cx="905243" cy="438964"/>
      </dsp:txXfrm>
    </dsp:sp>
    <dsp:sp modelId="{20EAB113-2FDA-4080-8626-1BB6AC009CB4}">
      <dsp:nvSpPr>
        <dsp:cNvPr id="0" name=""/>
        <dsp:cNvSpPr/>
      </dsp:nvSpPr>
      <dsp:spPr>
        <a:xfrm rot="19457599">
          <a:off x="219853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103770"/>
        <a:ext cx="22968" cy="22968"/>
      </dsp:txXfrm>
    </dsp:sp>
    <dsp:sp modelId="{F168CA83-BAED-4353-828B-122FBC5C36CA}">
      <dsp:nvSpPr>
        <dsp:cNvPr id="0" name=""/>
        <dsp:cNvSpPr/>
      </dsp:nvSpPr>
      <dsp:spPr>
        <a:xfrm>
          <a:off x="2614731" y="174806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 </a:t>
          </a:r>
          <a:endParaRPr lang="en-US" sz="2800" kern="1200" dirty="0"/>
        </a:p>
      </dsp:txBody>
      <dsp:txXfrm>
        <a:off x="2628388" y="1761717"/>
        <a:ext cx="905243" cy="438964"/>
      </dsp:txXfrm>
    </dsp:sp>
    <dsp:sp modelId="{2C1CCA1A-2CBD-4E7D-81A9-DA592784A766}">
      <dsp:nvSpPr>
        <dsp:cNvPr id="0" name=""/>
        <dsp:cNvSpPr/>
      </dsp:nvSpPr>
      <dsp:spPr>
        <a:xfrm rot="19457599">
          <a:off x="350411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1835660"/>
        <a:ext cx="22968" cy="22968"/>
      </dsp:txXfrm>
    </dsp:sp>
    <dsp:sp modelId="{2444CE69-225F-4ECC-BFA7-84468081333F}">
      <dsp:nvSpPr>
        <dsp:cNvPr id="0" name=""/>
        <dsp:cNvSpPr/>
      </dsp:nvSpPr>
      <dsp:spPr>
        <a:xfrm>
          <a:off x="3920311" y="147995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3933968" y="1493607"/>
        <a:ext cx="905243" cy="438964"/>
      </dsp:txXfrm>
    </dsp:sp>
    <dsp:sp modelId="{68D028BC-AF4E-49D6-B218-62C5380E71DB}">
      <dsp:nvSpPr>
        <dsp:cNvPr id="0" name=""/>
        <dsp:cNvSpPr/>
      </dsp:nvSpPr>
      <dsp:spPr>
        <a:xfrm rot="19457599">
          <a:off x="480969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567550"/>
        <a:ext cx="22968" cy="22968"/>
      </dsp:txXfrm>
    </dsp:sp>
    <dsp:sp modelId="{31DEB985-32F6-4354-9769-0257FC233F7D}">
      <dsp:nvSpPr>
        <dsp:cNvPr id="0" name=""/>
        <dsp:cNvSpPr/>
      </dsp:nvSpPr>
      <dsp:spPr>
        <a:xfrm>
          <a:off x="5225891" y="121184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 </a:t>
          </a:r>
          <a:endParaRPr lang="en-US" sz="2800" kern="1200" dirty="0"/>
        </a:p>
      </dsp:txBody>
      <dsp:txXfrm>
        <a:off x="5239548" y="1225497"/>
        <a:ext cx="905243" cy="438964"/>
      </dsp:txXfrm>
    </dsp:sp>
    <dsp:sp modelId="{6C4FDFC6-4BD1-40FA-8D55-4B2A2638BC64}">
      <dsp:nvSpPr>
        <dsp:cNvPr id="0" name=""/>
        <dsp:cNvSpPr/>
      </dsp:nvSpPr>
      <dsp:spPr>
        <a:xfrm rot="19457599">
          <a:off x="6115270" y="130033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299440"/>
        <a:ext cx="22968" cy="22968"/>
      </dsp:txXfrm>
    </dsp:sp>
    <dsp:sp modelId="{3C2ADD41-BE7E-4CBF-A4F6-356552787949}">
      <dsp:nvSpPr>
        <dsp:cNvPr id="0" name=""/>
        <dsp:cNvSpPr/>
      </dsp:nvSpPr>
      <dsp:spPr>
        <a:xfrm>
          <a:off x="6531471" y="943730"/>
          <a:ext cx="932557" cy="46627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6545128" y="957387"/>
        <a:ext cx="905243" cy="438964"/>
      </dsp:txXfrm>
    </dsp:sp>
    <dsp:sp modelId="{0ED57830-FE50-497D-A58C-301956E0B5D4}">
      <dsp:nvSpPr>
        <dsp:cNvPr id="0" name=""/>
        <dsp:cNvSpPr/>
      </dsp:nvSpPr>
      <dsp:spPr>
        <a:xfrm rot="2142401">
          <a:off x="6115270" y="1568443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3475" y="1567550"/>
        <a:ext cx="22968" cy="22968"/>
      </dsp:txXfrm>
    </dsp:sp>
    <dsp:sp modelId="{70021AED-508E-4903-A6E1-5135E9602BEA}">
      <dsp:nvSpPr>
        <dsp:cNvPr id="0" name=""/>
        <dsp:cNvSpPr/>
      </dsp:nvSpPr>
      <dsp:spPr>
        <a:xfrm>
          <a:off x="6531471" y="1479950"/>
          <a:ext cx="932557" cy="46627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fib(0)</a:t>
          </a:r>
          <a:endParaRPr lang="en-US" sz="2800" kern="1200" dirty="0"/>
        </a:p>
      </dsp:txBody>
      <dsp:txXfrm>
        <a:off x="6545128" y="1493607"/>
        <a:ext cx="905243" cy="438964"/>
      </dsp:txXfrm>
    </dsp:sp>
    <dsp:sp modelId="{44AED608-08F4-4017-91F6-271299BFB7D2}">
      <dsp:nvSpPr>
        <dsp:cNvPr id="0" name=""/>
        <dsp:cNvSpPr/>
      </dsp:nvSpPr>
      <dsp:spPr>
        <a:xfrm rot="2142401">
          <a:off x="4809690" y="183655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95" y="1835660"/>
        <a:ext cx="22968" cy="22968"/>
      </dsp:txXfrm>
    </dsp:sp>
    <dsp:sp modelId="{DACEDE11-8BC5-447D-B546-01CEE5AE0B59}">
      <dsp:nvSpPr>
        <dsp:cNvPr id="0" name=""/>
        <dsp:cNvSpPr/>
      </dsp:nvSpPr>
      <dsp:spPr>
        <a:xfrm>
          <a:off x="5225891" y="1748060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fib(1)</a:t>
          </a:r>
          <a:endParaRPr lang="en-US" sz="2800" kern="1200" dirty="0"/>
        </a:p>
      </dsp:txBody>
      <dsp:txXfrm>
        <a:off x="5239548" y="1761717"/>
        <a:ext cx="905243" cy="438964"/>
      </dsp:txXfrm>
    </dsp:sp>
    <dsp:sp modelId="{A0FF8AFE-515D-4114-9A73-BBDE3FC1E822}">
      <dsp:nvSpPr>
        <dsp:cNvPr id="0" name=""/>
        <dsp:cNvSpPr/>
      </dsp:nvSpPr>
      <dsp:spPr>
        <a:xfrm rot="2142401">
          <a:off x="3504110" y="210466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2315" y="2103770"/>
        <a:ext cx="22968" cy="22968"/>
      </dsp:txXfrm>
    </dsp:sp>
    <dsp:sp modelId="{82FBCA52-B597-4726-BF5F-A8C45AF3F73C}">
      <dsp:nvSpPr>
        <dsp:cNvPr id="0" name=""/>
        <dsp:cNvSpPr/>
      </dsp:nvSpPr>
      <dsp:spPr>
        <a:xfrm>
          <a:off x="3920311" y="2016170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fib(2)</a:t>
          </a:r>
          <a:endParaRPr lang="en-US" sz="2800" kern="1200" dirty="0"/>
        </a:p>
      </dsp:txBody>
      <dsp:txXfrm>
        <a:off x="3933968" y="2029827"/>
        <a:ext cx="905243" cy="438964"/>
      </dsp:txXfrm>
    </dsp:sp>
    <dsp:sp modelId="{75854EC6-2245-4DDD-AAB4-1CA4AD3E7AF0}">
      <dsp:nvSpPr>
        <dsp:cNvPr id="0" name=""/>
        <dsp:cNvSpPr/>
      </dsp:nvSpPr>
      <dsp:spPr>
        <a:xfrm rot="2142401">
          <a:off x="2198530" y="237277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6735" y="2371880"/>
        <a:ext cx="22968" cy="22968"/>
      </dsp:txXfrm>
    </dsp:sp>
    <dsp:sp modelId="{DA661E53-20FE-4CF4-B8C5-5B0A4D6F192C}">
      <dsp:nvSpPr>
        <dsp:cNvPr id="0" name=""/>
        <dsp:cNvSpPr/>
      </dsp:nvSpPr>
      <dsp:spPr>
        <a:xfrm>
          <a:off x="2614731" y="2284281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fib(3)</a:t>
          </a:r>
          <a:endParaRPr lang="en-US" sz="2800" kern="1200" dirty="0"/>
        </a:p>
      </dsp:txBody>
      <dsp:txXfrm>
        <a:off x="2628388" y="2297938"/>
        <a:ext cx="905243" cy="438964"/>
      </dsp:txXfrm>
    </dsp:sp>
    <dsp:sp modelId="{A17C43B4-D4C3-4CE2-BD2E-BEEE4EF4DCF1}">
      <dsp:nvSpPr>
        <dsp:cNvPr id="0" name=""/>
        <dsp:cNvSpPr/>
      </dsp:nvSpPr>
      <dsp:spPr>
        <a:xfrm rot="2142401">
          <a:off x="892950" y="2640884"/>
          <a:ext cx="459379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459379" y="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1155" y="2639990"/>
        <a:ext cx="22968" cy="22968"/>
      </dsp:txXfrm>
    </dsp:sp>
    <dsp:sp modelId="{BDE50B1F-6CA6-4E50-A525-2EBAB00C8166}">
      <dsp:nvSpPr>
        <dsp:cNvPr id="0" name=""/>
        <dsp:cNvSpPr/>
      </dsp:nvSpPr>
      <dsp:spPr>
        <a:xfrm>
          <a:off x="1309151" y="2552391"/>
          <a:ext cx="932557" cy="466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fib(4)</a:t>
          </a:r>
          <a:endParaRPr lang="en-US" sz="2800" kern="1200" dirty="0"/>
        </a:p>
      </dsp:txBody>
      <dsp:txXfrm>
        <a:off x="1322808" y="2566048"/>
        <a:ext cx="905243" cy="43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6E61B-548A-430C-9C25-0B25736B9153}" type="datetimeFigureOut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F586-5CD2-4397-B049-3778D4015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53829-175A-4B25-8B08-39F305DB6737}" type="datetimeFigureOut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47BB2-D279-4926-A2CD-30DDDA9EB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817CC-5CEE-4D76-89DC-AE1B3FBD0AA7}" type="datetimeFigureOut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6DE28-ED39-4803-96C6-CEC74CFF6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A125BB-2EBC-4C9B-8C30-A00DCA4192DD}" type="datetimeFigureOut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DBA0F6D-8A96-4651-916D-0ADD6FCD1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B4362-1FD2-4D41-91E8-F311B830DE6E}" type="datetimeFigureOut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21F87-D3CE-44EC-8BFB-30A8BCC90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E7022-2C8D-4E08-A309-AD5F30AF7987}" type="datetimeFigureOut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34D97-80B3-4BFC-A10A-3B4C12D46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A29F6-F661-4599-B3E0-44DDABC8096F}" type="datetimeFigureOut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778CB-0A8D-4477-8617-B06F544E7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7463A0A-D119-4EDE-9ACB-CEB38D92780A}" type="datetimeFigureOut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8F6173E-CAD8-44B2-9898-ABF5B5870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40EF8-D001-4532-B840-E49B65703CE2}" type="datetimeFigureOut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60462-3F56-4F77-9022-A8F0DB626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8EAB0C7-8688-44F8-B0E7-02C5B9CD4EE5}" type="datetimeFigureOut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25696E0-7E67-4A24-843C-E19E517F6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FEDB5BC-4003-4DDF-B5A2-2E0358052DAD}" type="datetimeFigureOut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9C9D9DF-360E-45A5-BAB2-EE6C88661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4E08F8-8C00-4E4F-B265-548720EDDF55}" type="datetimeFigureOut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CD53590-7DBC-4987-9ADC-EF38977D4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8" r:id="rId4"/>
    <p:sldLayoutId id="2147483679" r:id="rId5"/>
    <p:sldLayoutId id="2147483686" r:id="rId6"/>
    <p:sldLayoutId id="2147483680" r:id="rId7"/>
    <p:sldLayoutId id="2147483687" r:id="rId8"/>
    <p:sldLayoutId id="2147483688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4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7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Tanjina</a:t>
            </a:r>
            <a:r>
              <a:rPr lang="en-US" dirty="0" smtClean="0"/>
              <a:t> </a:t>
            </a:r>
            <a:r>
              <a:rPr lang="en-US" dirty="0" err="1" smtClean="0"/>
              <a:t>Helaly</a:t>
            </a:r>
            <a:endParaRPr lang="en-US" dirty="0" smtClean="0"/>
          </a:p>
          <a:p>
            <a:pPr eaLnBrk="1" hangingPunct="1"/>
            <a:r>
              <a:rPr lang="en-US" dirty="0" smtClean="0"/>
              <a:t>CSI 227: Algorithms, Fall 2017</a:t>
            </a:r>
          </a:p>
          <a:p>
            <a:pPr eaLnBrk="1" hangingPunct="1"/>
            <a:r>
              <a:rPr lang="en-US" dirty="0" smtClean="0"/>
              <a:t>Department of Computer Science &amp; Engineering</a:t>
            </a:r>
          </a:p>
          <a:p>
            <a:pPr eaLnBrk="1" hangingPunct="1"/>
            <a:r>
              <a:rPr lang="en-US" dirty="0" smtClean="0"/>
              <a:t>United International University</a:t>
            </a:r>
          </a:p>
          <a:p>
            <a:pPr eaLnBrk="1" hangingPunct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 – recursion tree for n=6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05600" y="3657600"/>
          <a:ext cx="1905000" cy="2803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838200"/>
              </a:tblGrid>
              <a:tr h="4004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/>
                </a:tc>
              </a:tr>
              <a:tr h="4004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fib(5)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4004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fib(4)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4004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fib(3)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4004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fib(2)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4004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fib(1)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4004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fib(0)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77000" y="30480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How many times each fib(n) is called?</a:t>
            </a:r>
            <a:endParaRPr lang="en-US"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– </a:t>
            </a:r>
            <a:r>
              <a:rPr lang="en-US" dirty="0" err="1" smtClean="0"/>
              <a:t>memoization</a:t>
            </a:r>
            <a:r>
              <a:rPr lang="en-US" dirty="0" smtClean="0"/>
              <a:t> (remembering)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Calculate once</a:t>
            </a:r>
          </a:p>
          <a:p>
            <a:r>
              <a:rPr lang="en-US" dirty="0" smtClean="0"/>
              <a:t>Store it </a:t>
            </a:r>
          </a:p>
          <a:p>
            <a:r>
              <a:rPr lang="en-US" dirty="0" smtClean="0"/>
              <a:t>And reuse it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with </a:t>
            </a:r>
            <a:r>
              <a:rPr lang="en-US" dirty="0" err="1" smtClean="0"/>
              <a:t>memoization</a:t>
            </a:r>
            <a:endParaRPr lang="en-US" dirty="0"/>
          </a:p>
        </p:txBody>
      </p:sp>
      <p:graphicFrame>
        <p:nvGraphicFramePr>
          <p:cNvPr id="4098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431490"/>
              </p:ext>
            </p:extLst>
          </p:nvPr>
        </p:nvGraphicFramePr>
        <p:xfrm>
          <a:off x="825500" y="1727200"/>
          <a:ext cx="4548188" cy="380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3" imgW="2184120" imgH="1828800" progId="Equation.3">
                  <p:embed/>
                </p:oleObj>
              </mc:Choice>
              <mc:Fallback>
                <p:oleObj name="Equation" r:id="rId3" imgW="2184120" imgH="1828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727200"/>
                        <a:ext cx="4548188" cy="380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4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 – divide step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3352800"/>
          <a:ext cx="48006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 – divide step Cont..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1430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 – divide step Cont..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1430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 – divide step Cont..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1430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 – divide step Cont..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143001"/>
          <a:ext cx="7467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 – divide step Cont..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143001"/>
          <a:ext cx="7467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69204"/>
              </p:ext>
            </p:extLst>
          </p:nvPr>
        </p:nvGraphicFramePr>
        <p:xfrm>
          <a:off x="6629400" y="4199534"/>
          <a:ext cx="1600200" cy="227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35"/>
                <a:gridCol w="626165"/>
              </a:tblGrid>
              <a:tr h="35722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Function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fib(4)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fib(2)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054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Fibonacci number – conquer step</a:t>
            </a:r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143001"/>
          <a:ext cx="7467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990600" y="6010579"/>
            <a:ext cx="932842" cy="466421"/>
            <a:chOff x="6532326" y="1399025"/>
            <a:chExt cx="932842" cy="466421"/>
          </a:xfrm>
        </p:grpSpPr>
        <p:sp>
          <p:nvSpPr>
            <p:cNvPr id="6" name="Rounded Rectangle 5"/>
            <p:cNvSpPr/>
            <p:nvPr/>
          </p:nvSpPr>
          <p:spPr>
            <a:xfrm>
              <a:off x="6532326" y="1399025"/>
              <a:ext cx="932842" cy="466421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6545987" y="1412686"/>
              <a:ext cx="905520" cy="4390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fib(n)</a:t>
              </a:r>
              <a:endParaRPr lang="en-US" sz="2400" kern="12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33600" y="6096000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Indicates calculated and saved to table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8489"/>
              </p:ext>
            </p:extLst>
          </p:nvPr>
        </p:nvGraphicFramePr>
        <p:xfrm>
          <a:off x="6629400" y="4199534"/>
          <a:ext cx="1600200" cy="227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35"/>
                <a:gridCol w="626165"/>
              </a:tblGrid>
              <a:tr h="35722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Function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fib(4)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fib(2)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Dynamic programming (DP)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en-US" dirty="0" smtClean="0"/>
              <a:t>Like the divide-and-conquer method, it solves problems by combining the solutions of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What is the difference the?</a:t>
            </a:r>
          </a:p>
          <a:p>
            <a:pPr lvl="1" algn="just"/>
            <a:r>
              <a:rPr lang="en-US" dirty="0" smtClean="0"/>
              <a:t>divide-and-conquer algorithms partition the problem into </a:t>
            </a:r>
            <a:r>
              <a:rPr lang="en-US" b="1" dirty="0" smtClean="0"/>
              <a:t>disjoint</a:t>
            </a:r>
            <a:r>
              <a:rPr lang="en-US" dirty="0" smtClean="0"/>
              <a:t>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 algn="just"/>
            <a:r>
              <a:rPr lang="en-US" dirty="0" smtClean="0"/>
              <a:t>In contrast, dynamic programming applies when the </a:t>
            </a:r>
            <a:r>
              <a:rPr lang="en-US" dirty="0" err="1" smtClean="0"/>
              <a:t>subproblems</a:t>
            </a:r>
            <a:r>
              <a:rPr lang="en-US" dirty="0" smtClean="0"/>
              <a:t> </a:t>
            </a:r>
            <a:r>
              <a:rPr lang="en-US" b="1" dirty="0" smtClean="0"/>
              <a:t>overlap</a:t>
            </a:r>
            <a:r>
              <a:rPr lang="en-US" dirty="0" smtClean="0"/>
              <a:t>—that is, when </a:t>
            </a:r>
            <a:r>
              <a:rPr lang="en-US" dirty="0" err="1" smtClean="0"/>
              <a:t>subproblems</a:t>
            </a:r>
            <a:r>
              <a:rPr lang="en-US" dirty="0" smtClean="0"/>
              <a:t> share </a:t>
            </a:r>
            <a:r>
              <a:rPr lang="en-US" dirty="0" err="1" smtClean="0"/>
              <a:t>subsubproblems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conquer step Cont..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143001"/>
          <a:ext cx="7467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990600" y="6010579"/>
            <a:ext cx="932842" cy="466421"/>
            <a:chOff x="6532326" y="1399025"/>
            <a:chExt cx="932842" cy="466421"/>
          </a:xfrm>
        </p:grpSpPr>
        <p:sp>
          <p:nvSpPr>
            <p:cNvPr id="6" name="Rounded Rectangle 5"/>
            <p:cNvSpPr/>
            <p:nvPr/>
          </p:nvSpPr>
          <p:spPr>
            <a:xfrm>
              <a:off x="6532326" y="1399025"/>
              <a:ext cx="932842" cy="466421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6545987" y="1412686"/>
              <a:ext cx="905520" cy="4390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fib(n)</a:t>
              </a:r>
              <a:endParaRPr lang="en-US" sz="2400" kern="12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33600" y="6096000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Indicates calculated and saved to table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34965"/>
              </p:ext>
            </p:extLst>
          </p:nvPr>
        </p:nvGraphicFramePr>
        <p:xfrm>
          <a:off x="6629400" y="4199534"/>
          <a:ext cx="1600200" cy="227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35"/>
                <a:gridCol w="626165"/>
              </a:tblGrid>
              <a:tr h="35722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Function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fib(4)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fib(2)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Combine &amp; conquer step Cont..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143001"/>
          <a:ext cx="7467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990600" y="6010579"/>
            <a:ext cx="932842" cy="466421"/>
            <a:chOff x="6532326" y="1399025"/>
            <a:chExt cx="932842" cy="466421"/>
          </a:xfrm>
        </p:grpSpPr>
        <p:sp>
          <p:nvSpPr>
            <p:cNvPr id="6" name="Rounded Rectangle 5"/>
            <p:cNvSpPr/>
            <p:nvPr/>
          </p:nvSpPr>
          <p:spPr>
            <a:xfrm>
              <a:off x="6532326" y="1399025"/>
              <a:ext cx="932842" cy="466421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6545987" y="1412686"/>
              <a:ext cx="905520" cy="439099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fib(n)</a:t>
              </a:r>
              <a:endParaRPr lang="en-US" sz="2400" kern="12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33600" y="609600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Indicates using the saved data</a:t>
            </a:r>
            <a:endParaRPr lang="en-US" dirty="0"/>
          </a:p>
        </p:txBody>
      </p:sp>
      <p:grpSp>
        <p:nvGrpSpPr>
          <p:cNvPr id="11" name="Group 3"/>
          <p:cNvGrpSpPr/>
          <p:nvPr/>
        </p:nvGrpSpPr>
        <p:grpSpPr>
          <a:xfrm>
            <a:off x="990600" y="5410200"/>
            <a:ext cx="932842" cy="466421"/>
            <a:chOff x="6532326" y="1399025"/>
            <a:chExt cx="932842" cy="466421"/>
          </a:xfrm>
        </p:grpSpPr>
        <p:sp>
          <p:nvSpPr>
            <p:cNvPr id="12" name="Rounded Rectangle 11"/>
            <p:cNvSpPr/>
            <p:nvPr/>
          </p:nvSpPr>
          <p:spPr>
            <a:xfrm>
              <a:off x="6532326" y="1399025"/>
              <a:ext cx="932842" cy="466421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6545987" y="1412686"/>
              <a:ext cx="905520" cy="4390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fib(n)</a:t>
              </a:r>
              <a:endParaRPr lang="en-US" sz="2400" kern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33600" y="5495621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Indicates calculated and saved to table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86163"/>
              </p:ext>
            </p:extLst>
          </p:nvPr>
        </p:nvGraphicFramePr>
        <p:xfrm>
          <a:off x="6629400" y="4199534"/>
          <a:ext cx="1600200" cy="227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35"/>
                <a:gridCol w="626165"/>
              </a:tblGrid>
              <a:tr h="35722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Function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fib(4)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fib(2)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Combine &amp; conquer step Cont..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73070327"/>
              </p:ext>
            </p:extLst>
          </p:nvPr>
        </p:nvGraphicFramePr>
        <p:xfrm>
          <a:off x="457200" y="1143001"/>
          <a:ext cx="7467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990600" y="6010579"/>
            <a:ext cx="932842" cy="466421"/>
            <a:chOff x="6532326" y="1399025"/>
            <a:chExt cx="932842" cy="466421"/>
          </a:xfrm>
        </p:grpSpPr>
        <p:sp>
          <p:nvSpPr>
            <p:cNvPr id="6" name="Rounded Rectangle 5"/>
            <p:cNvSpPr/>
            <p:nvPr/>
          </p:nvSpPr>
          <p:spPr>
            <a:xfrm>
              <a:off x="6532326" y="1399025"/>
              <a:ext cx="932842" cy="466421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6545987" y="1412686"/>
              <a:ext cx="905520" cy="439099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fib(n)</a:t>
              </a:r>
              <a:endParaRPr lang="en-US" sz="2400" kern="12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33600" y="609600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Indicates using the saved data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5410200"/>
            <a:ext cx="932842" cy="466421"/>
            <a:chOff x="6532326" y="1399025"/>
            <a:chExt cx="932842" cy="466421"/>
          </a:xfrm>
        </p:grpSpPr>
        <p:sp>
          <p:nvSpPr>
            <p:cNvPr id="12" name="Rounded Rectangle 11"/>
            <p:cNvSpPr/>
            <p:nvPr/>
          </p:nvSpPr>
          <p:spPr>
            <a:xfrm>
              <a:off x="6532326" y="1399025"/>
              <a:ext cx="932842" cy="466421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6545987" y="1412686"/>
              <a:ext cx="905520" cy="4390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fib(n)</a:t>
              </a:r>
              <a:endParaRPr lang="en-US" sz="2400" kern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33600" y="5495621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Indicates calculated and saved to table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33582"/>
              </p:ext>
            </p:extLst>
          </p:nvPr>
        </p:nvGraphicFramePr>
        <p:xfrm>
          <a:off x="6629400" y="4199534"/>
          <a:ext cx="1600200" cy="227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35"/>
                <a:gridCol w="626165"/>
              </a:tblGrid>
              <a:tr h="35722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Function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fib(4)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fib(2)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Combine &amp; conquer step Cont..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98913808"/>
              </p:ext>
            </p:extLst>
          </p:nvPr>
        </p:nvGraphicFramePr>
        <p:xfrm>
          <a:off x="457200" y="1143001"/>
          <a:ext cx="7467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990600" y="6010579"/>
            <a:ext cx="932842" cy="466421"/>
            <a:chOff x="6532326" y="1399025"/>
            <a:chExt cx="932842" cy="466421"/>
          </a:xfrm>
        </p:grpSpPr>
        <p:sp>
          <p:nvSpPr>
            <p:cNvPr id="6" name="Rounded Rectangle 5"/>
            <p:cNvSpPr/>
            <p:nvPr/>
          </p:nvSpPr>
          <p:spPr>
            <a:xfrm>
              <a:off x="6532326" y="1399025"/>
              <a:ext cx="932842" cy="466421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6545987" y="1412686"/>
              <a:ext cx="905520" cy="439099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fib(n)</a:t>
              </a:r>
              <a:endParaRPr lang="en-US" sz="2400" kern="12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33600" y="609600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Indicates using the saved data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5410200"/>
            <a:ext cx="932842" cy="466421"/>
            <a:chOff x="6532326" y="1399025"/>
            <a:chExt cx="932842" cy="466421"/>
          </a:xfrm>
        </p:grpSpPr>
        <p:sp>
          <p:nvSpPr>
            <p:cNvPr id="12" name="Rounded Rectangle 11"/>
            <p:cNvSpPr/>
            <p:nvPr/>
          </p:nvSpPr>
          <p:spPr>
            <a:xfrm>
              <a:off x="6532326" y="1399025"/>
              <a:ext cx="932842" cy="466421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6545987" y="1412686"/>
              <a:ext cx="905520" cy="4390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fib(n)</a:t>
              </a:r>
              <a:endParaRPr lang="en-US" sz="2400" kern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33600" y="5495621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Indicates calculated and saved to table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96079"/>
              </p:ext>
            </p:extLst>
          </p:nvPr>
        </p:nvGraphicFramePr>
        <p:xfrm>
          <a:off x="6629400" y="4199534"/>
          <a:ext cx="1600200" cy="227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35"/>
                <a:gridCol w="626165"/>
              </a:tblGrid>
              <a:tr h="35722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Function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fib(4)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fib(2)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Combine &amp; conquer step Cont..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74232034"/>
              </p:ext>
            </p:extLst>
          </p:nvPr>
        </p:nvGraphicFramePr>
        <p:xfrm>
          <a:off x="457200" y="1143001"/>
          <a:ext cx="7467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990600" y="6010579"/>
            <a:ext cx="932842" cy="466421"/>
            <a:chOff x="6532326" y="1399025"/>
            <a:chExt cx="932842" cy="466421"/>
          </a:xfrm>
        </p:grpSpPr>
        <p:sp>
          <p:nvSpPr>
            <p:cNvPr id="6" name="Rounded Rectangle 5"/>
            <p:cNvSpPr/>
            <p:nvPr/>
          </p:nvSpPr>
          <p:spPr>
            <a:xfrm>
              <a:off x="6532326" y="1399025"/>
              <a:ext cx="932842" cy="466421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6545987" y="1412686"/>
              <a:ext cx="905520" cy="439099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fib(n)</a:t>
              </a:r>
              <a:endParaRPr lang="en-US" sz="2400" kern="12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33600" y="609600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Indicates using the saved data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5410200"/>
            <a:ext cx="932842" cy="466421"/>
            <a:chOff x="6532326" y="1399025"/>
            <a:chExt cx="932842" cy="466421"/>
          </a:xfrm>
        </p:grpSpPr>
        <p:sp>
          <p:nvSpPr>
            <p:cNvPr id="12" name="Rounded Rectangle 11"/>
            <p:cNvSpPr/>
            <p:nvPr/>
          </p:nvSpPr>
          <p:spPr>
            <a:xfrm>
              <a:off x="6532326" y="1399025"/>
              <a:ext cx="932842" cy="466421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6545987" y="1412686"/>
              <a:ext cx="905520" cy="4390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fib(n)</a:t>
              </a:r>
              <a:endParaRPr lang="en-US" sz="2400" kern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33600" y="5495621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Indicates calculated and saved to table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45819"/>
              </p:ext>
            </p:extLst>
          </p:nvPr>
        </p:nvGraphicFramePr>
        <p:xfrm>
          <a:off x="6629400" y="4199534"/>
          <a:ext cx="1600200" cy="227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35"/>
                <a:gridCol w="626165"/>
              </a:tblGrid>
              <a:tr h="35722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Function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fib(4)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fib(2)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Combine &amp; conquer step Cont..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9185017"/>
              </p:ext>
            </p:extLst>
          </p:nvPr>
        </p:nvGraphicFramePr>
        <p:xfrm>
          <a:off x="457200" y="1143001"/>
          <a:ext cx="7467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990600" y="6010579"/>
            <a:ext cx="932842" cy="466421"/>
            <a:chOff x="6532326" y="1399025"/>
            <a:chExt cx="932842" cy="466421"/>
          </a:xfrm>
        </p:grpSpPr>
        <p:sp>
          <p:nvSpPr>
            <p:cNvPr id="6" name="Rounded Rectangle 5"/>
            <p:cNvSpPr/>
            <p:nvPr/>
          </p:nvSpPr>
          <p:spPr>
            <a:xfrm>
              <a:off x="6532326" y="1399025"/>
              <a:ext cx="932842" cy="466421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6545987" y="1412686"/>
              <a:ext cx="905520" cy="439099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fib(n)</a:t>
              </a:r>
              <a:endParaRPr lang="en-US" sz="2400" kern="12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33600" y="609600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Indicates using the saved data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46065"/>
              </p:ext>
            </p:extLst>
          </p:nvPr>
        </p:nvGraphicFramePr>
        <p:xfrm>
          <a:off x="6629400" y="4199534"/>
          <a:ext cx="1600200" cy="227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35"/>
                <a:gridCol w="626165"/>
              </a:tblGrid>
              <a:tr h="35722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Function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fib(5)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fib(4)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fib(2)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5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fib(0)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990600" y="5410200"/>
            <a:ext cx="932842" cy="466421"/>
            <a:chOff x="6532326" y="1399025"/>
            <a:chExt cx="932842" cy="466421"/>
          </a:xfrm>
        </p:grpSpPr>
        <p:sp>
          <p:nvSpPr>
            <p:cNvPr id="12" name="Rounded Rectangle 11"/>
            <p:cNvSpPr/>
            <p:nvPr/>
          </p:nvSpPr>
          <p:spPr>
            <a:xfrm>
              <a:off x="6532326" y="1399025"/>
              <a:ext cx="932842" cy="466421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6545987" y="1412686"/>
              <a:ext cx="905520" cy="4390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fib(n)</a:t>
              </a:r>
              <a:endParaRPr lang="en-US" sz="2400" kern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33600" y="5495621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Indicates calculated and saved to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Combine &amp; conquer step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486400"/>
            <a:ext cx="7467600" cy="987552"/>
          </a:xfrm>
        </p:spPr>
        <p:txBody>
          <a:bodyPr/>
          <a:lstStyle/>
          <a:p>
            <a:r>
              <a:rPr lang="en-US" dirty="0" smtClean="0"/>
              <a:t>Time Complexity= (n)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457200" y="1143001"/>
          <a:ext cx="7467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459887" y="4638979"/>
            <a:ext cx="932842" cy="466421"/>
            <a:chOff x="6532326" y="1399025"/>
            <a:chExt cx="932842" cy="466421"/>
          </a:xfrm>
        </p:grpSpPr>
        <p:sp>
          <p:nvSpPr>
            <p:cNvPr id="6" name="Rounded Rectangle 5"/>
            <p:cNvSpPr/>
            <p:nvPr/>
          </p:nvSpPr>
          <p:spPr>
            <a:xfrm>
              <a:off x="6532326" y="1399025"/>
              <a:ext cx="932842" cy="466421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6545987" y="1412686"/>
              <a:ext cx="905520" cy="4390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fib(n)</a:t>
              </a:r>
              <a:endParaRPr lang="en-US" sz="2400" kern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02887" y="47244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Indicates the steps where we </a:t>
            </a:r>
            <a:r>
              <a:rPr lang="en-US" dirty="0" smtClean="0"/>
              <a:t>calculated.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use </a:t>
            </a:r>
            <a:r>
              <a:rPr lang="en-US" dirty="0" err="1" smtClean="0"/>
              <a:t>memoization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 problem has following 2 properties:</a:t>
            </a:r>
            <a:endParaRPr lang="en-US" dirty="0"/>
          </a:p>
          <a:p>
            <a:pPr lvl="1"/>
            <a:r>
              <a:rPr lang="en-US" b="1" dirty="0"/>
              <a:t>Optimal Substructure</a:t>
            </a:r>
            <a:r>
              <a:rPr lang="en-US" dirty="0"/>
              <a:t>: A problem depends on </a:t>
            </a:r>
            <a:r>
              <a:rPr lang="en-US" dirty="0" smtClean="0"/>
              <a:t>the solution </a:t>
            </a:r>
            <a:r>
              <a:rPr lang="en-US" dirty="0"/>
              <a:t>of the sub-problems.</a:t>
            </a:r>
          </a:p>
          <a:p>
            <a:pPr lvl="1"/>
            <a:r>
              <a:rPr lang="en-US" b="1" dirty="0" smtClean="0"/>
              <a:t>Overlapping </a:t>
            </a:r>
            <a:r>
              <a:rPr lang="en-US" b="1" dirty="0" err="1" smtClean="0"/>
              <a:t>Subtructure</a:t>
            </a:r>
            <a:r>
              <a:rPr lang="en-US" dirty="0" smtClean="0"/>
              <a:t>: Sub-problems are called several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Fibonacci: Bottom-up approach(Tabular approach)</a:t>
            </a:r>
            <a:endParaRPr lang="en-US" dirty="0"/>
          </a:p>
        </p:txBody>
      </p:sp>
      <p:graphicFrame>
        <p:nvGraphicFramePr>
          <p:cNvPr id="6146" name="Content Placeholder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75490840"/>
              </p:ext>
            </p:extLst>
          </p:nvPr>
        </p:nvGraphicFramePr>
        <p:xfrm>
          <a:off x="1400175" y="1670050"/>
          <a:ext cx="3589338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3" imgW="2184120" imgH="2311200" progId="Equation.3">
                  <p:embed/>
                </p:oleObj>
              </mc:Choice>
              <mc:Fallback>
                <p:oleObj name="Equation" r:id="rId3" imgW="2184120" imgH="2311200" progId="Equation.3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1670050"/>
                        <a:ext cx="3589338" cy="379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5486400"/>
            <a:ext cx="7467600" cy="98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Time Complexity= (n)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0-1 Knapsack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(DP)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solves each </a:t>
            </a:r>
            <a:r>
              <a:rPr lang="en-US" dirty="0" err="1" smtClean="0"/>
              <a:t>subsubproblem</a:t>
            </a:r>
            <a:r>
              <a:rPr lang="en-US" dirty="0" smtClean="0"/>
              <a:t> just once (just the first time) and then saves its answer in a table, </a:t>
            </a:r>
          </a:p>
          <a:p>
            <a:pPr algn="just"/>
            <a:r>
              <a:rPr lang="en-US" dirty="0" smtClean="0"/>
              <a:t>And at any subsequent time if it needs to solves the same </a:t>
            </a:r>
            <a:r>
              <a:rPr lang="en-US" dirty="0" err="1" smtClean="0"/>
              <a:t>subsubproblem</a:t>
            </a:r>
            <a:r>
              <a:rPr lang="en-US" dirty="0" smtClean="0"/>
              <a:t> – just use it from the table.</a:t>
            </a:r>
          </a:p>
          <a:p>
            <a:pPr lvl="1" algn="just"/>
            <a:r>
              <a:rPr lang="en-US" dirty="0" smtClean="0"/>
              <a:t>this simple idea can sometimes transform </a:t>
            </a:r>
            <a:r>
              <a:rPr lang="en-US" b="1" dirty="0" smtClean="0"/>
              <a:t>exponential-time</a:t>
            </a:r>
            <a:r>
              <a:rPr lang="en-US" dirty="0" smtClean="0"/>
              <a:t> algorithms into </a:t>
            </a:r>
            <a:r>
              <a:rPr lang="en-US" b="1" dirty="0" smtClean="0"/>
              <a:t>polynomial-time</a:t>
            </a:r>
            <a:r>
              <a:rPr lang="en-US" dirty="0" smtClean="0"/>
              <a:t> algorithms.</a:t>
            </a:r>
          </a:p>
          <a:p>
            <a:pPr lvl="1" algn="just"/>
            <a:r>
              <a:rPr lang="en-US" dirty="0" smtClean="0"/>
              <a:t>Otherwise it will be normal brute force technique.</a:t>
            </a:r>
          </a:p>
          <a:p>
            <a:pPr algn="just"/>
            <a:r>
              <a:rPr lang="en-US" dirty="0" smtClean="0"/>
              <a:t>So, we can call DP a </a:t>
            </a:r>
            <a:r>
              <a:rPr lang="en-US" b="1" dirty="0" smtClean="0"/>
              <a:t>smart/clever Brute force </a:t>
            </a:r>
            <a:r>
              <a:rPr lang="en-US" dirty="0" smtClean="0"/>
              <a:t>technique.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0-1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 Given items of different values and volumes, find the most valuable set of items that fit in a knapsack of fixed volume.</a:t>
            </a:r>
          </a:p>
          <a:p>
            <a:r>
              <a:rPr lang="en-US" b="1" dirty="0"/>
              <a:t>Formal Definition:</a:t>
            </a:r>
            <a:r>
              <a:rPr lang="en-US" dirty="0"/>
              <a:t> There is a knapsack of capacity c &gt; 0 and N items. Each item has value v</a:t>
            </a:r>
            <a:r>
              <a:rPr lang="en-US" baseline="-25000" dirty="0"/>
              <a:t>i</a:t>
            </a:r>
            <a:r>
              <a:rPr lang="en-US" dirty="0"/>
              <a:t> &gt; 0 and weight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 &gt; 0. Find the selection of items (</a:t>
            </a:r>
            <a:r>
              <a:rPr lang="en-US" dirty="0" err="1"/>
              <a:t>δ</a:t>
            </a:r>
            <a:r>
              <a:rPr lang="en-US" baseline="-25000" dirty="0" err="1"/>
              <a:t>i</a:t>
            </a:r>
            <a:r>
              <a:rPr lang="en-US" dirty="0"/>
              <a:t> = 1 if selected, 0 if not) that fit, ∑</a:t>
            </a:r>
            <a:r>
              <a:rPr lang="en-US" baseline="-25000" dirty="0" err="1"/>
              <a:t>i</a:t>
            </a:r>
            <a:r>
              <a:rPr lang="en-US" baseline="-25000" dirty="0"/>
              <a:t>=1</a:t>
            </a:r>
            <a:r>
              <a:rPr lang="en-US" baseline="30000" dirty="0"/>
              <a:t>N</a:t>
            </a:r>
            <a:r>
              <a:rPr lang="en-US" dirty="0"/>
              <a:t> </a:t>
            </a:r>
            <a:r>
              <a:rPr lang="en-US" dirty="0" err="1"/>
              <a:t>δ</a:t>
            </a:r>
            <a:r>
              <a:rPr lang="en-US" baseline="-25000" dirty="0" err="1"/>
              <a:t>i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 ≤ c, and the total value, ∑</a:t>
            </a:r>
            <a:r>
              <a:rPr lang="en-US" baseline="-25000" dirty="0" err="1"/>
              <a:t>i</a:t>
            </a:r>
            <a:r>
              <a:rPr lang="en-US" baseline="-25000" dirty="0"/>
              <a:t>=1</a:t>
            </a:r>
            <a:r>
              <a:rPr lang="en-US" baseline="30000" dirty="0"/>
              <a:t>N</a:t>
            </a:r>
            <a:r>
              <a:rPr lang="en-US" dirty="0"/>
              <a:t> </a:t>
            </a:r>
            <a:r>
              <a:rPr lang="en-US" dirty="0" err="1"/>
              <a:t>δ</a:t>
            </a:r>
            <a:r>
              <a:rPr lang="en-US" baseline="-25000" dirty="0" err="1"/>
              <a:t>i</a:t>
            </a:r>
            <a:r>
              <a:rPr lang="en-US" dirty="0" err="1"/>
              <a:t>v</a:t>
            </a:r>
            <a:r>
              <a:rPr lang="en-US" baseline="-25000" dirty="0" err="1"/>
              <a:t>i</a:t>
            </a:r>
            <a:r>
              <a:rPr lang="en-US" dirty="0"/>
              <a:t>, is maximized.</a:t>
            </a:r>
          </a:p>
          <a:p>
            <a:pPr marL="366713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0-1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</a:p>
          <a:p>
            <a:pPr lvl="1"/>
            <a:r>
              <a:rPr lang="en-US" dirty="0" smtClean="0"/>
              <a:t>the knapsack can hold 10 lb. So, </a:t>
            </a:r>
            <a:r>
              <a:rPr lang="en-US" b="1" dirty="0" smtClean="0"/>
              <a:t>c = 10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And the following items are available.</a:t>
            </a:r>
          </a:p>
          <a:p>
            <a:pPr lvl="1"/>
            <a:r>
              <a:rPr lang="en-US" dirty="0" smtClean="0"/>
              <a:t>We need to find the most valuable items that will fit into our knapsack.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74091"/>
              </p:ext>
            </p:extLst>
          </p:nvPr>
        </p:nvGraphicFramePr>
        <p:xfrm>
          <a:off x="1905000" y="3718560"/>
          <a:ext cx="48006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1"/>
                <a:gridCol w="666749"/>
                <a:gridCol w="800100"/>
                <a:gridCol w="800100"/>
                <a:gridCol w="800100"/>
                <a:gridCol w="8001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2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0-1 knapsack-how to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Brute Force:</a:t>
            </a:r>
          </a:p>
          <a:p>
            <a:pPr lvl="1"/>
            <a:r>
              <a:rPr lang="en-US" dirty="0" smtClean="0"/>
              <a:t>Start from the beginning and check it we can maximize the value either by including or excluding the item</a:t>
            </a:r>
          </a:p>
          <a:p>
            <a:r>
              <a:rPr lang="en-US" dirty="0" smtClean="0"/>
              <a:t>DP</a:t>
            </a:r>
          </a:p>
          <a:p>
            <a:pPr lvl="1"/>
            <a:r>
              <a:rPr lang="en-US" dirty="0" smtClean="0"/>
              <a:t>GUESS: either an item will be included or excluded</a:t>
            </a:r>
          </a:p>
          <a:p>
            <a:pPr lvl="1"/>
            <a:r>
              <a:rPr lang="en-US" dirty="0" err="1" smtClean="0"/>
              <a:t>SubProblem</a:t>
            </a:r>
            <a:r>
              <a:rPr lang="en-US" dirty="0" smtClean="0"/>
              <a:t>: remaining items and remaining capacity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559963"/>
              </p:ext>
            </p:extLst>
          </p:nvPr>
        </p:nvGraphicFramePr>
        <p:xfrm>
          <a:off x="1905000" y="1813560"/>
          <a:ext cx="48006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1"/>
                <a:gridCol w="666749"/>
                <a:gridCol w="800100"/>
                <a:gridCol w="800100"/>
                <a:gridCol w="800100"/>
                <a:gridCol w="8001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2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0-1 knapsack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5625690"/>
              </p:ext>
            </p:extLst>
          </p:nvPr>
        </p:nvGraphicFramePr>
        <p:xfrm>
          <a:off x="804863" y="1665288"/>
          <a:ext cx="6999287" cy="427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4889160" imgH="2984400" progId="Equation.3">
                  <p:embed/>
                </p:oleObj>
              </mc:Choice>
              <mc:Fallback>
                <p:oleObj name="Equation" r:id="rId3" imgW="4889160" imgH="2984400" progId="Equation.3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1665288"/>
                        <a:ext cx="6999287" cy="427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0-1 knapsack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76400"/>
          <a:ext cx="7467600" cy="4797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715000"/>
            <a:ext cx="213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 = 7 2 1 6 12</a:t>
            </a:r>
          </a:p>
          <a:p>
            <a:r>
              <a:rPr lang="en-US" dirty="0" smtClean="0"/>
              <a:t>W =3 1 2 4 6</a:t>
            </a:r>
          </a:p>
          <a:p>
            <a:r>
              <a:rPr lang="en-US" dirty="0" smtClean="0"/>
              <a:t>C =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knapsack–overlapping </a:t>
            </a:r>
            <a:r>
              <a:rPr lang="en-US" dirty="0" err="1" smtClean="0"/>
              <a:t>subproblem</a:t>
            </a:r>
            <a:r>
              <a:rPr lang="en-US" dirty="0" smtClean="0"/>
              <a:t>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76400"/>
          <a:ext cx="7467600" cy="4797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715000"/>
            <a:ext cx="213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 = 7 2 1 6 12</a:t>
            </a:r>
          </a:p>
          <a:p>
            <a:r>
              <a:rPr lang="en-US" dirty="0" smtClean="0"/>
              <a:t>W =3 1 2 4 6</a:t>
            </a:r>
          </a:p>
          <a:p>
            <a:r>
              <a:rPr lang="en-US" dirty="0" smtClean="0"/>
              <a:t>C =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0-1 knapsack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97225503"/>
              </p:ext>
            </p:extLst>
          </p:nvPr>
        </p:nvGraphicFramePr>
        <p:xfrm>
          <a:off x="1098550" y="1673225"/>
          <a:ext cx="6843713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3" imgW="4889160" imgH="3225600" progId="Equation.3">
                  <p:embed/>
                </p:oleObj>
              </mc:Choice>
              <mc:Fallback>
                <p:oleObj name="Equation" r:id="rId3" imgW="4889160" imgH="3225600" progId="Equation.3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673225"/>
                        <a:ext cx="6843713" cy="451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7467600" cy="1143000"/>
          </a:xfrm>
        </p:spPr>
        <p:txBody>
          <a:bodyPr/>
          <a:lstStyle/>
          <a:p>
            <a:pPr algn="ctr"/>
            <a:r>
              <a:rPr lang="en-US" smtClean="0"/>
              <a:t>Rod-cutting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 cutting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rod of length n inches and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array of prices that contains prices of all pieces of size smaller than n. </a:t>
            </a:r>
            <a:endParaRPr lang="en-US" dirty="0" smtClean="0"/>
          </a:p>
          <a:p>
            <a:r>
              <a:rPr lang="en-US" dirty="0" smtClean="0"/>
              <a:t>Determine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maximum</a:t>
            </a:r>
            <a:r>
              <a:rPr lang="en-US" dirty="0"/>
              <a:t> value obtainable by </a:t>
            </a:r>
            <a:r>
              <a:rPr lang="en-US" b="1" dirty="0"/>
              <a:t>cutting</a:t>
            </a:r>
            <a:r>
              <a:rPr lang="en-US" dirty="0"/>
              <a:t> up the rod and selling the pieces.</a:t>
            </a:r>
          </a:p>
        </p:txBody>
      </p:sp>
    </p:spTree>
    <p:extLst>
      <p:ext uri="{BB962C8B-B14F-4D97-AF65-F5344CB8AC3E}">
        <p14:creationId xmlns:p14="http://schemas.microsoft.com/office/powerpoint/2010/main" val="4419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18619"/>
              </p:ext>
            </p:extLst>
          </p:nvPr>
        </p:nvGraphicFramePr>
        <p:xfrm>
          <a:off x="933450" y="1772920"/>
          <a:ext cx="66865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/>
                <a:gridCol w="609600"/>
                <a:gridCol w="533400"/>
                <a:gridCol w="609600"/>
                <a:gridCol w="609600"/>
                <a:gridCol w="609600"/>
                <a:gridCol w="533400"/>
                <a:gridCol w="457200"/>
                <a:gridCol w="533400"/>
                <a:gridCol w="533400"/>
                <a:gridCol w="5333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2743200" y="3009900"/>
            <a:ext cx="5181600" cy="3464052"/>
          </a:xfrm>
        </p:spPr>
        <p:txBody>
          <a:bodyPr/>
          <a:lstStyle/>
          <a:p>
            <a:r>
              <a:rPr lang="en-US" dirty="0" smtClean="0"/>
              <a:t>Assume you have a rod of length 4 inch. </a:t>
            </a:r>
          </a:p>
          <a:p>
            <a:r>
              <a:rPr lang="en-US" dirty="0" smtClean="0"/>
              <a:t>A table that shows the price of all different length of rod.</a:t>
            </a:r>
          </a:p>
          <a:p>
            <a:r>
              <a:rPr lang="en-US" dirty="0" smtClean="0"/>
              <a:t>How can we cut the rod so that we can maximize the profit?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009900"/>
            <a:ext cx="8953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Dynamic programming (DP)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marL="274320" indent="-274320" algn="just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DP typically applies to </a:t>
            </a:r>
            <a:r>
              <a:rPr lang="en-US" b="1" dirty="0" smtClean="0"/>
              <a:t>optimization</a:t>
            </a:r>
            <a:r>
              <a:rPr lang="en-US" dirty="0" smtClean="0"/>
              <a:t> problems in which we make a set of choices in order to arrive at an optimal solution. </a:t>
            </a:r>
          </a:p>
          <a:p>
            <a:pPr marL="641033" lvl="1" indent="-274320" algn="just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Either maximize or minimize something</a:t>
            </a:r>
          </a:p>
          <a:p>
            <a:pPr marL="641350" lvl="2" indent="0" algn="just"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274320" indent="-274320" algn="just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Dynamic programming is effective when a given </a:t>
            </a:r>
            <a:r>
              <a:rPr lang="en-US" dirty="0" err="1" smtClean="0"/>
              <a:t>subproblem</a:t>
            </a:r>
            <a:r>
              <a:rPr lang="en-US" dirty="0" smtClean="0"/>
              <a:t> </a:t>
            </a:r>
            <a:r>
              <a:rPr lang="en-US" b="1" dirty="0" smtClean="0"/>
              <a:t>may arise from more than one</a:t>
            </a:r>
            <a:r>
              <a:rPr lang="en-US" dirty="0" smtClean="0"/>
              <a:t> partial set of choices; 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274320" indent="-274320" algn="just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So, DP can be </a:t>
            </a:r>
            <a:r>
              <a:rPr lang="en-US" dirty="0"/>
              <a:t>think of as</a:t>
            </a:r>
          </a:p>
          <a:p>
            <a:pPr marL="641033" lvl="1" indent="-274320" algn="just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Overlapped </a:t>
            </a:r>
            <a:r>
              <a:rPr lang="en-US" dirty="0" err="1" smtClean="0"/>
              <a:t>subproblems</a:t>
            </a:r>
            <a:r>
              <a:rPr lang="en-US" dirty="0" smtClean="0"/>
              <a:t> </a:t>
            </a:r>
            <a:r>
              <a:rPr lang="en-US" dirty="0"/>
              <a:t>that can be reused</a:t>
            </a:r>
          </a:p>
          <a:p>
            <a:pPr marL="641033" lvl="1" indent="-274320" algn="just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Exhaustive search but in a clever way</a:t>
            </a:r>
          </a:p>
          <a:p>
            <a:pPr marL="915670" lvl="2" indent="-274320" algn="just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As it will consider all possibilities in come to a solution not just one greedy choice.</a:t>
            </a:r>
          </a:p>
          <a:p>
            <a:pPr marL="274320" indent="-274320" algn="just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914717" lvl="2" indent="-274320" algn="just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lvl="2" indent="-182880" algn="just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cont..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009900"/>
            <a:ext cx="8953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38550"/>
            <a:ext cx="8096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00450"/>
            <a:ext cx="8001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81400"/>
            <a:ext cx="7715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29025"/>
            <a:ext cx="8382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600450"/>
            <a:ext cx="8001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33283"/>
              </p:ext>
            </p:extLst>
          </p:nvPr>
        </p:nvGraphicFramePr>
        <p:xfrm>
          <a:off x="933450" y="1772920"/>
          <a:ext cx="66865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/>
                <a:gridCol w="609600"/>
                <a:gridCol w="533400"/>
                <a:gridCol w="609600"/>
                <a:gridCol w="609600"/>
                <a:gridCol w="609600"/>
                <a:gridCol w="533400"/>
                <a:gridCol w="457200"/>
                <a:gridCol w="533400"/>
                <a:gridCol w="533400"/>
                <a:gridCol w="5333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52" y="3505200"/>
            <a:ext cx="928141" cy="226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664450" y="297180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combinations: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</a:p>
          <a:p>
            <a:pPr lvl="1"/>
            <a:r>
              <a:rPr lang="en-US" dirty="0" smtClean="0"/>
              <a:t>Try all possible combination- 2</a:t>
            </a:r>
            <a:r>
              <a:rPr lang="en-US" baseline="30000" dirty="0" smtClean="0"/>
              <a:t>n-1</a:t>
            </a:r>
            <a:r>
              <a:rPr lang="en-US" dirty="0" smtClean="0"/>
              <a:t> combination</a:t>
            </a:r>
          </a:p>
          <a:p>
            <a:r>
              <a:rPr lang="en-US" dirty="0" smtClean="0"/>
              <a:t>Dynamic programming</a:t>
            </a:r>
          </a:p>
          <a:p>
            <a:pPr lvl="1"/>
            <a:r>
              <a:rPr lang="en-US" dirty="0" smtClean="0"/>
              <a:t>Time complexity – 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Assume for optimal solution we cut the rod as below</a:t>
            </a:r>
          </a:p>
          <a:p>
            <a:pPr lvl="1"/>
            <a:r>
              <a:rPr lang="pt-BR" dirty="0" smtClean="0"/>
              <a:t>n = i</a:t>
            </a:r>
            <a:r>
              <a:rPr lang="pt-BR" baseline="-25000" dirty="0" smtClean="0"/>
              <a:t>1</a:t>
            </a:r>
            <a:r>
              <a:rPr lang="pt-BR" dirty="0"/>
              <a:t> </a:t>
            </a:r>
            <a:r>
              <a:rPr lang="pt-BR" dirty="0" smtClean="0"/>
              <a:t>+ </a:t>
            </a:r>
            <a:r>
              <a:rPr lang="pt-BR" dirty="0"/>
              <a:t>i</a:t>
            </a:r>
            <a:r>
              <a:rPr lang="pt-BR" baseline="-25000" dirty="0"/>
              <a:t>2</a:t>
            </a:r>
            <a:r>
              <a:rPr lang="pt-BR" dirty="0"/>
              <a:t> </a:t>
            </a:r>
            <a:r>
              <a:rPr lang="pt-BR" dirty="0" smtClean="0"/>
              <a:t>+ .... + i</a:t>
            </a:r>
            <a:r>
              <a:rPr lang="pt-BR" baseline="-25000" dirty="0" smtClean="0"/>
              <a:t>k</a:t>
            </a:r>
            <a:r>
              <a:rPr lang="pt-BR" dirty="0" smtClean="0"/>
              <a:t>    for 1≤k≤n and i</a:t>
            </a:r>
            <a:r>
              <a:rPr lang="pt-BR" baseline="-25000" dirty="0" smtClean="0"/>
              <a:t>k</a:t>
            </a:r>
            <a:r>
              <a:rPr lang="pt-BR" dirty="0" smtClean="0"/>
              <a:t> is the rod of k inch</a:t>
            </a:r>
          </a:p>
          <a:p>
            <a:r>
              <a:rPr lang="pt-BR" dirty="0" smtClean="0"/>
              <a:t>So, optimum price</a:t>
            </a:r>
          </a:p>
          <a:p>
            <a:pPr lvl="1"/>
            <a:r>
              <a:rPr lang="pt-BR" dirty="0" smtClean="0"/>
              <a:t>r</a:t>
            </a:r>
            <a:r>
              <a:rPr lang="pt-BR" baseline="-25000" dirty="0" smtClean="0"/>
              <a:t>n</a:t>
            </a:r>
            <a:r>
              <a:rPr lang="pt-BR" dirty="0" smtClean="0"/>
              <a:t> = p</a:t>
            </a:r>
            <a:r>
              <a:rPr lang="pt-BR" baseline="-25000" dirty="0" smtClean="0"/>
              <a:t>i1</a:t>
            </a:r>
            <a:r>
              <a:rPr lang="pt-BR" dirty="0" smtClean="0"/>
              <a:t> + p</a:t>
            </a:r>
            <a:r>
              <a:rPr lang="pt-BR" baseline="-25000" dirty="0" smtClean="0"/>
              <a:t>i2</a:t>
            </a:r>
            <a:r>
              <a:rPr lang="pt-BR" dirty="0" smtClean="0"/>
              <a:t> +.....+p</a:t>
            </a:r>
            <a:r>
              <a:rPr lang="pt-BR" baseline="-25000" dirty="0" smtClean="0"/>
              <a:t>ik    </a:t>
            </a:r>
            <a:r>
              <a:rPr lang="pt-BR" dirty="0" smtClean="0"/>
              <a:t>where p</a:t>
            </a:r>
            <a:r>
              <a:rPr lang="pt-BR" baseline="-25000" dirty="0" smtClean="0"/>
              <a:t>ik</a:t>
            </a:r>
            <a:r>
              <a:rPr lang="pt-BR" dirty="0" smtClean="0"/>
              <a:t> is the optimum price of a k size rod</a:t>
            </a:r>
          </a:p>
          <a:p>
            <a:r>
              <a:rPr lang="pt-BR" dirty="0" smtClean="0"/>
              <a:t>We start by cuttin into 2 halves that will give optimum revenue</a:t>
            </a:r>
          </a:p>
          <a:p>
            <a:endParaRPr lang="pt-BR" dirty="0"/>
          </a:p>
          <a:p>
            <a:pPr lvl="1"/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solution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assume the rod is cut into 2 halves of size </a:t>
            </a:r>
            <a:r>
              <a:rPr lang="en-US" i="1" dirty="0" err="1" smtClean="0"/>
              <a:t>i</a:t>
            </a:r>
            <a:r>
              <a:rPr lang="en-US" dirty="0" smtClean="0"/>
              <a:t> &amp; </a:t>
            </a:r>
            <a:r>
              <a:rPr lang="en-US" i="1" dirty="0" smtClean="0"/>
              <a:t>n-</a:t>
            </a:r>
            <a:r>
              <a:rPr lang="en-US" i="1" dirty="0" err="1" smtClean="0"/>
              <a:t>i</a:t>
            </a:r>
            <a:r>
              <a:rPr lang="en-US" dirty="0" smtClean="0"/>
              <a:t> which will give optimum solution of the problem. </a:t>
            </a:r>
          </a:p>
          <a:p>
            <a:r>
              <a:rPr lang="en-US" dirty="0" smtClean="0"/>
              <a:t>Then find the optimum price of each of those halves by cutting into smaller pieces. </a:t>
            </a:r>
          </a:p>
          <a:p>
            <a:r>
              <a:rPr lang="en-US" dirty="0" smtClean="0"/>
              <a:t>Suppose</a:t>
            </a:r>
          </a:p>
          <a:p>
            <a:pPr lvl="1"/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-&gt; optimum price/revenue achieved by cutting (or not cutting) a rod of length n. </a:t>
            </a:r>
          </a:p>
          <a:p>
            <a:pPr lvl="1"/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-&gt; price of a rod of length n,</a:t>
            </a:r>
          </a:p>
          <a:p>
            <a:pPr lvl="1"/>
            <a:r>
              <a:rPr lang="en-US" dirty="0" smtClean="0"/>
              <a:t>Then we can write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41174" y="5651500"/>
          <a:ext cx="626165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Equation" r:id="rId3" imgW="4114800" imgH="291960" progId="Equation.3">
                  <p:embed/>
                </p:oleObj>
              </mc:Choice>
              <mc:Fallback>
                <p:oleObj name="Equation" r:id="rId3" imgW="411480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174" y="5651500"/>
                        <a:ext cx="626165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solution- 1 inch rod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38200" y="3581400"/>
          <a:ext cx="752690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Equation" r:id="rId3" imgW="3606480" imgH="291960" progId="Equation.3">
                  <p:embed/>
                </p:oleObj>
              </mc:Choice>
              <mc:Fallback>
                <p:oleObj name="Equation" r:id="rId3" imgW="3606480" imgH="29196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752690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33283"/>
              </p:ext>
            </p:extLst>
          </p:nvPr>
        </p:nvGraphicFramePr>
        <p:xfrm>
          <a:off x="761999" y="1752600"/>
          <a:ext cx="6857999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1"/>
                <a:gridCol w="609600"/>
                <a:gridCol w="609600"/>
                <a:gridCol w="533400"/>
                <a:gridCol w="527538"/>
                <a:gridCol w="625231"/>
                <a:gridCol w="547077"/>
                <a:gridCol w="468923"/>
                <a:gridCol w="547077"/>
                <a:gridCol w="547077"/>
                <a:gridCol w="547075"/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Opt.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441450" y="5651500"/>
          <a:ext cx="626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Equation" r:id="rId5" imgW="4114800" imgH="292100" progId="Equation.3">
                  <p:embed/>
                </p:oleObj>
              </mc:Choice>
              <mc:Fallback>
                <p:oleObj name="Equation" r:id="rId5" imgW="41148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5651500"/>
                        <a:ext cx="626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solution- 2 inch rod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4775011"/>
              </p:ext>
            </p:extLst>
          </p:nvPr>
        </p:nvGraphicFramePr>
        <p:xfrm>
          <a:off x="1477963" y="3125788"/>
          <a:ext cx="3671887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Equation" r:id="rId3" imgW="1587240" imgH="939600" progId="Equation.3">
                  <p:embed/>
                </p:oleObj>
              </mc:Choice>
              <mc:Fallback>
                <p:oleObj name="Equation" r:id="rId3" imgW="1587240" imgH="9396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3125788"/>
                        <a:ext cx="3671887" cy="217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33283"/>
              </p:ext>
            </p:extLst>
          </p:nvPr>
        </p:nvGraphicFramePr>
        <p:xfrm>
          <a:off x="761999" y="1752600"/>
          <a:ext cx="6857999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1"/>
                <a:gridCol w="609600"/>
                <a:gridCol w="609600"/>
                <a:gridCol w="533400"/>
                <a:gridCol w="527538"/>
                <a:gridCol w="625231"/>
                <a:gridCol w="547077"/>
                <a:gridCol w="468923"/>
                <a:gridCol w="547077"/>
                <a:gridCol w="547077"/>
                <a:gridCol w="547075"/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Opt.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441450" y="5651500"/>
          <a:ext cx="626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Equation" r:id="rId5" imgW="4114800" imgH="292100" progId="Equation.3">
                  <p:embed/>
                </p:oleObj>
              </mc:Choice>
              <mc:Fallback>
                <p:oleObj name="Equation" r:id="rId5" imgW="41148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5651500"/>
                        <a:ext cx="626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solution- 3 inch rod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41327281"/>
              </p:ext>
            </p:extLst>
          </p:nvPr>
        </p:nvGraphicFramePr>
        <p:xfrm>
          <a:off x="1449388" y="3125788"/>
          <a:ext cx="3730625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Equation" r:id="rId3" imgW="1612800" imgH="939600" progId="Equation.3">
                  <p:embed/>
                </p:oleObj>
              </mc:Choice>
              <mc:Fallback>
                <p:oleObj name="Equation" r:id="rId3" imgW="1612800" imgH="9396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3125788"/>
                        <a:ext cx="3730625" cy="217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33283"/>
              </p:ext>
            </p:extLst>
          </p:nvPr>
        </p:nvGraphicFramePr>
        <p:xfrm>
          <a:off x="761999" y="1752600"/>
          <a:ext cx="6857999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1"/>
                <a:gridCol w="609600"/>
                <a:gridCol w="609600"/>
                <a:gridCol w="533400"/>
                <a:gridCol w="527538"/>
                <a:gridCol w="625231"/>
                <a:gridCol w="547077"/>
                <a:gridCol w="468923"/>
                <a:gridCol w="547077"/>
                <a:gridCol w="547077"/>
                <a:gridCol w="547075"/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Opt.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441450" y="5651500"/>
          <a:ext cx="626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Equation" r:id="rId5" imgW="4114800" imgH="292100" progId="Equation.3">
                  <p:embed/>
                </p:oleObj>
              </mc:Choice>
              <mc:Fallback>
                <p:oleObj name="Equation" r:id="rId5" imgW="41148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5651500"/>
                        <a:ext cx="626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solution- 4 inch rod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10151" y="3125788"/>
          <a:ext cx="3519049" cy="243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Equation" r:id="rId3" imgW="2476440" imgH="1714320" progId="Equation.3">
                  <p:embed/>
                </p:oleObj>
              </mc:Choice>
              <mc:Fallback>
                <p:oleObj name="Equation" r:id="rId3" imgW="2476440" imgH="171432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151" y="3125788"/>
                        <a:ext cx="3519049" cy="2436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33283"/>
              </p:ext>
            </p:extLst>
          </p:nvPr>
        </p:nvGraphicFramePr>
        <p:xfrm>
          <a:off x="761999" y="1752600"/>
          <a:ext cx="6857999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1"/>
                <a:gridCol w="609600"/>
                <a:gridCol w="609600"/>
                <a:gridCol w="533400"/>
                <a:gridCol w="527538"/>
                <a:gridCol w="625231"/>
                <a:gridCol w="547077"/>
                <a:gridCol w="468923"/>
                <a:gridCol w="547077"/>
                <a:gridCol w="547077"/>
                <a:gridCol w="547075"/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Opt.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441450" y="5651500"/>
          <a:ext cx="626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9" name="Equation" r:id="rId5" imgW="4114800" imgH="292100" progId="Equation.3">
                  <p:embed/>
                </p:oleObj>
              </mc:Choice>
              <mc:Fallback>
                <p:oleObj name="Equation" r:id="rId5" imgW="41148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5651500"/>
                        <a:ext cx="626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solution- 5 inch rod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22368535"/>
              </p:ext>
            </p:extLst>
          </p:nvPr>
        </p:nvGraphicFramePr>
        <p:xfrm>
          <a:off x="1778000" y="3149600"/>
          <a:ext cx="3403600" cy="273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Equation" r:id="rId3" imgW="1739880" imgH="1396800" progId="Equation.3">
                  <p:embed/>
                </p:oleObj>
              </mc:Choice>
              <mc:Fallback>
                <p:oleObj name="Equation" r:id="rId3" imgW="1739880" imgH="13968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149600"/>
                        <a:ext cx="3403600" cy="273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83489"/>
              </p:ext>
            </p:extLst>
          </p:nvPr>
        </p:nvGraphicFramePr>
        <p:xfrm>
          <a:off x="761999" y="1752600"/>
          <a:ext cx="6857999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1"/>
                <a:gridCol w="609600"/>
                <a:gridCol w="609600"/>
                <a:gridCol w="533400"/>
                <a:gridCol w="527538"/>
                <a:gridCol w="625231"/>
                <a:gridCol w="547077"/>
                <a:gridCol w="468923"/>
                <a:gridCol w="547077"/>
                <a:gridCol w="547077"/>
                <a:gridCol w="547075"/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Opt.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079430"/>
              </p:ext>
            </p:extLst>
          </p:nvPr>
        </p:nvGraphicFramePr>
        <p:xfrm>
          <a:off x="1663700" y="6184900"/>
          <a:ext cx="626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Equation" r:id="rId5" imgW="4114800" imgH="292100" progId="Equation.3">
                  <p:embed/>
                </p:oleObj>
              </mc:Choice>
              <mc:Fallback>
                <p:oleObj name="Equation" r:id="rId5" imgW="4114800" imgH="29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6184900"/>
                        <a:ext cx="626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solution- 6 to10 inch rod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33283"/>
              </p:ext>
            </p:extLst>
          </p:nvPr>
        </p:nvGraphicFramePr>
        <p:xfrm>
          <a:off x="761999" y="1752600"/>
          <a:ext cx="6857999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1"/>
                <a:gridCol w="609600"/>
                <a:gridCol w="609600"/>
                <a:gridCol w="533400"/>
                <a:gridCol w="527538"/>
                <a:gridCol w="625231"/>
                <a:gridCol w="547077"/>
                <a:gridCol w="468923"/>
                <a:gridCol w="547077"/>
                <a:gridCol w="547077"/>
                <a:gridCol w="547075"/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Opt.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3352800"/>
            <a:ext cx="7467600" cy="3121152"/>
          </a:xfrm>
        </p:spPr>
        <p:txBody>
          <a:bodyPr/>
          <a:lstStyle/>
          <a:p>
            <a:r>
              <a:rPr lang="en-US" dirty="0" smtClean="0"/>
              <a:t>With similar calculation we can fill out the remaining table</a:t>
            </a:r>
          </a:p>
          <a:p>
            <a:pPr lvl="1"/>
            <a:r>
              <a:rPr lang="pt-BR" dirty="0" smtClean="0"/>
              <a:t>r</a:t>
            </a:r>
            <a:r>
              <a:rPr lang="pt-BR" baseline="-25000" dirty="0" smtClean="0"/>
              <a:t>6</a:t>
            </a:r>
            <a:r>
              <a:rPr lang="pt-BR" dirty="0" smtClean="0"/>
              <a:t> -&gt; 17 (no cut)</a:t>
            </a:r>
          </a:p>
          <a:p>
            <a:pPr lvl="1"/>
            <a:r>
              <a:rPr lang="pt-BR" dirty="0" smtClean="0"/>
              <a:t>r</a:t>
            </a:r>
            <a:r>
              <a:rPr lang="pt-BR" baseline="-25000" dirty="0" smtClean="0"/>
              <a:t>7</a:t>
            </a:r>
            <a:r>
              <a:rPr lang="pt-BR" dirty="0" smtClean="0"/>
              <a:t> -&gt; 18 (1+6 or 2+2+3 )</a:t>
            </a:r>
          </a:p>
          <a:p>
            <a:pPr lvl="1"/>
            <a:r>
              <a:rPr lang="pt-BR" dirty="0" smtClean="0"/>
              <a:t>r</a:t>
            </a:r>
            <a:r>
              <a:rPr lang="pt-BR" baseline="-25000" dirty="0" smtClean="0"/>
              <a:t>8</a:t>
            </a:r>
            <a:r>
              <a:rPr lang="pt-BR" dirty="0" smtClean="0"/>
              <a:t> -&gt; 22 (2+6 )</a:t>
            </a:r>
          </a:p>
          <a:p>
            <a:pPr lvl="1"/>
            <a:r>
              <a:rPr lang="pt-BR" dirty="0" smtClean="0"/>
              <a:t>r</a:t>
            </a:r>
            <a:r>
              <a:rPr lang="pt-BR" baseline="-25000" dirty="0" smtClean="0"/>
              <a:t>9</a:t>
            </a:r>
            <a:r>
              <a:rPr lang="pt-BR" dirty="0" smtClean="0"/>
              <a:t> -&gt; 25 (3+6 ) </a:t>
            </a:r>
          </a:p>
          <a:p>
            <a:pPr lvl="1"/>
            <a:r>
              <a:rPr lang="pt-BR" dirty="0" smtClean="0"/>
              <a:t>r</a:t>
            </a:r>
            <a:r>
              <a:rPr lang="pt-BR" baseline="-25000" dirty="0" smtClean="0"/>
              <a:t>10</a:t>
            </a:r>
            <a:r>
              <a:rPr lang="pt-BR" dirty="0" smtClean="0"/>
              <a:t> -&gt; 30 (no cut)</a:t>
            </a:r>
          </a:p>
          <a:p>
            <a:pPr lvl="1"/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455284"/>
              </p:ext>
            </p:extLst>
          </p:nvPr>
        </p:nvGraphicFramePr>
        <p:xfrm>
          <a:off x="1663700" y="6184900"/>
          <a:ext cx="626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7" name="Equation" r:id="rId3" imgW="4114800" imgH="292100" progId="Equation.3">
                  <p:embed/>
                </p:oleObj>
              </mc:Choice>
              <mc:Fallback>
                <p:oleObj name="Equation" r:id="rId3" imgW="4114800" imgH="29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6184900"/>
                        <a:ext cx="626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Characterize the structure of an optimal solution.</a:t>
            </a:r>
          </a:p>
          <a:p>
            <a:pPr marL="823913" lvl="1" indent="-457200"/>
            <a:r>
              <a:rPr lang="en-US" dirty="0" smtClean="0"/>
              <a:t>Define </a:t>
            </a:r>
            <a:r>
              <a:rPr lang="en-US" dirty="0" err="1" smtClean="0"/>
              <a:t>subproblem</a:t>
            </a:r>
            <a:endParaRPr lang="en-US" dirty="0" smtClean="0"/>
          </a:p>
          <a:p>
            <a:pPr marL="823913" lvl="1" indent="-457200"/>
            <a:r>
              <a:rPr lang="en-US" dirty="0" smtClean="0"/>
              <a:t>Guess part of the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Recursively define the value of an optimal solution.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the value of an optimal solution, typically in a bottom-up fashion.</a:t>
            </a:r>
          </a:p>
          <a:p>
            <a:pPr marL="823913" lvl="1" indent="-457200"/>
            <a:r>
              <a:rPr lang="en-US" dirty="0" err="1" smtClean="0"/>
              <a:t>Memoize</a:t>
            </a:r>
            <a:r>
              <a:rPr lang="en-US" dirty="0" smtClean="0"/>
              <a:t> or bottom-up fashion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an optimal solution from computed information.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view a decomposition as consisting of </a:t>
            </a:r>
          </a:p>
          <a:p>
            <a:pPr lvl="1"/>
            <a:r>
              <a:rPr lang="en-US" dirty="0" smtClean="0"/>
              <a:t>a first piece of length </a:t>
            </a:r>
            <a:r>
              <a:rPr lang="en-US" i="1" dirty="0" err="1" smtClean="0"/>
              <a:t>i</a:t>
            </a:r>
            <a:r>
              <a:rPr lang="en-US" dirty="0" smtClean="0"/>
              <a:t> cut off the left-hand end, </a:t>
            </a:r>
          </a:p>
          <a:p>
            <a:pPr lvl="1"/>
            <a:r>
              <a:rPr lang="en-US" dirty="0" smtClean="0"/>
              <a:t>and then a right-hand remainder of length </a:t>
            </a:r>
            <a:r>
              <a:rPr lang="en-US" i="1" dirty="0" smtClean="0"/>
              <a:t>n - </a:t>
            </a:r>
            <a:r>
              <a:rPr lang="en-US" i="1" dirty="0" err="1" smtClean="0"/>
              <a:t>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Only the remainder, and not the first piece, may be further divided. </a:t>
            </a:r>
          </a:p>
          <a:p>
            <a:r>
              <a:rPr lang="en-US" dirty="0" smtClean="0"/>
              <a:t>Thus obtain the following simpler version of equation: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08185" y="4648200"/>
          <a:ext cx="295421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Equation" r:id="rId3" imgW="1600200" imgH="330120" progId="Equation.3">
                  <p:embed/>
                </p:oleObj>
              </mc:Choice>
              <mc:Fallback>
                <p:oleObj name="Equation" r:id="rId3" imgW="160020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185" y="4648200"/>
                        <a:ext cx="295421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562600"/>
            <a:ext cx="7467600" cy="911352"/>
          </a:xfrm>
        </p:spPr>
        <p:txBody>
          <a:bodyPr/>
          <a:lstStyle/>
          <a:p>
            <a:r>
              <a:rPr lang="en-US" dirty="0" smtClean="0"/>
              <a:t>Complexity: (2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5538" name="Content Placeholder 3"/>
          <p:cNvGraphicFramePr>
            <a:graphicFrameLocks noChangeAspect="1"/>
          </p:cNvGraphicFramePr>
          <p:nvPr/>
        </p:nvGraphicFramePr>
        <p:xfrm>
          <a:off x="609600" y="1828800"/>
          <a:ext cx="5663381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Equation" r:id="rId3" imgW="3848040" imgH="2019240" progId="Equation.3">
                  <p:embed/>
                </p:oleObj>
              </mc:Choice>
              <mc:Fallback>
                <p:oleObj name="Equation" r:id="rId3" imgW="3848040" imgH="201924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5663381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562600"/>
            <a:ext cx="7467600" cy="911352"/>
          </a:xfrm>
        </p:spPr>
        <p:txBody>
          <a:bodyPr/>
          <a:lstStyle/>
          <a:p>
            <a:r>
              <a:rPr lang="en-US" dirty="0" smtClean="0"/>
              <a:t>Complexity: (2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 cstate="print"/>
          <a:srcRect l="8008" t="5776" r="8214" b="4693"/>
          <a:stretch>
            <a:fillRect/>
          </a:stretch>
        </p:blipFill>
        <p:spPr bwMode="auto">
          <a:xfrm>
            <a:off x="1371600" y="1600200"/>
            <a:ext cx="3886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39624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recursion tree showing recursive calls resulting from a call </a:t>
            </a:r>
            <a:r>
              <a:rPr lang="en-US" sz="1600" b="1" dirty="0" smtClean="0"/>
              <a:t>CUT-ROD(p, n) </a:t>
            </a:r>
            <a:r>
              <a:rPr lang="en-US" sz="1600" dirty="0" smtClean="0"/>
              <a:t>for n=4. Each node label gives the size </a:t>
            </a:r>
            <a:r>
              <a:rPr lang="en-US" sz="1600" b="1" dirty="0" smtClean="0"/>
              <a:t>n</a:t>
            </a:r>
            <a:r>
              <a:rPr lang="en-US" sz="1600" dirty="0" smtClean="0"/>
              <a:t> of the corresponding </a:t>
            </a:r>
            <a:r>
              <a:rPr lang="en-US" sz="1600" dirty="0" err="1" smtClean="0"/>
              <a:t>subproblem</a:t>
            </a:r>
            <a:r>
              <a:rPr lang="en-US" sz="1600" dirty="0" smtClean="0"/>
              <a:t>, so that an </a:t>
            </a:r>
            <a:r>
              <a:rPr lang="en-US" sz="1600" b="1" dirty="0" smtClean="0"/>
              <a:t>edge</a:t>
            </a:r>
            <a:r>
              <a:rPr lang="en-US" sz="1600" dirty="0" smtClean="0"/>
              <a:t> from a </a:t>
            </a:r>
            <a:r>
              <a:rPr lang="en-US" sz="1600" b="1" dirty="0" smtClean="0"/>
              <a:t>parent with label s to a child with label t </a:t>
            </a:r>
            <a:r>
              <a:rPr lang="en-US" sz="1600" dirty="0" smtClean="0"/>
              <a:t>corresponds to cutting off an </a:t>
            </a:r>
            <a:r>
              <a:rPr lang="en-US" sz="1600" b="1" dirty="0" smtClean="0"/>
              <a:t>initial piece of size (s – t) </a:t>
            </a:r>
            <a:r>
              <a:rPr lang="en-US" sz="1600" dirty="0" smtClean="0"/>
              <a:t>and leaving a </a:t>
            </a:r>
            <a:r>
              <a:rPr lang="en-US" sz="1600" b="1" dirty="0" smtClean="0"/>
              <a:t>remaining </a:t>
            </a:r>
            <a:r>
              <a:rPr lang="en-US" sz="1600" b="1" dirty="0" err="1" smtClean="0"/>
              <a:t>subproblem</a:t>
            </a:r>
            <a:r>
              <a:rPr lang="en-US" sz="1600" b="1" dirty="0" smtClean="0"/>
              <a:t> of size t 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Memoized</a:t>
            </a:r>
            <a:r>
              <a:rPr lang="en-US" dirty="0" smtClean="0"/>
              <a:t>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24600" y="2441448"/>
            <a:ext cx="2286000" cy="911352"/>
          </a:xfrm>
        </p:spPr>
        <p:txBody>
          <a:bodyPr/>
          <a:lstStyle/>
          <a:p>
            <a:r>
              <a:rPr lang="en-US" sz="2000" b="1" dirty="0" smtClean="0"/>
              <a:t>Complexity: (n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graphicFrame>
        <p:nvGraphicFramePr>
          <p:cNvPr id="65538" name="Content Placeholder 3"/>
          <p:cNvGraphicFramePr>
            <a:graphicFrameLocks noChangeAspect="1"/>
          </p:cNvGraphicFramePr>
          <p:nvPr/>
        </p:nvGraphicFramePr>
        <p:xfrm>
          <a:off x="762000" y="1575426"/>
          <a:ext cx="5803900" cy="511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2" name="Equation" r:id="rId3" imgW="5435280" imgH="4787640" progId="Equation.3">
                  <p:embed/>
                </p:oleObj>
              </mc:Choice>
              <mc:Fallback>
                <p:oleObj name="Equation" r:id="rId3" imgW="5435280" imgH="478764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75426"/>
                        <a:ext cx="5803900" cy="51120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24600" y="2441448"/>
            <a:ext cx="2286000" cy="911352"/>
          </a:xfrm>
        </p:spPr>
        <p:txBody>
          <a:bodyPr/>
          <a:lstStyle/>
          <a:p>
            <a:r>
              <a:rPr lang="en-US" sz="2000" b="1" dirty="0" smtClean="0"/>
              <a:t>Complexity: (n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graphicFrame>
        <p:nvGraphicFramePr>
          <p:cNvPr id="65538" name="Content Placeholder 3"/>
          <p:cNvGraphicFramePr>
            <a:graphicFrameLocks noChangeAspect="1"/>
          </p:cNvGraphicFramePr>
          <p:nvPr/>
        </p:nvGraphicFramePr>
        <p:xfrm>
          <a:off x="1066800" y="1690196"/>
          <a:ext cx="4270375" cy="425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name="Equation" r:id="rId3" imgW="3073320" imgH="3060360" progId="Equation.3">
                  <p:embed/>
                </p:oleObj>
              </mc:Choice>
              <mc:Fallback>
                <p:oleObj name="Equation" r:id="rId3" imgW="3073320" imgH="306036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90196"/>
                        <a:ext cx="4270375" cy="4253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Coin Change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Change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change of n coin with denomination {d</a:t>
            </a:r>
            <a:r>
              <a:rPr lang="en-US" baseline="-25000" dirty="0" smtClean="0"/>
              <a:t>1</a:t>
            </a:r>
            <a:r>
              <a:rPr lang="en-US" dirty="0" smtClean="0"/>
              <a:t>,d</a:t>
            </a:r>
            <a:r>
              <a:rPr lang="en-US" baseline="-25000" dirty="0" smtClean="0"/>
              <a:t>2</a:t>
            </a:r>
            <a:r>
              <a:rPr lang="en-US" dirty="0" smtClean="0"/>
              <a:t>,d</a:t>
            </a:r>
            <a:r>
              <a:rPr lang="en-US" baseline="-25000" dirty="0" smtClean="0"/>
              <a:t>3</a:t>
            </a:r>
            <a:r>
              <a:rPr lang="en-US" dirty="0" smtClean="0"/>
              <a:t>,…,d</a:t>
            </a:r>
            <a:r>
              <a:rPr lang="en-US" baseline="-25000" dirty="0" smtClean="0"/>
              <a:t>m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Greedy works for most of the coin system. </a:t>
            </a:r>
          </a:p>
          <a:p>
            <a:pPr lvl="1"/>
            <a:r>
              <a:rPr lang="en-US" dirty="0" smtClean="0"/>
              <a:t>{1,5,10,25}</a:t>
            </a:r>
          </a:p>
          <a:p>
            <a:pPr lvl="1"/>
            <a:r>
              <a:rPr lang="en-US" dirty="0" smtClean="0"/>
              <a:t>{1,2,5,10,20,50}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Change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But think about the following</a:t>
            </a:r>
          </a:p>
          <a:p>
            <a:pPr lvl="1"/>
            <a:r>
              <a:rPr lang="en-US" dirty="0" smtClean="0"/>
              <a:t>Change 12 or 16 cent with {1,4,8,10} denomination</a:t>
            </a:r>
          </a:p>
          <a:p>
            <a:pPr lvl="2"/>
            <a:r>
              <a:rPr lang="en-US" dirty="0" smtClean="0"/>
              <a:t>For 12, Greedy 10+1+1 whereas optimal is 8+4</a:t>
            </a:r>
          </a:p>
          <a:p>
            <a:pPr lvl="2"/>
            <a:r>
              <a:rPr lang="en-US" dirty="0" smtClean="0"/>
              <a:t>For 16, Greedy 10+4+1+1 whereas optimal is 8+8</a:t>
            </a:r>
          </a:p>
          <a:p>
            <a:pPr marL="731837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Change 30 with {1,10,25,50}</a:t>
            </a:r>
          </a:p>
          <a:p>
            <a:pPr lvl="2"/>
            <a:r>
              <a:rPr lang="en-US" dirty="0" smtClean="0"/>
              <a:t>For 30, Greedy 25+1+1+1+1+1 whereas optimal is 10+10+10</a:t>
            </a:r>
          </a:p>
          <a:p>
            <a:pPr marL="731837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Change 16 cent with {1,5,12,25}</a:t>
            </a:r>
          </a:p>
          <a:p>
            <a:pPr lvl="2"/>
            <a:r>
              <a:rPr lang="en-US" dirty="0" smtClean="0"/>
              <a:t>For 16, Greedy 12+1+1+1+1 whereas optimal is 5+5+5+1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Solution-</a:t>
            </a:r>
            <a:r>
              <a:rPr lang="en-US" dirty="0" smtClean="0"/>
              <a:t> try all coin combinations equal or less the change we are asking and give the minimum one.</a:t>
            </a:r>
          </a:p>
          <a:p>
            <a:r>
              <a:rPr lang="en-US" dirty="0" smtClean="0"/>
              <a:t>Check if we can optimize the solution by applying DP.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Characterize the structure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Lets define a function that we wish to minimize, we call it objective function.</a:t>
            </a:r>
          </a:p>
          <a:p>
            <a:r>
              <a:rPr lang="en-US" dirty="0" smtClean="0"/>
              <a:t>c(n) = number of coins needed for giving change of amount n.</a:t>
            </a:r>
          </a:p>
          <a:p>
            <a:r>
              <a:rPr lang="en-US" dirty="0" smtClean="0"/>
              <a:t>We need to minimize c(n).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Steps 1–3 form the basis of a dynamic-programming solution to a problem. </a:t>
            </a:r>
          </a:p>
          <a:p>
            <a:r>
              <a:rPr lang="en-US" dirty="0" smtClean="0"/>
              <a:t>If we need only the value of an optimal solution, and not the solution itself, then we can omit step 4. </a:t>
            </a:r>
          </a:p>
          <a:p>
            <a:pPr lvl="1"/>
            <a:r>
              <a:rPr lang="en-US" dirty="0" smtClean="0"/>
              <a:t>When we do perform step 4, we sometimes maintain additional information during step 3 so that we can easily construct an optimal solution.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Recursively define the value of an optimal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000" dirty="0" smtClean="0"/>
              <a:t>The solution to the problem with an amount n must start with one of the available coins! (50,25,10,1)</a:t>
            </a:r>
          </a:p>
          <a:p>
            <a:pPr algn="just"/>
            <a:r>
              <a:rPr lang="en-US" sz="2000" dirty="0" smtClean="0"/>
              <a:t>Suppose we chose to take a 25 cent. Then we get a sub-problem with an amount of n - 25</a:t>
            </a:r>
          </a:p>
          <a:p>
            <a:pPr algn="just"/>
            <a:r>
              <a:rPr lang="en-US" sz="2000" b="1" dirty="0" smtClean="0"/>
              <a:t>Each choice of coin leads</a:t>
            </a:r>
            <a:r>
              <a:rPr lang="en-US" sz="2000" dirty="0" smtClean="0"/>
              <a:t> us to a sub-problem. We have to solve the </a:t>
            </a:r>
            <a:r>
              <a:rPr lang="en-US" sz="2000" dirty="0" err="1" smtClean="0"/>
              <a:t>subproblems</a:t>
            </a:r>
            <a:r>
              <a:rPr lang="en-US" sz="2000" dirty="0" smtClean="0"/>
              <a:t> in order to know which one is the best (minimum)!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76400" y="4083875"/>
          <a:ext cx="5334000" cy="2337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Equation" r:id="rId3" imgW="3911400" imgH="1714320" progId="Equation.3">
                  <p:embed/>
                </p:oleObj>
              </mc:Choice>
              <mc:Fallback>
                <p:oleObj name="Equation" r:id="rId3" imgW="3911400" imgH="1714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83875"/>
                        <a:ext cx="5334000" cy="23379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Compute the value of an optimal solution in a bottom-up fashion.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/>
              <a:t>1 </a:t>
            </a:r>
            <a:r>
              <a:rPr lang="en-US" sz="1800" dirty="0" err="1" smtClean="0"/>
              <a:t>CoinChange</a:t>
            </a:r>
            <a:r>
              <a:rPr lang="en-US" sz="1800" dirty="0" smtClean="0"/>
              <a:t>(n)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2	 if n == 0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3		 return 0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4 	else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 smtClean="0"/>
              <a:t>5 		</a:t>
            </a:r>
            <a:r>
              <a:rPr lang="pt-BR" sz="1800" dirty="0" smtClean="0"/>
              <a:t>minValue= </a:t>
            </a:r>
            <a:r>
              <a:rPr lang="pt-BR" sz="1800" dirty="0" smtClean="0"/>
              <a:t>1 + CoinChange(n - 1)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6	 if n &gt;10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 smtClean="0"/>
              <a:t>7		tempVal = 1 + CoinChange(n - 10)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8 		if </a:t>
            </a:r>
            <a:r>
              <a:rPr lang="en-US" sz="1800" dirty="0" err="1" smtClean="0"/>
              <a:t>tempVal</a:t>
            </a:r>
            <a:r>
              <a:rPr lang="en-US" sz="1800" dirty="0" smtClean="0"/>
              <a:t> &lt; </a:t>
            </a:r>
            <a:r>
              <a:rPr lang="en-US" sz="1800" dirty="0" err="1" smtClean="0"/>
              <a:t>minVal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9		</a:t>
            </a:r>
            <a:r>
              <a:rPr lang="en-US" sz="1800" dirty="0" err="1" smtClean="0"/>
              <a:t>minVal</a:t>
            </a:r>
            <a:r>
              <a:rPr lang="en-US" sz="1800" dirty="0" smtClean="0"/>
              <a:t> = </a:t>
            </a:r>
            <a:r>
              <a:rPr lang="en-US" sz="1800" dirty="0" err="1" smtClean="0"/>
              <a:t>tempVal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10  if n &gt; 25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 smtClean="0"/>
              <a:t>11 	tempVal = 1 + CoinChange(n -25)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12 	if </a:t>
            </a:r>
            <a:r>
              <a:rPr lang="en-US" sz="1800" dirty="0" err="1" smtClean="0"/>
              <a:t>tempVal</a:t>
            </a:r>
            <a:r>
              <a:rPr lang="en-US" sz="1800" dirty="0" smtClean="0"/>
              <a:t> &lt; </a:t>
            </a:r>
            <a:r>
              <a:rPr lang="en-US" sz="1800" dirty="0" err="1" smtClean="0"/>
              <a:t>minVal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13 	</a:t>
            </a:r>
            <a:r>
              <a:rPr lang="en-US" sz="1800" dirty="0" err="1" smtClean="0"/>
              <a:t>minVal</a:t>
            </a:r>
            <a:r>
              <a:rPr lang="en-US" sz="1800" dirty="0" smtClean="0"/>
              <a:t> = </a:t>
            </a:r>
            <a:r>
              <a:rPr lang="en-US" sz="1800" dirty="0" err="1" smtClean="0"/>
              <a:t>tempVal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14  if n &gt;50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 smtClean="0"/>
              <a:t>15 	tempVal = 1 + CoinChange(n-50)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16 	if </a:t>
            </a:r>
            <a:r>
              <a:rPr lang="en-US" sz="1800" dirty="0" err="1" smtClean="0"/>
              <a:t>tempVal</a:t>
            </a:r>
            <a:r>
              <a:rPr lang="en-US" sz="1800" dirty="0" smtClean="0"/>
              <a:t> &lt; </a:t>
            </a:r>
            <a:r>
              <a:rPr lang="en-US" sz="1800" dirty="0" err="1" smtClean="0"/>
              <a:t>minVal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17 	</a:t>
            </a:r>
            <a:r>
              <a:rPr lang="en-US" sz="1800" dirty="0" err="1" smtClean="0"/>
              <a:t>minVal</a:t>
            </a:r>
            <a:r>
              <a:rPr lang="en-US" sz="1800" dirty="0" smtClean="0"/>
              <a:t> = </a:t>
            </a:r>
            <a:r>
              <a:rPr lang="en-US" sz="1800" dirty="0" err="1" smtClean="0"/>
              <a:t>tempVal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18  return </a:t>
            </a:r>
            <a:r>
              <a:rPr lang="en-US" sz="1800" dirty="0" err="1" smtClean="0"/>
              <a:t>minVal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Compute the value of an optimal solution in a bottom-up fashion.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/>
              <a:t>Assume the coin array v{v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1 </a:t>
            </a:r>
            <a:r>
              <a:rPr lang="en-US" sz="2000" dirty="0" err="1" smtClean="0"/>
              <a:t>CoinChange</a:t>
            </a:r>
            <a:r>
              <a:rPr lang="en-US" sz="2000" dirty="0" smtClean="0"/>
              <a:t>(n)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2	 if n == 0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3		 return 0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4 	else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5		</a:t>
            </a:r>
            <a:r>
              <a:rPr lang="en-US" sz="2000" dirty="0" err="1" smtClean="0"/>
              <a:t>minCoin</a:t>
            </a:r>
            <a:r>
              <a:rPr lang="en-US" sz="2000" dirty="0" smtClean="0"/>
              <a:t> = min(v); // minimum valued coin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6		</a:t>
            </a:r>
            <a:r>
              <a:rPr lang="en-US" sz="2000" dirty="0" err="1" smtClean="0"/>
              <a:t>minValue</a:t>
            </a:r>
            <a:r>
              <a:rPr lang="en-US" sz="2000" dirty="0" smtClean="0"/>
              <a:t> = </a:t>
            </a:r>
            <a:r>
              <a:rPr lang="pt-BR" sz="2000" dirty="0"/>
              <a:t>1 + CoinChange(n – </a:t>
            </a:r>
            <a:r>
              <a:rPr lang="pt-BR" sz="2000" dirty="0" smtClean="0"/>
              <a:t>minCoin)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pt-BR" sz="2000" dirty="0" smtClean="0"/>
              <a:t>5  	for each coin v[i] </a:t>
            </a:r>
            <a:r>
              <a:rPr lang="pt-BR" sz="2000" dirty="0" smtClean="0"/>
              <a:t>in </a:t>
            </a:r>
            <a:r>
              <a:rPr lang="pt-BR" sz="2000" dirty="0" smtClean="0"/>
              <a:t>the list </a:t>
            </a:r>
            <a:r>
              <a:rPr lang="pt-BR" sz="2000" dirty="0" smtClean="0"/>
              <a:t>excluding </a:t>
            </a:r>
            <a:r>
              <a:rPr lang="pt-BR" sz="2000" dirty="0"/>
              <a:t>the minCoin </a:t>
            </a:r>
            <a:endParaRPr lang="pt-BR" sz="2000" dirty="0" smtClean="0"/>
          </a:p>
          <a:p>
            <a:pPr marL="342900" indent="-342900">
              <a:spcBef>
                <a:spcPts val="0"/>
              </a:spcBef>
              <a:buNone/>
            </a:pPr>
            <a:r>
              <a:rPr lang="pt-BR" sz="2000" dirty="0"/>
              <a:t>7</a:t>
            </a:r>
            <a:r>
              <a:rPr lang="pt-BR" sz="2000" dirty="0" smtClean="0"/>
              <a:t> </a:t>
            </a:r>
            <a:r>
              <a:rPr lang="pt-BR" sz="2000" dirty="0" smtClean="0"/>
              <a:t>			If n&gt;v[i]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lang="pt-BR" sz="2000" dirty="0"/>
              <a:t>8</a:t>
            </a:r>
            <a:r>
              <a:rPr lang="pt-BR" sz="2000" dirty="0" smtClean="0"/>
              <a:t> </a:t>
            </a:r>
            <a:r>
              <a:rPr lang="pt-BR" sz="2000" dirty="0" smtClean="0"/>
              <a:t>				tempVal = 1 + CoinChange(n – v[i])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9</a:t>
            </a:r>
            <a:r>
              <a:rPr lang="en-US" sz="2000" dirty="0" smtClean="0"/>
              <a:t> </a:t>
            </a:r>
            <a:r>
              <a:rPr lang="en-US" sz="2000" dirty="0" smtClean="0"/>
              <a:t>				if </a:t>
            </a:r>
            <a:r>
              <a:rPr lang="en-US" sz="2000" dirty="0" err="1" smtClean="0"/>
              <a:t>tempVal</a:t>
            </a:r>
            <a:r>
              <a:rPr lang="en-US" sz="2000" dirty="0" smtClean="0"/>
              <a:t> &lt; </a:t>
            </a:r>
            <a:r>
              <a:rPr lang="en-US" sz="2000" dirty="0" err="1" smtClean="0"/>
              <a:t>minVal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10</a:t>
            </a:r>
            <a:r>
              <a:rPr lang="en-US" sz="2000" dirty="0" smtClean="0"/>
              <a:t>				</a:t>
            </a:r>
            <a:r>
              <a:rPr lang="en-US" sz="2000" dirty="0" err="1" smtClean="0"/>
              <a:t>minVal</a:t>
            </a:r>
            <a:r>
              <a:rPr lang="en-US" sz="2000" dirty="0" smtClean="0"/>
              <a:t> = </a:t>
            </a:r>
            <a:r>
              <a:rPr lang="en-US" sz="2000" dirty="0" err="1" smtClean="0"/>
              <a:t>tempVal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11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12  </a:t>
            </a:r>
            <a:r>
              <a:rPr lang="en-US" sz="2000" dirty="0" smtClean="0"/>
              <a:t>return </a:t>
            </a:r>
            <a:r>
              <a:rPr lang="en-US" sz="2000" dirty="0" err="1" smtClean="0"/>
              <a:t>minVal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draw the recursion tree</a:t>
            </a:r>
            <a:endParaRPr lang="en-US" dirty="0"/>
          </a:p>
        </p:txBody>
      </p:sp>
      <p:pic>
        <p:nvPicPr>
          <p:cNvPr id="757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469871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48400" y="2743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Lots of overlapping substructure.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use DP?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Lots of overlapped substructure.</a:t>
            </a:r>
          </a:p>
          <a:p>
            <a:r>
              <a:rPr lang="en-US" dirty="0" smtClean="0"/>
              <a:t>Also optimal substructure .</a:t>
            </a:r>
          </a:p>
          <a:p>
            <a:r>
              <a:rPr lang="en-US" dirty="0" smtClean="0"/>
              <a:t>How to optimize?</a:t>
            </a:r>
          </a:p>
          <a:p>
            <a:pPr lvl="1"/>
            <a:r>
              <a:rPr lang="en-US" smtClean="0"/>
              <a:t>Use DP</a:t>
            </a:r>
            <a:endParaRPr lang="en-US" dirty="0" smtClean="0"/>
          </a:p>
          <a:p>
            <a:pPr lvl="1"/>
            <a:r>
              <a:rPr lang="en-US" dirty="0" err="1" smtClean="0"/>
              <a:t>Memoization</a:t>
            </a:r>
            <a:r>
              <a:rPr lang="en-US" dirty="0" smtClean="0"/>
              <a:t> or tabular approach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Compute the value of an optimal solution in a bottom-up fashion.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/>
              <a:t>Let c[0…n] be an array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c[0] = 0;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For i:1 to n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	c[</a:t>
            </a:r>
            <a:r>
              <a:rPr lang="en-US" sz="1800" dirty="0" err="1" smtClean="0"/>
              <a:t>i</a:t>
            </a:r>
            <a:r>
              <a:rPr lang="en-US" sz="1800" dirty="0" smtClean="0"/>
              <a:t>]=-1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1 </a:t>
            </a:r>
            <a:r>
              <a:rPr lang="en-US" sz="1800" dirty="0" err="1" smtClean="0"/>
              <a:t>CoinChange</a:t>
            </a:r>
            <a:r>
              <a:rPr lang="en-US" sz="1800" dirty="0" smtClean="0"/>
              <a:t>(n)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2	 if </a:t>
            </a:r>
            <a:r>
              <a:rPr lang="en-US" sz="1800" dirty="0" smtClean="0"/>
              <a:t>c[n] ≠ -</a:t>
            </a:r>
            <a:r>
              <a:rPr lang="en-US" sz="1800" dirty="0" smtClean="0"/>
              <a:t>1 return c[n]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3	 else </a:t>
            </a:r>
            <a:endParaRPr lang="en-US" sz="1800" dirty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4</a:t>
            </a:r>
            <a:r>
              <a:rPr lang="en-US" sz="1800" dirty="0"/>
              <a:t>		</a:t>
            </a:r>
            <a:r>
              <a:rPr lang="en-US" sz="1800" dirty="0" err="1"/>
              <a:t>minCoin</a:t>
            </a:r>
            <a:r>
              <a:rPr lang="en-US" sz="1800" dirty="0"/>
              <a:t> = min(v); // minimum valued coin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5</a:t>
            </a:r>
            <a:r>
              <a:rPr lang="en-US" sz="1800" dirty="0"/>
              <a:t>		</a:t>
            </a:r>
            <a:r>
              <a:rPr lang="en-US" sz="1800" dirty="0" err="1"/>
              <a:t>minValue</a:t>
            </a:r>
            <a:r>
              <a:rPr lang="en-US" sz="1800" dirty="0"/>
              <a:t> = </a:t>
            </a:r>
            <a:r>
              <a:rPr lang="pt-BR" sz="1800" dirty="0"/>
              <a:t>1 + CoinChange(n – minCoin)</a:t>
            </a:r>
            <a:endParaRPr lang="en-US" sz="1800" dirty="0"/>
          </a:p>
          <a:p>
            <a:pPr>
              <a:spcBef>
                <a:spcPts val="0"/>
              </a:spcBef>
              <a:buNone/>
            </a:pPr>
            <a:r>
              <a:rPr lang="pt-BR" sz="1800" dirty="0" smtClean="0"/>
              <a:t>6  </a:t>
            </a:r>
            <a:r>
              <a:rPr lang="pt-BR" sz="1800" dirty="0"/>
              <a:t>	</a:t>
            </a:r>
            <a:r>
              <a:rPr lang="pt-BR" sz="1800" dirty="0" smtClean="0"/>
              <a:t>  	for </a:t>
            </a:r>
            <a:r>
              <a:rPr lang="pt-BR" sz="1800" dirty="0"/>
              <a:t>each coin v[i] in the list excluding the minCoin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lang="pt-BR" sz="1800" dirty="0"/>
              <a:t>7 			If n&gt;v[i]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lang="pt-BR" sz="1800" dirty="0"/>
              <a:t>8 				tempVal = 1 + CoinChange(n – v[i])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9 				if </a:t>
            </a:r>
            <a:r>
              <a:rPr lang="en-US" sz="1800" dirty="0" err="1"/>
              <a:t>tempVal</a:t>
            </a:r>
            <a:r>
              <a:rPr lang="en-US" sz="1800" dirty="0"/>
              <a:t> &lt; </a:t>
            </a:r>
            <a:r>
              <a:rPr lang="en-US" sz="1800" dirty="0" err="1"/>
              <a:t>minVal</a:t>
            </a:r>
            <a:endParaRPr lang="en-US" sz="1800" dirty="0"/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10				</a:t>
            </a:r>
            <a:r>
              <a:rPr lang="en-US" sz="1800" dirty="0" err="1"/>
              <a:t>minVal</a:t>
            </a:r>
            <a:r>
              <a:rPr lang="en-US" sz="1800" dirty="0"/>
              <a:t> = </a:t>
            </a:r>
            <a:r>
              <a:rPr lang="en-US" sz="1800" dirty="0" err="1"/>
              <a:t>tempVal</a:t>
            </a:r>
            <a:endParaRPr lang="en-US" sz="1800" dirty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11</a:t>
            </a:r>
            <a:r>
              <a:rPr lang="en-US" sz="1800" dirty="0"/>
              <a:t> </a:t>
            </a:r>
            <a:r>
              <a:rPr lang="en-US" sz="1800" dirty="0" smtClean="0"/>
              <a:t>	c[n</a:t>
            </a:r>
            <a:r>
              <a:rPr lang="en-US" sz="1800" dirty="0"/>
              <a:t>] = </a:t>
            </a:r>
            <a:r>
              <a:rPr lang="en-US" sz="1800" dirty="0" err="1"/>
              <a:t>minVal</a:t>
            </a:r>
            <a:endParaRPr lang="en-US" sz="1800" dirty="0"/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12  return </a:t>
            </a:r>
            <a:r>
              <a:rPr lang="en-US" sz="1800" dirty="0" err="1" smtClean="0"/>
              <a:t>minVal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4: Construct an optimal solution from computed information.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800" dirty="0"/>
              <a:t>Let c[0…n</a:t>
            </a:r>
            <a:r>
              <a:rPr lang="en-US" sz="1800" dirty="0" smtClean="0"/>
              <a:t>] and s[0…n] </a:t>
            </a:r>
            <a:r>
              <a:rPr lang="en-US" sz="1800" dirty="0"/>
              <a:t>be </a:t>
            </a:r>
            <a:r>
              <a:rPr lang="en-US" sz="1800" dirty="0" smtClean="0"/>
              <a:t>two arrays</a:t>
            </a:r>
            <a:endParaRPr lang="en-US" sz="1800" dirty="0"/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c[0] = 0;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For i:1 to n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	c[</a:t>
            </a:r>
            <a:r>
              <a:rPr lang="en-US" sz="1800" dirty="0" err="1"/>
              <a:t>i</a:t>
            </a:r>
            <a:r>
              <a:rPr lang="en-US" sz="1800" dirty="0"/>
              <a:t>]=-1</a:t>
            </a:r>
          </a:p>
          <a:p>
            <a:pPr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1 </a:t>
            </a:r>
            <a:r>
              <a:rPr lang="en-US" sz="1800" dirty="0" err="1"/>
              <a:t>CoinChange</a:t>
            </a:r>
            <a:r>
              <a:rPr lang="en-US" sz="1800" dirty="0"/>
              <a:t>(n)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2	 if c[n] ≠ -1 return c[n]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3	 else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4		</a:t>
            </a:r>
            <a:r>
              <a:rPr lang="en-US" sz="1800" dirty="0" err="1"/>
              <a:t>minCoin</a:t>
            </a:r>
            <a:r>
              <a:rPr lang="en-US" sz="1800" dirty="0"/>
              <a:t> = min(v); // minimum valued coin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5		</a:t>
            </a:r>
            <a:r>
              <a:rPr lang="en-US" sz="1800" dirty="0" err="1"/>
              <a:t>minValue</a:t>
            </a:r>
            <a:r>
              <a:rPr lang="en-US" sz="1800" dirty="0"/>
              <a:t> = </a:t>
            </a:r>
            <a:r>
              <a:rPr lang="pt-BR" sz="1800" dirty="0"/>
              <a:t>1 + CoinChange(n – minCoin)</a:t>
            </a:r>
            <a:endParaRPr lang="en-US" sz="1800" dirty="0"/>
          </a:p>
          <a:p>
            <a:pPr>
              <a:spcBef>
                <a:spcPts val="0"/>
              </a:spcBef>
              <a:buNone/>
            </a:pPr>
            <a:r>
              <a:rPr lang="pt-BR" sz="1800" dirty="0"/>
              <a:t>6  	  	for each coin v[i] in the list excluding the minCoin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lang="pt-BR" sz="1800" dirty="0"/>
              <a:t>7 			If n&gt;v[i]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lang="pt-BR" sz="1800" dirty="0"/>
              <a:t>8 				tempVal = 1 + CoinChange(n – v[i])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9 				if </a:t>
            </a:r>
            <a:r>
              <a:rPr lang="en-US" sz="1800" dirty="0" err="1"/>
              <a:t>tempVal</a:t>
            </a:r>
            <a:r>
              <a:rPr lang="en-US" sz="1800" dirty="0"/>
              <a:t> &lt; </a:t>
            </a:r>
            <a:r>
              <a:rPr lang="en-US" sz="1800" dirty="0" err="1"/>
              <a:t>minVal</a:t>
            </a:r>
            <a:endParaRPr lang="en-US" sz="1800" dirty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10					</a:t>
            </a:r>
            <a:r>
              <a:rPr lang="en-US" sz="1800" dirty="0" err="1" smtClean="0"/>
              <a:t>minVal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tempVal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11					</a:t>
            </a:r>
            <a:r>
              <a:rPr lang="en-US" sz="1800" dirty="0" err="1" smtClean="0"/>
              <a:t>coinVal</a:t>
            </a:r>
            <a:r>
              <a:rPr lang="en-US" sz="1800" dirty="0" smtClean="0"/>
              <a:t> =v[</a:t>
            </a:r>
            <a:r>
              <a:rPr lang="en-US" sz="1800" dirty="0" err="1" smtClean="0"/>
              <a:t>i</a:t>
            </a:r>
            <a:r>
              <a:rPr lang="en-US" sz="1800" dirty="0" smtClean="0"/>
              <a:t>]</a:t>
            </a:r>
            <a:endParaRPr lang="en-US" sz="1800" dirty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12 </a:t>
            </a:r>
            <a:r>
              <a:rPr lang="en-US" sz="1800" dirty="0"/>
              <a:t>	c[n] = </a:t>
            </a:r>
            <a:r>
              <a:rPr lang="en-US" sz="1800" dirty="0" err="1" smtClean="0"/>
              <a:t>minVal</a:t>
            </a:r>
            <a:r>
              <a:rPr lang="en-US" sz="1800" dirty="0" smtClean="0"/>
              <a:t> ;   	s[n] =</a:t>
            </a:r>
            <a:r>
              <a:rPr lang="en-US" sz="1800" dirty="0"/>
              <a:t> </a:t>
            </a:r>
            <a:r>
              <a:rPr lang="en-US" sz="1800" dirty="0" err="1"/>
              <a:t>coinVal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13 return </a:t>
            </a:r>
            <a:r>
              <a:rPr lang="en-US" sz="1800" dirty="0" err="1"/>
              <a:t>minVal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trace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62000" y="1676400"/>
          <a:ext cx="4419600" cy="146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Equation" r:id="rId3" imgW="3174840" imgH="1054080" progId="Equation.3">
                  <p:embed/>
                </p:oleObj>
              </mc:Choice>
              <mc:Fallback>
                <p:oleObj name="Equation" r:id="rId3" imgW="3174840" imgH="105408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4419600" cy="146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51257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9600" y="3323272"/>
            <a:ext cx="7239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Assume we have to make change for 12 cents with denomination {1,4,8,10}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Let s[0…n] be an array to store the last coin used. Now we need to fill up the table below at bottom-up approach.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c[0]=0, s[0]=0  -&gt; base case.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1257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  <a:gridCol w="381000"/>
                <a:gridCol w="381000"/>
                <a:gridCol w="381000"/>
                <a:gridCol w="355600"/>
                <a:gridCol w="330200"/>
                <a:gridCol w="381000"/>
                <a:gridCol w="304800"/>
                <a:gridCol w="381000"/>
                <a:gridCol w="304800"/>
                <a:gridCol w="4572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29200" y="6336268"/>
            <a:ext cx="2899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Available coins: {1,4,8,10}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c[0]=0, s[0]=0  -&gt; base case.</a:t>
            </a:r>
          </a:p>
          <a:p>
            <a:r>
              <a:rPr lang="en-US" dirty="0" smtClean="0"/>
              <a:t>c[1]=min{1+c[1-1]}=1+c[0]=1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1257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  <a:gridCol w="381000"/>
                <a:gridCol w="381000"/>
                <a:gridCol w="381000"/>
                <a:gridCol w="355600"/>
                <a:gridCol w="330200"/>
                <a:gridCol w="381000"/>
                <a:gridCol w="304800"/>
                <a:gridCol w="381000"/>
                <a:gridCol w="304800"/>
                <a:gridCol w="4572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29200" y="6336268"/>
            <a:ext cx="2899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Available coins: {1,4,8,10}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Fibonacci Number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c[0]=0, s[0]=0  -&gt; base case.</a:t>
            </a:r>
          </a:p>
          <a:p>
            <a:r>
              <a:rPr lang="en-US" dirty="0" smtClean="0"/>
              <a:t>c[1]=min{1+c[1-1]}=1+c[0]=1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Similarly</a:t>
            </a:r>
          </a:p>
          <a:p>
            <a:r>
              <a:rPr lang="en-US" dirty="0" smtClean="0"/>
              <a:t>c[2]=min{1+c[2-1]}=1+c[1]=2</a:t>
            </a:r>
          </a:p>
          <a:p>
            <a:r>
              <a:rPr lang="en-US" dirty="0" smtClean="0"/>
              <a:t>c[3]=min{1+c[3-1]}=1+c[2]=3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1257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  <a:gridCol w="381000"/>
                <a:gridCol w="381000"/>
                <a:gridCol w="381000"/>
                <a:gridCol w="355600"/>
                <a:gridCol w="330200"/>
                <a:gridCol w="381000"/>
                <a:gridCol w="304800"/>
                <a:gridCol w="381000"/>
                <a:gridCol w="304800"/>
                <a:gridCol w="4572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29200" y="6336268"/>
            <a:ext cx="2899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Available coins: {1,4,8,10}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c[0]=0, s[0]=0  -&gt; base case.</a:t>
            </a:r>
          </a:p>
          <a:p>
            <a:r>
              <a:rPr lang="en-US" dirty="0" smtClean="0"/>
              <a:t>c[1]=min{1+c[1-1]}=1+c[0]=1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Similarly</a:t>
            </a:r>
          </a:p>
          <a:p>
            <a:r>
              <a:rPr lang="en-US" dirty="0" smtClean="0"/>
              <a:t>c[2]=min{1+c[2-1]}=1+c[1]=2</a:t>
            </a:r>
          </a:p>
          <a:p>
            <a:r>
              <a:rPr lang="en-US" dirty="0" smtClean="0"/>
              <a:t>c[3]=min{1+c[3-1]}=1+c[2]=3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1257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  <a:gridCol w="381000"/>
                <a:gridCol w="381000"/>
                <a:gridCol w="381000"/>
                <a:gridCol w="355600"/>
                <a:gridCol w="330200"/>
                <a:gridCol w="381000"/>
                <a:gridCol w="304800"/>
                <a:gridCol w="381000"/>
                <a:gridCol w="304800"/>
                <a:gridCol w="4572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29200" y="6336268"/>
            <a:ext cx="2899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Available coins: {1,4,8,10}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c[4]</a:t>
            </a:r>
          </a:p>
          <a:p>
            <a:r>
              <a:rPr lang="en-US" dirty="0" smtClean="0"/>
              <a:t>c[4] = min{1+c[4-</a:t>
            </a:r>
            <a:r>
              <a:rPr lang="en-US" b="1" dirty="0" smtClean="0"/>
              <a:t>4</a:t>
            </a:r>
            <a:r>
              <a:rPr lang="en-US" dirty="0" smtClean="0"/>
              <a:t>], 1+c[4-1]}=min{1,4}=1</a:t>
            </a:r>
          </a:p>
          <a:p>
            <a:r>
              <a:rPr lang="en-US" dirty="0" smtClean="0"/>
              <a:t>c[5] = min{1+c[5-</a:t>
            </a:r>
            <a:r>
              <a:rPr lang="en-US" b="1" dirty="0" smtClean="0"/>
              <a:t>4</a:t>
            </a:r>
            <a:r>
              <a:rPr lang="en-US" dirty="0" smtClean="0"/>
              <a:t>], 1+c[5-1]}=min{2,2}=2</a:t>
            </a:r>
          </a:p>
          <a:p>
            <a:r>
              <a:rPr lang="en-US" dirty="0" smtClean="0"/>
              <a:t>c[6] = min{1+c[6-</a:t>
            </a:r>
            <a:r>
              <a:rPr lang="en-US" b="1" dirty="0" smtClean="0"/>
              <a:t>4</a:t>
            </a:r>
            <a:r>
              <a:rPr lang="en-US" dirty="0" smtClean="0"/>
              <a:t>], 1+c[6-1]}=min{3,3}=3</a:t>
            </a:r>
          </a:p>
          <a:p>
            <a:r>
              <a:rPr lang="en-US" dirty="0" smtClean="0"/>
              <a:t>c[7] = min{1+c[7-</a:t>
            </a:r>
            <a:r>
              <a:rPr lang="en-US" b="1" dirty="0" smtClean="0"/>
              <a:t>4</a:t>
            </a:r>
            <a:r>
              <a:rPr lang="en-US" dirty="0" smtClean="0"/>
              <a:t>], 1+c[7-1]}=min{4,4}=4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1257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  <a:gridCol w="381000"/>
                <a:gridCol w="381000"/>
                <a:gridCol w="381000"/>
                <a:gridCol w="355600"/>
                <a:gridCol w="330200"/>
                <a:gridCol w="381000"/>
                <a:gridCol w="304800"/>
                <a:gridCol w="381000"/>
                <a:gridCol w="304800"/>
                <a:gridCol w="4572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29200" y="6336268"/>
            <a:ext cx="2899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Available coins: {1,4,8,10}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r>
              <a:rPr lang="en-US" dirty="0" smtClean="0"/>
              <a:t>Now c[8]</a:t>
            </a:r>
          </a:p>
          <a:p>
            <a:r>
              <a:rPr lang="en-US" dirty="0" smtClean="0"/>
              <a:t>c[8]=min{1+c[8-</a:t>
            </a:r>
            <a:r>
              <a:rPr lang="en-US" b="1" dirty="0" smtClean="0"/>
              <a:t>8</a:t>
            </a:r>
            <a:r>
              <a:rPr lang="en-US" dirty="0" smtClean="0"/>
              <a:t>], 1+C[8-4], 1+c[8-1] } =min{1,2,4}=1</a:t>
            </a:r>
          </a:p>
          <a:p>
            <a:r>
              <a:rPr lang="en-US" dirty="0" smtClean="0"/>
              <a:t>C[9] = min{1+c[9-</a:t>
            </a:r>
            <a:r>
              <a:rPr lang="en-US" b="1" dirty="0" smtClean="0"/>
              <a:t>8</a:t>
            </a:r>
            <a:r>
              <a:rPr lang="en-US" dirty="0" smtClean="0"/>
              <a:t>], 1+C[9-4], 1+c[9-1] } =min{2,3,2}=2</a:t>
            </a:r>
          </a:p>
          <a:p>
            <a:r>
              <a:rPr lang="en-US" dirty="0" smtClean="0"/>
              <a:t>c[10] = min{1+c[10-10], 1+c[10-</a:t>
            </a:r>
            <a:r>
              <a:rPr lang="en-US" b="1" dirty="0" smtClean="0"/>
              <a:t>8</a:t>
            </a:r>
            <a:r>
              <a:rPr lang="en-US" dirty="0" smtClean="0"/>
              <a:t>], 1+C[10-4], 1+c[10-1] } =min{1,3,4,3}=1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1257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  <a:gridCol w="381000"/>
                <a:gridCol w="381000"/>
                <a:gridCol w="381000"/>
                <a:gridCol w="355600"/>
                <a:gridCol w="330200"/>
                <a:gridCol w="381000"/>
                <a:gridCol w="304800"/>
                <a:gridCol w="381000"/>
                <a:gridCol w="304800"/>
                <a:gridCol w="4572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29200" y="6336268"/>
            <a:ext cx="2899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Available coins: {1,4,8,10}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r>
              <a:rPr lang="en-US" dirty="0" smtClean="0"/>
              <a:t>c[11] = min{1+c[11-10], 1+c[11-</a:t>
            </a:r>
            <a:r>
              <a:rPr lang="en-US" b="1" dirty="0" smtClean="0"/>
              <a:t>8</a:t>
            </a:r>
            <a:r>
              <a:rPr lang="en-US" dirty="0" smtClean="0"/>
              <a:t>], 1+C[11-4], 1+c[11-1] } =min{2,4,5,2}=2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Now c[12]</a:t>
            </a:r>
          </a:p>
          <a:p>
            <a:r>
              <a:rPr lang="en-US" dirty="0" smtClean="0"/>
              <a:t>c[12] = min{1+c[12-10], 1+c[12-</a:t>
            </a:r>
            <a:r>
              <a:rPr lang="en-US" b="1" dirty="0" smtClean="0"/>
              <a:t>8</a:t>
            </a:r>
            <a:r>
              <a:rPr lang="en-US" dirty="0" smtClean="0"/>
              <a:t>], 1+C[12-4], 1+c[12-1] } =min{3,2,2,3}=2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1257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  <a:gridCol w="381000"/>
                <a:gridCol w="381000"/>
                <a:gridCol w="381000"/>
                <a:gridCol w="355600"/>
                <a:gridCol w="330200"/>
                <a:gridCol w="381000"/>
                <a:gridCol w="304800"/>
                <a:gridCol w="381000"/>
                <a:gridCol w="304800"/>
                <a:gridCol w="4572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29200" y="6336268"/>
            <a:ext cx="2899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Available coins: {1,4,8,10}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r>
              <a:rPr lang="en-US" dirty="0" smtClean="0"/>
              <a:t>c[11] = min{1+c[11-10], 1+c[11-</a:t>
            </a:r>
            <a:r>
              <a:rPr lang="en-US" b="1" dirty="0" smtClean="0"/>
              <a:t>8</a:t>
            </a:r>
            <a:r>
              <a:rPr lang="en-US" dirty="0" smtClean="0"/>
              <a:t>], 1+C[11-4], 1+c[11-1] } =min{2,4,5,2}=2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Now c[12]</a:t>
            </a:r>
          </a:p>
          <a:p>
            <a:r>
              <a:rPr lang="en-US" dirty="0" smtClean="0"/>
              <a:t>c[12] = min{1+c[12-10], 1+c[12-</a:t>
            </a:r>
            <a:r>
              <a:rPr lang="en-US" b="1" dirty="0" smtClean="0"/>
              <a:t>8</a:t>
            </a:r>
            <a:r>
              <a:rPr lang="en-US" dirty="0" smtClean="0"/>
              <a:t>], 1+C[12-4], 1+c[12-1] } =min{3,2,2,3}=2</a:t>
            </a:r>
          </a:p>
          <a:p>
            <a:endParaRPr lang="en-US" dirty="0" smtClean="0"/>
          </a:p>
          <a:p>
            <a:r>
              <a:rPr lang="en-US" b="1" dirty="0" smtClean="0"/>
              <a:t>Result- minimum 2 coins needed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1257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  <a:gridCol w="381000"/>
                <a:gridCol w="381000"/>
                <a:gridCol w="381000"/>
                <a:gridCol w="355600"/>
                <a:gridCol w="330200"/>
                <a:gridCol w="381000"/>
                <a:gridCol w="304800"/>
                <a:gridCol w="381000"/>
                <a:gridCol w="304800"/>
                <a:gridCol w="4572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29200" y="6336268"/>
            <a:ext cx="2899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Available coins: {1,4,8,10}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r>
              <a:rPr lang="en-US" dirty="0" smtClean="0"/>
              <a:t>To build the solution </a:t>
            </a:r>
          </a:p>
          <a:p>
            <a:pPr marL="823913" lvl="1" indent="-457200">
              <a:buFont typeface="+mj-lt"/>
              <a:buAutoNum type="arabicPeriod"/>
            </a:pPr>
            <a:r>
              <a:rPr lang="en-US" b="1" dirty="0" smtClean="0"/>
              <a:t>Pick the number of s[</a:t>
            </a:r>
            <a:r>
              <a:rPr lang="en-US" b="1" dirty="0" err="1" smtClean="0"/>
              <a:t>i</a:t>
            </a:r>
            <a:r>
              <a:rPr lang="en-US" b="1" dirty="0" smtClean="0"/>
              <a:t>] assume </a:t>
            </a:r>
            <a:r>
              <a:rPr lang="en-US" b="1" dirty="0"/>
              <a:t>v</a:t>
            </a:r>
            <a:r>
              <a:rPr lang="en-US" b="1" baseline="-25000" dirty="0" smtClean="0"/>
              <a:t>i</a:t>
            </a:r>
          </a:p>
          <a:p>
            <a:pPr marL="823913" lvl="1" indent="-457200">
              <a:buFont typeface="+mj-lt"/>
              <a:buAutoNum type="arabicPeriod"/>
            </a:pPr>
            <a:r>
              <a:rPr lang="en-US" b="1" dirty="0" smtClean="0"/>
              <a:t>Trace backward v</a:t>
            </a:r>
            <a:r>
              <a:rPr lang="en-US" b="1" baseline="-25000" dirty="0" smtClean="0"/>
              <a:t>i</a:t>
            </a:r>
            <a:r>
              <a:rPr lang="en-US" b="1" dirty="0" smtClean="0"/>
              <a:t> times</a:t>
            </a:r>
          </a:p>
          <a:p>
            <a:pPr marL="823913" lvl="1" indent="-457200">
              <a:buFont typeface="+mj-lt"/>
              <a:buAutoNum type="arabicPeriod"/>
            </a:pPr>
            <a:r>
              <a:rPr lang="en-US" b="1" dirty="0" smtClean="0"/>
              <a:t>If you land to different s[</a:t>
            </a:r>
            <a:r>
              <a:rPr lang="en-US" b="1" dirty="0" err="1" smtClean="0"/>
              <a:t>i</a:t>
            </a:r>
            <a:r>
              <a:rPr lang="en-US" b="1" dirty="0" smtClean="0"/>
              <a:t>] other than s[0], repeat 1 and 2.</a:t>
            </a:r>
          </a:p>
          <a:p>
            <a:pPr marL="823913" lvl="1" indent="-457200">
              <a:buFont typeface="+mj-lt"/>
              <a:buAutoNum type="arabicPeriod"/>
            </a:pPr>
            <a:r>
              <a:rPr lang="en-US" b="1" dirty="0" smtClean="0"/>
              <a:t>Solution would be the s[</a:t>
            </a:r>
            <a:r>
              <a:rPr lang="en-US" b="1" dirty="0" err="1" smtClean="0"/>
              <a:t>i</a:t>
            </a:r>
            <a:r>
              <a:rPr lang="en-US" b="1" dirty="0" smtClean="0"/>
              <a:t>] values we landed on excluding the s[0].</a:t>
            </a:r>
          </a:p>
          <a:p>
            <a:pPr marL="366713" lvl="1" indent="0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1257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  <a:gridCol w="381000"/>
                <a:gridCol w="381000"/>
                <a:gridCol w="381000"/>
                <a:gridCol w="355600"/>
                <a:gridCol w="330200"/>
                <a:gridCol w="381000"/>
                <a:gridCol w="304800"/>
                <a:gridCol w="381000"/>
                <a:gridCol w="304800"/>
                <a:gridCol w="4572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r>
              <a:rPr lang="en-US" dirty="0" smtClean="0"/>
              <a:t>Example: want to find coins for 11 cent</a:t>
            </a:r>
          </a:p>
          <a:p>
            <a:pPr lvl="1"/>
            <a:r>
              <a:rPr lang="en-US" dirty="0" smtClean="0"/>
              <a:t>s[11] -&gt; 1</a:t>
            </a:r>
            <a:endParaRPr lang="en-US" baseline="-25000" dirty="0" smtClean="0"/>
          </a:p>
          <a:p>
            <a:pPr lvl="1"/>
            <a:r>
              <a:rPr lang="en-US" dirty="0" smtClean="0"/>
              <a:t>Trace backward 1 time. So, you will land to s[10]</a:t>
            </a:r>
          </a:p>
          <a:p>
            <a:pPr lvl="1"/>
            <a:r>
              <a:rPr lang="en-US" dirty="0" smtClean="0"/>
              <a:t>S[10] has value 10. So, trace 10 backward and you will land to s[0].</a:t>
            </a:r>
          </a:p>
          <a:p>
            <a:pPr lvl="1"/>
            <a:r>
              <a:rPr lang="en-US" dirty="0" smtClean="0"/>
              <a:t>So, solution(minimum coins needed) is the s[</a:t>
            </a:r>
            <a:r>
              <a:rPr lang="en-US" dirty="0" err="1" smtClean="0"/>
              <a:t>i</a:t>
            </a:r>
            <a:r>
              <a:rPr lang="en-US" dirty="0" smtClean="0"/>
              <a:t>] value we landed on</a:t>
            </a:r>
          </a:p>
          <a:p>
            <a:pPr lvl="2"/>
            <a:r>
              <a:rPr lang="en-US" dirty="0" smtClean="0"/>
              <a:t>for 11 cents = {1,10}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1867"/>
              </p:ext>
            </p:extLst>
          </p:nvPr>
        </p:nvGraphicFramePr>
        <p:xfrm>
          <a:off x="990600" y="4724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  <a:gridCol w="381000"/>
                <a:gridCol w="381000"/>
                <a:gridCol w="381000"/>
                <a:gridCol w="355600"/>
                <a:gridCol w="330200"/>
                <a:gridCol w="381000"/>
                <a:gridCol w="304800"/>
                <a:gridCol w="381000"/>
                <a:gridCol w="304800"/>
                <a:gridCol w="4572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Freeform 42"/>
          <p:cNvSpPr/>
          <p:nvPr/>
        </p:nvSpPr>
        <p:spPr>
          <a:xfrm>
            <a:off x="5662710" y="5849655"/>
            <a:ext cx="487569" cy="325897"/>
          </a:xfrm>
          <a:custGeom>
            <a:avLst/>
            <a:gdLst>
              <a:gd name="connsiteX0" fmla="*/ 487569 w 487569"/>
              <a:gd name="connsiteY0" fmla="*/ 0 h 325897"/>
              <a:gd name="connsiteX1" fmla="*/ 274627 w 487569"/>
              <a:gd name="connsiteY1" fmla="*/ 325677 h 325897"/>
              <a:gd name="connsiteX2" fmla="*/ 24106 w 487569"/>
              <a:gd name="connsiteY2" fmla="*/ 50104 h 325897"/>
              <a:gd name="connsiteX3" fmla="*/ 24106 w 487569"/>
              <a:gd name="connsiteY3" fmla="*/ 12526 h 32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69" h="325897">
                <a:moveTo>
                  <a:pt x="487569" y="0"/>
                </a:moveTo>
                <a:cubicBezTo>
                  <a:pt x="419720" y="158663"/>
                  <a:pt x="351871" y="317326"/>
                  <a:pt x="274627" y="325677"/>
                </a:cubicBezTo>
                <a:cubicBezTo>
                  <a:pt x="197383" y="334028"/>
                  <a:pt x="65860" y="102296"/>
                  <a:pt x="24106" y="50104"/>
                </a:cubicBezTo>
                <a:cubicBezTo>
                  <a:pt x="-17648" y="-2088"/>
                  <a:pt x="3229" y="5219"/>
                  <a:pt x="24106" y="1252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054268" y="5937337"/>
            <a:ext cx="3494762" cy="375798"/>
          </a:xfrm>
          <a:custGeom>
            <a:avLst/>
            <a:gdLst>
              <a:gd name="connsiteX0" fmla="*/ 3494762 w 3494762"/>
              <a:gd name="connsiteY0" fmla="*/ 0 h 375798"/>
              <a:gd name="connsiteX1" fmla="*/ 1665962 w 3494762"/>
              <a:gd name="connsiteY1" fmla="*/ 375781 h 375798"/>
              <a:gd name="connsiteX2" fmla="*/ 0 w 3494762"/>
              <a:gd name="connsiteY2" fmla="*/ 12526 h 37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4762" h="375798">
                <a:moveTo>
                  <a:pt x="3494762" y="0"/>
                </a:moveTo>
                <a:cubicBezTo>
                  <a:pt x="2871592" y="186846"/>
                  <a:pt x="2248422" y="373693"/>
                  <a:pt x="1665962" y="375781"/>
                </a:cubicBezTo>
                <a:cubicBezTo>
                  <a:pt x="1083502" y="377869"/>
                  <a:pt x="541751" y="195197"/>
                  <a:pt x="0" y="1252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562600" y="6313135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Trace 1 position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124200" y="6400800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Trace 10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r>
              <a:rPr lang="en-US" sz="2000" dirty="0" smtClean="0"/>
              <a:t>Example: want to find coins for 6 cent</a:t>
            </a:r>
          </a:p>
          <a:p>
            <a:pPr lvl="1"/>
            <a:r>
              <a:rPr lang="en-US" sz="2000" dirty="0" smtClean="0"/>
              <a:t>s[6] -&gt; 1</a:t>
            </a:r>
            <a:endParaRPr lang="en-US" sz="2000" baseline="-25000" dirty="0" smtClean="0"/>
          </a:p>
          <a:p>
            <a:pPr lvl="1"/>
            <a:r>
              <a:rPr lang="en-US" sz="2000" dirty="0" smtClean="0"/>
              <a:t>Trace backward 1 time. So, you will land to s[5] which has value 1.</a:t>
            </a:r>
          </a:p>
          <a:p>
            <a:pPr lvl="1"/>
            <a:r>
              <a:rPr lang="en-US" sz="2000" dirty="0"/>
              <a:t>Trace backward 1 time. So, you will land to </a:t>
            </a:r>
            <a:r>
              <a:rPr lang="en-US" sz="2000" dirty="0" smtClean="0"/>
              <a:t>s[4] </a:t>
            </a:r>
            <a:r>
              <a:rPr lang="en-US" sz="2000" dirty="0"/>
              <a:t>which has value </a:t>
            </a:r>
            <a:r>
              <a:rPr lang="en-US" sz="2000" dirty="0" smtClean="0"/>
              <a:t>4.</a:t>
            </a:r>
          </a:p>
          <a:p>
            <a:pPr lvl="1"/>
            <a:r>
              <a:rPr lang="en-US" sz="2000" dirty="0" smtClean="0"/>
              <a:t>So, trace 4backward and you will land to s[0].</a:t>
            </a:r>
          </a:p>
          <a:p>
            <a:pPr lvl="1"/>
            <a:r>
              <a:rPr lang="en-US" sz="2000" dirty="0" smtClean="0"/>
              <a:t>So, solution </a:t>
            </a:r>
            <a:r>
              <a:rPr lang="en-US" sz="1600" dirty="0" smtClean="0"/>
              <a:t>for 6 cents = {1, 1, 4}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92393"/>
              </p:ext>
            </p:extLst>
          </p:nvPr>
        </p:nvGraphicFramePr>
        <p:xfrm>
          <a:off x="990600" y="4724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  <a:gridCol w="381000"/>
                <a:gridCol w="381000"/>
                <a:gridCol w="381000"/>
                <a:gridCol w="355600"/>
                <a:gridCol w="330200"/>
                <a:gridCol w="381000"/>
                <a:gridCol w="304800"/>
                <a:gridCol w="381000"/>
                <a:gridCol w="304800"/>
                <a:gridCol w="4572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Freeform 45"/>
          <p:cNvSpPr/>
          <p:nvPr/>
        </p:nvSpPr>
        <p:spPr>
          <a:xfrm>
            <a:off x="2054268" y="5937337"/>
            <a:ext cx="1527132" cy="375798"/>
          </a:xfrm>
          <a:custGeom>
            <a:avLst/>
            <a:gdLst>
              <a:gd name="connsiteX0" fmla="*/ 3494762 w 3494762"/>
              <a:gd name="connsiteY0" fmla="*/ 0 h 375798"/>
              <a:gd name="connsiteX1" fmla="*/ 1665962 w 3494762"/>
              <a:gd name="connsiteY1" fmla="*/ 375781 h 375798"/>
              <a:gd name="connsiteX2" fmla="*/ 0 w 3494762"/>
              <a:gd name="connsiteY2" fmla="*/ 12526 h 37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4762" h="375798">
                <a:moveTo>
                  <a:pt x="3494762" y="0"/>
                </a:moveTo>
                <a:cubicBezTo>
                  <a:pt x="2871592" y="186846"/>
                  <a:pt x="2248422" y="373693"/>
                  <a:pt x="1665962" y="375781"/>
                </a:cubicBezTo>
                <a:cubicBezTo>
                  <a:pt x="1083502" y="377869"/>
                  <a:pt x="541751" y="195197"/>
                  <a:pt x="0" y="1252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871016" y="6248400"/>
            <a:ext cx="31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2000" b="1" dirty="0"/>
          </a:p>
        </p:txBody>
      </p:sp>
      <p:sp>
        <p:nvSpPr>
          <p:cNvPr id="9" name="Freeform 8"/>
          <p:cNvSpPr/>
          <p:nvPr/>
        </p:nvSpPr>
        <p:spPr>
          <a:xfrm>
            <a:off x="3810000" y="5867400"/>
            <a:ext cx="335169" cy="325897"/>
          </a:xfrm>
          <a:custGeom>
            <a:avLst/>
            <a:gdLst>
              <a:gd name="connsiteX0" fmla="*/ 487569 w 487569"/>
              <a:gd name="connsiteY0" fmla="*/ 0 h 325897"/>
              <a:gd name="connsiteX1" fmla="*/ 274627 w 487569"/>
              <a:gd name="connsiteY1" fmla="*/ 325677 h 325897"/>
              <a:gd name="connsiteX2" fmla="*/ 24106 w 487569"/>
              <a:gd name="connsiteY2" fmla="*/ 50104 h 325897"/>
              <a:gd name="connsiteX3" fmla="*/ 24106 w 487569"/>
              <a:gd name="connsiteY3" fmla="*/ 12526 h 32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69" h="325897">
                <a:moveTo>
                  <a:pt x="487569" y="0"/>
                </a:moveTo>
                <a:cubicBezTo>
                  <a:pt x="419720" y="158663"/>
                  <a:pt x="351871" y="317326"/>
                  <a:pt x="274627" y="325677"/>
                </a:cubicBezTo>
                <a:cubicBezTo>
                  <a:pt x="197383" y="334028"/>
                  <a:pt x="65860" y="102296"/>
                  <a:pt x="24106" y="50104"/>
                </a:cubicBezTo>
                <a:cubicBezTo>
                  <a:pt x="-17648" y="-2088"/>
                  <a:pt x="3229" y="5219"/>
                  <a:pt x="24106" y="1252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313031" y="5867400"/>
            <a:ext cx="335169" cy="325897"/>
          </a:xfrm>
          <a:custGeom>
            <a:avLst/>
            <a:gdLst>
              <a:gd name="connsiteX0" fmla="*/ 487569 w 487569"/>
              <a:gd name="connsiteY0" fmla="*/ 0 h 325897"/>
              <a:gd name="connsiteX1" fmla="*/ 274627 w 487569"/>
              <a:gd name="connsiteY1" fmla="*/ 325677 h 325897"/>
              <a:gd name="connsiteX2" fmla="*/ 24106 w 487569"/>
              <a:gd name="connsiteY2" fmla="*/ 50104 h 325897"/>
              <a:gd name="connsiteX3" fmla="*/ 24106 w 487569"/>
              <a:gd name="connsiteY3" fmla="*/ 12526 h 32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69" h="325897">
                <a:moveTo>
                  <a:pt x="487569" y="0"/>
                </a:moveTo>
                <a:cubicBezTo>
                  <a:pt x="419720" y="158663"/>
                  <a:pt x="351871" y="317326"/>
                  <a:pt x="274627" y="325677"/>
                </a:cubicBezTo>
                <a:cubicBezTo>
                  <a:pt x="197383" y="334028"/>
                  <a:pt x="65860" y="102296"/>
                  <a:pt x="24106" y="50104"/>
                </a:cubicBezTo>
                <a:cubicBezTo>
                  <a:pt x="-17648" y="-2088"/>
                  <a:pt x="3229" y="5219"/>
                  <a:pt x="24106" y="1252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28216" y="6248400"/>
            <a:ext cx="31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51816" y="6276201"/>
            <a:ext cx="31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76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r>
              <a:rPr lang="en-US" dirty="0" smtClean="0"/>
              <a:t>Example: want to find coins for 8 cent</a:t>
            </a:r>
          </a:p>
          <a:p>
            <a:pPr lvl="1"/>
            <a:r>
              <a:rPr lang="en-US" dirty="0" smtClean="0"/>
              <a:t>s[8] -&gt; 4</a:t>
            </a:r>
            <a:endParaRPr lang="en-US" baseline="-25000" dirty="0" smtClean="0"/>
          </a:p>
          <a:p>
            <a:pPr lvl="1"/>
            <a:r>
              <a:rPr lang="en-US" dirty="0" smtClean="0"/>
              <a:t>Trace backward 4 time. So, you will land to s[8]</a:t>
            </a:r>
          </a:p>
          <a:p>
            <a:pPr lvl="1"/>
            <a:r>
              <a:rPr lang="en-US" dirty="0" smtClean="0"/>
              <a:t>S[8] has value 8. So, trace 8 backward and you will land to s[0].</a:t>
            </a:r>
          </a:p>
          <a:p>
            <a:pPr lvl="1"/>
            <a:r>
              <a:rPr lang="en-US" dirty="0" smtClean="0"/>
              <a:t>So, solution for 12 cents = {4,8}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05315"/>
              </p:ext>
            </p:extLst>
          </p:nvPr>
        </p:nvGraphicFramePr>
        <p:xfrm>
          <a:off x="990600" y="4724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  <a:gridCol w="381000"/>
                <a:gridCol w="381000"/>
                <a:gridCol w="381000"/>
                <a:gridCol w="355600"/>
                <a:gridCol w="330200"/>
                <a:gridCol w="381000"/>
                <a:gridCol w="304800"/>
                <a:gridCol w="381000"/>
                <a:gridCol w="304800"/>
                <a:gridCol w="4572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Freeform 45"/>
          <p:cNvSpPr/>
          <p:nvPr/>
        </p:nvSpPr>
        <p:spPr>
          <a:xfrm>
            <a:off x="2054268" y="5937337"/>
            <a:ext cx="2746332" cy="375798"/>
          </a:xfrm>
          <a:custGeom>
            <a:avLst/>
            <a:gdLst>
              <a:gd name="connsiteX0" fmla="*/ 3494762 w 3494762"/>
              <a:gd name="connsiteY0" fmla="*/ 0 h 375798"/>
              <a:gd name="connsiteX1" fmla="*/ 1665962 w 3494762"/>
              <a:gd name="connsiteY1" fmla="*/ 375781 h 375798"/>
              <a:gd name="connsiteX2" fmla="*/ 0 w 3494762"/>
              <a:gd name="connsiteY2" fmla="*/ 12526 h 37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4762" h="375798">
                <a:moveTo>
                  <a:pt x="3494762" y="0"/>
                </a:moveTo>
                <a:cubicBezTo>
                  <a:pt x="2871592" y="186846"/>
                  <a:pt x="2248422" y="373693"/>
                  <a:pt x="1665962" y="375781"/>
                </a:cubicBezTo>
                <a:cubicBezTo>
                  <a:pt x="1083502" y="377869"/>
                  <a:pt x="541751" y="195197"/>
                  <a:pt x="0" y="1252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562600" y="6313135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Trace 4 position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124200" y="640080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Trace 8 position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5260932" y="5912285"/>
            <a:ext cx="1390389" cy="350738"/>
          </a:xfrm>
          <a:custGeom>
            <a:avLst/>
            <a:gdLst>
              <a:gd name="connsiteX0" fmla="*/ 1390389 w 1390389"/>
              <a:gd name="connsiteY0" fmla="*/ 0 h 350738"/>
              <a:gd name="connsiteX1" fmla="*/ 688931 w 1390389"/>
              <a:gd name="connsiteY1" fmla="*/ 350729 h 350738"/>
              <a:gd name="connsiteX2" fmla="*/ 0 w 1390389"/>
              <a:gd name="connsiteY2" fmla="*/ 12526 h 350738"/>
              <a:gd name="connsiteX3" fmla="*/ 0 w 1390389"/>
              <a:gd name="connsiteY3" fmla="*/ 12526 h 35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389" h="350738">
                <a:moveTo>
                  <a:pt x="1390389" y="0"/>
                </a:moveTo>
                <a:cubicBezTo>
                  <a:pt x="1155525" y="174320"/>
                  <a:pt x="920662" y="348641"/>
                  <a:pt x="688931" y="350729"/>
                </a:cubicBezTo>
                <a:cubicBezTo>
                  <a:pt x="457200" y="352817"/>
                  <a:pt x="0" y="12526"/>
                  <a:pt x="0" y="12526"/>
                </a:cubicBezTo>
                <a:lnTo>
                  <a:pt x="0" y="12526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think about Fibonacci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724400"/>
            <a:ext cx="7467600" cy="1749552"/>
          </a:xfrm>
        </p:spPr>
        <p:txBody>
          <a:bodyPr/>
          <a:lstStyle/>
          <a:p>
            <a:r>
              <a:rPr lang="en-US" dirty="0" smtClean="0"/>
              <a:t>Time Complexity: (2</a:t>
            </a:r>
            <a:r>
              <a:rPr lang="en-US" baseline="30000" dirty="0" smtClean="0"/>
              <a:t>n/2</a:t>
            </a:r>
            <a:r>
              <a:rPr lang="en-US" dirty="0" smtClean="0"/>
              <a:t> )</a:t>
            </a:r>
          </a:p>
          <a:p>
            <a:r>
              <a:rPr lang="en-US" dirty="0" smtClean="0"/>
              <a:t>Is it a good algorithm?</a:t>
            </a:r>
          </a:p>
          <a:p>
            <a:r>
              <a:rPr lang="en-US" dirty="0" smtClean="0"/>
              <a:t>Is there any way to improve?</a:t>
            </a:r>
            <a:endParaRPr lang="en-US" dirty="0"/>
          </a:p>
        </p:txBody>
      </p:sp>
      <p:graphicFrame>
        <p:nvGraphicFramePr>
          <p:cNvPr id="307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328394"/>
              </p:ext>
            </p:extLst>
          </p:nvPr>
        </p:nvGraphicFramePr>
        <p:xfrm>
          <a:off x="762000" y="1671638"/>
          <a:ext cx="4389438" cy="205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2006280" imgH="939600" progId="Equation.3">
                  <p:embed/>
                </p:oleObj>
              </mc:Choice>
              <mc:Fallback>
                <p:oleObj name="Equation" r:id="rId3" imgW="2006280" imgH="939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1638"/>
                        <a:ext cx="4389438" cy="205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Dynamic Programming (DP)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Optimal substructure</a:t>
            </a:r>
          </a:p>
          <a:p>
            <a:pPr lvl="1"/>
            <a:r>
              <a:rPr lang="en-US" dirty="0" smtClean="0"/>
              <a:t>an optimal solution to the problem contains within it optimal solutions to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Overlapping </a:t>
            </a:r>
            <a:r>
              <a:rPr lang="en-US" dirty="0" err="1" smtClean="0"/>
              <a:t>subproblem</a:t>
            </a:r>
            <a:endParaRPr lang="en-US" dirty="0" smtClean="0"/>
          </a:p>
          <a:p>
            <a:pPr lvl="1"/>
            <a:r>
              <a:rPr lang="en-US" dirty="0" smtClean="0"/>
              <a:t>a recursive algorithm revisits the same problem repeatedly</a:t>
            </a: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Chapter 15 (15.1 and 15.3) </a:t>
            </a:r>
            <a:r>
              <a:rPr lang="en-US" dirty="0" smtClean="0"/>
              <a:t>(</a:t>
            </a:r>
            <a:r>
              <a:rPr lang="en-US" dirty="0" err="1" smtClean="0"/>
              <a:t>Cormen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 – recursion tree for n=6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3547</TotalTime>
  <Words>3638</Words>
  <Application>Microsoft Office PowerPoint</Application>
  <PresentationFormat>On-screen Show (4:3)</PresentationFormat>
  <Paragraphs>1357</Paragraphs>
  <Slides>81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84" baseType="lpstr">
      <vt:lpstr>Oriel</vt:lpstr>
      <vt:lpstr>Equation</vt:lpstr>
      <vt:lpstr>Microsoft Equation 3.0</vt:lpstr>
      <vt:lpstr>Dynamic Programming</vt:lpstr>
      <vt:lpstr>Dynamic programming (DP)</vt:lpstr>
      <vt:lpstr>Dynamic programming (DP)</vt:lpstr>
      <vt:lpstr>Dynamic programming (DP)</vt:lpstr>
      <vt:lpstr>Steps of DP</vt:lpstr>
      <vt:lpstr>Steps of DP</vt:lpstr>
      <vt:lpstr>Fibonacci Number</vt:lpstr>
      <vt:lpstr>Let’s think about Fibonacci number</vt:lpstr>
      <vt:lpstr>Fibonacci number – recursion tree for n=6</vt:lpstr>
      <vt:lpstr>Fibonacci number – recursion tree for n=6</vt:lpstr>
      <vt:lpstr>Improvement – memoization (remembering)</vt:lpstr>
      <vt:lpstr>Fibonacci with memoization</vt:lpstr>
      <vt:lpstr>Fibonacci number – divide step</vt:lpstr>
      <vt:lpstr>Fibonacci number – divide step Cont..</vt:lpstr>
      <vt:lpstr>Fibonacci number – divide step Cont..</vt:lpstr>
      <vt:lpstr>Fibonacci number – divide step Cont..</vt:lpstr>
      <vt:lpstr>Fibonacci number – divide step Cont..</vt:lpstr>
      <vt:lpstr>Fibonacci number – divide step Cont..</vt:lpstr>
      <vt:lpstr>Fibonacci number – conquer step</vt:lpstr>
      <vt:lpstr>conquer step Cont..</vt:lpstr>
      <vt:lpstr>Combine &amp; conquer step Cont..</vt:lpstr>
      <vt:lpstr>Combine &amp; conquer step Cont..</vt:lpstr>
      <vt:lpstr>Combine &amp; conquer step Cont..</vt:lpstr>
      <vt:lpstr>Combine &amp; conquer step Cont..</vt:lpstr>
      <vt:lpstr>Combine &amp; conquer step Cont..</vt:lpstr>
      <vt:lpstr>Combine &amp; conquer step Cont..</vt:lpstr>
      <vt:lpstr>When do we use memoization</vt:lpstr>
      <vt:lpstr>Fibonacci: Bottom-up approach(Tabular approach)</vt:lpstr>
      <vt:lpstr>0-1 Knapsack</vt:lpstr>
      <vt:lpstr>0-1 knapsack</vt:lpstr>
      <vt:lpstr>0-1 knapsack</vt:lpstr>
      <vt:lpstr>0-1 knapsack-how to solve?</vt:lpstr>
      <vt:lpstr>0-1 knapsack</vt:lpstr>
      <vt:lpstr>0-1 knapsack</vt:lpstr>
      <vt:lpstr>knapsack–overlapping subproblem ?</vt:lpstr>
      <vt:lpstr>0-1 knapsack</vt:lpstr>
      <vt:lpstr>Rod-cutting problem</vt:lpstr>
      <vt:lpstr>Rod cutting problem</vt:lpstr>
      <vt:lpstr>Example</vt:lpstr>
      <vt:lpstr>Example cont..</vt:lpstr>
      <vt:lpstr>How to solve</vt:lpstr>
      <vt:lpstr>Brute Force solution</vt:lpstr>
      <vt:lpstr>Brute Force solution cont..</vt:lpstr>
      <vt:lpstr>Brute Force solution- 1 inch rod</vt:lpstr>
      <vt:lpstr>Brute Force solution- 2 inch rod</vt:lpstr>
      <vt:lpstr>Brute Force solution- 3 inch rod</vt:lpstr>
      <vt:lpstr>Brute Force solution- 4 inch rod</vt:lpstr>
      <vt:lpstr>Brute Force solution- 5 inch rod</vt:lpstr>
      <vt:lpstr>Brute Force solution- 6 to10 inch rod</vt:lpstr>
      <vt:lpstr>Another version</vt:lpstr>
      <vt:lpstr>Brute Force</vt:lpstr>
      <vt:lpstr>Brute Force</vt:lpstr>
      <vt:lpstr>Memoized version</vt:lpstr>
      <vt:lpstr>Bottom-up version</vt:lpstr>
      <vt:lpstr>Coin Change Problem</vt:lpstr>
      <vt:lpstr>Coin Change Problem</vt:lpstr>
      <vt:lpstr>Coin Change Problem</vt:lpstr>
      <vt:lpstr>What is the solution?</vt:lpstr>
      <vt:lpstr>Step 1: Characterize the structure of the problem</vt:lpstr>
      <vt:lpstr>Step 2: Recursively define the value of an optimal solution</vt:lpstr>
      <vt:lpstr>Step 3: Compute the value of an optimal solution in a bottom-up fashion.</vt:lpstr>
      <vt:lpstr>Step 3: Compute the value of an optimal solution in a bottom-up fashion.</vt:lpstr>
      <vt:lpstr>Lets draw the recursion tree</vt:lpstr>
      <vt:lpstr>Can we use DP?</vt:lpstr>
      <vt:lpstr>Step 3: Compute the value of an optimal solution in a bottom-up fashion.</vt:lpstr>
      <vt:lpstr>Step 4: Construct an optimal solution from computed information.</vt:lpstr>
      <vt:lpstr>Lets trace</vt:lpstr>
      <vt:lpstr>Trace cont…</vt:lpstr>
      <vt:lpstr>Trace cont…</vt:lpstr>
      <vt:lpstr>Trace cont…</vt:lpstr>
      <vt:lpstr>Trace cont…</vt:lpstr>
      <vt:lpstr>Trace cont…</vt:lpstr>
      <vt:lpstr>Trace cont…</vt:lpstr>
      <vt:lpstr>Trace cont…</vt:lpstr>
      <vt:lpstr>Trace cont…</vt:lpstr>
      <vt:lpstr>Trace cont…</vt:lpstr>
      <vt:lpstr>Trace cont…</vt:lpstr>
      <vt:lpstr>Trace cont…</vt:lpstr>
      <vt:lpstr>Trace cont…</vt:lpstr>
      <vt:lpstr>Elements of Dynamic Programming (DP)</vt:lpstr>
      <vt:lpstr>Reference</vt:lpstr>
    </vt:vector>
  </TitlesOfParts>
  <Company>Thomson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Tanjina Helaly</cp:lastModifiedBy>
  <cp:revision>49</cp:revision>
  <dcterms:created xsi:type="dcterms:W3CDTF">2017-10-29T02:20:52Z</dcterms:created>
  <dcterms:modified xsi:type="dcterms:W3CDTF">2017-11-13T06:14:29Z</dcterms:modified>
</cp:coreProperties>
</file>