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1" r:id="rId6"/>
    <p:sldId id="261" r:id="rId7"/>
    <p:sldId id="280" r:id="rId8"/>
    <p:sldId id="263" r:id="rId9"/>
    <p:sldId id="264" r:id="rId10"/>
    <p:sldId id="282" r:id="rId11"/>
    <p:sldId id="266" r:id="rId12"/>
    <p:sldId id="267" r:id="rId13"/>
    <p:sldId id="269" r:id="rId14"/>
    <p:sldId id="283" r:id="rId15"/>
    <p:sldId id="284" r:id="rId16"/>
    <p:sldId id="285" r:id="rId17"/>
    <p:sldId id="286" r:id="rId18"/>
    <p:sldId id="268" r:id="rId19"/>
    <p:sldId id="288" r:id="rId20"/>
    <p:sldId id="289" r:id="rId21"/>
    <p:sldId id="271" r:id="rId22"/>
    <p:sldId id="291" r:id="rId23"/>
    <p:sldId id="290" r:id="rId24"/>
    <p:sldId id="270" r:id="rId25"/>
    <p:sldId id="292" r:id="rId26"/>
    <p:sldId id="296" r:id="rId27"/>
    <p:sldId id="273" r:id="rId28"/>
    <p:sldId id="294" r:id="rId29"/>
    <p:sldId id="295" r:id="rId30"/>
    <p:sldId id="297" r:id="rId31"/>
    <p:sldId id="298" r:id="rId32"/>
    <p:sldId id="299" r:id="rId33"/>
    <p:sldId id="300" r:id="rId34"/>
    <p:sldId id="302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8" autoAdjust="0"/>
    <p:restoredTop sz="94660"/>
  </p:normalViewPr>
  <p:slideViewPr>
    <p:cSldViewPr>
      <p:cViewPr varScale="1">
        <p:scale>
          <a:sx n="82" d="100"/>
          <a:sy n="82" d="100"/>
        </p:scale>
        <p:origin x="170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78B8-4F44-421E-ADBD-6597CCDACAC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83F3-4394-46BF-8AF5-F10B6CAB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83F3-4394-46BF-8AF5-F10B6CAB27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A4C0-67EF-4590-A8EB-ACC40BD25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F277-D0DF-4DB1-9451-76CEF9AC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3EEE-86C8-471F-8A90-C843C86A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A99E-2B37-4CCE-85AE-A1261AF0598B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6E30-A46C-4512-A2EA-DE0ED27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4EAD-ADF8-4AE5-A5B7-CC628C38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10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5AC1-6839-430D-A698-9923841B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135C0-C37F-4FE2-9789-057D89D52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7523-9AC6-4B4E-835C-BF135938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A99E-2B37-4CCE-85AE-A1261AF0598B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2D5E-5045-4067-B6E0-525664BC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E070-353B-4F23-AA71-30F4E39B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42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AADF8-CD30-4F47-9CA7-1D2B028E3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B12F6-DA85-45D1-8603-BE66539D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1F86-2870-4BA7-9827-8E24EC6D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A99E-2B37-4CCE-85AE-A1261AF0598B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4D1C-AF56-4CF4-A6A4-9C93FAE9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6F73-5D8C-44B0-8E41-1E83A62F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21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54" y="496950"/>
            <a:ext cx="69494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52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C4A5-B013-497C-841C-8F4030EA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828A-A83F-47BF-A7AF-9087E3A2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33AD-32C9-4FBD-B175-265F7CF2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A08-ECBC-4C7B-BC65-06683F4C2B68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584B-9430-48E7-84BA-A2636AD4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470C-96F2-446E-BA15-27E744C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D4AB-38B7-4293-9B80-B6147A24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51E33-3BFB-4C9C-A157-66F825C6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0F0E-61A6-4A98-923A-F11E3C3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A99E-2B37-4CCE-85AE-A1261AF0598B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34B0-4142-41ED-8387-556E4A4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F084-2AB1-4158-8958-6738DFA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353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A5F3-FC61-42D9-B7A5-4B020542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873A-C55B-42C7-8D32-A9C6A326E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EDA4-8591-44DF-A823-CA943498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F59B7-0E09-439E-BACF-3E705CE5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A99E-2B37-4CCE-85AE-A1261AF0598B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BFC5D-D30E-4A2A-AA89-B4D4060F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77EFE-F4ED-477B-AECB-50D0CA46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6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51C4-D371-49E9-BEF2-F433C79F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6204-44A3-4162-8D49-CBBC9620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224BA-FB1B-4E83-80A9-96D8C2404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0439E-D796-41CD-89BE-558DEEAA1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7EE78-9BE3-4F40-9515-11AB4823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D9E46-3379-4B01-8683-34B5B990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A99E-2B37-4CCE-85AE-A1261AF0598B}" type="datetime1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485A4-FCC0-47AB-B635-FAFE06AE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16D41-BFA3-4231-B7E5-25F7ED26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26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7A94-426A-4E1E-BFD2-5EEB7B9F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56682-8B3E-465B-9A0B-102F1D3C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F099-BCB0-4819-A52E-7EB6CC7120F7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FC5E-F54A-40FD-A677-A838F3E6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6DD35-83BD-4E58-94AD-38870C44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5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16672-2C1C-47C6-A4F3-F7A8B931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EDA3-4391-473A-A4DC-7A0FF85DC2FF}" type="datetime1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E4F55-F7E0-4DB1-AD23-01E2E79F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59664-140B-46F8-AF61-454673C2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7A-616C-4E89-9BAB-BE4997DE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9EDB-8279-45EB-A0BB-FBFE800D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2C14D-034D-4A92-8747-99E83EF66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6B4DB-3AAD-4322-A2F6-D63775E5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A99E-2B37-4CCE-85AE-A1261AF0598B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030DF-5EC4-4914-B629-206BE19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66A0-2096-44C2-8B60-29A8275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71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F28E-62A2-4D0E-8DAD-5F467174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40E1A-A24A-45B9-8B5F-D7E2D1419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64CE7-C2A7-4CE2-A40C-99343DF3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E71A7-523E-4727-8717-50FD5279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A99E-2B37-4CCE-85AE-A1261AF0598B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6A99-B143-4FF6-A567-CC4C0A06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37F52-5D2E-48D0-B813-5EC64E36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76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DDB89-53ED-475B-86A0-2D67686F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D1DC2-EC6E-47D1-9AF8-FA0A0FA6E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1CEF-7855-4A6F-8967-2F28A7BD7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A99E-2B37-4CCE-85AE-A1261AF0598B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B2CE-0FA4-4750-A68A-CFAFCF3C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145"/>
              </a:lnSpc>
            </a:pPr>
            <a:r>
              <a:rPr lang="en-US" spc="-10"/>
              <a:t>Object </a:t>
            </a:r>
            <a:r>
              <a:rPr lang="en-US" spc="-5"/>
              <a:t>Oriented Design </a:t>
            </a:r>
            <a:r>
              <a:rPr lang="en-US" spc="-10"/>
              <a:t>and</a:t>
            </a:r>
            <a:r>
              <a:rPr lang="en-US" spc="-20"/>
              <a:t> </a:t>
            </a:r>
            <a:r>
              <a:rPr lang="en-US" spc="-10"/>
              <a:t>Analysis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716F-6C40-4A34-A41D-3A7ABC29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478780"/>
            <a:ext cx="5867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spc="-409" dirty="0">
                <a:latin typeface="Arial"/>
                <a:cs typeface="Arial"/>
              </a:rPr>
              <a:t>Requirement Modeling: </a:t>
            </a:r>
            <a:r>
              <a:rPr sz="4400" b="1" spc="-409" dirty="0">
                <a:latin typeface="Arial"/>
                <a:cs typeface="Arial"/>
              </a:rPr>
              <a:t>Use </a:t>
            </a:r>
            <a:r>
              <a:rPr sz="4400" b="1" spc="-520" dirty="0">
                <a:latin typeface="Arial"/>
                <a:cs typeface="Arial"/>
              </a:rPr>
              <a:t>Case</a:t>
            </a:r>
            <a:r>
              <a:rPr sz="4400" b="1" spc="-135" dirty="0">
                <a:latin typeface="Arial"/>
                <a:cs typeface="Arial"/>
              </a:rPr>
              <a:t> </a:t>
            </a:r>
            <a:r>
              <a:rPr sz="4400" b="1" spc="-315" dirty="0">
                <a:latin typeface="Arial"/>
                <a:cs typeface="Arial"/>
              </a:rPr>
              <a:t>Diagram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FD1CF-D261-406E-AA57-56589CB6A802}"/>
              </a:ext>
            </a:extLst>
          </p:cNvPr>
          <p:cNvSpPr txBox="1"/>
          <p:nvPr/>
        </p:nvSpPr>
        <p:spPr>
          <a:xfrm>
            <a:off x="1676400" y="51816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Md. </a:t>
            </a:r>
            <a:r>
              <a:rPr lang="en-US" dirty="0" err="1"/>
              <a:t>Mohaiminul</a:t>
            </a:r>
            <a:r>
              <a:rPr lang="en-US" dirty="0"/>
              <a:t> Islam</a:t>
            </a:r>
          </a:p>
          <a:p>
            <a:r>
              <a:rPr lang="en-US" dirty="0"/>
              <a:t>Lecturer, CSE</a:t>
            </a:r>
          </a:p>
          <a:p>
            <a:r>
              <a:rPr lang="en-US" dirty="0"/>
              <a:t>University of Asia Pacific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1509" y="6419494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030" y="530478"/>
            <a:ext cx="7538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 </a:t>
            </a:r>
            <a:r>
              <a:rPr sz="3600" dirty="0"/>
              <a:t>Use</a:t>
            </a:r>
            <a:r>
              <a:rPr sz="3600" spc="-70" dirty="0"/>
              <a:t> </a:t>
            </a:r>
            <a:r>
              <a:rPr sz="3600" spc="-5" dirty="0"/>
              <a:t>Case</a:t>
            </a:r>
            <a:endParaRPr sz="3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498850" y="1365250"/>
            <a:ext cx="2374900" cy="698500"/>
            <a:chOff x="3498850" y="1365250"/>
            <a:chExt cx="2374900" cy="698500"/>
          </a:xfrm>
        </p:grpSpPr>
        <p:sp>
          <p:nvSpPr>
            <p:cNvPr id="5" name="object 5"/>
            <p:cNvSpPr/>
            <p:nvPr/>
          </p:nvSpPr>
          <p:spPr>
            <a:xfrm>
              <a:off x="3505200" y="1371600"/>
              <a:ext cx="2362200" cy="685800"/>
            </a:xfrm>
            <a:custGeom>
              <a:avLst/>
              <a:gdLst/>
              <a:ahLst/>
              <a:cxnLst/>
              <a:rect l="l" t="t" r="r" b="b"/>
              <a:pathLst>
                <a:path w="2362200" h="685800">
                  <a:moveTo>
                    <a:pt x="1181100" y="0"/>
                  </a:moveTo>
                  <a:lnTo>
                    <a:pt x="1109153" y="625"/>
                  </a:lnTo>
                  <a:lnTo>
                    <a:pt x="1038347" y="2479"/>
                  </a:lnTo>
                  <a:lnTo>
                    <a:pt x="968804" y="5525"/>
                  </a:lnTo>
                  <a:lnTo>
                    <a:pt x="900647" y="9727"/>
                  </a:lnTo>
                  <a:lnTo>
                    <a:pt x="834001" y="15048"/>
                  </a:lnTo>
                  <a:lnTo>
                    <a:pt x="768988" y="21455"/>
                  </a:lnTo>
                  <a:lnTo>
                    <a:pt x="705733" y="28909"/>
                  </a:lnTo>
                  <a:lnTo>
                    <a:pt x="644359" y="37376"/>
                  </a:lnTo>
                  <a:lnTo>
                    <a:pt x="584990" y="46820"/>
                  </a:lnTo>
                  <a:lnTo>
                    <a:pt x="527748" y="57205"/>
                  </a:lnTo>
                  <a:lnTo>
                    <a:pt x="472759" y="68494"/>
                  </a:lnTo>
                  <a:lnTo>
                    <a:pt x="420145" y="80652"/>
                  </a:lnTo>
                  <a:lnTo>
                    <a:pt x="370029" y="93644"/>
                  </a:lnTo>
                  <a:lnTo>
                    <a:pt x="322537" y="107432"/>
                  </a:lnTo>
                  <a:lnTo>
                    <a:pt x="277790" y="121982"/>
                  </a:lnTo>
                  <a:lnTo>
                    <a:pt x="235913" y="137258"/>
                  </a:lnTo>
                  <a:lnTo>
                    <a:pt x="197029" y="153222"/>
                  </a:lnTo>
                  <a:lnTo>
                    <a:pt x="161261" y="169841"/>
                  </a:lnTo>
                  <a:lnTo>
                    <a:pt x="99571" y="204895"/>
                  </a:lnTo>
                  <a:lnTo>
                    <a:pt x="51831" y="242133"/>
                  </a:lnTo>
                  <a:lnTo>
                    <a:pt x="19030" y="281268"/>
                  </a:lnTo>
                  <a:lnTo>
                    <a:pt x="2155" y="322013"/>
                  </a:lnTo>
                  <a:lnTo>
                    <a:pt x="0" y="342900"/>
                  </a:lnTo>
                  <a:lnTo>
                    <a:pt x="2155" y="363786"/>
                  </a:lnTo>
                  <a:lnTo>
                    <a:pt x="19030" y="404531"/>
                  </a:lnTo>
                  <a:lnTo>
                    <a:pt x="51831" y="443666"/>
                  </a:lnTo>
                  <a:lnTo>
                    <a:pt x="99571" y="480904"/>
                  </a:lnTo>
                  <a:lnTo>
                    <a:pt x="161261" y="515958"/>
                  </a:lnTo>
                  <a:lnTo>
                    <a:pt x="197029" y="532577"/>
                  </a:lnTo>
                  <a:lnTo>
                    <a:pt x="235913" y="548541"/>
                  </a:lnTo>
                  <a:lnTo>
                    <a:pt x="277790" y="563817"/>
                  </a:lnTo>
                  <a:lnTo>
                    <a:pt x="322537" y="578367"/>
                  </a:lnTo>
                  <a:lnTo>
                    <a:pt x="370029" y="592155"/>
                  </a:lnTo>
                  <a:lnTo>
                    <a:pt x="420145" y="605147"/>
                  </a:lnTo>
                  <a:lnTo>
                    <a:pt x="472759" y="617305"/>
                  </a:lnTo>
                  <a:lnTo>
                    <a:pt x="527748" y="628594"/>
                  </a:lnTo>
                  <a:lnTo>
                    <a:pt x="584990" y="638979"/>
                  </a:lnTo>
                  <a:lnTo>
                    <a:pt x="644359" y="648423"/>
                  </a:lnTo>
                  <a:lnTo>
                    <a:pt x="705733" y="656890"/>
                  </a:lnTo>
                  <a:lnTo>
                    <a:pt x="768988" y="664344"/>
                  </a:lnTo>
                  <a:lnTo>
                    <a:pt x="834001" y="670751"/>
                  </a:lnTo>
                  <a:lnTo>
                    <a:pt x="900647" y="676072"/>
                  </a:lnTo>
                  <a:lnTo>
                    <a:pt x="968804" y="680274"/>
                  </a:lnTo>
                  <a:lnTo>
                    <a:pt x="1038347" y="683320"/>
                  </a:lnTo>
                  <a:lnTo>
                    <a:pt x="1109153" y="685174"/>
                  </a:lnTo>
                  <a:lnTo>
                    <a:pt x="1181100" y="685800"/>
                  </a:lnTo>
                  <a:lnTo>
                    <a:pt x="1253046" y="685174"/>
                  </a:lnTo>
                  <a:lnTo>
                    <a:pt x="1323852" y="683320"/>
                  </a:lnTo>
                  <a:lnTo>
                    <a:pt x="1393395" y="680274"/>
                  </a:lnTo>
                  <a:lnTo>
                    <a:pt x="1461552" y="676072"/>
                  </a:lnTo>
                  <a:lnTo>
                    <a:pt x="1528198" y="670751"/>
                  </a:lnTo>
                  <a:lnTo>
                    <a:pt x="1593211" y="664344"/>
                  </a:lnTo>
                  <a:lnTo>
                    <a:pt x="1656466" y="656890"/>
                  </a:lnTo>
                  <a:lnTo>
                    <a:pt x="1717840" y="648423"/>
                  </a:lnTo>
                  <a:lnTo>
                    <a:pt x="1777209" y="638979"/>
                  </a:lnTo>
                  <a:lnTo>
                    <a:pt x="1834451" y="628594"/>
                  </a:lnTo>
                  <a:lnTo>
                    <a:pt x="1889440" y="617305"/>
                  </a:lnTo>
                  <a:lnTo>
                    <a:pt x="1942054" y="605147"/>
                  </a:lnTo>
                  <a:lnTo>
                    <a:pt x="1992170" y="592155"/>
                  </a:lnTo>
                  <a:lnTo>
                    <a:pt x="2039662" y="578367"/>
                  </a:lnTo>
                  <a:lnTo>
                    <a:pt x="2084409" y="563817"/>
                  </a:lnTo>
                  <a:lnTo>
                    <a:pt x="2126286" y="548541"/>
                  </a:lnTo>
                  <a:lnTo>
                    <a:pt x="2165170" y="532577"/>
                  </a:lnTo>
                  <a:lnTo>
                    <a:pt x="2200938" y="515958"/>
                  </a:lnTo>
                  <a:lnTo>
                    <a:pt x="2262628" y="480904"/>
                  </a:lnTo>
                  <a:lnTo>
                    <a:pt x="2310368" y="443666"/>
                  </a:lnTo>
                  <a:lnTo>
                    <a:pt x="2343169" y="404531"/>
                  </a:lnTo>
                  <a:lnTo>
                    <a:pt x="2360044" y="363786"/>
                  </a:lnTo>
                  <a:lnTo>
                    <a:pt x="2362200" y="342900"/>
                  </a:lnTo>
                  <a:lnTo>
                    <a:pt x="2360044" y="322013"/>
                  </a:lnTo>
                  <a:lnTo>
                    <a:pt x="2343169" y="281268"/>
                  </a:lnTo>
                  <a:lnTo>
                    <a:pt x="2310368" y="242133"/>
                  </a:lnTo>
                  <a:lnTo>
                    <a:pt x="2262628" y="204895"/>
                  </a:lnTo>
                  <a:lnTo>
                    <a:pt x="2200938" y="169841"/>
                  </a:lnTo>
                  <a:lnTo>
                    <a:pt x="2165170" y="153222"/>
                  </a:lnTo>
                  <a:lnTo>
                    <a:pt x="2126286" y="137258"/>
                  </a:lnTo>
                  <a:lnTo>
                    <a:pt x="2084409" y="121982"/>
                  </a:lnTo>
                  <a:lnTo>
                    <a:pt x="2039662" y="107432"/>
                  </a:lnTo>
                  <a:lnTo>
                    <a:pt x="1992170" y="93644"/>
                  </a:lnTo>
                  <a:lnTo>
                    <a:pt x="1942054" y="80652"/>
                  </a:lnTo>
                  <a:lnTo>
                    <a:pt x="1889440" y="68494"/>
                  </a:lnTo>
                  <a:lnTo>
                    <a:pt x="1834451" y="57205"/>
                  </a:lnTo>
                  <a:lnTo>
                    <a:pt x="1777209" y="46820"/>
                  </a:lnTo>
                  <a:lnTo>
                    <a:pt x="1717840" y="37376"/>
                  </a:lnTo>
                  <a:lnTo>
                    <a:pt x="1656466" y="28909"/>
                  </a:lnTo>
                  <a:lnTo>
                    <a:pt x="1593211" y="21455"/>
                  </a:lnTo>
                  <a:lnTo>
                    <a:pt x="1528198" y="15048"/>
                  </a:lnTo>
                  <a:lnTo>
                    <a:pt x="1461552" y="9727"/>
                  </a:lnTo>
                  <a:lnTo>
                    <a:pt x="1393395" y="5525"/>
                  </a:lnTo>
                  <a:lnTo>
                    <a:pt x="1323852" y="2479"/>
                  </a:lnTo>
                  <a:lnTo>
                    <a:pt x="1253046" y="625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8EB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200" y="1371600"/>
              <a:ext cx="2362200" cy="685800"/>
            </a:xfrm>
            <a:custGeom>
              <a:avLst/>
              <a:gdLst/>
              <a:ahLst/>
              <a:cxnLst/>
              <a:rect l="l" t="t" r="r" b="b"/>
              <a:pathLst>
                <a:path w="2362200" h="685800">
                  <a:moveTo>
                    <a:pt x="0" y="342900"/>
                  </a:moveTo>
                  <a:lnTo>
                    <a:pt x="8540" y="301458"/>
                  </a:lnTo>
                  <a:lnTo>
                    <a:pt x="33501" y="261482"/>
                  </a:lnTo>
                  <a:lnTo>
                    <a:pt x="73896" y="223259"/>
                  </a:lnTo>
                  <a:lnTo>
                    <a:pt x="128734" y="187077"/>
                  </a:lnTo>
                  <a:lnTo>
                    <a:pt x="197029" y="153222"/>
                  </a:lnTo>
                  <a:lnTo>
                    <a:pt x="235913" y="137258"/>
                  </a:lnTo>
                  <a:lnTo>
                    <a:pt x="277790" y="121982"/>
                  </a:lnTo>
                  <a:lnTo>
                    <a:pt x="322537" y="107432"/>
                  </a:lnTo>
                  <a:lnTo>
                    <a:pt x="370029" y="93644"/>
                  </a:lnTo>
                  <a:lnTo>
                    <a:pt x="420145" y="80652"/>
                  </a:lnTo>
                  <a:lnTo>
                    <a:pt x="472759" y="68494"/>
                  </a:lnTo>
                  <a:lnTo>
                    <a:pt x="527748" y="57205"/>
                  </a:lnTo>
                  <a:lnTo>
                    <a:pt x="584990" y="46820"/>
                  </a:lnTo>
                  <a:lnTo>
                    <a:pt x="644359" y="37376"/>
                  </a:lnTo>
                  <a:lnTo>
                    <a:pt x="705733" y="28909"/>
                  </a:lnTo>
                  <a:lnTo>
                    <a:pt x="768988" y="21455"/>
                  </a:lnTo>
                  <a:lnTo>
                    <a:pt x="834001" y="15048"/>
                  </a:lnTo>
                  <a:lnTo>
                    <a:pt x="900647" y="9727"/>
                  </a:lnTo>
                  <a:lnTo>
                    <a:pt x="968804" y="5525"/>
                  </a:lnTo>
                  <a:lnTo>
                    <a:pt x="1038347" y="2479"/>
                  </a:lnTo>
                  <a:lnTo>
                    <a:pt x="1109153" y="625"/>
                  </a:lnTo>
                  <a:lnTo>
                    <a:pt x="1181100" y="0"/>
                  </a:lnTo>
                  <a:lnTo>
                    <a:pt x="1253046" y="625"/>
                  </a:lnTo>
                  <a:lnTo>
                    <a:pt x="1323852" y="2479"/>
                  </a:lnTo>
                  <a:lnTo>
                    <a:pt x="1393395" y="5525"/>
                  </a:lnTo>
                  <a:lnTo>
                    <a:pt x="1461552" y="9727"/>
                  </a:lnTo>
                  <a:lnTo>
                    <a:pt x="1528198" y="15048"/>
                  </a:lnTo>
                  <a:lnTo>
                    <a:pt x="1593211" y="21455"/>
                  </a:lnTo>
                  <a:lnTo>
                    <a:pt x="1656466" y="28909"/>
                  </a:lnTo>
                  <a:lnTo>
                    <a:pt x="1717840" y="37376"/>
                  </a:lnTo>
                  <a:lnTo>
                    <a:pt x="1777209" y="46820"/>
                  </a:lnTo>
                  <a:lnTo>
                    <a:pt x="1834451" y="57205"/>
                  </a:lnTo>
                  <a:lnTo>
                    <a:pt x="1889440" y="68494"/>
                  </a:lnTo>
                  <a:lnTo>
                    <a:pt x="1942054" y="80652"/>
                  </a:lnTo>
                  <a:lnTo>
                    <a:pt x="1992170" y="93644"/>
                  </a:lnTo>
                  <a:lnTo>
                    <a:pt x="2039662" y="107432"/>
                  </a:lnTo>
                  <a:lnTo>
                    <a:pt x="2084409" y="121982"/>
                  </a:lnTo>
                  <a:lnTo>
                    <a:pt x="2126286" y="137258"/>
                  </a:lnTo>
                  <a:lnTo>
                    <a:pt x="2165170" y="153222"/>
                  </a:lnTo>
                  <a:lnTo>
                    <a:pt x="2200938" y="169841"/>
                  </a:lnTo>
                  <a:lnTo>
                    <a:pt x="2262628" y="204895"/>
                  </a:lnTo>
                  <a:lnTo>
                    <a:pt x="2310368" y="242133"/>
                  </a:lnTo>
                  <a:lnTo>
                    <a:pt x="2343169" y="281268"/>
                  </a:lnTo>
                  <a:lnTo>
                    <a:pt x="2360044" y="322013"/>
                  </a:lnTo>
                  <a:lnTo>
                    <a:pt x="2362200" y="342900"/>
                  </a:lnTo>
                  <a:lnTo>
                    <a:pt x="2360044" y="363786"/>
                  </a:lnTo>
                  <a:lnTo>
                    <a:pt x="2343169" y="404531"/>
                  </a:lnTo>
                  <a:lnTo>
                    <a:pt x="2310368" y="443666"/>
                  </a:lnTo>
                  <a:lnTo>
                    <a:pt x="2262628" y="480904"/>
                  </a:lnTo>
                  <a:lnTo>
                    <a:pt x="2200938" y="515958"/>
                  </a:lnTo>
                  <a:lnTo>
                    <a:pt x="2165170" y="532577"/>
                  </a:lnTo>
                  <a:lnTo>
                    <a:pt x="2126286" y="548541"/>
                  </a:lnTo>
                  <a:lnTo>
                    <a:pt x="2084409" y="563817"/>
                  </a:lnTo>
                  <a:lnTo>
                    <a:pt x="2039662" y="578367"/>
                  </a:lnTo>
                  <a:lnTo>
                    <a:pt x="1992170" y="592155"/>
                  </a:lnTo>
                  <a:lnTo>
                    <a:pt x="1942054" y="605147"/>
                  </a:lnTo>
                  <a:lnTo>
                    <a:pt x="1889440" y="617305"/>
                  </a:lnTo>
                  <a:lnTo>
                    <a:pt x="1834451" y="628594"/>
                  </a:lnTo>
                  <a:lnTo>
                    <a:pt x="1777209" y="638979"/>
                  </a:lnTo>
                  <a:lnTo>
                    <a:pt x="1717840" y="648423"/>
                  </a:lnTo>
                  <a:lnTo>
                    <a:pt x="1656466" y="656890"/>
                  </a:lnTo>
                  <a:lnTo>
                    <a:pt x="1593211" y="664344"/>
                  </a:lnTo>
                  <a:lnTo>
                    <a:pt x="1528198" y="670751"/>
                  </a:lnTo>
                  <a:lnTo>
                    <a:pt x="1461552" y="676072"/>
                  </a:lnTo>
                  <a:lnTo>
                    <a:pt x="1393395" y="680274"/>
                  </a:lnTo>
                  <a:lnTo>
                    <a:pt x="1323852" y="683320"/>
                  </a:lnTo>
                  <a:lnTo>
                    <a:pt x="1253046" y="685174"/>
                  </a:lnTo>
                  <a:lnTo>
                    <a:pt x="1181100" y="685800"/>
                  </a:lnTo>
                  <a:lnTo>
                    <a:pt x="1109153" y="685174"/>
                  </a:lnTo>
                  <a:lnTo>
                    <a:pt x="1038347" y="683320"/>
                  </a:lnTo>
                  <a:lnTo>
                    <a:pt x="968804" y="680274"/>
                  </a:lnTo>
                  <a:lnTo>
                    <a:pt x="900647" y="676072"/>
                  </a:lnTo>
                  <a:lnTo>
                    <a:pt x="834001" y="670751"/>
                  </a:lnTo>
                  <a:lnTo>
                    <a:pt x="768988" y="664344"/>
                  </a:lnTo>
                  <a:lnTo>
                    <a:pt x="705733" y="656890"/>
                  </a:lnTo>
                  <a:lnTo>
                    <a:pt x="644359" y="648423"/>
                  </a:lnTo>
                  <a:lnTo>
                    <a:pt x="584990" y="638979"/>
                  </a:lnTo>
                  <a:lnTo>
                    <a:pt x="527748" y="628594"/>
                  </a:lnTo>
                  <a:lnTo>
                    <a:pt x="472759" y="617305"/>
                  </a:lnTo>
                  <a:lnTo>
                    <a:pt x="420145" y="605147"/>
                  </a:lnTo>
                  <a:lnTo>
                    <a:pt x="370029" y="592155"/>
                  </a:lnTo>
                  <a:lnTo>
                    <a:pt x="322537" y="578367"/>
                  </a:lnTo>
                  <a:lnTo>
                    <a:pt x="277790" y="563817"/>
                  </a:lnTo>
                  <a:lnTo>
                    <a:pt x="235913" y="548541"/>
                  </a:lnTo>
                  <a:lnTo>
                    <a:pt x="197029" y="532577"/>
                  </a:lnTo>
                  <a:lnTo>
                    <a:pt x="161261" y="515958"/>
                  </a:lnTo>
                  <a:lnTo>
                    <a:pt x="99571" y="480904"/>
                  </a:lnTo>
                  <a:lnTo>
                    <a:pt x="51831" y="443666"/>
                  </a:lnTo>
                  <a:lnTo>
                    <a:pt x="19030" y="404531"/>
                  </a:lnTo>
                  <a:lnTo>
                    <a:pt x="2155" y="363786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01446" y="4038600"/>
            <a:ext cx="7239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9378" y="1549653"/>
            <a:ext cx="7421245" cy="279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Do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something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System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spc="-10" dirty="0">
                <a:latin typeface="Carlito"/>
                <a:cs typeface="Carlito"/>
              </a:rPr>
              <a:t>(process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10" dirty="0">
                <a:latin typeface="Carlito"/>
                <a:cs typeface="Carlito"/>
              </a:rPr>
              <a:t>automated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manual).</a:t>
            </a: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Named </a:t>
            </a:r>
            <a:r>
              <a:rPr sz="2400" spc="-10" dirty="0">
                <a:latin typeface="Carlito"/>
                <a:cs typeface="Carlito"/>
              </a:rPr>
              <a:t>by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verb.</a:t>
            </a:r>
            <a:endParaRPr sz="2400" dirty="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1015"/>
              </a:spcBef>
              <a:buClr>
                <a:srgbClr val="3B5F5F"/>
              </a:buClr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Each Actor must be </a:t>
            </a:r>
            <a:r>
              <a:rPr sz="2000" spc="-5" dirty="0">
                <a:latin typeface="Tahoma"/>
                <a:cs typeface="Tahoma"/>
              </a:rPr>
              <a:t>linked to </a:t>
            </a:r>
            <a:r>
              <a:rPr sz="2000" dirty="0">
                <a:latin typeface="Tahoma"/>
                <a:cs typeface="Tahoma"/>
              </a:rPr>
              <a:t>a use case, </a:t>
            </a:r>
            <a:r>
              <a:rPr sz="2000" spc="-5" dirty="0">
                <a:latin typeface="Tahoma"/>
                <a:cs typeface="Tahoma"/>
              </a:rPr>
              <a:t>while </a:t>
            </a:r>
            <a:r>
              <a:rPr sz="2000" dirty="0">
                <a:latin typeface="Tahoma"/>
                <a:cs typeface="Tahoma"/>
              </a:rPr>
              <a:t>some use </a:t>
            </a:r>
            <a:r>
              <a:rPr sz="2000" spc="-5" dirty="0">
                <a:latin typeface="Tahoma"/>
                <a:cs typeface="Tahoma"/>
              </a:rPr>
              <a:t>cases  may </a:t>
            </a:r>
            <a:r>
              <a:rPr sz="2000" dirty="0">
                <a:latin typeface="Tahoma"/>
                <a:cs typeface="Tahoma"/>
              </a:rPr>
              <a:t>not be </a:t>
            </a:r>
            <a:r>
              <a:rPr sz="2000" spc="-5" dirty="0">
                <a:latin typeface="Tahoma"/>
                <a:cs typeface="Tahoma"/>
              </a:rPr>
              <a:t>linked to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actors.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Tahoma"/>
              <a:cs typeface="Tahoma"/>
            </a:endParaRPr>
          </a:p>
          <a:p>
            <a:pPr marL="4798060">
              <a:lnSpc>
                <a:spcPct val="100000"/>
              </a:lnSpc>
            </a:pPr>
            <a:r>
              <a:rPr sz="1600" b="1" spc="-5" dirty="0">
                <a:latin typeface="Tahoma"/>
                <a:cs typeface="Tahoma"/>
              </a:rPr>
              <a:t>= </a:t>
            </a:r>
            <a:r>
              <a:rPr sz="1600" b="1" spc="-10" dirty="0">
                <a:latin typeface="Tahoma"/>
                <a:cs typeface="Tahoma"/>
              </a:rPr>
              <a:t>Use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Case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5141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0" y="497840"/>
            <a:ext cx="3987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System</a:t>
            </a:r>
            <a:r>
              <a:rPr sz="4400" spc="-265" dirty="0"/>
              <a:t> </a:t>
            </a:r>
            <a:r>
              <a:rPr sz="4400" spc="-200" dirty="0"/>
              <a:t>Boundary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8469" y="1611629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69" y="1483360"/>
            <a:ext cx="7541259" cy="17145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It	</a:t>
            </a:r>
            <a:r>
              <a:rPr sz="2400" spc="-5" dirty="0">
                <a:latin typeface="Arial"/>
                <a:cs typeface="Arial"/>
              </a:rPr>
              <a:t>is shown as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rectangle.</a:t>
            </a:r>
            <a:endParaRPr sz="2400" dirty="0">
              <a:latin typeface="Arial"/>
              <a:cs typeface="Arial"/>
            </a:endParaRPr>
          </a:p>
          <a:p>
            <a:pPr marL="12700" marR="20955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helps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identify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is external versus internal,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and  what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responsibilities of the system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are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external environment is represented </a:t>
            </a:r>
            <a:r>
              <a:rPr sz="2400" spc="-1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actors.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205359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286131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8115" y="3535088"/>
            <a:ext cx="1958304" cy="240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600" y="223520"/>
            <a:ext cx="2837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Rela</a:t>
            </a:r>
            <a:r>
              <a:rPr sz="4400" spc="-135" dirty="0"/>
              <a:t>t</a:t>
            </a:r>
            <a:r>
              <a:rPr sz="4400" spc="-75" dirty="0"/>
              <a:t>io</a:t>
            </a:r>
            <a:r>
              <a:rPr sz="4400" spc="-100" dirty="0"/>
              <a:t>n</a:t>
            </a:r>
            <a:r>
              <a:rPr sz="4400" spc="-480" dirty="0"/>
              <a:t>s</a:t>
            </a:r>
            <a:r>
              <a:rPr sz="4400" spc="-140" dirty="0"/>
              <a:t>h</a:t>
            </a:r>
            <a:r>
              <a:rPr sz="4400" spc="15" dirty="0"/>
              <a:t>i</a:t>
            </a:r>
            <a:r>
              <a:rPr sz="4400" spc="-140" dirty="0"/>
              <a:t>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83309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099820"/>
            <a:ext cx="724344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Relationship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association </a:t>
            </a:r>
            <a:r>
              <a:rPr sz="2400" spc="-70" dirty="0">
                <a:latin typeface="Arial"/>
                <a:cs typeface="Arial"/>
              </a:rPr>
              <a:t>between </a:t>
            </a:r>
            <a:r>
              <a:rPr sz="2400" spc="-170" dirty="0">
                <a:latin typeface="Arial"/>
                <a:cs typeface="Arial"/>
              </a:rPr>
              <a:t>use </a:t>
            </a:r>
            <a:r>
              <a:rPr sz="2400" spc="-200" dirty="0">
                <a:latin typeface="Arial"/>
                <a:cs typeface="Arial"/>
              </a:rPr>
              <a:t>case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actor.  </a:t>
            </a: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14" dirty="0">
                <a:latin typeface="Arial"/>
                <a:cs typeface="Arial"/>
              </a:rPr>
              <a:t>several </a:t>
            </a:r>
            <a:r>
              <a:rPr sz="2400" spc="-204" dirty="0">
                <a:latin typeface="Arial"/>
                <a:cs typeface="Arial"/>
              </a:rPr>
              <a:t>Use </a:t>
            </a:r>
            <a:r>
              <a:rPr sz="2400" spc="-265" dirty="0">
                <a:latin typeface="Arial"/>
                <a:cs typeface="Arial"/>
              </a:rPr>
              <a:t>Case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relationships: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252730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569" y="2472690"/>
            <a:ext cx="158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5669" y="340995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569" y="3355340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xte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5669" y="429387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569" y="4239259"/>
            <a:ext cx="1987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ene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5669" y="517652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569" y="5123179"/>
            <a:ext cx="71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5669" y="6060440"/>
            <a:ext cx="1651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355" dirty="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569" y="6005829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ud</a:t>
            </a:r>
            <a:r>
              <a:rPr sz="2400" dirty="0">
                <a:latin typeface="Arial"/>
                <a:cs typeface="Arial"/>
              </a:rPr>
              <a:t>e</a:t>
            </a:r>
          </a:p>
        </p:txBody>
      </p:sp>
      <p:sp>
        <p:nvSpPr>
          <p:cNvPr id="15" name="object 15"/>
          <p:cNvSpPr/>
          <p:nvPr/>
        </p:nvSpPr>
        <p:spPr>
          <a:xfrm>
            <a:off x="4694307" y="2895838"/>
            <a:ext cx="2351993" cy="2941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249393"/>
            <a:ext cx="39585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0" dirty="0"/>
              <a:t>1. </a:t>
            </a:r>
            <a:r>
              <a:rPr sz="4400" spc="-170" dirty="0"/>
              <a:t>Generalization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70840" y="1099820"/>
            <a:ext cx="8117840" cy="364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241300" indent="-342900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368300" algn="l"/>
              </a:tabLst>
            </a:pPr>
            <a:r>
              <a:rPr sz="3200" spc="-125" dirty="0">
                <a:latin typeface="Arial"/>
                <a:cs typeface="Arial"/>
              </a:rPr>
              <a:t>Generalization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80" dirty="0">
                <a:latin typeface="Arial"/>
                <a:cs typeface="Arial"/>
              </a:rPr>
              <a:t>relationship </a:t>
            </a:r>
            <a:r>
              <a:rPr sz="3200" spc="-90" dirty="0">
                <a:latin typeface="Arial"/>
                <a:cs typeface="Arial"/>
              </a:rPr>
              <a:t>between </a:t>
            </a:r>
            <a:r>
              <a:rPr sz="3200" spc="-250" dirty="0">
                <a:latin typeface="Arial"/>
                <a:cs typeface="Arial"/>
              </a:rPr>
              <a:t>a  </a:t>
            </a:r>
            <a:r>
              <a:rPr sz="3200" spc="-135" dirty="0">
                <a:latin typeface="Arial"/>
                <a:cs typeface="Arial"/>
              </a:rPr>
              <a:t>general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60" dirty="0">
                <a:latin typeface="Arial"/>
                <a:cs typeface="Arial"/>
              </a:rPr>
              <a:t>case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90" dirty="0">
                <a:latin typeface="Arial"/>
                <a:cs typeface="Arial"/>
              </a:rPr>
              <a:t>more </a:t>
            </a:r>
            <a:r>
              <a:rPr sz="3200" spc="-130" dirty="0">
                <a:solidFill>
                  <a:srgbClr val="FF0000"/>
                </a:solidFill>
                <a:latin typeface="Arial"/>
                <a:cs typeface="Arial"/>
              </a:rPr>
              <a:t>specific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65" dirty="0">
                <a:latin typeface="Arial"/>
                <a:cs typeface="Arial"/>
              </a:rPr>
              <a:t>case 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65" dirty="0">
                <a:latin typeface="Arial"/>
                <a:cs typeface="Arial"/>
              </a:rPr>
              <a:t>inherits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40" dirty="0">
                <a:latin typeface="Arial"/>
                <a:cs typeface="Arial"/>
              </a:rPr>
              <a:t>extends </a:t>
            </a:r>
            <a:r>
              <a:rPr sz="3200" spc="-100" dirty="0">
                <a:latin typeface="Arial"/>
                <a:cs typeface="Arial"/>
              </a:rPr>
              <a:t>features </a:t>
            </a:r>
            <a:r>
              <a:rPr sz="3200" spc="40" dirty="0">
                <a:latin typeface="Arial"/>
                <a:cs typeface="Arial"/>
              </a:rPr>
              <a:t>to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it</a:t>
            </a:r>
            <a:endParaRPr sz="3200" dirty="0">
              <a:latin typeface="Arial"/>
              <a:cs typeface="Arial"/>
            </a:endParaRPr>
          </a:p>
          <a:p>
            <a:pPr marL="368300" marR="17780" indent="-342900">
              <a:lnSpc>
                <a:spcPct val="100000"/>
              </a:lnSpc>
              <a:spcBef>
                <a:spcPts val="790"/>
              </a:spcBef>
              <a:buFont typeface="UnDotum"/>
              <a:buChar char=""/>
              <a:tabLst>
                <a:tab pos="368300" algn="l"/>
              </a:tabLst>
            </a:pP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80" dirty="0">
                <a:latin typeface="Arial"/>
                <a:cs typeface="Arial"/>
              </a:rPr>
              <a:t>cases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35" dirty="0">
                <a:latin typeface="Arial"/>
                <a:cs typeface="Arial"/>
              </a:rPr>
              <a:t>are </a:t>
            </a:r>
            <a:r>
              <a:rPr sz="3200" spc="-160" dirty="0">
                <a:latin typeface="Arial"/>
                <a:cs typeface="Arial"/>
              </a:rPr>
              <a:t>specialized </a:t>
            </a:r>
            <a:r>
              <a:rPr sz="3200" spc="-150" dirty="0">
                <a:latin typeface="Arial"/>
                <a:cs typeface="Arial"/>
              </a:rPr>
              <a:t>versions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other  </a:t>
            </a:r>
            <a:r>
              <a:rPr sz="3200" spc="-215" dirty="0">
                <a:latin typeface="Arial"/>
                <a:cs typeface="Arial"/>
              </a:rPr>
              <a:t>use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280" dirty="0">
                <a:latin typeface="Arial"/>
                <a:cs typeface="Arial"/>
              </a:rPr>
              <a:t>cases</a:t>
            </a:r>
            <a:endParaRPr sz="3200" dirty="0">
              <a:latin typeface="Arial"/>
              <a:cs typeface="Arial"/>
            </a:endParaRPr>
          </a:p>
          <a:p>
            <a:pPr marL="368300" marR="298450" indent="-342900">
              <a:lnSpc>
                <a:spcPct val="100000"/>
              </a:lnSpc>
              <a:spcBef>
                <a:spcPts val="800"/>
              </a:spcBef>
              <a:buFont typeface="UnDotum"/>
              <a:buChar char=""/>
              <a:tabLst>
                <a:tab pos="368300" algn="l"/>
              </a:tabLst>
            </a:pPr>
            <a:r>
              <a:rPr sz="3200" spc="45" dirty="0">
                <a:latin typeface="Arial"/>
                <a:cs typeface="Arial"/>
              </a:rPr>
              <a:t>It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40" dirty="0">
                <a:latin typeface="Arial"/>
                <a:cs typeface="Arial"/>
              </a:rPr>
              <a:t>shown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solid </a:t>
            </a:r>
            <a:r>
              <a:rPr sz="3200" spc="-65" dirty="0">
                <a:latin typeface="Arial"/>
                <a:cs typeface="Arial"/>
              </a:rPr>
              <a:t>line </a:t>
            </a:r>
            <a:r>
              <a:rPr sz="3200" spc="15" dirty="0">
                <a:latin typeface="Arial"/>
                <a:cs typeface="Arial"/>
              </a:rPr>
              <a:t>with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50" dirty="0">
                <a:latin typeface="Arial"/>
                <a:cs typeface="Arial"/>
              </a:rPr>
              <a:t>hollow</a:t>
            </a:r>
            <a:r>
              <a:rPr sz="3200" spc="-509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arrow  </a:t>
            </a:r>
            <a:r>
              <a:rPr sz="3200" spc="-25" dirty="0">
                <a:latin typeface="Arial"/>
                <a:cs typeface="Arial"/>
              </a:rPr>
              <a:t>point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4406900"/>
            <a:ext cx="3276600" cy="207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2711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184" y="1752600"/>
            <a:ext cx="6144895" cy="2975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14705" indent="-3429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child use case inherits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behavior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meaning of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5" dirty="0">
                <a:latin typeface="Carlito"/>
                <a:cs typeface="Carlito"/>
              </a:rPr>
              <a:t>parent </a:t>
            </a:r>
            <a:r>
              <a:rPr sz="3200" spc="-5" dirty="0">
                <a:latin typeface="Carlito"/>
                <a:cs typeface="Carlito"/>
              </a:rPr>
              <a:t>use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case.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child </a:t>
            </a:r>
            <a:r>
              <a:rPr sz="3200" spc="-20" dirty="0">
                <a:latin typeface="Carlito"/>
                <a:cs typeface="Carlito"/>
              </a:rPr>
              <a:t>may </a:t>
            </a:r>
            <a:r>
              <a:rPr sz="3200" dirty="0">
                <a:latin typeface="Carlito"/>
                <a:cs typeface="Carlito"/>
              </a:rPr>
              <a:t>add </a:t>
            </a:r>
            <a:r>
              <a:rPr sz="3200" spc="-20" dirty="0">
                <a:latin typeface="Carlito"/>
                <a:cs typeface="Carlito"/>
              </a:rPr>
              <a:t>to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or</a:t>
            </a:r>
            <a:endParaRPr sz="3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rlito"/>
                <a:cs typeface="Carlito"/>
              </a:rPr>
              <a:t>override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behavior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its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parent.</a:t>
            </a:r>
            <a:endParaRPr lang="en-US" sz="3200" spc="-1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21336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6" y="302914"/>
                </a:lnTo>
                <a:lnTo>
                  <a:pt x="12076" y="264282"/>
                </a:lnTo>
                <a:lnTo>
                  <a:pt x="26657" y="227262"/>
                </a:lnTo>
                <a:lnTo>
                  <a:pt x="46475" y="192110"/>
                </a:lnTo>
                <a:lnTo>
                  <a:pt x="71187" y="159084"/>
                </a:lnTo>
                <a:lnTo>
                  <a:pt x="100450" y="128442"/>
                </a:lnTo>
                <a:lnTo>
                  <a:pt x="133921" y="100441"/>
                </a:lnTo>
                <a:lnTo>
                  <a:pt x="171256" y="75338"/>
                </a:lnTo>
                <a:lnTo>
                  <a:pt x="212113" y="53390"/>
                </a:lnTo>
                <a:lnTo>
                  <a:pt x="256147" y="34856"/>
                </a:lnTo>
                <a:lnTo>
                  <a:pt x="303016" y="19992"/>
                </a:lnTo>
                <a:lnTo>
                  <a:pt x="352377" y="9057"/>
                </a:lnTo>
                <a:lnTo>
                  <a:pt x="403886" y="2307"/>
                </a:lnTo>
                <a:lnTo>
                  <a:pt x="457200" y="0"/>
                </a:lnTo>
                <a:lnTo>
                  <a:pt x="510513" y="2307"/>
                </a:lnTo>
                <a:lnTo>
                  <a:pt x="562022" y="9057"/>
                </a:lnTo>
                <a:lnTo>
                  <a:pt x="611383" y="19992"/>
                </a:lnTo>
                <a:lnTo>
                  <a:pt x="658252" y="34856"/>
                </a:lnTo>
                <a:lnTo>
                  <a:pt x="702286" y="53390"/>
                </a:lnTo>
                <a:lnTo>
                  <a:pt x="743143" y="75338"/>
                </a:lnTo>
                <a:lnTo>
                  <a:pt x="780478" y="100441"/>
                </a:lnTo>
                <a:lnTo>
                  <a:pt x="813949" y="128442"/>
                </a:lnTo>
                <a:lnTo>
                  <a:pt x="843212" y="159084"/>
                </a:lnTo>
                <a:lnTo>
                  <a:pt x="867924" y="192110"/>
                </a:lnTo>
                <a:lnTo>
                  <a:pt x="887742" y="227262"/>
                </a:lnTo>
                <a:lnTo>
                  <a:pt x="902323" y="264282"/>
                </a:lnTo>
                <a:lnTo>
                  <a:pt x="911323" y="302914"/>
                </a:lnTo>
                <a:lnTo>
                  <a:pt x="914400" y="342900"/>
                </a:lnTo>
                <a:lnTo>
                  <a:pt x="911323" y="382885"/>
                </a:lnTo>
                <a:lnTo>
                  <a:pt x="902323" y="421517"/>
                </a:lnTo>
                <a:lnTo>
                  <a:pt x="887742" y="458537"/>
                </a:lnTo>
                <a:lnTo>
                  <a:pt x="867924" y="493689"/>
                </a:lnTo>
                <a:lnTo>
                  <a:pt x="843212" y="526715"/>
                </a:lnTo>
                <a:lnTo>
                  <a:pt x="813949" y="557357"/>
                </a:lnTo>
                <a:lnTo>
                  <a:pt x="780478" y="585358"/>
                </a:lnTo>
                <a:lnTo>
                  <a:pt x="743143" y="610461"/>
                </a:lnTo>
                <a:lnTo>
                  <a:pt x="702286" y="632409"/>
                </a:lnTo>
                <a:lnTo>
                  <a:pt x="658252" y="650943"/>
                </a:lnTo>
                <a:lnTo>
                  <a:pt x="611383" y="665807"/>
                </a:lnTo>
                <a:lnTo>
                  <a:pt x="562022" y="676742"/>
                </a:lnTo>
                <a:lnTo>
                  <a:pt x="510513" y="683492"/>
                </a:lnTo>
                <a:lnTo>
                  <a:pt x="457200" y="685800"/>
                </a:lnTo>
                <a:lnTo>
                  <a:pt x="403886" y="683492"/>
                </a:lnTo>
                <a:lnTo>
                  <a:pt x="352377" y="676742"/>
                </a:lnTo>
                <a:lnTo>
                  <a:pt x="303016" y="665807"/>
                </a:lnTo>
                <a:lnTo>
                  <a:pt x="256147" y="650943"/>
                </a:lnTo>
                <a:lnTo>
                  <a:pt x="212113" y="632409"/>
                </a:lnTo>
                <a:lnTo>
                  <a:pt x="171256" y="610461"/>
                </a:lnTo>
                <a:lnTo>
                  <a:pt x="133921" y="585358"/>
                </a:lnTo>
                <a:lnTo>
                  <a:pt x="100450" y="557357"/>
                </a:lnTo>
                <a:lnTo>
                  <a:pt x="71187" y="526715"/>
                </a:lnTo>
                <a:lnTo>
                  <a:pt x="46475" y="493689"/>
                </a:lnTo>
                <a:lnTo>
                  <a:pt x="26657" y="458537"/>
                </a:lnTo>
                <a:lnTo>
                  <a:pt x="12076" y="421517"/>
                </a:lnTo>
                <a:lnTo>
                  <a:pt x="3076" y="382885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1409" y="2310511"/>
            <a:ext cx="662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5200" y="35814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6" y="302914"/>
                </a:lnTo>
                <a:lnTo>
                  <a:pt x="12076" y="264282"/>
                </a:lnTo>
                <a:lnTo>
                  <a:pt x="26657" y="227262"/>
                </a:lnTo>
                <a:lnTo>
                  <a:pt x="46475" y="192110"/>
                </a:lnTo>
                <a:lnTo>
                  <a:pt x="71187" y="159084"/>
                </a:lnTo>
                <a:lnTo>
                  <a:pt x="100450" y="128442"/>
                </a:lnTo>
                <a:lnTo>
                  <a:pt x="133921" y="100441"/>
                </a:lnTo>
                <a:lnTo>
                  <a:pt x="171256" y="75338"/>
                </a:lnTo>
                <a:lnTo>
                  <a:pt x="212113" y="53390"/>
                </a:lnTo>
                <a:lnTo>
                  <a:pt x="256147" y="34856"/>
                </a:lnTo>
                <a:lnTo>
                  <a:pt x="303016" y="19992"/>
                </a:lnTo>
                <a:lnTo>
                  <a:pt x="352377" y="9057"/>
                </a:lnTo>
                <a:lnTo>
                  <a:pt x="403886" y="2307"/>
                </a:lnTo>
                <a:lnTo>
                  <a:pt x="457200" y="0"/>
                </a:lnTo>
                <a:lnTo>
                  <a:pt x="510513" y="2307"/>
                </a:lnTo>
                <a:lnTo>
                  <a:pt x="562022" y="9057"/>
                </a:lnTo>
                <a:lnTo>
                  <a:pt x="611383" y="19992"/>
                </a:lnTo>
                <a:lnTo>
                  <a:pt x="658252" y="34856"/>
                </a:lnTo>
                <a:lnTo>
                  <a:pt x="702286" y="53390"/>
                </a:lnTo>
                <a:lnTo>
                  <a:pt x="743143" y="75338"/>
                </a:lnTo>
                <a:lnTo>
                  <a:pt x="780478" y="100441"/>
                </a:lnTo>
                <a:lnTo>
                  <a:pt x="813949" y="128442"/>
                </a:lnTo>
                <a:lnTo>
                  <a:pt x="843212" y="159084"/>
                </a:lnTo>
                <a:lnTo>
                  <a:pt x="867924" y="192110"/>
                </a:lnTo>
                <a:lnTo>
                  <a:pt x="887742" y="227262"/>
                </a:lnTo>
                <a:lnTo>
                  <a:pt x="902323" y="264282"/>
                </a:lnTo>
                <a:lnTo>
                  <a:pt x="911323" y="302914"/>
                </a:lnTo>
                <a:lnTo>
                  <a:pt x="914400" y="342900"/>
                </a:lnTo>
                <a:lnTo>
                  <a:pt x="911323" y="382885"/>
                </a:lnTo>
                <a:lnTo>
                  <a:pt x="902323" y="421517"/>
                </a:lnTo>
                <a:lnTo>
                  <a:pt x="887742" y="458537"/>
                </a:lnTo>
                <a:lnTo>
                  <a:pt x="867924" y="493689"/>
                </a:lnTo>
                <a:lnTo>
                  <a:pt x="843212" y="526715"/>
                </a:lnTo>
                <a:lnTo>
                  <a:pt x="813949" y="557357"/>
                </a:lnTo>
                <a:lnTo>
                  <a:pt x="780478" y="585358"/>
                </a:lnTo>
                <a:lnTo>
                  <a:pt x="743143" y="610461"/>
                </a:lnTo>
                <a:lnTo>
                  <a:pt x="702286" y="632409"/>
                </a:lnTo>
                <a:lnTo>
                  <a:pt x="658252" y="650943"/>
                </a:lnTo>
                <a:lnTo>
                  <a:pt x="611383" y="665807"/>
                </a:lnTo>
                <a:lnTo>
                  <a:pt x="562022" y="676742"/>
                </a:lnTo>
                <a:lnTo>
                  <a:pt x="510513" y="683492"/>
                </a:lnTo>
                <a:lnTo>
                  <a:pt x="457200" y="685800"/>
                </a:lnTo>
                <a:lnTo>
                  <a:pt x="403886" y="683492"/>
                </a:lnTo>
                <a:lnTo>
                  <a:pt x="352377" y="676742"/>
                </a:lnTo>
                <a:lnTo>
                  <a:pt x="303016" y="665807"/>
                </a:lnTo>
                <a:lnTo>
                  <a:pt x="256147" y="650943"/>
                </a:lnTo>
                <a:lnTo>
                  <a:pt x="212113" y="632409"/>
                </a:lnTo>
                <a:lnTo>
                  <a:pt x="171256" y="610461"/>
                </a:lnTo>
                <a:lnTo>
                  <a:pt x="133921" y="585358"/>
                </a:lnTo>
                <a:lnTo>
                  <a:pt x="100450" y="557357"/>
                </a:lnTo>
                <a:lnTo>
                  <a:pt x="71187" y="526715"/>
                </a:lnTo>
                <a:lnTo>
                  <a:pt x="46475" y="493689"/>
                </a:lnTo>
                <a:lnTo>
                  <a:pt x="26657" y="458537"/>
                </a:lnTo>
                <a:lnTo>
                  <a:pt x="12076" y="421517"/>
                </a:lnTo>
                <a:lnTo>
                  <a:pt x="3076" y="382885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71409" y="3758565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child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39037" y="2814637"/>
            <a:ext cx="466725" cy="767080"/>
            <a:chOff x="7539037" y="2814637"/>
            <a:chExt cx="466725" cy="767080"/>
          </a:xfrm>
        </p:grpSpPr>
        <p:sp>
          <p:nvSpPr>
            <p:cNvPr id="9" name="object 9"/>
            <p:cNvSpPr/>
            <p:nvPr/>
          </p:nvSpPr>
          <p:spPr>
            <a:xfrm>
              <a:off x="7772400" y="31242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43800" y="2819400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304800"/>
                  </a:moveTo>
                  <a:lnTo>
                    <a:pt x="228600" y="0"/>
                  </a:lnTo>
                  <a:lnTo>
                    <a:pt x="457200" y="3048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97860" y="561155"/>
            <a:ext cx="359664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spc="-170" dirty="0"/>
              <a:t>1. Generalization</a:t>
            </a:r>
            <a:endParaRPr spc="-2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2711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800" y="21336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4" y="284430"/>
                </a:lnTo>
                <a:lnTo>
                  <a:pt x="42918" y="229166"/>
                </a:lnTo>
                <a:lnTo>
                  <a:pt x="93822" y="177931"/>
                </a:lnTo>
                <a:lnTo>
                  <a:pt x="125835" y="154081"/>
                </a:lnTo>
                <a:lnTo>
                  <a:pt x="161917" y="131548"/>
                </a:lnTo>
                <a:lnTo>
                  <a:pt x="201840" y="110433"/>
                </a:lnTo>
                <a:lnTo>
                  <a:pt x="245375" y="90841"/>
                </a:lnTo>
                <a:lnTo>
                  <a:pt x="292293" y="72874"/>
                </a:lnTo>
                <a:lnTo>
                  <a:pt x="342366" y="56635"/>
                </a:lnTo>
                <a:lnTo>
                  <a:pt x="395364" y="42227"/>
                </a:lnTo>
                <a:lnTo>
                  <a:pt x="451060" y="29753"/>
                </a:lnTo>
                <a:lnTo>
                  <a:pt x="509225" y="19317"/>
                </a:lnTo>
                <a:lnTo>
                  <a:pt x="569630" y="11020"/>
                </a:lnTo>
                <a:lnTo>
                  <a:pt x="632047" y="4966"/>
                </a:lnTo>
                <a:lnTo>
                  <a:pt x="696246" y="1258"/>
                </a:lnTo>
                <a:lnTo>
                  <a:pt x="762000" y="0"/>
                </a:lnTo>
                <a:lnTo>
                  <a:pt x="827753" y="1258"/>
                </a:lnTo>
                <a:lnTo>
                  <a:pt x="891952" y="4966"/>
                </a:lnTo>
                <a:lnTo>
                  <a:pt x="954369" y="11020"/>
                </a:lnTo>
                <a:lnTo>
                  <a:pt x="1014774" y="19317"/>
                </a:lnTo>
                <a:lnTo>
                  <a:pt x="1072939" y="29753"/>
                </a:lnTo>
                <a:lnTo>
                  <a:pt x="1128635" y="42227"/>
                </a:lnTo>
                <a:lnTo>
                  <a:pt x="1181633" y="56635"/>
                </a:lnTo>
                <a:lnTo>
                  <a:pt x="1231706" y="72874"/>
                </a:lnTo>
                <a:lnTo>
                  <a:pt x="1278624" y="90841"/>
                </a:lnTo>
                <a:lnTo>
                  <a:pt x="1322159" y="110433"/>
                </a:lnTo>
                <a:lnTo>
                  <a:pt x="1362082" y="131548"/>
                </a:lnTo>
                <a:lnTo>
                  <a:pt x="1398164" y="154081"/>
                </a:lnTo>
                <a:lnTo>
                  <a:pt x="1430177" y="177931"/>
                </a:lnTo>
                <a:lnTo>
                  <a:pt x="1481081" y="229166"/>
                </a:lnTo>
                <a:lnTo>
                  <a:pt x="1512965" y="284430"/>
                </a:lnTo>
                <a:lnTo>
                  <a:pt x="1524000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46" y="684541"/>
                </a:lnTo>
                <a:lnTo>
                  <a:pt x="632047" y="680833"/>
                </a:lnTo>
                <a:lnTo>
                  <a:pt x="569630" y="674779"/>
                </a:lnTo>
                <a:lnTo>
                  <a:pt x="509225" y="666482"/>
                </a:lnTo>
                <a:lnTo>
                  <a:pt x="451060" y="656046"/>
                </a:lnTo>
                <a:lnTo>
                  <a:pt x="395364" y="643572"/>
                </a:lnTo>
                <a:lnTo>
                  <a:pt x="342366" y="629164"/>
                </a:lnTo>
                <a:lnTo>
                  <a:pt x="292293" y="612925"/>
                </a:lnTo>
                <a:lnTo>
                  <a:pt x="245375" y="594958"/>
                </a:lnTo>
                <a:lnTo>
                  <a:pt x="201840" y="575366"/>
                </a:lnTo>
                <a:lnTo>
                  <a:pt x="161917" y="554251"/>
                </a:lnTo>
                <a:lnTo>
                  <a:pt x="125835" y="531718"/>
                </a:lnTo>
                <a:lnTo>
                  <a:pt x="93822" y="507868"/>
                </a:lnTo>
                <a:lnTo>
                  <a:pt x="42918" y="456633"/>
                </a:lnTo>
                <a:lnTo>
                  <a:pt x="11034" y="401369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0302" y="2310511"/>
            <a:ext cx="1183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5" name="object 5"/>
          <p:cNvSpPr/>
          <p:nvPr/>
        </p:nvSpPr>
        <p:spPr>
          <a:xfrm>
            <a:off x="4953000" y="4114800"/>
            <a:ext cx="1600200" cy="917575"/>
          </a:xfrm>
          <a:custGeom>
            <a:avLst/>
            <a:gdLst/>
            <a:ahLst/>
            <a:cxnLst/>
            <a:rect l="l" t="t" r="r" b="b"/>
            <a:pathLst>
              <a:path w="1600200" h="917575">
                <a:moveTo>
                  <a:pt x="0" y="458724"/>
                </a:moveTo>
                <a:lnTo>
                  <a:pt x="8676" y="390932"/>
                </a:lnTo>
                <a:lnTo>
                  <a:pt x="33879" y="326231"/>
                </a:lnTo>
                <a:lnTo>
                  <a:pt x="74371" y="265329"/>
                </a:lnTo>
                <a:lnTo>
                  <a:pt x="99963" y="236524"/>
                </a:lnTo>
                <a:lnTo>
                  <a:pt x="128913" y="208935"/>
                </a:lnTo>
                <a:lnTo>
                  <a:pt x="161066" y="182651"/>
                </a:lnTo>
                <a:lnTo>
                  <a:pt x="196267" y="157759"/>
                </a:lnTo>
                <a:lnTo>
                  <a:pt x="234362" y="134350"/>
                </a:lnTo>
                <a:lnTo>
                  <a:pt x="275195" y="112510"/>
                </a:lnTo>
                <a:lnTo>
                  <a:pt x="318613" y="92330"/>
                </a:lnTo>
                <a:lnTo>
                  <a:pt x="364459" y="73898"/>
                </a:lnTo>
                <a:lnTo>
                  <a:pt x="412579" y="57302"/>
                </a:lnTo>
                <a:lnTo>
                  <a:pt x="462819" y="42631"/>
                </a:lnTo>
                <a:lnTo>
                  <a:pt x="515024" y="29974"/>
                </a:lnTo>
                <a:lnTo>
                  <a:pt x="569038" y="19420"/>
                </a:lnTo>
                <a:lnTo>
                  <a:pt x="624708" y="11056"/>
                </a:lnTo>
                <a:lnTo>
                  <a:pt x="681878" y="4973"/>
                </a:lnTo>
                <a:lnTo>
                  <a:pt x="740393" y="1258"/>
                </a:lnTo>
                <a:lnTo>
                  <a:pt x="800100" y="0"/>
                </a:lnTo>
                <a:lnTo>
                  <a:pt x="859806" y="1258"/>
                </a:lnTo>
                <a:lnTo>
                  <a:pt x="918321" y="4973"/>
                </a:lnTo>
                <a:lnTo>
                  <a:pt x="975491" y="11056"/>
                </a:lnTo>
                <a:lnTo>
                  <a:pt x="1031161" y="19420"/>
                </a:lnTo>
                <a:lnTo>
                  <a:pt x="1085175" y="29974"/>
                </a:lnTo>
                <a:lnTo>
                  <a:pt x="1137380" y="42631"/>
                </a:lnTo>
                <a:lnTo>
                  <a:pt x="1187620" y="57302"/>
                </a:lnTo>
                <a:lnTo>
                  <a:pt x="1235740" y="73898"/>
                </a:lnTo>
                <a:lnTo>
                  <a:pt x="1281586" y="92330"/>
                </a:lnTo>
                <a:lnTo>
                  <a:pt x="1325004" y="112510"/>
                </a:lnTo>
                <a:lnTo>
                  <a:pt x="1365837" y="134350"/>
                </a:lnTo>
                <a:lnTo>
                  <a:pt x="1403932" y="157759"/>
                </a:lnTo>
                <a:lnTo>
                  <a:pt x="1439133" y="182651"/>
                </a:lnTo>
                <a:lnTo>
                  <a:pt x="1471286" y="208935"/>
                </a:lnTo>
                <a:lnTo>
                  <a:pt x="1500236" y="236524"/>
                </a:lnTo>
                <a:lnTo>
                  <a:pt x="1525828" y="265329"/>
                </a:lnTo>
                <a:lnTo>
                  <a:pt x="1566320" y="326231"/>
                </a:lnTo>
                <a:lnTo>
                  <a:pt x="1591523" y="390932"/>
                </a:lnTo>
                <a:lnTo>
                  <a:pt x="1600200" y="458724"/>
                </a:lnTo>
                <a:lnTo>
                  <a:pt x="1598005" y="492977"/>
                </a:lnTo>
                <a:lnTo>
                  <a:pt x="1580910" y="559341"/>
                </a:lnTo>
                <a:lnTo>
                  <a:pt x="1547908" y="622255"/>
                </a:lnTo>
                <a:lnTo>
                  <a:pt x="1500236" y="681010"/>
                </a:lnTo>
                <a:lnTo>
                  <a:pt x="1471286" y="708606"/>
                </a:lnTo>
                <a:lnTo>
                  <a:pt x="1439133" y="734897"/>
                </a:lnTo>
                <a:lnTo>
                  <a:pt x="1403932" y="759794"/>
                </a:lnTo>
                <a:lnTo>
                  <a:pt x="1365837" y="783209"/>
                </a:lnTo>
                <a:lnTo>
                  <a:pt x="1325004" y="805052"/>
                </a:lnTo>
                <a:lnTo>
                  <a:pt x="1281586" y="825235"/>
                </a:lnTo>
                <a:lnTo>
                  <a:pt x="1235740" y="843670"/>
                </a:lnTo>
                <a:lnTo>
                  <a:pt x="1187620" y="860268"/>
                </a:lnTo>
                <a:lnTo>
                  <a:pt x="1137380" y="874940"/>
                </a:lnTo>
                <a:lnTo>
                  <a:pt x="1085175" y="887598"/>
                </a:lnTo>
                <a:lnTo>
                  <a:pt x="1031161" y="898153"/>
                </a:lnTo>
                <a:lnTo>
                  <a:pt x="975491" y="906517"/>
                </a:lnTo>
                <a:lnTo>
                  <a:pt x="918321" y="912601"/>
                </a:lnTo>
                <a:lnTo>
                  <a:pt x="859806" y="916316"/>
                </a:lnTo>
                <a:lnTo>
                  <a:pt x="800100" y="917575"/>
                </a:lnTo>
                <a:lnTo>
                  <a:pt x="740393" y="916316"/>
                </a:lnTo>
                <a:lnTo>
                  <a:pt x="681878" y="912601"/>
                </a:lnTo>
                <a:lnTo>
                  <a:pt x="624708" y="906517"/>
                </a:lnTo>
                <a:lnTo>
                  <a:pt x="569038" y="898153"/>
                </a:lnTo>
                <a:lnTo>
                  <a:pt x="515024" y="887598"/>
                </a:lnTo>
                <a:lnTo>
                  <a:pt x="462819" y="874940"/>
                </a:lnTo>
                <a:lnTo>
                  <a:pt x="412579" y="860268"/>
                </a:lnTo>
                <a:lnTo>
                  <a:pt x="364459" y="843670"/>
                </a:lnTo>
                <a:lnTo>
                  <a:pt x="318613" y="825235"/>
                </a:lnTo>
                <a:lnTo>
                  <a:pt x="275195" y="805052"/>
                </a:lnTo>
                <a:lnTo>
                  <a:pt x="234362" y="783209"/>
                </a:lnTo>
                <a:lnTo>
                  <a:pt x="196267" y="759794"/>
                </a:lnTo>
                <a:lnTo>
                  <a:pt x="161066" y="734897"/>
                </a:lnTo>
                <a:lnTo>
                  <a:pt x="128913" y="708606"/>
                </a:lnTo>
                <a:lnTo>
                  <a:pt x="99963" y="681010"/>
                </a:lnTo>
                <a:lnTo>
                  <a:pt x="74371" y="652196"/>
                </a:lnTo>
                <a:lnTo>
                  <a:pt x="33879" y="591273"/>
                </a:lnTo>
                <a:lnTo>
                  <a:pt x="8676" y="526546"/>
                </a:lnTo>
                <a:lnTo>
                  <a:pt x="0" y="4587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52771" y="4215841"/>
            <a:ext cx="11836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graduate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357437" y="2814637"/>
            <a:ext cx="2295525" cy="2224405"/>
            <a:chOff x="2357437" y="2814637"/>
            <a:chExt cx="2295525" cy="2224405"/>
          </a:xfrm>
        </p:grpSpPr>
        <p:sp>
          <p:nvSpPr>
            <p:cNvPr id="8" name="object 8"/>
            <p:cNvSpPr/>
            <p:nvPr/>
          </p:nvSpPr>
          <p:spPr>
            <a:xfrm>
              <a:off x="43434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200" y="3657600"/>
              <a:ext cx="1828800" cy="1376680"/>
            </a:xfrm>
            <a:custGeom>
              <a:avLst/>
              <a:gdLst/>
              <a:ahLst/>
              <a:cxnLst/>
              <a:rect l="l" t="t" r="r" b="b"/>
              <a:pathLst>
                <a:path w="1828800" h="1376679">
                  <a:moveTo>
                    <a:pt x="990600" y="0"/>
                  </a:moveTo>
                  <a:lnTo>
                    <a:pt x="990600" y="457200"/>
                  </a:lnTo>
                </a:path>
                <a:path w="1828800" h="1376679">
                  <a:moveTo>
                    <a:pt x="0" y="916813"/>
                  </a:moveTo>
                  <a:lnTo>
                    <a:pt x="8348" y="854438"/>
                  </a:lnTo>
                  <a:lnTo>
                    <a:pt x="32667" y="794617"/>
                  </a:lnTo>
                  <a:lnTo>
                    <a:pt x="71866" y="737895"/>
                  </a:lnTo>
                  <a:lnTo>
                    <a:pt x="124855" y="684821"/>
                  </a:lnTo>
                  <a:lnTo>
                    <a:pt x="156180" y="659823"/>
                  </a:lnTo>
                  <a:lnTo>
                    <a:pt x="190544" y="635941"/>
                  </a:lnTo>
                  <a:lnTo>
                    <a:pt x="227810" y="613246"/>
                  </a:lnTo>
                  <a:lnTo>
                    <a:pt x="267842" y="591804"/>
                  </a:lnTo>
                  <a:lnTo>
                    <a:pt x="310505" y="571684"/>
                  </a:lnTo>
                  <a:lnTo>
                    <a:pt x="355661" y="552955"/>
                  </a:lnTo>
                  <a:lnTo>
                    <a:pt x="403175" y="535685"/>
                  </a:lnTo>
                  <a:lnTo>
                    <a:pt x="452910" y="519942"/>
                  </a:lnTo>
                  <a:lnTo>
                    <a:pt x="504729" y="505796"/>
                  </a:lnTo>
                  <a:lnTo>
                    <a:pt x="558498" y="493313"/>
                  </a:lnTo>
                  <a:lnTo>
                    <a:pt x="614079" y="482563"/>
                  </a:lnTo>
                  <a:lnTo>
                    <a:pt x="671336" y="473615"/>
                  </a:lnTo>
                  <a:lnTo>
                    <a:pt x="730132" y="466536"/>
                  </a:lnTo>
                  <a:lnTo>
                    <a:pt x="790333" y="461395"/>
                  </a:lnTo>
                  <a:lnTo>
                    <a:pt x="851801" y="458260"/>
                  </a:lnTo>
                  <a:lnTo>
                    <a:pt x="914400" y="457200"/>
                  </a:lnTo>
                  <a:lnTo>
                    <a:pt x="976998" y="458260"/>
                  </a:lnTo>
                  <a:lnTo>
                    <a:pt x="1038466" y="461395"/>
                  </a:lnTo>
                  <a:lnTo>
                    <a:pt x="1098667" y="466536"/>
                  </a:lnTo>
                  <a:lnTo>
                    <a:pt x="1157463" y="473615"/>
                  </a:lnTo>
                  <a:lnTo>
                    <a:pt x="1214720" y="482563"/>
                  </a:lnTo>
                  <a:lnTo>
                    <a:pt x="1270301" y="493313"/>
                  </a:lnTo>
                  <a:lnTo>
                    <a:pt x="1324070" y="505796"/>
                  </a:lnTo>
                  <a:lnTo>
                    <a:pt x="1375889" y="519942"/>
                  </a:lnTo>
                  <a:lnTo>
                    <a:pt x="1425624" y="535685"/>
                  </a:lnTo>
                  <a:lnTo>
                    <a:pt x="1473138" y="552955"/>
                  </a:lnTo>
                  <a:lnTo>
                    <a:pt x="1518294" y="571684"/>
                  </a:lnTo>
                  <a:lnTo>
                    <a:pt x="1560957" y="591804"/>
                  </a:lnTo>
                  <a:lnTo>
                    <a:pt x="1600989" y="613246"/>
                  </a:lnTo>
                  <a:lnTo>
                    <a:pt x="1638255" y="635941"/>
                  </a:lnTo>
                  <a:lnTo>
                    <a:pt x="1672619" y="659823"/>
                  </a:lnTo>
                  <a:lnTo>
                    <a:pt x="1703944" y="684821"/>
                  </a:lnTo>
                  <a:lnTo>
                    <a:pt x="1732095" y="710868"/>
                  </a:lnTo>
                  <a:lnTo>
                    <a:pt x="1778325" y="765834"/>
                  </a:lnTo>
                  <a:lnTo>
                    <a:pt x="1810220" y="824174"/>
                  </a:lnTo>
                  <a:lnTo>
                    <a:pt x="1826690" y="885340"/>
                  </a:lnTo>
                  <a:lnTo>
                    <a:pt x="1828800" y="916813"/>
                  </a:lnTo>
                  <a:lnTo>
                    <a:pt x="1826690" y="948270"/>
                  </a:lnTo>
                  <a:lnTo>
                    <a:pt x="1810220" y="1009414"/>
                  </a:lnTo>
                  <a:lnTo>
                    <a:pt x="1778325" y="1067741"/>
                  </a:lnTo>
                  <a:lnTo>
                    <a:pt x="1732095" y="1122701"/>
                  </a:lnTo>
                  <a:lnTo>
                    <a:pt x="1703944" y="1148747"/>
                  </a:lnTo>
                  <a:lnTo>
                    <a:pt x="1672619" y="1173746"/>
                  </a:lnTo>
                  <a:lnTo>
                    <a:pt x="1638255" y="1197629"/>
                  </a:lnTo>
                  <a:lnTo>
                    <a:pt x="1600989" y="1220328"/>
                  </a:lnTo>
                  <a:lnTo>
                    <a:pt x="1560956" y="1241774"/>
                  </a:lnTo>
                  <a:lnTo>
                    <a:pt x="1518294" y="1261898"/>
                  </a:lnTo>
                  <a:lnTo>
                    <a:pt x="1473138" y="1280632"/>
                  </a:lnTo>
                  <a:lnTo>
                    <a:pt x="1425624" y="1297907"/>
                  </a:lnTo>
                  <a:lnTo>
                    <a:pt x="1375889" y="1313655"/>
                  </a:lnTo>
                  <a:lnTo>
                    <a:pt x="1324070" y="1327807"/>
                  </a:lnTo>
                  <a:lnTo>
                    <a:pt x="1270301" y="1340294"/>
                  </a:lnTo>
                  <a:lnTo>
                    <a:pt x="1214720" y="1351048"/>
                  </a:lnTo>
                  <a:lnTo>
                    <a:pt x="1157463" y="1360001"/>
                  </a:lnTo>
                  <a:lnTo>
                    <a:pt x="1098667" y="1367084"/>
                  </a:lnTo>
                  <a:lnTo>
                    <a:pt x="1038466" y="1372228"/>
                  </a:lnTo>
                  <a:lnTo>
                    <a:pt x="976998" y="1375365"/>
                  </a:lnTo>
                  <a:lnTo>
                    <a:pt x="914400" y="1376426"/>
                  </a:lnTo>
                  <a:lnTo>
                    <a:pt x="851801" y="1375365"/>
                  </a:lnTo>
                  <a:lnTo>
                    <a:pt x="790333" y="1372228"/>
                  </a:lnTo>
                  <a:lnTo>
                    <a:pt x="730132" y="1367084"/>
                  </a:lnTo>
                  <a:lnTo>
                    <a:pt x="671336" y="1360001"/>
                  </a:lnTo>
                  <a:lnTo>
                    <a:pt x="614079" y="1351048"/>
                  </a:lnTo>
                  <a:lnTo>
                    <a:pt x="558498" y="1340294"/>
                  </a:lnTo>
                  <a:lnTo>
                    <a:pt x="504729" y="1327807"/>
                  </a:lnTo>
                  <a:lnTo>
                    <a:pt x="452910" y="1313655"/>
                  </a:lnTo>
                  <a:lnTo>
                    <a:pt x="403175" y="1297907"/>
                  </a:lnTo>
                  <a:lnTo>
                    <a:pt x="355661" y="1280632"/>
                  </a:lnTo>
                  <a:lnTo>
                    <a:pt x="310505" y="1261898"/>
                  </a:lnTo>
                  <a:lnTo>
                    <a:pt x="267843" y="1241774"/>
                  </a:lnTo>
                  <a:lnTo>
                    <a:pt x="227810" y="1220328"/>
                  </a:lnTo>
                  <a:lnTo>
                    <a:pt x="190544" y="1197629"/>
                  </a:lnTo>
                  <a:lnTo>
                    <a:pt x="156180" y="1173746"/>
                  </a:lnTo>
                  <a:lnTo>
                    <a:pt x="124855" y="1148747"/>
                  </a:lnTo>
                  <a:lnTo>
                    <a:pt x="96704" y="1122701"/>
                  </a:lnTo>
                  <a:lnTo>
                    <a:pt x="50474" y="1067741"/>
                  </a:lnTo>
                  <a:lnTo>
                    <a:pt x="18579" y="1009414"/>
                  </a:lnTo>
                  <a:lnTo>
                    <a:pt x="2109" y="948270"/>
                  </a:lnTo>
                  <a:lnTo>
                    <a:pt x="0" y="9168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93085" y="4215841"/>
            <a:ext cx="13684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non-graduate</a:t>
            </a:r>
            <a:endParaRPr sz="2000" dirty="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registration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3352800" y="3124200"/>
            <a:ext cx="2362200" cy="990600"/>
          </a:xfrm>
          <a:custGeom>
            <a:avLst/>
            <a:gdLst/>
            <a:ahLst/>
            <a:cxnLst/>
            <a:rect l="l" t="t" r="r" b="b"/>
            <a:pathLst>
              <a:path w="2362200" h="990600">
                <a:moveTo>
                  <a:pt x="2362200" y="533400"/>
                </a:moveTo>
                <a:lnTo>
                  <a:pt x="2362200" y="990600"/>
                </a:lnTo>
              </a:path>
              <a:path w="2362200" h="990600">
                <a:moveTo>
                  <a:pt x="0" y="533400"/>
                </a:moveTo>
                <a:lnTo>
                  <a:pt x="2362200" y="533400"/>
                </a:lnTo>
              </a:path>
              <a:path w="2362200" h="990600">
                <a:moveTo>
                  <a:pt x="1143000" y="0"/>
                </a:moveTo>
                <a:lnTo>
                  <a:pt x="114300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16404" y="531360"/>
            <a:ext cx="5715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spc="-170" dirty="0"/>
              <a:t>1. Generalization</a:t>
            </a:r>
            <a:endParaRPr spc="-15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4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020" y="535933"/>
            <a:ext cx="499808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spc="-170" dirty="0"/>
              <a:t>1. Generalization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720418"/>
            <a:ext cx="3542665" cy="32264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actor </a:t>
            </a:r>
            <a:r>
              <a:rPr sz="2800" spc="-15" dirty="0">
                <a:latin typeface="Carlito"/>
                <a:cs typeface="Carlito"/>
              </a:rPr>
              <a:t>Order Registry  </a:t>
            </a:r>
            <a:r>
              <a:rPr sz="2800" spc="-5" dirty="0">
                <a:latin typeface="Carlito"/>
                <a:cs typeface="Carlito"/>
              </a:rPr>
              <a:t>Clerk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instantiate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general </a:t>
            </a:r>
            <a:r>
              <a:rPr sz="2800" spc="-10" dirty="0">
                <a:latin typeface="Carlito"/>
                <a:cs typeface="Carlito"/>
              </a:rPr>
              <a:t>use case </a:t>
            </a:r>
            <a:r>
              <a:rPr sz="2800" spc="-5" dirty="0">
                <a:latin typeface="Carlito"/>
                <a:cs typeface="Carlito"/>
              </a:rPr>
              <a:t>Place  </a:t>
            </a:r>
            <a:r>
              <a:rPr sz="2800" spc="-60" dirty="0">
                <a:latin typeface="Carlito"/>
                <a:cs typeface="Carlito"/>
              </a:rPr>
              <a:t>Order.</a:t>
            </a:r>
            <a:endParaRPr sz="2800">
              <a:latin typeface="Carlito"/>
              <a:cs typeface="Carlito"/>
            </a:endParaRPr>
          </a:p>
          <a:p>
            <a:pPr marL="12700" marR="150495">
              <a:lnSpc>
                <a:spcPct val="90000"/>
              </a:lnSpc>
              <a:spcBef>
                <a:spcPts val="670"/>
              </a:spcBef>
            </a:pPr>
            <a:r>
              <a:rPr sz="2800" spc="-5" dirty="0">
                <a:latin typeface="Carlito"/>
                <a:cs typeface="Carlito"/>
              </a:rPr>
              <a:t>Place </a:t>
            </a:r>
            <a:r>
              <a:rPr sz="2800" spc="-15" dirty="0">
                <a:latin typeface="Carlito"/>
                <a:cs typeface="Carlito"/>
              </a:rPr>
              <a:t>Order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10" dirty="0">
                <a:latin typeface="Carlito"/>
                <a:cs typeface="Carlito"/>
              </a:rPr>
              <a:t>be  </a:t>
            </a:r>
            <a:r>
              <a:rPr sz="2800" spc="-15" dirty="0">
                <a:latin typeface="Carlito"/>
                <a:cs typeface="Carlito"/>
              </a:rPr>
              <a:t>specialized 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use  </a:t>
            </a:r>
            <a:r>
              <a:rPr sz="2800" spc="-5" dirty="0">
                <a:latin typeface="Carlito"/>
                <a:cs typeface="Carlito"/>
              </a:rPr>
              <a:t>cases </a:t>
            </a:r>
            <a:r>
              <a:rPr sz="2800" spc="-10" dirty="0">
                <a:latin typeface="Carlito"/>
                <a:cs typeface="Carlito"/>
              </a:rPr>
              <a:t>Phone </a:t>
            </a:r>
            <a:r>
              <a:rPr sz="2800" spc="-15" dirty="0">
                <a:latin typeface="Carlito"/>
                <a:cs typeface="Carlito"/>
              </a:rPr>
              <a:t>Order </a:t>
            </a:r>
            <a:r>
              <a:rPr sz="2800" spc="-10" dirty="0">
                <a:latin typeface="Carlito"/>
                <a:cs typeface="Carlito"/>
              </a:rPr>
              <a:t>or  </a:t>
            </a:r>
            <a:r>
              <a:rPr sz="2800" spc="-15" dirty="0">
                <a:latin typeface="Carlito"/>
                <a:cs typeface="Carlito"/>
              </a:rPr>
              <a:t>Internet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60" dirty="0">
                <a:latin typeface="Carlito"/>
                <a:cs typeface="Carlito"/>
              </a:rPr>
              <a:t>Order.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0847" y="1752600"/>
            <a:ext cx="3951268" cy="3743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5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2711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38755"/>
            <a:ext cx="8024495" cy="441595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066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base use case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implicitly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incorporates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behavior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another </a:t>
            </a:r>
            <a:r>
              <a:rPr sz="3200" spc="-5" dirty="0">
                <a:latin typeface="Carlito"/>
                <a:cs typeface="Carlito"/>
              </a:rPr>
              <a:t>use </a:t>
            </a:r>
            <a:r>
              <a:rPr sz="3200" spc="-10" dirty="0">
                <a:latin typeface="Carlito"/>
                <a:cs typeface="Carlito"/>
              </a:rPr>
              <a:t>case </a:t>
            </a:r>
            <a:r>
              <a:rPr sz="3200" spc="-15" dirty="0">
                <a:latin typeface="Carlito"/>
                <a:cs typeface="Carlito"/>
              </a:rPr>
              <a:t>at </a:t>
            </a:r>
            <a:r>
              <a:rPr sz="3200" spc="-5" dirty="0">
                <a:latin typeface="Carlito"/>
                <a:cs typeface="Carlito"/>
              </a:rPr>
              <a:t>certain </a:t>
            </a:r>
            <a:r>
              <a:rPr sz="3200" spc="-10" dirty="0">
                <a:latin typeface="Carlito"/>
                <a:cs typeface="Carlito"/>
              </a:rPr>
              <a:t>points  </a:t>
            </a:r>
            <a:r>
              <a:rPr sz="3200" spc="-5" dirty="0">
                <a:latin typeface="Carlito"/>
                <a:cs typeface="Carlito"/>
              </a:rPr>
              <a:t>called </a:t>
            </a:r>
            <a:r>
              <a:rPr sz="3200" spc="-10" dirty="0">
                <a:latin typeface="Carlito"/>
                <a:cs typeface="Carlito"/>
              </a:rPr>
              <a:t>extension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points.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base use case </a:t>
            </a:r>
            <a:r>
              <a:rPr sz="3200" spc="-20" dirty="0">
                <a:latin typeface="Carlito"/>
                <a:cs typeface="Carlito"/>
              </a:rPr>
              <a:t>may </a:t>
            </a:r>
            <a:r>
              <a:rPr sz="3200" spc="-15" dirty="0">
                <a:latin typeface="Carlito"/>
                <a:cs typeface="Carlito"/>
              </a:rPr>
              <a:t>stand </a:t>
            </a:r>
            <a:r>
              <a:rPr sz="3200" dirty="0">
                <a:latin typeface="Carlito"/>
                <a:cs typeface="Carlito"/>
              </a:rPr>
              <a:t>alone, </a:t>
            </a:r>
            <a:r>
              <a:rPr sz="3200" spc="-5" dirty="0">
                <a:latin typeface="Carlito"/>
                <a:cs typeface="Carlito"/>
              </a:rPr>
              <a:t>but under  certain conditions its </a:t>
            </a:r>
            <a:r>
              <a:rPr sz="3200" spc="-10" dirty="0">
                <a:latin typeface="Carlito"/>
                <a:cs typeface="Carlito"/>
              </a:rPr>
              <a:t>behavior </a:t>
            </a:r>
            <a:r>
              <a:rPr sz="3200" spc="-25" dirty="0">
                <a:latin typeface="Carlito"/>
                <a:cs typeface="Carlito"/>
              </a:rPr>
              <a:t>may </a:t>
            </a:r>
            <a:r>
              <a:rPr sz="3200" spc="-5" dirty="0">
                <a:latin typeface="Carlito"/>
                <a:cs typeface="Carlito"/>
              </a:rPr>
              <a:t>be  </a:t>
            </a:r>
            <a:r>
              <a:rPr sz="3200" spc="-10" dirty="0">
                <a:latin typeface="Carlito"/>
                <a:cs typeface="Carlito"/>
              </a:rPr>
              <a:t>extended by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behavior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another use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case.</a:t>
            </a:r>
            <a:endParaRPr lang="en-US" sz="3200" spc="-5" dirty="0">
              <a:latin typeface="Carlito"/>
              <a:cs typeface="Carlito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40" dirty="0">
                <a:latin typeface="Arial"/>
                <a:cs typeface="Arial"/>
              </a:rPr>
              <a:t>It </a:t>
            </a:r>
            <a:r>
              <a:rPr lang="en-US" sz="3200" spc="-145" dirty="0">
                <a:latin typeface="Arial"/>
                <a:cs typeface="Arial"/>
              </a:rPr>
              <a:t>is </a:t>
            </a:r>
            <a:r>
              <a:rPr lang="en-US" sz="3200" spc="-125" dirty="0">
                <a:latin typeface="Arial"/>
                <a:cs typeface="Arial"/>
              </a:rPr>
              <a:t>shown </a:t>
            </a:r>
            <a:r>
              <a:rPr lang="en-US" sz="3200" spc="-260" dirty="0">
                <a:latin typeface="Arial"/>
                <a:cs typeface="Arial"/>
              </a:rPr>
              <a:t>as </a:t>
            </a:r>
            <a:r>
              <a:rPr lang="en-US" sz="3200" spc="-220" dirty="0">
                <a:latin typeface="Arial"/>
                <a:cs typeface="Arial"/>
              </a:rPr>
              <a:t>a </a:t>
            </a:r>
            <a:r>
              <a:rPr lang="en-US" sz="3200" spc="-25" dirty="0">
                <a:latin typeface="Arial"/>
                <a:cs typeface="Arial"/>
              </a:rPr>
              <a:t>dotted </a:t>
            </a:r>
            <a:r>
              <a:rPr lang="en-US" sz="3200" spc="-60" dirty="0">
                <a:latin typeface="Arial"/>
                <a:cs typeface="Arial"/>
              </a:rPr>
              <a:t>line </a:t>
            </a:r>
            <a:r>
              <a:rPr lang="en-US" sz="3200" spc="15" dirty="0">
                <a:latin typeface="Arial"/>
                <a:cs typeface="Arial"/>
              </a:rPr>
              <a:t>with </a:t>
            </a:r>
            <a:r>
              <a:rPr lang="en-US" sz="3200" spc="-150" dirty="0">
                <a:latin typeface="Arial"/>
                <a:cs typeface="Arial"/>
              </a:rPr>
              <a:t>an </a:t>
            </a:r>
            <a:r>
              <a:rPr lang="en-US" sz="3200" spc="-50" dirty="0">
                <a:latin typeface="Arial"/>
                <a:cs typeface="Arial"/>
              </a:rPr>
              <a:t>arrow </a:t>
            </a:r>
            <a:r>
              <a:rPr lang="en-US" sz="3200" spc="-25" dirty="0">
                <a:latin typeface="Arial"/>
                <a:cs typeface="Arial"/>
              </a:rPr>
              <a:t>point </a:t>
            </a:r>
            <a:r>
              <a:rPr lang="en-US" sz="3200" spc="-130" dirty="0">
                <a:latin typeface="Arial"/>
                <a:cs typeface="Arial"/>
              </a:rPr>
              <a:t>and  </a:t>
            </a:r>
            <a:r>
              <a:rPr lang="en-US" sz="3200" spc="-105" dirty="0">
                <a:latin typeface="Arial"/>
                <a:cs typeface="Arial"/>
              </a:rPr>
              <a:t>labeled</a:t>
            </a:r>
            <a:r>
              <a:rPr lang="en-US" sz="3200" spc="-160" dirty="0">
                <a:latin typeface="Arial"/>
                <a:cs typeface="Arial"/>
              </a:rPr>
              <a:t> &lt;&lt;extend&gt;&gt;</a:t>
            </a:r>
            <a:endParaRPr lang="en-US" sz="3200" dirty="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621536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6" y="302891"/>
                </a:lnTo>
                <a:lnTo>
                  <a:pt x="12076" y="264242"/>
                </a:lnTo>
                <a:lnTo>
                  <a:pt x="26657" y="227212"/>
                </a:lnTo>
                <a:lnTo>
                  <a:pt x="46475" y="192055"/>
                </a:lnTo>
                <a:lnTo>
                  <a:pt x="71187" y="159028"/>
                </a:lnTo>
                <a:lnTo>
                  <a:pt x="100450" y="128389"/>
                </a:lnTo>
                <a:lnTo>
                  <a:pt x="133921" y="100393"/>
                </a:lnTo>
                <a:lnTo>
                  <a:pt x="171256" y="75298"/>
                </a:lnTo>
                <a:lnTo>
                  <a:pt x="212113" y="53359"/>
                </a:lnTo>
                <a:lnTo>
                  <a:pt x="256147" y="34834"/>
                </a:lnTo>
                <a:lnTo>
                  <a:pt x="303016" y="19979"/>
                </a:lnTo>
                <a:lnTo>
                  <a:pt x="352377" y="9050"/>
                </a:lnTo>
                <a:lnTo>
                  <a:pt x="403886" y="2305"/>
                </a:lnTo>
                <a:lnTo>
                  <a:pt x="457200" y="0"/>
                </a:lnTo>
                <a:lnTo>
                  <a:pt x="510513" y="2305"/>
                </a:lnTo>
                <a:lnTo>
                  <a:pt x="562022" y="9050"/>
                </a:lnTo>
                <a:lnTo>
                  <a:pt x="611383" y="19979"/>
                </a:lnTo>
                <a:lnTo>
                  <a:pt x="658252" y="34834"/>
                </a:lnTo>
                <a:lnTo>
                  <a:pt x="702286" y="53359"/>
                </a:lnTo>
                <a:lnTo>
                  <a:pt x="743143" y="75298"/>
                </a:lnTo>
                <a:lnTo>
                  <a:pt x="780478" y="100393"/>
                </a:lnTo>
                <a:lnTo>
                  <a:pt x="813949" y="128389"/>
                </a:lnTo>
                <a:lnTo>
                  <a:pt x="843212" y="159028"/>
                </a:lnTo>
                <a:lnTo>
                  <a:pt x="867924" y="192055"/>
                </a:lnTo>
                <a:lnTo>
                  <a:pt x="887742" y="227212"/>
                </a:lnTo>
                <a:lnTo>
                  <a:pt x="902323" y="264242"/>
                </a:lnTo>
                <a:lnTo>
                  <a:pt x="911323" y="302891"/>
                </a:lnTo>
                <a:lnTo>
                  <a:pt x="914400" y="342900"/>
                </a:lnTo>
                <a:lnTo>
                  <a:pt x="911323" y="382885"/>
                </a:lnTo>
                <a:lnTo>
                  <a:pt x="902323" y="421517"/>
                </a:lnTo>
                <a:lnTo>
                  <a:pt x="887742" y="458537"/>
                </a:lnTo>
                <a:lnTo>
                  <a:pt x="867924" y="493689"/>
                </a:lnTo>
                <a:lnTo>
                  <a:pt x="843212" y="526715"/>
                </a:lnTo>
                <a:lnTo>
                  <a:pt x="813949" y="557357"/>
                </a:lnTo>
                <a:lnTo>
                  <a:pt x="780478" y="585358"/>
                </a:lnTo>
                <a:lnTo>
                  <a:pt x="743143" y="610461"/>
                </a:lnTo>
                <a:lnTo>
                  <a:pt x="702286" y="632409"/>
                </a:lnTo>
                <a:lnTo>
                  <a:pt x="658252" y="650943"/>
                </a:lnTo>
                <a:lnTo>
                  <a:pt x="611383" y="665807"/>
                </a:lnTo>
                <a:lnTo>
                  <a:pt x="562022" y="676742"/>
                </a:lnTo>
                <a:lnTo>
                  <a:pt x="510513" y="683492"/>
                </a:lnTo>
                <a:lnTo>
                  <a:pt x="457200" y="685800"/>
                </a:lnTo>
                <a:lnTo>
                  <a:pt x="403886" y="683492"/>
                </a:lnTo>
                <a:lnTo>
                  <a:pt x="352377" y="676742"/>
                </a:lnTo>
                <a:lnTo>
                  <a:pt x="303016" y="665807"/>
                </a:lnTo>
                <a:lnTo>
                  <a:pt x="256147" y="650943"/>
                </a:lnTo>
                <a:lnTo>
                  <a:pt x="212113" y="632409"/>
                </a:lnTo>
                <a:lnTo>
                  <a:pt x="171256" y="610461"/>
                </a:lnTo>
                <a:lnTo>
                  <a:pt x="133921" y="585358"/>
                </a:lnTo>
                <a:lnTo>
                  <a:pt x="100450" y="557357"/>
                </a:lnTo>
                <a:lnTo>
                  <a:pt x="71187" y="526715"/>
                </a:lnTo>
                <a:lnTo>
                  <a:pt x="46475" y="493689"/>
                </a:lnTo>
                <a:lnTo>
                  <a:pt x="26657" y="458537"/>
                </a:lnTo>
                <a:lnTo>
                  <a:pt x="12076" y="421517"/>
                </a:lnTo>
                <a:lnTo>
                  <a:pt x="3076" y="382885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1194" y="1798066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base</a:t>
            </a:r>
          </a:p>
        </p:txBody>
      </p:sp>
      <p:sp>
        <p:nvSpPr>
          <p:cNvPr id="6" name="object 6"/>
          <p:cNvSpPr/>
          <p:nvPr/>
        </p:nvSpPr>
        <p:spPr>
          <a:xfrm>
            <a:off x="5181600" y="1621536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342900"/>
                </a:moveTo>
                <a:lnTo>
                  <a:pt x="11677" y="277712"/>
                </a:lnTo>
                <a:lnTo>
                  <a:pt x="45262" y="216665"/>
                </a:lnTo>
                <a:lnTo>
                  <a:pt x="98586" y="160907"/>
                </a:lnTo>
                <a:lnTo>
                  <a:pt x="131971" y="135370"/>
                </a:lnTo>
                <a:lnTo>
                  <a:pt x="169476" y="111584"/>
                </a:lnTo>
                <a:lnTo>
                  <a:pt x="210832" y="89694"/>
                </a:lnTo>
                <a:lnTo>
                  <a:pt x="255765" y="69842"/>
                </a:lnTo>
                <a:lnTo>
                  <a:pt x="304005" y="52172"/>
                </a:lnTo>
                <a:lnTo>
                  <a:pt x="355281" y="36828"/>
                </a:lnTo>
                <a:lnTo>
                  <a:pt x="409321" y="23952"/>
                </a:lnTo>
                <a:lnTo>
                  <a:pt x="465854" y="13688"/>
                </a:lnTo>
                <a:lnTo>
                  <a:pt x="524609" y="6179"/>
                </a:lnTo>
                <a:lnTo>
                  <a:pt x="585315" y="1568"/>
                </a:lnTo>
                <a:lnTo>
                  <a:pt x="647700" y="0"/>
                </a:lnTo>
                <a:lnTo>
                  <a:pt x="710084" y="1568"/>
                </a:lnTo>
                <a:lnTo>
                  <a:pt x="770790" y="6179"/>
                </a:lnTo>
                <a:lnTo>
                  <a:pt x="829545" y="13688"/>
                </a:lnTo>
                <a:lnTo>
                  <a:pt x="886078" y="23952"/>
                </a:lnTo>
                <a:lnTo>
                  <a:pt x="940118" y="36828"/>
                </a:lnTo>
                <a:lnTo>
                  <a:pt x="991394" y="52172"/>
                </a:lnTo>
                <a:lnTo>
                  <a:pt x="1039634" y="69842"/>
                </a:lnTo>
                <a:lnTo>
                  <a:pt x="1084567" y="89694"/>
                </a:lnTo>
                <a:lnTo>
                  <a:pt x="1125923" y="111584"/>
                </a:lnTo>
                <a:lnTo>
                  <a:pt x="1163428" y="135370"/>
                </a:lnTo>
                <a:lnTo>
                  <a:pt x="1196813" y="160907"/>
                </a:lnTo>
                <a:lnTo>
                  <a:pt x="1225807" y="188054"/>
                </a:lnTo>
                <a:lnTo>
                  <a:pt x="1269532" y="246599"/>
                </a:lnTo>
                <a:lnTo>
                  <a:pt x="1292435" y="309859"/>
                </a:lnTo>
                <a:lnTo>
                  <a:pt x="1295400" y="342900"/>
                </a:lnTo>
                <a:lnTo>
                  <a:pt x="1292435" y="375920"/>
                </a:lnTo>
                <a:lnTo>
                  <a:pt x="1269532" y="439154"/>
                </a:lnTo>
                <a:lnTo>
                  <a:pt x="1225807" y="497690"/>
                </a:lnTo>
                <a:lnTo>
                  <a:pt x="1196813" y="524835"/>
                </a:lnTo>
                <a:lnTo>
                  <a:pt x="1163428" y="550375"/>
                </a:lnTo>
                <a:lnTo>
                  <a:pt x="1125923" y="574165"/>
                </a:lnTo>
                <a:lnTo>
                  <a:pt x="1084567" y="596061"/>
                </a:lnTo>
                <a:lnTo>
                  <a:pt x="1039634" y="615919"/>
                </a:lnTo>
                <a:lnTo>
                  <a:pt x="991394" y="633596"/>
                </a:lnTo>
                <a:lnTo>
                  <a:pt x="940118" y="648948"/>
                </a:lnTo>
                <a:lnTo>
                  <a:pt x="886078" y="661831"/>
                </a:lnTo>
                <a:lnTo>
                  <a:pt x="829545" y="672102"/>
                </a:lnTo>
                <a:lnTo>
                  <a:pt x="770790" y="679616"/>
                </a:lnTo>
                <a:lnTo>
                  <a:pt x="710084" y="684230"/>
                </a:lnTo>
                <a:lnTo>
                  <a:pt x="647700" y="685800"/>
                </a:lnTo>
                <a:lnTo>
                  <a:pt x="585315" y="684230"/>
                </a:lnTo>
                <a:lnTo>
                  <a:pt x="524609" y="679616"/>
                </a:lnTo>
                <a:lnTo>
                  <a:pt x="465854" y="672102"/>
                </a:lnTo>
                <a:lnTo>
                  <a:pt x="409321" y="661831"/>
                </a:lnTo>
                <a:lnTo>
                  <a:pt x="355281" y="648948"/>
                </a:lnTo>
                <a:lnTo>
                  <a:pt x="304005" y="633596"/>
                </a:lnTo>
                <a:lnTo>
                  <a:pt x="255765" y="615919"/>
                </a:lnTo>
                <a:lnTo>
                  <a:pt x="210832" y="596061"/>
                </a:lnTo>
                <a:lnTo>
                  <a:pt x="169476" y="574165"/>
                </a:lnTo>
                <a:lnTo>
                  <a:pt x="131971" y="550375"/>
                </a:lnTo>
                <a:lnTo>
                  <a:pt x="98586" y="524835"/>
                </a:lnTo>
                <a:lnTo>
                  <a:pt x="69592" y="497690"/>
                </a:lnTo>
                <a:lnTo>
                  <a:pt x="25867" y="439154"/>
                </a:lnTo>
                <a:lnTo>
                  <a:pt x="2964" y="37592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9178" y="1798066"/>
            <a:ext cx="1029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exten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8" name="object 8"/>
          <p:cNvSpPr/>
          <p:nvPr/>
        </p:nvSpPr>
        <p:spPr>
          <a:xfrm>
            <a:off x="3200400" y="1952625"/>
            <a:ext cx="1981200" cy="99695"/>
          </a:xfrm>
          <a:custGeom>
            <a:avLst/>
            <a:gdLst/>
            <a:ahLst/>
            <a:cxnLst/>
            <a:rect l="l" t="t" r="r" b="b"/>
            <a:pathLst>
              <a:path w="1981200" h="99694">
                <a:moveTo>
                  <a:pt x="85471" y="0"/>
                </a:moveTo>
                <a:lnTo>
                  <a:pt x="83185" y="1270"/>
                </a:lnTo>
                <a:lnTo>
                  <a:pt x="0" y="49784"/>
                </a:lnTo>
                <a:lnTo>
                  <a:pt x="83185" y="98425"/>
                </a:lnTo>
                <a:lnTo>
                  <a:pt x="85471" y="99695"/>
                </a:lnTo>
                <a:lnTo>
                  <a:pt x="88391" y="98933"/>
                </a:lnTo>
                <a:lnTo>
                  <a:pt x="89788" y="96647"/>
                </a:lnTo>
                <a:lnTo>
                  <a:pt x="91059" y="94487"/>
                </a:lnTo>
                <a:lnTo>
                  <a:pt x="90297" y="91566"/>
                </a:lnTo>
                <a:lnTo>
                  <a:pt x="88011" y="90170"/>
                </a:lnTo>
                <a:lnTo>
                  <a:pt x="27050" y="54610"/>
                </a:lnTo>
                <a:lnTo>
                  <a:pt x="9398" y="54610"/>
                </a:lnTo>
                <a:lnTo>
                  <a:pt x="9398" y="45085"/>
                </a:lnTo>
                <a:lnTo>
                  <a:pt x="27050" y="45085"/>
                </a:lnTo>
                <a:lnTo>
                  <a:pt x="88011" y="9525"/>
                </a:lnTo>
                <a:lnTo>
                  <a:pt x="90297" y="8127"/>
                </a:lnTo>
                <a:lnTo>
                  <a:pt x="91059" y="5207"/>
                </a:lnTo>
                <a:lnTo>
                  <a:pt x="89788" y="3048"/>
                </a:lnTo>
                <a:lnTo>
                  <a:pt x="88391" y="762"/>
                </a:lnTo>
                <a:lnTo>
                  <a:pt x="85471" y="0"/>
                </a:lnTo>
                <a:close/>
              </a:path>
              <a:path w="1981200" h="99694">
                <a:moveTo>
                  <a:pt x="27050" y="45085"/>
                </a:moveTo>
                <a:lnTo>
                  <a:pt x="9398" y="45085"/>
                </a:lnTo>
                <a:lnTo>
                  <a:pt x="9398" y="54610"/>
                </a:lnTo>
                <a:lnTo>
                  <a:pt x="27050" y="54610"/>
                </a:lnTo>
                <a:lnTo>
                  <a:pt x="25962" y="53975"/>
                </a:lnTo>
                <a:lnTo>
                  <a:pt x="11811" y="53975"/>
                </a:lnTo>
                <a:lnTo>
                  <a:pt x="11811" y="45720"/>
                </a:lnTo>
                <a:lnTo>
                  <a:pt x="25962" y="45720"/>
                </a:lnTo>
                <a:lnTo>
                  <a:pt x="27050" y="45085"/>
                </a:lnTo>
                <a:close/>
              </a:path>
              <a:path w="1981200" h="99694">
                <a:moveTo>
                  <a:pt x="47498" y="45085"/>
                </a:moveTo>
                <a:lnTo>
                  <a:pt x="27050" y="45085"/>
                </a:lnTo>
                <a:lnTo>
                  <a:pt x="18886" y="49847"/>
                </a:lnTo>
                <a:lnTo>
                  <a:pt x="27050" y="54610"/>
                </a:lnTo>
                <a:lnTo>
                  <a:pt x="47498" y="54610"/>
                </a:lnTo>
                <a:lnTo>
                  <a:pt x="47498" y="45085"/>
                </a:lnTo>
                <a:close/>
              </a:path>
              <a:path w="1981200" h="99694">
                <a:moveTo>
                  <a:pt x="114173" y="45085"/>
                </a:moveTo>
                <a:lnTo>
                  <a:pt x="76073" y="45085"/>
                </a:lnTo>
                <a:lnTo>
                  <a:pt x="76073" y="54610"/>
                </a:lnTo>
                <a:lnTo>
                  <a:pt x="114173" y="54610"/>
                </a:lnTo>
                <a:lnTo>
                  <a:pt x="114173" y="45085"/>
                </a:lnTo>
                <a:close/>
              </a:path>
              <a:path w="1981200" h="99694">
                <a:moveTo>
                  <a:pt x="11811" y="45720"/>
                </a:moveTo>
                <a:lnTo>
                  <a:pt x="11811" y="53975"/>
                </a:lnTo>
                <a:lnTo>
                  <a:pt x="18886" y="49847"/>
                </a:lnTo>
                <a:lnTo>
                  <a:pt x="11811" y="45720"/>
                </a:lnTo>
                <a:close/>
              </a:path>
              <a:path w="1981200" h="99694">
                <a:moveTo>
                  <a:pt x="18886" y="49847"/>
                </a:moveTo>
                <a:lnTo>
                  <a:pt x="11811" y="53975"/>
                </a:lnTo>
                <a:lnTo>
                  <a:pt x="25962" y="53975"/>
                </a:lnTo>
                <a:lnTo>
                  <a:pt x="18886" y="49847"/>
                </a:lnTo>
                <a:close/>
              </a:path>
              <a:path w="1981200" h="99694">
                <a:moveTo>
                  <a:pt x="25962" y="45720"/>
                </a:moveTo>
                <a:lnTo>
                  <a:pt x="11811" y="45720"/>
                </a:lnTo>
                <a:lnTo>
                  <a:pt x="18886" y="49847"/>
                </a:lnTo>
                <a:lnTo>
                  <a:pt x="25962" y="45720"/>
                </a:lnTo>
                <a:close/>
              </a:path>
              <a:path w="1981200" h="99694">
                <a:moveTo>
                  <a:pt x="180848" y="45085"/>
                </a:moveTo>
                <a:lnTo>
                  <a:pt x="142748" y="45085"/>
                </a:lnTo>
                <a:lnTo>
                  <a:pt x="142748" y="54610"/>
                </a:lnTo>
                <a:lnTo>
                  <a:pt x="180848" y="54610"/>
                </a:lnTo>
                <a:lnTo>
                  <a:pt x="180848" y="45085"/>
                </a:lnTo>
                <a:close/>
              </a:path>
              <a:path w="1981200" h="99694">
                <a:moveTo>
                  <a:pt x="247523" y="45085"/>
                </a:moveTo>
                <a:lnTo>
                  <a:pt x="209423" y="45085"/>
                </a:lnTo>
                <a:lnTo>
                  <a:pt x="209423" y="54610"/>
                </a:lnTo>
                <a:lnTo>
                  <a:pt x="247523" y="54610"/>
                </a:lnTo>
                <a:lnTo>
                  <a:pt x="247523" y="45085"/>
                </a:lnTo>
                <a:close/>
              </a:path>
              <a:path w="1981200" h="99694">
                <a:moveTo>
                  <a:pt x="314198" y="45085"/>
                </a:moveTo>
                <a:lnTo>
                  <a:pt x="276098" y="45085"/>
                </a:lnTo>
                <a:lnTo>
                  <a:pt x="276098" y="54610"/>
                </a:lnTo>
                <a:lnTo>
                  <a:pt x="314198" y="54610"/>
                </a:lnTo>
                <a:lnTo>
                  <a:pt x="314198" y="45085"/>
                </a:lnTo>
                <a:close/>
              </a:path>
              <a:path w="1981200" h="99694">
                <a:moveTo>
                  <a:pt x="380873" y="45085"/>
                </a:moveTo>
                <a:lnTo>
                  <a:pt x="342773" y="45085"/>
                </a:lnTo>
                <a:lnTo>
                  <a:pt x="342773" y="54610"/>
                </a:lnTo>
                <a:lnTo>
                  <a:pt x="380873" y="54610"/>
                </a:lnTo>
                <a:lnTo>
                  <a:pt x="380873" y="45085"/>
                </a:lnTo>
                <a:close/>
              </a:path>
              <a:path w="1981200" h="99694">
                <a:moveTo>
                  <a:pt x="447548" y="45085"/>
                </a:moveTo>
                <a:lnTo>
                  <a:pt x="409448" y="45085"/>
                </a:lnTo>
                <a:lnTo>
                  <a:pt x="409448" y="54610"/>
                </a:lnTo>
                <a:lnTo>
                  <a:pt x="447548" y="54610"/>
                </a:lnTo>
                <a:lnTo>
                  <a:pt x="447548" y="45085"/>
                </a:lnTo>
                <a:close/>
              </a:path>
              <a:path w="1981200" h="99694">
                <a:moveTo>
                  <a:pt x="514223" y="45085"/>
                </a:moveTo>
                <a:lnTo>
                  <a:pt x="476123" y="45085"/>
                </a:lnTo>
                <a:lnTo>
                  <a:pt x="476123" y="54610"/>
                </a:lnTo>
                <a:lnTo>
                  <a:pt x="514223" y="54610"/>
                </a:lnTo>
                <a:lnTo>
                  <a:pt x="514223" y="45085"/>
                </a:lnTo>
                <a:close/>
              </a:path>
              <a:path w="1981200" h="99694">
                <a:moveTo>
                  <a:pt x="580898" y="45085"/>
                </a:moveTo>
                <a:lnTo>
                  <a:pt x="542798" y="45085"/>
                </a:lnTo>
                <a:lnTo>
                  <a:pt x="542798" y="54610"/>
                </a:lnTo>
                <a:lnTo>
                  <a:pt x="580898" y="54610"/>
                </a:lnTo>
                <a:lnTo>
                  <a:pt x="580898" y="45085"/>
                </a:lnTo>
                <a:close/>
              </a:path>
              <a:path w="1981200" h="99694">
                <a:moveTo>
                  <a:pt x="647573" y="45085"/>
                </a:moveTo>
                <a:lnTo>
                  <a:pt x="609473" y="45085"/>
                </a:lnTo>
                <a:lnTo>
                  <a:pt x="609473" y="54610"/>
                </a:lnTo>
                <a:lnTo>
                  <a:pt x="647573" y="54610"/>
                </a:lnTo>
                <a:lnTo>
                  <a:pt x="647573" y="45085"/>
                </a:lnTo>
                <a:close/>
              </a:path>
              <a:path w="1981200" h="99694">
                <a:moveTo>
                  <a:pt x="714248" y="45085"/>
                </a:moveTo>
                <a:lnTo>
                  <a:pt x="676148" y="45085"/>
                </a:lnTo>
                <a:lnTo>
                  <a:pt x="676148" y="54610"/>
                </a:lnTo>
                <a:lnTo>
                  <a:pt x="714248" y="54610"/>
                </a:lnTo>
                <a:lnTo>
                  <a:pt x="714248" y="45085"/>
                </a:lnTo>
                <a:close/>
              </a:path>
              <a:path w="1981200" h="99694">
                <a:moveTo>
                  <a:pt x="780923" y="45085"/>
                </a:moveTo>
                <a:lnTo>
                  <a:pt x="742823" y="45085"/>
                </a:lnTo>
                <a:lnTo>
                  <a:pt x="742823" y="54610"/>
                </a:lnTo>
                <a:lnTo>
                  <a:pt x="780923" y="54610"/>
                </a:lnTo>
                <a:lnTo>
                  <a:pt x="780923" y="45085"/>
                </a:lnTo>
                <a:close/>
              </a:path>
              <a:path w="1981200" h="99694">
                <a:moveTo>
                  <a:pt x="847598" y="45085"/>
                </a:moveTo>
                <a:lnTo>
                  <a:pt x="809498" y="45085"/>
                </a:lnTo>
                <a:lnTo>
                  <a:pt x="809498" y="54610"/>
                </a:lnTo>
                <a:lnTo>
                  <a:pt x="847598" y="54610"/>
                </a:lnTo>
                <a:lnTo>
                  <a:pt x="847598" y="45085"/>
                </a:lnTo>
                <a:close/>
              </a:path>
              <a:path w="1981200" h="99694">
                <a:moveTo>
                  <a:pt x="914273" y="45085"/>
                </a:moveTo>
                <a:lnTo>
                  <a:pt x="876173" y="45085"/>
                </a:lnTo>
                <a:lnTo>
                  <a:pt x="876173" y="54610"/>
                </a:lnTo>
                <a:lnTo>
                  <a:pt x="914273" y="54610"/>
                </a:lnTo>
                <a:lnTo>
                  <a:pt x="914273" y="45085"/>
                </a:lnTo>
                <a:close/>
              </a:path>
              <a:path w="1981200" h="99694">
                <a:moveTo>
                  <a:pt x="980948" y="45085"/>
                </a:moveTo>
                <a:lnTo>
                  <a:pt x="942848" y="45085"/>
                </a:lnTo>
                <a:lnTo>
                  <a:pt x="942848" y="54610"/>
                </a:lnTo>
                <a:lnTo>
                  <a:pt x="980948" y="54610"/>
                </a:lnTo>
                <a:lnTo>
                  <a:pt x="980948" y="45085"/>
                </a:lnTo>
                <a:close/>
              </a:path>
              <a:path w="1981200" h="99694">
                <a:moveTo>
                  <a:pt x="1047623" y="45085"/>
                </a:moveTo>
                <a:lnTo>
                  <a:pt x="1009523" y="45085"/>
                </a:lnTo>
                <a:lnTo>
                  <a:pt x="1009523" y="54610"/>
                </a:lnTo>
                <a:lnTo>
                  <a:pt x="1047623" y="54610"/>
                </a:lnTo>
                <a:lnTo>
                  <a:pt x="1047623" y="45085"/>
                </a:lnTo>
                <a:close/>
              </a:path>
              <a:path w="1981200" h="99694">
                <a:moveTo>
                  <a:pt x="1114298" y="45085"/>
                </a:moveTo>
                <a:lnTo>
                  <a:pt x="1076198" y="45085"/>
                </a:lnTo>
                <a:lnTo>
                  <a:pt x="1076198" y="54610"/>
                </a:lnTo>
                <a:lnTo>
                  <a:pt x="1114298" y="54610"/>
                </a:lnTo>
                <a:lnTo>
                  <a:pt x="1114298" y="45085"/>
                </a:lnTo>
                <a:close/>
              </a:path>
              <a:path w="1981200" h="99694">
                <a:moveTo>
                  <a:pt x="1180973" y="45085"/>
                </a:moveTo>
                <a:lnTo>
                  <a:pt x="1142873" y="45085"/>
                </a:lnTo>
                <a:lnTo>
                  <a:pt x="1142873" y="54610"/>
                </a:lnTo>
                <a:lnTo>
                  <a:pt x="1180973" y="54610"/>
                </a:lnTo>
                <a:lnTo>
                  <a:pt x="1180973" y="45085"/>
                </a:lnTo>
                <a:close/>
              </a:path>
              <a:path w="1981200" h="99694">
                <a:moveTo>
                  <a:pt x="1247648" y="45085"/>
                </a:moveTo>
                <a:lnTo>
                  <a:pt x="1209548" y="45085"/>
                </a:lnTo>
                <a:lnTo>
                  <a:pt x="1209548" y="54610"/>
                </a:lnTo>
                <a:lnTo>
                  <a:pt x="1247648" y="54610"/>
                </a:lnTo>
                <a:lnTo>
                  <a:pt x="1247648" y="45085"/>
                </a:lnTo>
                <a:close/>
              </a:path>
              <a:path w="1981200" h="99694">
                <a:moveTo>
                  <a:pt x="1314323" y="45085"/>
                </a:moveTo>
                <a:lnTo>
                  <a:pt x="1276223" y="45085"/>
                </a:lnTo>
                <a:lnTo>
                  <a:pt x="1276223" y="54610"/>
                </a:lnTo>
                <a:lnTo>
                  <a:pt x="1314323" y="54610"/>
                </a:lnTo>
                <a:lnTo>
                  <a:pt x="1314323" y="45085"/>
                </a:lnTo>
                <a:close/>
              </a:path>
              <a:path w="1981200" h="99694">
                <a:moveTo>
                  <a:pt x="1380998" y="45085"/>
                </a:moveTo>
                <a:lnTo>
                  <a:pt x="1342898" y="45085"/>
                </a:lnTo>
                <a:lnTo>
                  <a:pt x="1342898" y="54610"/>
                </a:lnTo>
                <a:lnTo>
                  <a:pt x="1380998" y="54610"/>
                </a:lnTo>
                <a:lnTo>
                  <a:pt x="1380998" y="45085"/>
                </a:lnTo>
                <a:close/>
              </a:path>
              <a:path w="1981200" h="99694">
                <a:moveTo>
                  <a:pt x="1447673" y="45085"/>
                </a:moveTo>
                <a:lnTo>
                  <a:pt x="1409573" y="45085"/>
                </a:lnTo>
                <a:lnTo>
                  <a:pt x="1409573" y="54610"/>
                </a:lnTo>
                <a:lnTo>
                  <a:pt x="1447673" y="54610"/>
                </a:lnTo>
                <a:lnTo>
                  <a:pt x="1447673" y="45085"/>
                </a:lnTo>
                <a:close/>
              </a:path>
              <a:path w="1981200" h="99694">
                <a:moveTo>
                  <a:pt x="1514348" y="45085"/>
                </a:moveTo>
                <a:lnTo>
                  <a:pt x="1476248" y="45085"/>
                </a:lnTo>
                <a:lnTo>
                  <a:pt x="1476248" y="54610"/>
                </a:lnTo>
                <a:lnTo>
                  <a:pt x="1514348" y="54610"/>
                </a:lnTo>
                <a:lnTo>
                  <a:pt x="1514348" y="45085"/>
                </a:lnTo>
                <a:close/>
              </a:path>
              <a:path w="1981200" h="99694">
                <a:moveTo>
                  <a:pt x="1581023" y="45085"/>
                </a:moveTo>
                <a:lnTo>
                  <a:pt x="1542923" y="45085"/>
                </a:lnTo>
                <a:lnTo>
                  <a:pt x="1542923" y="54610"/>
                </a:lnTo>
                <a:lnTo>
                  <a:pt x="1581023" y="54610"/>
                </a:lnTo>
                <a:lnTo>
                  <a:pt x="1581023" y="45085"/>
                </a:lnTo>
                <a:close/>
              </a:path>
              <a:path w="1981200" h="99694">
                <a:moveTo>
                  <a:pt x="1647698" y="45085"/>
                </a:moveTo>
                <a:lnTo>
                  <a:pt x="1609598" y="45085"/>
                </a:lnTo>
                <a:lnTo>
                  <a:pt x="1609598" y="54610"/>
                </a:lnTo>
                <a:lnTo>
                  <a:pt x="1647698" y="54610"/>
                </a:lnTo>
                <a:lnTo>
                  <a:pt x="1647698" y="45085"/>
                </a:lnTo>
                <a:close/>
              </a:path>
              <a:path w="1981200" h="99694">
                <a:moveTo>
                  <a:pt x="1714373" y="45085"/>
                </a:moveTo>
                <a:lnTo>
                  <a:pt x="1676273" y="45085"/>
                </a:lnTo>
                <a:lnTo>
                  <a:pt x="1676273" y="54610"/>
                </a:lnTo>
                <a:lnTo>
                  <a:pt x="1714373" y="54610"/>
                </a:lnTo>
                <a:lnTo>
                  <a:pt x="1714373" y="45085"/>
                </a:lnTo>
                <a:close/>
              </a:path>
              <a:path w="1981200" h="99694">
                <a:moveTo>
                  <a:pt x="1781048" y="45085"/>
                </a:moveTo>
                <a:lnTo>
                  <a:pt x="1742948" y="45085"/>
                </a:lnTo>
                <a:lnTo>
                  <a:pt x="1742948" y="54610"/>
                </a:lnTo>
                <a:lnTo>
                  <a:pt x="1781048" y="54610"/>
                </a:lnTo>
                <a:lnTo>
                  <a:pt x="1781048" y="45085"/>
                </a:lnTo>
                <a:close/>
              </a:path>
              <a:path w="1981200" h="99694">
                <a:moveTo>
                  <a:pt x="1847723" y="45085"/>
                </a:moveTo>
                <a:lnTo>
                  <a:pt x="1809623" y="45085"/>
                </a:lnTo>
                <a:lnTo>
                  <a:pt x="1809623" y="54610"/>
                </a:lnTo>
                <a:lnTo>
                  <a:pt x="1847723" y="54610"/>
                </a:lnTo>
                <a:lnTo>
                  <a:pt x="1847723" y="45085"/>
                </a:lnTo>
                <a:close/>
              </a:path>
              <a:path w="1981200" h="99694">
                <a:moveTo>
                  <a:pt x="1914398" y="45085"/>
                </a:moveTo>
                <a:lnTo>
                  <a:pt x="1876298" y="45085"/>
                </a:lnTo>
                <a:lnTo>
                  <a:pt x="1876298" y="54610"/>
                </a:lnTo>
                <a:lnTo>
                  <a:pt x="1914398" y="54610"/>
                </a:lnTo>
                <a:lnTo>
                  <a:pt x="1914398" y="45085"/>
                </a:lnTo>
                <a:close/>
              </a:path>
              <a:path w="1981200" h="99694">
                <a:moveTo>
                  <a:pt x="1981073" y="45085"/>
                </a:moveTo>
                <a:lnTo>
                  <a:pt x="1942973" y="45085"/>
                </a:lnTo>
                <a:lnTo>
                  <a:pt x="1942973" y="54610"/>
                </a:lnTo>
                <a:lnTo>
                  <a:pt x="1981073" y="54610"/>
                </a:lnTo>
                <a:lnTo>
                  <a:pt x="1981073" y="45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8375" y="1723390"/>
            <a:ext cx="1153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5" dirty="0">
                <a:latin typeface="Times New Roman"/>
                <a:cs typeface="Times New Roman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ex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5" dirty="0">
                <a:latin typeface="Times New Roman"/>
                <a:cs typeface="Times New Roman"/>
              </a:rPr>
              <a:t>&gt;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80638" y="554443"/>
            <a:ext cx="198247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2</a:t>
            </a:r>
            <a:r>
              <a:rPr spc="-5" dirty="0"/>
              <a:t>.</a:t>
            </a:r>
            <a:r>
              <a:rPr spc="-90" dirty="0"/>
              <a:t> </a:t>
            </a:r>
            <a:r>
              <a:rPr spc="-15" dirty="0"/>
              <a:t>Extend</a:t>
            </a:r>
          </a:p>
        </p:txBody>
      </p:sp>
    </p:spTree>
    <p:extLst>
      <p:ext uri="{BB962C8B-B14F-4D97-AF65-F5344CB8AC3E}">
        <p14:creationId xmlns:p14="http://schemas.microsoft.com/office/powerpoint/2010/main" val="294276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239" y="86359"/>
            <a:ext cx="4531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229" dirty="0"/>
              <a:t>2. </a:t>
            </a:r>
            <a:r>
              <a:rPr sz="4400" spc="-229" dirty="0"/>
              <a:t>Extend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18440" y="1167129"/>
            <a:ext cx="8627745" cy="79739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8300" marR="20320" indent="-342900" algn="just">
              <a:lnSpc>
                <a:spcPct val="79900"/>
              </a:lnSpc>
              <a:spcBef>
                <a:spcPts val="775"/>
              </a:spcBef>
              <a:buFont typeface="UnDotum"/>
              <a:buChar char=""/>
              <a:tabLst>
                <a:tab pos="368300" algn="l"/>
              </a:tabLst>
            </a:pPr>
            <a:r>
              <a:rPr lang="en-US" sz="2800" spc="-5" dirty="0">
                <a:latin typeface="Carlito"/>
                <a:cs typeface="Carlito"/>
              </a:rPr>
              <a:t>Enables </a:t>
            </a:r>
            <a:r>
              <a:rPr lang="en-US" sz="2800" spc="-20" dirty="0">
                <a:latin typeface="Carlito"/>
                <a:cs typeface="Carlito"/>
              </a:rPr>
              <a:t>to </a:t>
            </a:r>
            <a:r>
              <a:rPr lang="en-US" sz="2800" dirty="0">
                <a:latin typeface="Carlito"/>
                <a:cs typeface="Carlito"/>
              </a:rPr>
              <a:t>model </a:t>
            </a:r>
            <a:r>
              <a:rPr lang="en-US" sz="2800" spc="-5" dirty="0">
                <a:latin typeface="Carlito"/>
                <a:cs typeface="Carlito"/>
              </a:rPr>
              <a:t>optional </a:t>
            </a:r>
            <a:r>
              <a:rPr lang="en-US" sz="2800" spc="-10" dirty="0">
                <a:latin typeface="Carlito"/>
                <a:cs typeface="Carlito"/>
              </a:rPr>
              <a:t>behavior </a:t>
            </a:r>
            <a:r>
              <a:rPr lang="en-US" sz="2800" spc="-5" dirty="0">
                <a:latin typeface="Carlito"/>
                <a:cs typeface="Carlito"/>
              </a:rPr>
              <a:t>or  </a:t>
            </a:r>
            <a:r>
              <a:rPr lang="en-US" sz="2800" spc="-10" dirty="0">
                <a:latin typeface="Carlito"/>
                <a:cs typeface="Carlito"/>
              </a:rPr>
              <a:t>branching </a:t>
            </a:r>
            <a:r>
              <a:rPr lang="en-US" sz="2800" spc="-5" dirty="0">
                <a:latin typeface="Carlito"/>
                <a:cs typeface="Carlito"/>
              </a:rPr>
              <a:t>under</a:t>
            </a:r>
            <a:r>
              <a:rPr lang="en-US" sz="2800" spc="20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conditions.</a:t>
            </a:r>
            <a:endParaRPr lang="en-US"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0007" y="3001962"/>
            <a:ext cx="1854835" cy="940435"/>
            <a:chOff x="1510982" y="5168582"/>
            <a:chExt cx="1854835" cy="940435"/>
          </a:xfrm>
        </p:grpSpPr>
        <p:sp>
          <p:nvSpPr>
            <p:cNvPr id="5" name="object 5"/>
            <p:cNvSpPr/>
            <p:nvPr/>
          </p:nvSpPr>
          <p:spPr>
            <a:xfrm>
              <a:off x="1523999" y="5181600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914400" y="0"/>
                  </a:moveTo>
                  <a:lnTo>
                    <a:pt x="850284" y="1021"/>
                  </a:lnTo>
                  <a:lnTo>
                    <a:pt x="787558" y="4048"/>
                  </a:lnTo>
                  <a:lnTo>
                    <a:pt x="726340" y="9018"/>
                  </a:lnTo>
                  <a:lnTo>
                    <a:pt x="666750" y="15875"/>
                  </a:lnTo>
                  <a:lnTo>
                    <a:pt x="608905" y="24556"/>
                  </a:lnTo>
                  <a:lnTo>
                    <a:pt x="552926" y="35004"/>
                  </a:lnTo>
                  <a:lnTo>
                    <a:pt x="498931" y="47158"/>
                  </a:lnTo>
                  <a:lnTo>
                    <a:pt x="447040" y="60959"/>
                  </a:lnTo>
                  <a:lnTo>
                    <a:pt x="397371" y="76348"/>
                  </a:lnTo>
                  <a:lnTo>
                    <a:pt x="350043" y="93265"/>
                  </a:lnTo>
                  <a:lnTo>
                    <a:pt x="305177" y="111650"/>
                  </a:lnTo>
                  <a:lnTo>
                    <a:pt x="262890" y="131444"/>
                  </a:lnTo>
                  <a:lnTo>
                    <a:pt x="223301" y="152588"/>
                  </a:lnTo>
                  <a:lnTo>
                    <a:pt x="186531" y="175021"/>
                  </a:lnTo>
                  <a:lnTo>
                    <a:pt x="152697" y="198685"/>
                  </a:lnTo>
                  <a:lnTo>
                    <a:pt x="121920" y="223519"/>
                  </a:lnTo>
                  <a:lnTo>
                    <a:pt x="70008" y="276463"/>
                  </a:lnTo>
                  <a:lnTo>
                    <a:pt x="31750" y="333375"/>
                  </a:lnTo>
                  <a:lnTo>
                    <a:pt x="8096" y="393779"/>
                  </a:lnTo>
                  <a:lnTo>
                    <a:pt x="0" y="457200"/>
                  </a:lnTo>
                  <a:lnTo>
                    <a:pt x="2043" y="489257"/>
                  </a:lnTo>
                  <a:lnTo>
                    <a:pt x="18037" y="551229"/>
                  </a:lnTo>
                  <a:lnTo>
                    <a:pt x="49113" y="609947"/>
                  </a:lnTo>
                  <a:lnTo>
                    <a:pt x="94317" y="664934"/>
                  </a:lnTo>
                  <a:lnTo>
                    <a:pt x="152697" y="715714"/>
                  </a:lnTo>
                  <a:lnTo>
                    <a:pt x="186531" y="739378"/>
                  </a:lnTo>
                  <a:lnTo>
                    <a:pt x="223301" y="761811"/>
                  </a:lnTo>
                  <a:lnTo>
                    <a:pt x="262889" y="782954"/>
                  </a:lnTo>
                  <a:lnTo>
                    <a:pt x="305177" y="802749"/>
                  </a:lnTo>
                  <a:lnTo>
                    <a:pt x="350043" y="821134"/>
                  </a:lnTo>
                  <a:lnTo>
                    <a:pt x="397371" y="838051"/>
                  </a:lnTo>
                  <a:lnTo>
                    <a:pt x="447039" y="853439"/>
                  </a:lnTo>
                  <a:lnTo>
                    <a:pt x="498931" y="867241"/>
                  </a:lnTo>
                  <a:lnTo>
                    <a:pt x="552926" y="879395"/>
                  </a:lnTo>
                  <a:lnTo>
                    <a:pt x="608905" y="889843"/>
                  </a:lnTo>
                  <a:lnTo>
                    <a:pt x="666750" y="898525"/>
                  </a:lnTo>
                  <a:lnTo>
                    <a:pt x="726340" y="905381"/>
                  </a:lnTo>
                  <a:lnTo>
                    <a:pt x="787558" y="910351"/>
                  </a:lnTo>
                  <a:lnTo>
                    <a:pt x="850284" y="913378"/>
                  </a:lnTo>
                  <a:lnTo>
                    <a:pt x="914400" y="914400"/>
                  </a:lnTo>
                  <a:lnTo>
                    <a:pt x="978515" y="913378"/>
                  </a:lnTo>
                  <a:lnTo>
                    <a:pt x="1041241" y="910351"/>
                  </a:lnTo>
                  <a:lnTo>
                    <a:pt x="1102459" y="905381"/>
                  </a:lnTo>
                  <a:lnTo>
                    <a:pt x="1162050" y="898525"/>
                  </a:lnTo>
                  <a:lnTo>
                    <a:pt x="1219894" y="889843"/>
                  </a:lnTo>
                  <a:lnTo>
                    <a:pt x="1275873" y="879395"/>
                  </a:lnTo>
                  <a:lnTo>
                    <a:pt x="1329868" y="867241"/>
                  </a:lnTo>
                  <a:lnTo>
                    <a:pt x="1381760" y="853440"/>
                  </a:lnTo>
                  <a:lnTo>
                    <a:pt x="1431428" y="838051"/>
                  </a:lnTo>
                  <a:lnTo>
                    <a:pt x="1478756" y="821134"/>
                  </a:lnTo>
                  <a:lnTo>
                    <a:pt x="1523622" y="802749"/>
                  </a:lnTo>
                  <a:lnTo>
                    <a:pt x="1565910" y="782955"/>
                  </a:lnTo>
                  <a:lnTo>
                    <a:pt x="1605498" y="761811"/>
                  </a:lnTo>
                  <a:lnTo>
                    <a:pt x="1642268" y="739378"/>
                  </a:lnTo>
                  <a:lnTo>
                    <a:pt x="1676102" y="715714"/>
                  </a:lnTo>
                  <a:lnTo>
                    <a:pt x="1706880" y="690880"/>
                  </a:lnTo>
                  <a:lnTo>
                    <a:pt x="1758791" y="637936"/>
                  </a:lnTo>
                  <a:lnTo>
                    <a:pt x="1797050" y="581025"/>
                  </a:lnTo>
                  <a:lnTo>
                    <a:pt x="1820703" y="520620"/>
                  </a:lnTo>
                  <a:lnTo>
                    <a:pt x="1828800" y="457200"/>
                  </a:lnTo>
                  <a:lnTo>
                    <a:pt x="1826756" y="425142"/>
                  </a:lnTo>
                  <a:lnTo>
                    <a:pt x="1810762" y="363170"/>
                  </a:lnTo>
                  <a:lnTo>
                    <a:pt x="1779686" y="304452"/>
                  </a:lnTo>
                  <a:lnTo>
                    <a:pt x="1734482" y="249465"/>
                  </a:lnTo>
                  <a:lnTo>
                    <a:pt x="1676102" y="198685"/>
                  </a:lnTo>
                  <a:lnTo>
                    <a:pt x="1642268" y="175021"/>
                  </a:lnTo>
                  <a:lnTo>
                    <a:pt x="1605498" y="152588"/>
                  </a:lnTo>
                  <a:lnTo>
                    <a:pt x="1565910" y="131444"/>
                  </a:lnTo>
                  <a:lnTo>
                    <a:pt x="1523622" y="111650"/>
                  </a:lnTo>
                  <a:lnTo>
                    <a:pt x="1478756" y="93265"/>
                  </a:lnTo>
                  <a:lnTo>
                    <a:pt x="1431428" y="76348"/>
                  </a:lnTo>
                  <a:lnTo>
                    <a:pt x="1381760" y="60959"/>
                  </a:lnTo>
                  <a:lnTo>
                    <a:pt x="1329868" y="47158"/>
                  </a:lnTo>
                  <a:lnTo>
                    <a:pt x="1275873" y="35004"/>
                  </a:lnTo>
                  <a:lnTo>
                    <a:pt x="1219894" y="24556"/>
                  </a:lnTo>
                  <a:lnTo>
                    <a:pt x="1162050" y="15874"/>
                  </a:lnTo>
                  <a:lnTo>
                    <a:pt x="1102459" y="9018"/>
                  </a:lnTo>
                  <a:lnTo>
                    <a:pt x="1041241" y="4048"/>
                  </a:lnTo>
                  <a:lnTo>
                    <a:pt x="978515" y="1021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3999" y="5181600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914400" y="0"/>
                  </a:moveTo>
                  <a:lnTo>
                    <a:pt x="978515" y="1021"/>
                  </a:lnTo>
                  <a:lnTo>
                    <a:pt x="1041241" y="4048"/>
                  </a:lnTo>
                  <a:lnTo>
                    <a:pt x="1102459" y="9018"/>
                  </a:lnTo>
                  <a:lnTo>
                    <a:pt x="1162050" y="15874"/>
                  </a:lnTo>
                  <a:lnTo>
                    <a:pt x="1219894" y="24556"/>
                  </a:lnTo>
                  <a:lnTo>
                    <a:pt x="1275873" y="35004"/>
                  </a:lnTo>
                  <a:lnTo>
                    <a:pt x="1329868" y="47158"/>
                  </a:lnTo>
                  <a:lnTo>
                    <a:pt x="1381760" y="60959"/>
                  </a:lnTo>
                  <a:lnTo>
                    <a:pt x="1431428" y="76348"/>
                  </a:lnTo>
                  <a:lnTo>
                    <a:pt x="1478756" y="93265"/>
                  </a:lnTo>
                  <a:lnTo>
                    <a:pt x="1523622" y="111650"/>
                  </a:lnTo>
                  <a:lnTo>
                    <a:pt x="1565910" y="131444"/>
                  </a:lnTo>
                  <a:lnTo>
                    <a:pt x="1605498" y="152588"/>
                  </a:lnTo>
                  <a:lnTo>
                    <a:pt x="1642268" y="175021"/>
                  </a:lnTo>
                  <a:lnTo>
                    <a:pt x="1676102" y="198685"/>
                  </a:lnTo>
                  <a:lnTo>
                    <a:pt x="1706880" y="223519"/>
                  </a:lnTo>
                  <a:lnTo>
                    <a:pt x="1758791" y="276463"/>
                  </a:lnTo>
                  <a:lnTo>
                    <a:pt x="1797050" y="333374"/>
                  </a:lnTo>
                  <a:lnTo>
                    <a:pt x="1820703" y="393779"/>
                  </a:lnTo>
                  <a:lnTo>
                    <a:pt x="1828800" y="457200"/>
                  </a:lnTo>
                  <a:lnTo>
                    <a:pt x="1826756" y="489257"/>
                  </a:lnTo>
                  <a:lnTo>
                    <a:pt x="1810762" y="551229"/>
                  </a:lnTo>
                  <a:lnTo>
                    <a:pt x="1779686" y="609947"/>
                  </a:lnTo>
                  <a:lnTo>
                    <a:pt x="1734482" y="664934"/>
                  </a:lnTo>
                  <a:lnTo>
                    <a:pt x="1676102" y="715714"/>
                  </a:lnTo>
                  <a:lnTo>
                    <a:pt x="1642268" y="739378"/>
                  </a:lnTo>
                  <a:lnTo>
                    <a:pt x="1605498" y="761811"/>
                  </a:lnTo>
                  <a:lnTo>
                    <a:pt x="1565910" y="782955"/>
                  </a:lnTo>
                  <a:lnTo>
                    <a:pt x="1523622" y="802749"/>
                  </a:lnTo>
                  <a:lnTo>
                    <a:pt x="1478756" y="821134"/>
                  </a:lnTo>
                  <a:lnTo>
                    <a:pt x="1431428" y="838051"/>
                  </a:lnTo>
                  <a:lnTo>
                    <a:pt x="1381760" y="853440"/>
                  </a:lnTo>
                  <a:lnTo>
                    <a:pt x="1329868" y="867241"/>
                  </a:lnTo>
                  <a:lnTo>
                    <a:pt x="1275873" y="879395"/>
                  </a:lnTo>
                  <a:lnTo>
                    <a:pt x="1219894" y="889843"/>
                  </a:lnTo>
                  <a:lnTo>
                    <a:pt x="1162050" y="898525"/>
                  </a:lnTo>
                  <a:lnTo>
                    <a:pt x="1102459" y="905381"/>
                  </a:lnTo>
                  <a:lnTo>
                    <a:pt x="1041241" y="910351"/>
                  </a:lnTo>
                  <a:lnTo>
                    <a:pt x="978515" y="913378"/>
                  </a:lnTo>
                  <a:lnTo>
                    <a:pt x="914400" y="914400"/>
                  </a:lnTo>
                  <a:lnTo>
                    <a:pt x="850284" y="913378"/>
                  </a:lnTo>
                  <a:lnTo>
                    <a:pt x="787558" y="910351"/>
                  </a:lnTo>
                  <a:lnTo>
                    <a:pt x="726340" y="905381"/>
                  </a:lnTo>
                  <a:lnTo>
                    <a:pt x="666750" y="898525"/>
                  </a:lnTo>
                  <a:lnTo>
                    <a:pt x="608905" y="889843"/>
                  </a:lnTo>
                  <a:lnTo>
                    <a:pt x="552926" y="879395"/>
                  </a:lnTo>
                  <a:lnTo>
                    <a:pt x="498931" y="867241"/>
                  </a:lnTo>
                  <a:lnTo>
                    <a:pt x="447039" y="853439"/>
                  </a:lnTo>
                  <a:lnTo>
                    <a:pt x="397371" y="838051"/>
                  </a:lnTo>
                  <a:lnTo>
                    <a:pt x="350043" y="821134"/>
                  </a:lnTo>
                  <a:lnTo>
                    <a:pt x="305177" y="802749"/>
                  </a:lnTo>
                  <a:lnTo>
                    <a:pt x="262889" y="782954"/>
                  </a:lnTo>
                  <a:lnTo>
                    <a:pt x="223301" y="761811"/>
                  </a:lnTo>
                  <a:lnTo>
                    <a:pt x="186531" y="739378"/>
                  </a:lnTo>
                  <a:lnTo>
                    <a:pt x="152697" y="715714"/>
                  </a:lnTo>
                  <a:lnTo>
                    <a:pt x="121919" y="690879"/>
                  </a:lnTo>
                  <a:lnTo>
                    <a:pt x="70008" y="637936"/>
                  </a:lnTo>
                  <a:lnTo>
                    <a:pt x="31749" y="581024"/>
                  </a:lnTo>
                  <a:lnTo>
                    <a:pt x="8096" y="520620"/>
                  </a:lnTo>
                  <a:lnTo>
                    <a:pt x="0" y="457200"/>
                  </a:lnTo>
                  <a:lnTo>
                    <a:pt x="2043" y="425142"/>
                  </a:lnTo>
                  <a:lnTo>
                    <a:pt x="18037" y="363170"/>
                  </a:lnTo>
                  <a:lnTo>
                    <a:pt x="49113" y="304452"/>
                  </a:lnTo>
                  <a:lnTo>
                    <a:pt x="94317" y="249465"/>
                  </a:lnTo>
                  <a:lnTo>
                    <a:pt x="152697" y="198685"/>
                  </a:lnTo>
                  <a:lnTo>
                    <a:pt x="186531" y="175021"/>
                  </a:lnTo>
                  <a:lnTo>
                    <a:pt x="223301" y="152588"/>
                  </a:lnTo>
                  <a:lnTo>
                    <a:pt x="262890" y="131444"/>
                  </a:lnTo>
                  <a:lnTo>
                    <a:pt x="305177" y="111650"/>
                  </a:lnTo>
                  <a:lnTo>
                    <a:pt x="350043" y="93265"/>
                  </a:lnTo>
                  <a:lnTo>
                    <a:pt x="397371" y="76348"/>
                  </a:lnTo>
                  <a:lnTo>
                    <a:pt x="447040" y="60959"/>
                  </a:lnTo>
                  <a:lnTo>
                    <a:pt x="498931" y="47158"/>
                  </a:lnTo>
                  <a:lnTo>
                    <a:pt x="552926" y="35004"/>
                  </a:lnTo>
                  <a:lnTo>
                    <a:pt x="608905" y="24556"/>
                  </a:lnTo>
                  <a:lnTo>
                    <a:pt x="666750" y="15875"/>
                  </a:lnTo>
                  <a:lnTo>
                    <a:pt x="726340" y="9018"/>
                  </a:lnTo>
                  <a:lnTo>
                    <a:pt x="787558" y="4048"/>
                  </a:lnTo>
                  <a:lnTo>
                    <a:pt x="850284" y="1021"/>
                  </a:lnTo>
                  <a:lnTo>
                    <a:pt x="914400" y="0"/>
                  </a:lnTo>
                  <a:close/>
                </a:path>
                <a:path w="1828800" h="914400">
                  <a:moveTo>
                    <a:pt x="0" y="0"/>
                  </a:moveTo>
                  <a:lnTo>
                    <a:pt x="0" y="0"/>
                  </a:lnTo>
                </a:path>
                <a:path w="1828800" h="914400">
                  <a:moveTo>
                    <a:pt x="1828800" y="914400"/>
                  </a:moveTo>
                  <a:lnTo>
                    <a:pt x="1828800" y="914400"/>
                  </a:lnTo>
                </a:path>
              </a:pathLst>
            </a:custGeom>
            <a:ln w="25518">
              <a:solidFill>
                <a:srgbClr val="375C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95804" y="332232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81685" y="3001961"/>
            <a:ext cx="1854835" cy="940435"/>
            <a:chOff x="5016182" y="5168582"/>
            <a:chExt cx="1854835" cy="940435"/>
          </a:xfrm>
        </p:grpSpPr>
        <p:sp>
          <p:nvSpPr>
            <p:cNvPr id="9" name="object 9"/>
            <p:cNvSpPr/>
            <p:nvPr/>
          </p:nvSpPr>
          <p:spPr>
            <a:xfrm>
              <a:off x="5029200" y="5181600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914400" y="0"/>
                  </a:moveTo>
                  <a:lnTo>
                    <a:pt x="850284" y="1021"/>
                  </a:lnTo>
                  <a:lnTo>
                    <a:pt x="787558" y="4048"/>
                  </a:lnTo>
                  <a:lnTo>
                    <a:pt x="726340" y="9018"/>
                  </a:lnTo>
                  <a:lnTo>
                    <a:pt x="666749" y="15875"/>
                  </a:lnTo>
                  <a:lnTo>
                    <a:pt x="608905" y="24556"/>
                  </a:lnTo>
                  <a:lnTo>
                    <a:pt x="552926" y="35004"/>
                  </a:lnTo>
                  <a:lnTo>
                    <a:pt x="498931" y="47158"/>
                  </a:lnTo>
                  <a:lnTo>
                    <a:pt x="447039" y="60959"/>
                  </a:lnTo>
                  <a:lnTo>
                    <a:pt x="397371" y="76348"/>
                  </a:lnTo>
                  <a:lnTo>
                    <a:pt x="350043" y="93265"/>
                  </a:lnTo>
                  <a:lnTo>
                    <a:pt x="305177" y="111650"/>
                  </a:lnTo>
                  <a:lnTo>
                    <a:pt x="262889" y="131444"/>
                  </a:lnTo>
                  <a:lnTo>
                    <a:pt x="223301" y="152588"/>
                  </a:lnTo>
                  <a:lnTo>
                    <a:pt x="186531" y="175021"/>
                  </a:lnTo>
                  <a:lnTo>
                    <a:pt x="152697" y="198685"/>
                  </a:lnTo>
                  <a:lnTo>
                    <a:pt x="121919" y="223519"/>
                  </a:lnTo>
                  <a:lnTo>
                    <a:pt x="70008" y="276463"/>
                  </a:lnTo>
                  <a:lnTo>
                    <a:pt x="31749" y="333375"/>
                  </a:lnTo>
                  <a:lnTo>
                    <a:pt x="8096" y="393779"/>
                  </a:lnTo>
                  <a:lnTo>
                    <a:pt x="0" y="457200"/>
                  </a:lnTo>
                  <a:lnTo>
                    <a:pt x="2043" y="489257"/>
                  </a:lnTo>
                  <a:lnTo>
                    <a:pt x="18037" y="551229"/>
                  </a:lnTo>
                  <a:lnTo>
                    <a:pt x="49113" y="609947"/>
                  </a:lnTo>
                  <a:lnTo>
                    <a:pt x="94317" y="664934"/>
                  </a:lnTo>
                  <a:lnTo>
                    <a:pt x="152697" y="715714"/>
                  </a:lnTo>
                  <a:lnTo>
                    <a:pt x="186531" y="739378"/>
                  </a:lnTo>
                  <a:lnTo>
                    <a:pt x="223301" y="761811"/>
                  </a:lnTo>
                  <a:lnTo>
                    <a:pt x="262890" y="782954"/>
                  </a:lnTo>
                  <a:lnTo>
                    <a:pt x="305177" y="802749"/>
                  </a:lnTo>
                  <a:lnTo>
                    <a:pt x="350043" y="821134"/>
                  </a:lnTo>
                  <a:lnTo>
                    <a:pt x="397371" y="838051"/>
                  </a:lnTo>
                  <a:lnTo>
                    <a:pt x="447040" y="853439"/>
                  </a:lnTo>
                  <a:lnTo>
                    <a:pt x="498931" y="867241"/>
                  </a:lnTo>
                  <a:lnTo>
                    <a:pt x="552926" y="879395"/>
                  </a:lnTo>
                  <a:lnTo>
                    <a:pt x="608905" y="889843"/>
                  </a:lnTo>
                  <a:lnTo>
                    <a:pt x="666750" y="898525"/>
                  </a:lnTo>
                  <a:lnTo>
                    <a:pt x="726340" y="905381"/>
                  </a:lnTo>
                  <a:lnTo>
                    <a:pt x="787558" y="910351"/>
                  </a:lnTo>
                  <a:lnTo>
                    <a:pt x="850284" y="913378"/>
                  </a:lnTo>
                  <a:lnTo>
                    <a:pt x="914400" y="914400"/>
                  </a:lnTo>
                  <a:lnTo>
                    <a:pt x="978515" y="913378"/>
                  </a:lnTo>
                  <a:lnTo>
                    <a:pt x="1041241" y="910351"/>
                  </a:lnTo>
                  <a:lnTo>
                    <a:pt x="1102459" y="905381"/>
                  </a:lnTo>
                  <a:lnTo>
                    <a:pt x="1162050" y="898525"/>
                  </a:lnTo>
                  <a:lnTo>
                    <a:pt x="1219894" y="889843"/>
                  </a:lnTo>
                  <a:lnTo>
                    <a:pt x="1275873" y="879395"/>
                  </a:lnTo>
                  <a:lnTo>
                    <a:pt x="1329868" y="867241"/>
                  </a:lnTo>
                  <a:lnTo>
                    <a:pt x="1381760" y="853440"/>
                  </a:lnTo>
                  <a:lnTo>
                    <a:pt x="1431428" y="838051"/>
                  </a:lnTo>
                  <a:lnTo>
                    <a:pt x="1478756" y="821134"/>
                  </a:lnTo>
                  <a:lnTo>
                    <a:pt x="1523622" y="802749"/>
                  </a:lnTo>
                  <a:lnTo>
                    <a:pt x="1565909" y="782955"/>
                  </a:lnTo>
                  <a:lnTo>
                    <a:pt x="1605498" y="761811"/>
                  </a:lnTo>
                  <a:lnTo>
                    <a:pt x="1642268" y="739378"/>
                  </a:lnTo>
                  <a:lnTo>
                    <a:pt x="1676102" y="715714"/>
                  </a:lnTo>
                  <a:lnTo>
                    <a:pt x="1706879" y="690880"/>
                  </a:lnTo>
                  <a:lnTo>
                    <a:pt x="1758791" y="637936"/>
                  </a:lnTo>
                  <a:lnTo>
                    <a:pt x="1797050" y="581025"/>
                  </a:lnTo>
                  <a:lnTo>
                    <a:pt x="1820703" y="520620"/>
                  </a:lnTo>
                  <a:lnTo>
                    <a:pt x="1828800" y="457200"/>
                  </a:lnTo>
                  <a:lnTo>
                    <a:pt x="1826756" y="425142"/>
                  </a:lnTo>
                  <a:lnTo>
                    <a:pt x="1810762" y="363170"/>
                  </a:lnTo>
                  <a:lnTo>
                    <a:pt x="1779686" y="304452"/>
                  </a:lnTo>
                  <a:lnTo>
                    <a:pt x="1734482" y="249465"/>
                  </a:lnTo>
                  <a:lnTo>
                    <a:pt x="1676102" y="198685"/>
                  </a:lnTo>
                  <a:lnTo>
                    <a:pt x="1642268" y="175021"/>
                  </a:lnTo>
                  <a:lnTo>
                    <a:pt x="1605498" y="152588"/>
                  </a:lnTo>
                  <a:lnTo>
                    <a:pt x="1565909" y="131444"/>
                  </a:lnTo>
                  <a:lnTo>
                    <a:pt x="1523622" y="111650"/>
                  </a:lnTo>
                  <a:lnTo>
                    <a:pt x="1478756" y="93265"/>
                  </a:lnTo>
                  <a:lnTo>
                    <a:pt x="1431428" y="76348"/>
                  </a:lnTo>
                  <a:lnTo>
                    <a:pt x="1381759" y="60959"/>
                  </a:lnTo>
                  <a:lnTo>
                    <a:pt x="1329868" y="47158"/>
                  </a:lnTo>
                  <a:lnTo>
                    <a:pt x="1275873" y="35004"/>
                  </a:lnTo>
                  <a:lnTo>
                    <a:pt x="1219894" y="24556"/>
                  </a:lnTo>
                  <a:lnTo>
                    <a:pt x="1162049" y="15874"/>
                  </a:lnTo>
                  <a:lnTo>
                    <a:pt x="1102459" y="9018"/>
                  </a:lnTo>
                  <a:lnTo>
                    <a:pt x="1041241" y="4048"/>
                  </a:lnTo>
                  <a:lnTo>
                    <a:pt x="978515" y="1021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200" y="5181600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914400" y="0"/>
                  </a:moveTo>
                  <a:lnTo>
                    <a:pt x="978515" y="1021"/>
                  </a:lnTo>
                  <a:lnTo>
                    <a:pt x="1041241" y="4048"/>
                  </a:lnTo>
                  <a:lnTo>
                    <a:pt x="1102459" y="9018"/>
                  </a:lnTo>
                  <a:lnTo>
                    <a:pt x="1162049" y="15874"/>
                  </a:lnTo>
                  <a:lnTo>
                    <a:pt x="1219894" y="24556"/>
                  </a:lnTo>
                  <a:lnTo>
                    <a:pt x="1275873" y="35004"/>
                  </a:lnTo>
                  <a:lnTo>
                    <a:pt x="1329868" y="47158"/>
                  </a:lnTo>
                  <a:lnTo>
                    <a:pt x="1381759" y="60959"/>
                  </a:lnTo>
                  <a:lnTo>
                    <a:pt x="1431428" y="76348"/>
                  </a:lnTo>
                  <a:lnTo>
                    <a:pt x="1478756" y="93265"/>
                  </a:lnTo>
                  <a:lnTo>
                    <a:pt x="1523622" y="111650"/>
                  </a:lnTo>
                  <a:lnTo>
                    <a:pt x="1565909" y="131444"/>
                  </a:lnTo>
                  <a:lnTo>
                    <a:pt x="1605498" y="152588"/>
                  </a:lnTo>
                  <a:lnTo>
                    <a:pt x="1642268" y="175021"/>
                  </a:lnTo>
                  <a:lnTo>
                    <a:pt x="1676102" y="198685"/>
                  </a:lnTo>
                  <a:lnTo>
                    <a:pt x="1706879" y="223519"/>
                  </a:lnTo>
                  <a:lnTo>
                    <a:pt x="1758791" y="276463"/>
                  </a:lnTo>
                  <a:lnTo>
                    <a:pt x="1797049" y="333374"/>
                  </a:lnTo>
                  <a:lnTo>
                    <a:pt x="1820703" y="393779"/>
                  </a:lnTo>
                  <a:lnTo>
                    <a:pt x="1828800" y="457200"/>
                  </a:lnTo>
                  <a:lnTo>
                    <a:pt x="1826756" y="489257"/>
                  </a:lnTo>
                  <a:lnTo>
                    <a:pt x="1810762" y="551229"/>
                  </a:lnTo>
                  <a:lnTo>
                    <a:pt x="1779686" y="609947"/>
                  </a:lnTo>
                  <a:lnTo>
                    <a:pt x="1734482" y="664934"/>
                  </a:lnTo>
                  <a:lnTo>
                    <a:pt x="1676102" y="715714"/>
                  </a:lnTo>
                  <a:lnTo>
                    <a:pt x="1642268" y="739378"/>
                  </a:lnTo>
                  <a:lnTo>
                    <a:pt x="1605498" y="761811"/>
                  </a:lnTo>
                  <a:lnTo>
                    <a:pt x="1565909" y="782955"/>
                  </a:lnTo>
                  <a:lnTo>
                    <a:pt x="1523622" y="802749"/>
                  </a:lnTo>
                  <a:lnTo>
                    <a:pt x="1478756" y="821134"/>
                  </a:lnTo>
                  <a:lnTo>
                    <a:pt x="1431428" y="838051"/>
                  </a:lnTo>
                  <a:lnTo>
                    <a:pt x="1381760" y="853440"/>
                  </a:lnTo>
                  <a:lnTo>
                    <a:pt x="1329868" y="867241"/>
                  </a:lnTo>
                  <a:lnTo>
                    <a:pt x="1275873" y="879395"/>
                  </a:lnTo>
                  <a:lnTo>
                    <a:pt x="1219894" y="889843"/>
                  </a:lnTo>
                  <a:lnTo>
                    <a:pt x="1162050" y="898525"/>
                  </a:lnTo>
                  <a:lnTo>
                    <a:pt x="1102459" y="905381"/>
                  </a:lnTo>
                  <a:lnTo>
                    <a:pt x="1041241" y="910351"/>
                  </a:lnTo>
                  <a:lnTo>
                    <a:pt x="978515" y="913378"/>
                  </a:lnTo>
                  <a:lnTo>
                    <a:pt x="914400" y="914400"/>
                  </a:lnTo>
                  <a:lnTo>
                    <a:pt x="850284" y="913378"/>
                  </a:lnTo>
                  <a:lnTo>
                    <a:pt x="787558" y="910351"/>
                  </a:lnTo>
                  <a:lnTo>
                    <a:pt x="726340" y="905381"/>
                  </a:lnTo>
                  <a:lnTo>
                    <a:pt x="666750" y="898525"/>
                  </a:lnTo>
                  <a:lnTo>
                    <a:pt x="608905" y="889843"/>
                  </a:lnTo>
                  <a:lnTo>
                    <a:pt x="552926" y="879395"/>
                  </a:lnTo>
                  <a:lnTo>
                    <a:pt x="498931" y="867241"/>
                  </a:lnTo>
                  <a:lnTo>
                    <a:pt x="447040" y="853439"/>
                  </a:lnTo>
                  <a:lnTo>
                    <a:pt x="397371" y="838051"/>
                  </a:lnTo>
                  <a:lnTo>
                    <a:pt x="350043" y="821134"/>
                  </a:lnTo>
                  <a:lnTo>
                    <a:pt x="305177" y="802749"/>
                  </a:lnTo>
                  <a:lnTo>
                    <a:pt x="262890" y="782954"/>
                  </a:lnTo>
                  <a:lnTo>
                    <a:pt x="223301" y="761811"/>
                  </a:lnTo>
                  <a:lnTo>
                    <a:pt x="186531" y="739378"/>
                  </a:lnTo>
                  <a:lnTo>
                    <a:pt x="152697" y="715714"/>
                  </a:lnTo>
                  <a:lnTo>
                    <a:pt x="121920" y="690879"/>
                  </a:lnTo>
                  <a:lnTo>
                    <a:pt x="70008" y="637936"/>
                  </a:lnTo>
                  <a:lnTo>
                    <a:pt x="31750" y="581024"/>
                  </a:lnTo>
                  <a:lnTo>
                    <a:pt x="8096" y="520620"/>
                  </a:lnTo>
                  <a:lnTo>
                    <a:pt x="0" y="457200"/>
                  </a:lnTo>
                  <a:lnTo>
                    <a:pt x="2043" y="425142"/>
                  </a:lnTo>
                  <a:lnTo>
                    <a:pt x="18037" y="363170"/>
                  </a:lnTo>
                  <a:lnTo>
                    <a:pt x="49113" y="304452"/>
                  </a:lnTo>
                  <a:lnTo>
                    <a:pt x="94317" y="249465"/>
                  </a:lnTo>
                  <a:lnTo>
                    <a:pt x="152697" y="198685"/>
                  </a:lnTo>
                  <a:lnTo>
                    <a:pt x="186531" y="175021"/>
                  </a:lnTo>
                  <a:lnTo>
                    <a:pt x="223301" y="152588"/>
                  </a:lnTo>
                  <a:lnTo>
                    <a:pt x="262889" y="131444"/>
                  </a:lnTo>
                  <a:lnTo>
                    <a:pt x="305177" y="111650"/>
                  </a:lnTo>
                  <a:lnTo>
                    <a:pt x="350043" y="93265"/>
                  </a:lnTo>
                  <a:lnTo>
                    <a:pt x="397371" y="76348"/>
                  </a:lnTo>
                  <a:lnTo>
                    <a:pt x="447039" y="60959"/>
                  </a:lnTo>
                  <a:lnTo>
                    <a:pt x="498931" y="47158"/>
                  </a:lnTo>
                  <a:lnTo>
                    <a:pt x="552926" y="35004"/>
                  </a:lnTo>
                  <a:lnTo>
                    <a:pt x="608905" y="24556"/>
                  </a:lnTo>
                  <a:lnTo>
                    <a:pt x="666749" y="15875"/>
                  </a:lnTo>
                  <a:lnTo>
                    <a:pt x="726340" y="9018"/>
                  </a:lnTo>
                  <a:lnTo>
                    <a:pt x="787558" y="4048"/>
                  </a:lnTo>
                  <a:lnTo>
                    <a:pt x="850284" y="1021"/>
                  </a:lnTo>
                  <a:lnTo>
                    <a:pt x="914400" y="0"/>
                  </a:lnTo>
                  <a:close/>
                </a:path>
                <a:path w="1828800" h="914400">
                  <a:moveTo>
                    <a:pt x="0" y="0"/>
                  </a:moveTo>
                  <a:lnTo>
                    <a:pt x="0" y="0"/>
                  </a:lnTo>
                </a:path>
                <a:path w="1828800" h="914400">
                  <a:moveTo>
                    <a:pt x="1828800" y="914400"/>
                  </a:moveTo>
                  <a:lnTo>
                    <a:pt x="1828800" y="914400"/>
                  </a:lnTo>
                </a:path>
              </a:pathLst>
            </a:custGeom>
            <a:ln w="25518">
              <a:solidFill>
                <a:srgbClr val="375C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96534" y="3185159"/>
            <a:ext cx="932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93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Register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70554" y="3415030"/>
            <a:ext cx="1748789" cy="134620"/>
            <a:chOff x="3351529" y="5581650"/>
            <a:chExt cx="1748789" cy="134620"/>
          </a:xfrm>
        </p:grpSpPr>
        <p:sp>
          <p:nvSpPr>
            <p:cNvPr id="13" name="object 13"/>
            <p:cNvSpPr/>
            <p:nvPr/>
          </p:nvSpPr>
          <p:spPr>
            <a:xfrm>
              <a:off x="3563619" y="5657850"/>
              <a:ext cx="1536700" cy="1270"/>
            </a:xfrm>
            <a:custGeom>
              <a:avLst/>
              <a:gdLst/>
              <a:ahLst/>
              <a:cxnLst/>
              <a:rect l="l" t="t" r="r" b="b"/>
              <a:pathLst>
                <a:path w="1536700" h="1270">
                  <a:moveTo>
                    <a:pt x="1536700" y="0"/>
                  </a:moveTo>
                  <a:lnTo>
                    <a:pt x="1512569" y="0"/>
                  </a:lnTo>
                </a:path>
                <a:path w="1536700" h="1270">
                  <a:moveTo>
                    <a:pt x="1487169" y="0"/>
                  </a:moveTo>
                  <a:lnTo>
                    <a:pt x="1461769" y="0"/>
                  </a:lnTo>
                </a:path>
                <a:path w="1536700" h="1270">
                  <a:moveTo>
                    <a:pt x="1436369" y="0"/>
                  </a:moveTo>
                  <a:lnTo>
                    <a:pt x="1410969" y="0"/>
                  </a:lnTo>
                </a:path>
                <a:path w="1536700" h="1270">
                  <a:moveTo>
                    <a:pt x="1385569" y="0"/>
                  </a:moveTo>
                  <a:lnTo>
                    <a:pt x="1361439" y="0"/>
                  </a:lnTo>
                </a:path>
                <a:path w="1536700" h="1270">
                  <a:moveTo>
                    <a:pt x="1336039" y="0"/>
                  </a:moveTo>
                  <a:lnTo>
                    <a:pt x="1310639" y="0"/>
                  </a:lnTo>
                </a:path>
                <a:path w="1536700" h="1270">
                  <a:moveTo>
                    <a:pt x="1285239" y="0"/>
                  </a:moveTo>
                  <a:lnTo>
                    <a:pt x="1259839" y="0"/>
                  </a:lnTo>
                </a:path>
                <a:path w="1536700" h="1270">
                  <a:moveTo>
                    <a:pt x="1234439" y="0"/>
                  </a:moveTo>
                  <a:lnTo>
                    <a:pt x="1209039" y="0"/>
                  </a:lnTo>
                </a:path>
                <a:path w="1536700" h="1270">
                  <a:moveTo>
                    <a:pt x="1184909" y="0"/>
                  </a:moveTo>
                  <a:lnTo>
                    <a:pt x="1159509" y="0"/>
                  </a:lnTo>
                </a:path>
                <a:path w="1536700" h="1270">
                  <a:moveTo>
                    <a:pt x="1134109" y="0"/>
                  </a:moveTo>
                  <a:lnTo>
                    <a:pt x="1108709" y="1269"/>
                  </a:lnTo>
                </a:path>
                <a:path w="1536700" h="1270">
                  <a:moveTo>
                    <a:pt x="1083309" y="1269"/>
                  </a:moveTo>
                  <a:lnTo>
                    <a:pt x="1057909" y="1269"/>
                  </a:lnTo>
                </a:path>
                <a:path w="1536700" h="1270">
                  <a:moveTo>
                    <a:pt x="1033779" y="1269"/>
                  </a:moveTo>
                  <a:lnTo>
                    <a:pt x="1008379" y="1269"/>
                  </a:lnTo>
                </a:path>
                <a:path w="1536700" h="1270">
                  <a:moveTo>
                    <a:pt x="982979" y="1269"/>
                  </a:moveTo>
                  <a:lnTo>
                    <a:pt x="957579" y="1269"/>
                  </a:lnTo>
                </a:path>
                <a:path w="1536700" h="1270">
                  <a:moveTo>
                    <a:pt x="932179" y="1269"/>
                  </a:moveTo>
                  <a:lnTo>
                    <a:pt x="906779" y="1269"/>
                  </a:lnTo>
                </a:path>
                <a:path w="1536700" h="1270">
                  <a:moveTo>
                    <a:pt x="882650" y="1269"/>
                  </a:moveTo>
                  <a:lnTo>
                    <a:pt x="857250" y="1269"/>
                  </a:lnTo>
                </a:path>
                <a:path w="1536700" h="1270">
                  <a:moveTo>
                    <a:pt x="831850" y="1269"/>
                  </a:moveTo>
                  <a:lnTo>
                    <a:pt x="806450" y="1269"/>
                  </a:lnTo>
                </a:path>
                <a:path w="1536700" h="1270">
                  <a:moveTo>
                    <a:pt x="781050" y="1269"/>
                  </a:moveTo>
                  <a:lnTo>
                    <a:pt x="755650" y="1269"/>
                  </a:lnTo>
                </a:path>
                <a:path w="1536700" h="1270">
                  <a:moveTo>
                    <a:pt x="730250" y="1269"/>
                  </a:moveTo>
                  <a:lnTo>
                    <a:pt x="706119" y="1269"/>
                  </a:lnTo>
                </a:path>
                <a:path w="1536700" h="1270">
                  <a:moveTo>
                    <a:pt x="680719" y="1269"/>
                  </a:moveTo>
                  <a:lnTo>
                    <a:pt x="655319" y="1269"/>
                  </a:lnTo>
                </a:path>
                <a:path w="1536700" h="1270">
                  <a:moveTo>
                    <a:pt x="629919" y="1269"/>
                  </a:moveTo>
                  <a:lnTo>
                    <a:pt x="604519" y="1269"/>
                  </a:lnTo>
                </a:path>
                <a:path w="1536700" h="1270">
                  <a:moveTo>
                    <a:pt x="579119" y="1269"/>
                  </a:moveTo>
                  <a:lnTo>
                    <a:pt x="554989" y="1269"/>
                  </a:lnTo>
                </a:path>
                <a:path w="1536700" h="1270">
                  <a:moveTo>
                    <a:pt x="529589" y="1269"/>
                  </a:moveTo>
                  <a:lnTo>
                    <a:pt x="504189" y="1269"/>
                  </a:lnTo>
                </a:path>
                <a:path w="1536700" h="1270">
                  <a:moveTo>
                    <a:pt x="478789" y="1269"/>
                  </a:moveTo>
                  <a:lnTo>
                    <a:pt x="453389" y="1269"/>
                  </a:lnTo>
                </a:path>
                <a:path w="1536700" h="1270">
                  <a:moveTo>
                    <a:pt x="427989" y="1269"/>
                  </a:moveTo>
                  <a:lnTo>
                    <a:pt x="402589" y="1269"/>
                  </a:lnTo>
                </a:path>
                <a:path w="1536700" h="1270">
                  <a:moveTo>
                    <a:pt x="378459" y="1269"/>
                  </a:moveTo>
                  <a:lnTo>
                    <a:pt x="353059" y="1269"/>
                  </a:lnTo>
                </a:path>
                <a:path w="1536700" h="1270">
                  <a:moveTo>
                    <a:pt x="327659" y="1269"/>
                  </a:moveTo>
                  <a:lnTo>
                    <a:pt x="302259" y="1269"/>
                  </a:lnTo>
                </a:path>
                <a:path w="1536700" h="1270">
                  <a:moveTo>
                    <a:pt x="276859" y="1269"/>
                  </a:moveTo>
                  <a:lnTo>
                    <a:pt x="251459" y="1269"/>
                  </a:lnTo>
                </a:path>
                <a:path w="1536700" h="1270">
                  <a:moveTo>
                    <a:pt x="227329" y="1269"/>
                  </a:moveTo>
                  <a:lnTo>
                    <a:pt x="201929" y="1269"/>
                  </a:lnTo>
                </a:path>
                <a:path w="1536700" h="1270">
                  <a:moveTo>
                    <a:pt x="176529" y="1269"/>
                  </a:moveTo>
                  <a:lnTo>
                    <a:pt x="151129" y="1269"/>
                  </a:lnTo>
                </a:path>
                <a:path w="1536700" h="1270">
                  <a:moveTo>
                    <a:pt x="125729" y="1269"/>
                  </a:moveTo>
                  <a:lnTo>
                    <a:pt x="100329" y="1269"/>
                  </a:lnTo>
                </a:path>
                <a:path w="1536700" h="1270">
                  <a:moveTo>
                    <a:pt x="76200" y="1269"/>
                  </a:moveTo>
                  <a:lnTo>
                    <a:pt x="50800" y="1269"/>
                  </a:lnTo>
                </a:path>
                <a:path w="1536700" h="1270">
                  <a:moveTo>
                    <a:pt x="25400" y="1269"/>
                  </a:moveTo>
                  <a:lnTo>
                    <a:pt x="0" y="126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1869" y="565911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3175" y="-12700"/>
                  </a:moveTo>
                  <a:lnTo>
                    <a:pt x="3175" y="1269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3919" y="560197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04139" y="0"/>
                  </a:moveTo>
                  <a:lnTo>
                    <a:pt x="0" y="57149"/>
                  </a:lnTo>
                  <a:lnTo>
                    <a:pt x="104139" y="114299"/>
                  </a:lnTo>
                  <a:lnTo>
                    <a:pt x="114300" y="97789"/>
                  </a:lnTo>
                  <a:lnTo>
                    <a:pt x="41909" y="57149"/>
                  </a:lnTo>
                  <a:lnTo>
                    <a:pt x="114300" y="16509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91229" y="5638800"/>
              <a:ext cx="1537970" cy="0"/>
            </a:xfrm>
            <a:custGeom>
              <a:avLst/>
              <a:gdLst/>
              <a:ahLst/>
              <a:cxnLst/>
              <a:rect l="l" t="t" r="r" b="b"/>
              <a:pathLst>
                <a:path w="1537970">
                  <a:moveTo>
                    <a:pt x="1537970" y="0"/>
                  </a:moveTo>
                  <a:lnTo>
                    <a:pt x="1512570" y="0"/>
                  </a:lnTo>
                </a:path>
                <a:path w="1537970">
                  <a:moveTo>
                    <a:pt x="1487170" y="0"/>
                  </a:moveTo>
                  <a:lnTo>
                    <a:pt x="1461770" y="0"/>
                  </a:lnTo>
                </a:path>
                <a:path w="1537970">
                  <a:moveTo>
                    <a:pt x="1436370" y="0"/>
                  </a:moveTo>
                  <a:lnTo>
                    <a:pt x="1412240" y="0"/>
                  </a:lnTo>
                </a:path>
                <a:path w="1537970">
                  <a:moveTo>
                    <a:pt x="1386840" y="0"/>
                  </a:moveTo>
                  <a:lnTo>
                    <a:pt x="1361440" y="0"/>
                  </a:lnTo>
                </a:path>
                <a:path w="1537970">
                  <a:moveTo>
                    <a:pt x="1336040" y="0"/>
                  </a:moveTo>
                  <a:lnTo>
                    <a:pt x="1310640" y="0"/>
                  </a:lnTo>
                </a:path>
                <a:path w="1537970">
                  <a:moveTo>
                    <a:pt x="1285240" y="0"/>
                  </a:moveTo>
                  <a:lnTo>
                    <a:pt x="1259840" y="0"/>
                  </a:lnTo>
                </a:path>
                <a:path w="1537970">
                  <a:moveTo>
                    <a:pt x="1235710" y="0"/>
                  </a:moveTo>
                  <a:lnTo>
                    <a:pt x="1210310" y="0"/>
                  </a:lnTo>
                </a:path>
                <a:path w="1537970">
                  <a:moveTo>
                    <a:pt x="1184910" y="0"/>
                  </a:moveTo>
                  <a:lnTo>
                    <a:pt x="1159510" y="0"/>
                  </a:lnTo>
                </a:path>
                <a:path w="1537970">
                  <a:moveTo>
                    <a:pt x="1134110" y="0"/>
                  </a:moveTo>
                  <a:lnTo>
                    <a:pt x="1108710" y="0"/>
                  </a:lnTo>
                </a:path>
                <a:path w="1537970">
                  <a:moveTo>
                    <a:pt x="1084580" y="0"/>
                  </a:moveTo>
                  <a:lnTo>
                    <a:pt x="1059180" y="0"/>
                  </a:lnTo>
                </a:path>
                <a:path w="1537970">
                  <a:moveTo>
                    <a:pt x="1033780" y="0"/>
                  </a:moveTo>
                  <a:lnTo>
                    <a:pt x="1008380" y="0"/>
                  </a:lnTo>
                </a:path>
                <a:path w="1537970">
                  <a:moveTo>
                    <a:pt x="982980" y="0"/>
                  </a:moveTo>
                  <a:lnTo>
                    <a:pt x="957580" y="0"/>
                  </a:lnTo>
                </a:path>
                <a:path w="1537970">
                  <a:moveTo>
                    <a:pt x="932180" y="0"/>
                  </a:moveTo>
                  <a:lnTo>
                    <a:pt x="908050" y="0"/>
                  </a:lnTo>
                </a:path>
                <a:path w="1537970">
                  <a:moveTo>
                    <a:pt x="882650" y="0"/>
                  </a:moveTo>
                  <a:lnTo>
                    <a:pt x="857250" y="0"/>
                  </a:lnTo>
                </a:path>
                <a:path w="1537970">
                  <a:moveTo>
                    <a:pt x="831850" y="0"/>
                  </a:moveTo>
                  <a:lnTo>
                    <a:pt x="806450" y="0"/>
                  </a:lnTo>
                </a:path>
                <a:path w="1537970">
                  <a:moveTo>
                    <a:pt x="781050" y="0"/>
                  </a:moveTo>
                  <a:lnTo>
                    <a:pt x="756920" y="0"/>
                  </a:lnTo>
                </a:path>
                <a:path w="1537970">
                  <a:moveTo>
                    <a:pt x="731520" y="0"/>
                  </a:moveTo>
                  <a:lnTo>
                    <a:pt x="706120" y="0"/>
                  </a:lnTo>
                </a:path>
                <a:path w="1537970">
                  <a:moveTo>
                    <a:pt x="680720" y="0"/>
                  </a:moveTo>
                  <a:lnTo>
                    <a:pt x="655320" y="0"/>
                  </a:lnTo>
                </a:path>
                <a:path w="1537970">
                  <a:moveTo>
                    <a:pt x="629920" y="0"/>
                  </a:moveTo>
                  <a:lnTo>
                    <a:pt x="605790" y="0"/>
                  </a:lnTo>
                </a:path>
                <a:path w="1537970">
                  <a:moveTo>
                    <a:pt x="580390" y="0"/>
                  </a:moveTo>
                  <a:lnTo>
                    <a:pt x="554990" y="0"/>
                  </a:lnTo>
                </a:path>
                <a:path w="1537970">
                  <a:moveTo>
                    <a:pt x="529590" y="0"/>
                  </a:moveTo>
                  <a:lnTo>
                    <a:pt x="504190" y="0"/>
                  </a:lnTo>
                </a:path>
                <a:path w="1537970">
                  <a:moveTo>
                    <a:pt x="478790" y="0"/>
                  </a:moveTo>
                  <a:lnTo>
                    <a:pt x="453390" y="0"/>
                  </a:lnTo>
                </a:path>
                <a:path w="1537970">
                  <a:moveTo>
                    <a:pt x="429260" y="0"/>
                  </a:moveTo>
                  <a:lnTo>
                    <a:pt x="403860" y="0"/>
                  </a:lnTo>
                </a:path>
                <a:path w="1537970">
                  <a:moveTo>
                    <a:pt x="378460" y="0"/>
                  </a:moveTo>
                  <a:lnTo>
                    <a:pt x="353060" y="0"/>
                  </a:lnTo>
                </a:path>
                <a:path w="1537970">
                  <a:moveTo>
                    <a:pt x="327660" y="0"/>
                  </a:moveTo>
                  <a:lnTo>
                    <a:pt x="302260" y="0"/>
                  </a:lnTo>
                </a:path>
                <a:path w="1537970">
                  <a:moveTo>
                    <a:pt x="278130" y="0"/>
                  </a:moveTo>
                  <a:lnTo>
                    <a:pt x="252730" y="0"/>
                  </a:lnTo>
                </a:path>
                <a:path w="1537970">
                  <a:moveTo>
                    <a:pt x="227330" y="0"/>
                  </a:moveTo>
                  <a:lnTo>
                    <a:pt x="201930" y="0"/>
                  </a:lnTo>
                </a:path>
                <a:path w="1537970">
                  <a:moveTo>
                    <a:pt x="176530" y="0"/>
                  </a:moveTo>
                  <a:lnTo>
                    <a:pt x="151130" y="0"/>
                  </a:lnTo>
                </a:path>
                <a:path w="1537970">
                  <a:moveTo>
                    <a:pt x="127000" y="0"/>
                  </a:moveTo>
                  <a:lnTo>
                    <a:pt x="101600" y="0"/>
                  </a:lnTo>
                </a:path>
                <a:path w="1537970">
                  <a:moveTo>
                    <a:pt x="76200" y="0"/>
                  </a:moveTo>
                  <a:lnTo>
                    <a:pt x="50800" y="0"/>
                  </a:lnTo>
                </a:path>
                <a:path w="153797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9479" y="563880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3175" y="-12700"/>
                  </a:moveTo>
                  <a:lnTo>
                    <a:pt x="3175" y="127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1529" y="558165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105410" y="0"/>
                  </a:moveTo>
                  <a:lnTo>
                    <a:pt x="0" y="57150"/>
                  </a:lnTo>
                  <a:lnTo>
                    <a:pt x="105410" y="114300"/>
                  </a:lnTo>
                  <a:lnTo>
                    <a:pt x="115570" y="97790"/>
                  </a:lnTo>
                  <a:lnTo>
                    <a:pt x="41910" y="57150"/>
                  </a:lnTo>
                  <a:lnTo>
                    <a:pt x="115570" y="16509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14725" y="3048000"/>
            <a:ext cx="10572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45" dirty="0">
                <a:latin typeface="Arial"/>
                <a:cs typeface="Arial"/>
              </a:rPr>
              <a:t>&lt;&lt;</a:t>
            </a:r>
            <a:r>
              <a:rPr sz="1600" b="1" spc="-150" dirty="0">
                <a:latin typeface="Arial"/>
                <a:cs typeface="Arial"/>
              </a:rPr>
              <a:t> </a:t>
            </a:r>
            <a:r>
              <a:rPr sz="1600" b="1" spc="-110" dirty="0">
                <a:latin typeface="Arial"/>
                <a:cs typeface="Arial"/>
              </a:rPr>
              <a:t>extend&gt;&gt;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1509" y="6419494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29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8283" y="1815083"/>
            <a:ext cx="81280" cy="17145"/>
          </a:xfrm>
          <a:custGeom>
            <a:avLst/>
            <a:gdLst/>
            <a:ahLst/>
            <a:cxnLst/>
            <a:rect l="l" t="t" r="r" b="b"/>
            <a:pathLst>
              <a:path w="81280" h="17144">
                <a:moveTo>
                  <a:pt x="80772" y="0"/>
                </a:moveTo>
                <a:lnTo>
                  <a:pt x="0" y="0"/>
                </a:lnTo>
                <a:lnTo>
                  <a:pt x="0" y="16763"/>
                </a:lnTo>
                <a:lnTo>
                  <a:pt x="80772" y="16763"/>
                </a:lnTo>
                <a:lnTo>
                  <a:pt x="80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792" y="1555750"/>
            <a:ext cx="6174740" cy="3742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18440" algn="l"/>
              </a:tabLst>
            </a:pPr>
            <a:r>
              <a:rPr dirty="0"/>
              <a:t>	</a:t>
            </a:r>
            <a:r>
              <a:rPr sz="1800" b="1" u="heavy" spc="-5" dirty="0">
                <a:solidFill>
                  <a:srgbClr val="3333FF"/>
                </a:solidFill>
                <a:uFill>
                  <a:solidFill>
                    <a:srgbClr val="3333FF"/>
                  </a:solidFill>
                </a:uFill>
                <a:latin typeface="Verdana"/>
                <a:cs typeface="Verdana"/>
              </a:rPr>
              <a:t>Extend</a:t>
            </a:r>
            <a:r>
              <a:rPr sz="1800" b="1" u="heavy" spc="-5" dirty="0">
                <a:uFill>
                  <a:solidFill>
                    <a:srgbClr val="3333FF"/>
                  </a:solidFill>
                </a:uFill>
                <a:latin typeface="Verdana"/>
                <a:cs typeface="Verdana"/>
              </a:rPr>
              <a:t> </a:t>
            </a:r>
            <a:r>
              <a:rPr sz="1800" u="heavy" dirty="0">
                <a:uFill>
                  <a:solidFill>
                    <a:srgbClr val="3333FF"/>
                  </a:solidFill>
                </a:uFill>
                <a:latin typeface="Verdana"/>
                <a:cs typeface="Verdana"/>
              </a:rPr>
              <a:t>relationship</a:t>
            </a:r>
            <a:r>
              <a:rPr sz="1800" dirty="0">
                <a:latin typeface="Verdana"/>
                <a:cs typeface="Verdana"/>
              </a:rPr>
              <a:t> – linking an </a:t>
            </a:r>
            <a:r>
              <a:rPr sz="1800" b="1" i="1" spc="-5" dirty="0">
                <a:latin typeface="Verdana"/>
                <a:cs typeface="Verdana"/>
              </a:rPr>
              <a:t>optional </a:t>
            </a:r>
            <a:r>
              <a:rPr sz="1800" dirty="0">
                <a:latin typeface="Verdana"/>
                <a:cs typeface="Verdana"/>
              </a:rPr>
              <a:t>use </a:t>
            </a:r>
            <a:r>
              <a:rPr sz="1800" spc="-5" dirty="0">
                <a:latin typeface="Verdana"/>
                <a:cs typeface="Verdana"/>
              </a:rPr>
              <a:t>case  to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standard </a:t>
            </a:r>
            <a:r>
              <a:rPr sz="1800" dirty="0">
                <a:latin typeface="Verdana"/>
                <a:cs typeface="Verdana"/>
              </a:rPr>
              <a:t>use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 dirty="0">
              <a:latin typeface="Verdana"/>
              <a:cs typeface="Verdana"/>
            </a:endParaRPr>
          </a:p>
          <a:p>
            <a:pPr marL="155575" marR="274955" indent="-143510">
              <a:lnSpc>
                <a:spcPct val="106400"/>
              </a:lnSpc>
              <a:buFont typeface="Tahoma"/>
              <a:buChar char="•"/>
              <a:tabLst>
                <a:tab pos="187960" algn="l"/>
              </a:tabLst>
            </a:pPr>
            <a:r>
              <a:rPr dirty="0"/>
              <a:t>	</a:t>
            </a:r>
            <a:r>
              <a:rPr sz="1800" spc="-10" dirty="0">
                <a:latin typeface="Tahoma"/>
                <a:cs typeface="Tahoma"/>
              </a:rPr>
              <a:t>Example: </a:t>
            </a:r>
            <a:r>
              <a:rPr sz="1900" i="1" spc="-55" dirty="0">
                <a:latin typeface="Tahoma"/>
                <a:cs typeface="Tahoma"/>
              </a:rPr>
              <a:t>Register Course </a:t>
            </a:r>
            <a:r>
              <a:rPr sz="1800" spc="-5" dirty="0">
                <a:latin typeface="Tahoma"/>
                <a:cs typeface="Tahoma"/>
              </a:rPr>
              <a:t>(standard </a:t>
            </a:r>
            <a:r>
              <a:rPr sz="1800" dirty="0">
                <a:latin typeface="Tahoma"/>
                <a:cs typeface="Tahoma"/>
              </a:rPr>
              <a:t>use </a:t>
            </a:r>
            <a:r>
              <a:rPr sz="1800" spc="-5" dirty="0">
                <a:latin typeface="Tahoma"/>
                <a:cs typeface="Tahoma"/>
              </a:rPr>
              <a:t>case) may have  </a:t>
            </a:r>
            <a:r>
              <a:rPr sz="1900" i="1" spc="-55" dirty="0">
                <a:latin typeface="Tahoma"/>
                <a:cs typeface="Tahoma"/>
              </a:rPr>
              <a:t>Register </a:t>
            </a:r>
            <a:r>
              <a:rPr sz="1900" i="1" spc="-45" dirty="0">
                <a:latin typeface="Tahoma"/>
                <a:cs typeface="Tahoma"/>
              </a:rPr>
              <a:t>for </a:t>
            </a:r>
            <a:r>
              <a:rPr sz="1900" i="1" spc="-50" dirty="0">
                <a:latin typeface="Tahoma"/>
                <a:cs typeface="Tahoma"/>
              </a:rPr>
              <a:t>Special Class </a:t>
            </a:r>
            <a:r>
              <a:rPr sz="1800" spc="-5" dirty="0">
                <a:latin typeface="Tahoma"/>
                <a:cs typeface="Tahoma"/>
              </a:rPr>
              <a:t>(extend </a:t>
            </a:r>
            <a:r>
              <a:rPr sz="1800" dirty="0">
                <a:latin typeface="Tahoma"/>
                <a:cs typeface="Tahoma"/>
              </a:rPr>
              <a:t>use </a:t>
            </a:r>
            <a:r>
              <a:rPr sz="1800" spc="-5" dirty="0">
                <a:latin typeface="Tahoma"/>
                <a:cs typeface="Tahoma"/>
              </a:rPr>
              <a:t>case) </a:t>
            </a:r>
            <a:r>
              <a:rPr sz="1800" dirty="0">
                <a:latin typeface="Tahoma"/>
                <a:cs typeface="Tahoma"/>
              </a:rPr>
              <a:t>– </a:t>
            </a:r>
            <a:r>
              <a:rPr sz="1800" spc="-5" dirty="0">
                <a:latin typeface="Tahoma"/>
                <a:cs typeface="Tahoma"/>
              </a:rPr>
              <a:t>class for  non-standard students, in </a:t>
            </a:r>
            <a:r>
              <a:rPr sz="1800" dirty="0">
                <a:latin typeface="Tahoma"/>
                <a:cs typeface="Tahoma"/>
              </a:rPr>
              <a:t>unusual </a:t>
            </a:r>
            <a:r>
              <a:rPr sz="1800" spc="-5" dirty="0">
                <a:latin typeface="Tahoma"/>
                <a:cs typeface="Tahoma"/>
              </a:rPr>
              <a:t>time, </a:t>
            </a:r>
            <a:r>
              <a:rPr sz="1800" spc="-10" dirty="0">
                <a:latin typeface="Tahoma"/>
                <a:cs typeface="Tahoma"/>
              </a:rPr>
              <a:t>with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special</a:t>
            </a:r>
            <a:endParaRPr sz="1800" dirty="0">
              <a:latin typeface="Tahoma"/>
              <a:cs typeface="Tahoma"/>
            </a:endParaRPr>
          </a:p>
          <a:p>
            <a:pPr marL="155575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latin typeface="Tahoma"/>
                <a:cs typeface="Tahoma"/>
              </a:rPr>
              <a:t>topics, </a:t>
            </a:r>
            <a:r>
              <a:rPr sz="1800" spc="-10" dirty="0">
                <a:latin typeface="Tahoma"/>
                <a:cs typeface="Tahoma"/>
              </a:rPr>
              <a:t>requiring </a:t>
            </a:r>
            <a:r>
              <a:rPr sz="1800" spc="-15" dirty="0">
                <a:latin typeface="Tahoma"/>
                <a:cs typeface="Tahoma"/>
              </a:rPr>
              <a:t>extra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fees…).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SzPct val="11388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optional UC extend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 standard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UC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8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Standard </a:t>
            </a:r>
            <a:r>
              <a:rPr sz="1800" dirty="0">
                <a:latin typeface="Tahoma"/>
                <a:cs typeface="Tahoma"/>
              </a:rPr>
              <a:t>use </a:t>
            </a:r>
            <a:r>
              <a:rPr sz="1800" spc="-5" dirty="0">
                <a:latin typeface="Tahoma"/>
                <a:cs typeface="Tahoma"/>
              </a:rPr>
              <a:t>case can </a:t>
            </a:r>
            <a:r>
              <a:rPr sz="1800" spc="-10" dirty="0">
                <a:latin typeface="Tahoma"/>
                <a:cs typeface="Tahoma"/>
              </a:rPr>
              <a:t>execute without </a:t>
            </a:r>
            <a:r>
              <a:rPr sz="1800" spc="-5" dirty="0">
                <a:latin typeface="Tahoma"/>
                <a:cs typeface="Tahoma"/>
              </a:rPr>
              <a:t>the extend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case</a:t>
            </a:r>
            <a:endParaRPr sz="1800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loose</a:t>
            </a:r>
            <a:r>
              <a:rPr sz="1800" spc="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coupling.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6504" y="554443"/>
            <a:ext cx="411099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5" dirty="0"/>
              <a:t>2. </a:t>
            </a:r>
            <a:r>
              <a:rPr spc="-15" dirty="0"/>
              <a:t>Extend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6798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170" y="497840"/>
            <a:ext cx="2864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1328420"/>
            <a:ext cx="8674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800" spc="-225" dirty="0">
                <a:solidFill>
                  <a:srgbClr val="1B1B1B"/>
                </a:solidFill>
                <a:latin typeface="Arial"/>
                <a:cs typeface="Arial"/>
              </a:rPr>
              <a:t>Use-cases </a:t>
            </a:r>
            <a:r>
              <a:rPr sz="2800" spc="-114" dirty="0">
                <a:solidFill>
                  <a:srgbClr val="1B1B1B"/>
                </a:solidFill>
                <a:latin typeface="Arial"/>
                <a:cs typeface="Arial"/>
              </a:rPr>
              <a:t>are </a:t>
            </a:r>
            <a:r>
              <a:rPr sz="2800" spc="-100" dirty="0">
                <a:solidFill>
                  <a:srgbClr val="1B1B1B"/>
                </a:solidFill>
                <a:latin typeface="Arial"/>
                <a:cs typeface="Arial"/>
              </a:rPr>
              <a:t>descriptions </a:t>
            </a:r>
            <a:r>
              <a:rPr sz="2800" spc="-10" dirty="0">
                <a:solidFill>
                  <a:srgbClr val="1B1B1B"/>
                </a:solidFill>
                <a:latin typeface="Arial"/>
                <a:cs typeface="Arial"/>
              </a:rPr>
              <a:t>of </a:t>
            </a:r>
            <a:r>
              <a:rPr sz="2800" spc="-40" dirty="0">
                <a:solidFill>
                  <a:srgbClr val="1B1B1B"/>
                </a:solidFill>
                <a:latin typeface="Arial"/>
                <a:cs typeface="Arial"/>
              </a:rPr>
              <a:t>the functionality </a:t>
            </a:r>
            <a:r>
              <a:rPr sz="2800" spc="-5" dirty="0">
                <a:solidFill>
                  <a:srgbClr val="1B1B1B"/>
                </a:solidFill>
                <a:latin typeface="Arial"/>
                <a:cs typeface="Arial"/>
              </a:rPr>
              <a:t>of </a:t>
            </a:r>
            <a:r>
              <a:rPr sz="2800" spc="-220" dirty="0">
                <a:solidFill>
                  <a:srgbClr val="1B1B1B"/>
                </a:solidFill>
                <a:latin typeface="Arial"/>
                <a:cs typeface="Arial"/>
              </a:rPr>
              <a:t>a </a:t>
            </a:r>
            <a:r>
              <a:rPr sz="2800" spc="-150" dirty="0">
                <a:solidFill>
                  <a:srgbClr val="1B1B1B"/>
                </a:solidFill>
                <a:latin typeface="Arial"/>
                <a:cs typeface="Arial"/>
              </a:rPr>
              <a:t>system  </a:t>
            </a:r>
            <a:r>
              <a:rPr sz="2800" spc="-20" dirty="0">
                <a:solidFill>
                  <a:srgbClr val="1B1B1B"/>
                </a:solidFill>
                <a:latin typeface="Arial"/>
                <a:cs typeface="Arial"/>
              </a:rPr>
              <a:t>from </a:t>
            </a:r>
            <a:r>
              <a:rPr sz="2800" spc="-220" dirty="0">
                <a:solidFill>
                  <a:srgbClr val="1B1B1B"/>
                </a:solidFill>
                <a:latin typeface="Arial"/>
                <a:cs typeface="Arial"/>
              </a:rPr>
              <a:t>a </a:t>
            </a:r>
            <a:r>
              <a:rPr sz="2800" spc="-135" dirty="0">
                <a:solidFill>
                  <a:srgbClr val="1B1B1B"/>
                </a:solidFill>
                <a:latin typeface="Arial"/>
                <a:cs typeface="Arial"/>
              </a:rPr>
              <a:t>user</a:t>
            </a:r>
            <a:r>
              <a:rPr sz="2800" spc="-21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1B1B1B"/>
                </a:solidFill>
                <a:latin typeface="Arial"/>
                <a:cs typeface="Arial"/>
              </a:rPr>
              <a:t>perspective.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332990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FF0000"/>
                </a:solidFill>
                <a:latin typeface="UnDotum"/>
                <a:cs typeface="UnDotum"/>
              </a:rPr>
              <a:t>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256790"/>
            <a:ext cx="7871459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1B1B1B"/>
                </a:solidFill>
                <a:latin typeface="Arial"/>
                <a:cs typeface="Arial"/>
              </a:rPr>
              <a:t>Depict </a:t>
            </a:r>
            <a:r>
              <a:rPr sz="2400" spc="-30" dirty="0">
                <a:solidFill>
                  <a:srgbClr val="1B1B1B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1B1B1B"/>
                </a:solidFill>
                <a:latin typeface="Arial"/>
                <a:cs typeface="Arial"/>
              </a:rPr>
              <a:t>behaviour </a:t>
            </a:r>
            <a:r>
              <a:rPr sz="2400" spc="-15" dirty="0">
                <a:solidFill>
                  <a:srgbClr val="1B1B1B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1B1B1B"/>
                </a:solidFill>
                <a:latin typeface="Arial"/>
                <a:cs typeface="Arial"/>
              </a:rPr>
              <a:t>the 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system, </a:t>
            </a:r>
            <a:r>
              <a:rPr sz="2400" spc="-225" dirty="0">
                <a:solidFill>
                  <a:srgbClr val="1B1B1B"/>
                </a:solidFill>
                <a:latin typeface="Arial"/>
                <a:cs typeface="Arial"/>
              </a:rPr>
              <a:t>as </a:t>
            </a:r>
            <a:r>
              <a:rPr sz="2400" spc="70" dirty="0">
                <a:solidFill>
                  <a:srgbClr val="1B1B1B"/>
                </a:solidFill>
                <a:latin typeface="Arial"/>
                <a:cs typeface="Arial"/>
              </a:rPr>
              <a:t>it </a:t>
            </a:r>
            <a:r>
              <a:rPr sz="2400" spc="-130" dirty="0">
                <a:solidFill>
                  <a:srgbClr val="1B1B1B"/>
                </a:solidFill>
                <a:latin typeface="Arial"/>
                <a:cs typeface="Arial"/>
              </a:rPr>
              <a:t>appears </a:t>
            </a:r>
            <a:r>
              <a:rPr sz="2400" spc="30" dirty="0">
                <a:solidFill>
                  <a:srgbClr val="1B1B1B"/>
                </a:solidFill>
                <a:latin typeface="Arial"/>
                <a:cs typeface="Arial"/>
              </a:rPr>
              <a:t>to </a:t>
            </a:r>
            <a:r>
              <a:rPr sz="2400" spc="-130" dirty="0">
                <a:solidFill>
                  <a:srgbClr val="1B1B1B"/>
                </a:solidFill>
                <a:latin typeface="Arial"/>
                <a:cs typeface="Arial"/>
              </a:rPr>
              <a:t>an </a:t>
            </a:r>
            <a:r>
              <a:rPr sz="2400" spc="-75" dirty="0">
                <a:solidFill>
                  <a:srgbClr val="1B1B1B"/>
                </a:solidFill>
                <a:latin typeface="Arial"/>
                <a:cs typeface="Arial"/>
              </a:rPr>
              <a:t>outside  </a:t>
            </a:r>
            <a:r>
              <a:rPr sz="2400" spc="-105" dirty="0">
                <a:solidFill>
                  <a:srgbClr val="1B1B1B"/>
                </a:solidFill>
                <a:latin typeface="Arial"/>
                <a:cs typeface="Arial"/>
              </a:rPr>
              <a:t>user.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Describe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functionality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users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(actors) 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4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140709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FF0000"/>
                </a:solidFill>
                <a:latin typeface="UnDotum"/>
                <a:cs typeface="UnDotum"/>
              </a:rPr>
              <a:t>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582670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FF0000"/>
                </a:solidFill>
                <a:latin typeface="UnDotum"/>
                <a:cs typeface="UnDotum"/>
              </a:rPr>
              <a:t>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872229"/>
            <a:ext cx="72459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3480" algn="l"/>
                <a:tab pos="1801495" algn="l"/>
                <a:tab pos="2446020" algn="l"/>
                <a:tab pos="3322320" algn="l"/>
                <a:tab pos="5282565" algn="l"/>
                <a:tab pos="6047105" algn="l"/>
                <a:tab pos="6765925" algn="l"/>
              </a:tabLst>
            </a:pPr>
            <a:r>
              <a:rPr sz="2400" spc="-275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y</a:t>
            </a:r>
            <a:r>
              <a:rPr sz="2400" spc="-70" dirty="0">
                <a:solidFill>
                  <a:srgbClr val="1B1B1B"/>
                </a:solidFill>
                <a:latin typeface="Arial"/>
                <a:cs typeface="Arial"/>
              </a:rPr>
              <a:t>st</a:t>
            </a:r>
            <a:r>
              <a:rPr sz="2400" spc="-13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-85" dirty="0">
                <a:solidFill>
                  <a:srgbClr val="1B1B1B"/>
                </a:solidFill>
                <a:latin typeface="Arial"/>
                <a:cs typeface="Arial"/>
              </a:rPr>
              <a:t>m</a:t>
            </a:r>
            <a:r>
              <a:rPr sz="2400" spc="-70" dirty="0">
                <a:solidFill>
                  <a:srgbClr val="1B1B1B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135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h</a:t>
            </a:r>
            <a:r>
              <a:rPr sz="2400" spc="-11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65" dirty="0">
                <a:solidFill>
                  <a:srgbClr val="1B1B1B"/>
                </a:solidFill>
                <a:latin typeface="Arial"/>
                <a:cs typeface="Arial"/>
              </a:rPr>
              <a:t>use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95" dirty="0">
                <a:solidFill>
                  <a:srgbClr val="1B1B1B"/>
                </a:solidFill>
                <a:latin typeface="Arial"/>
                <a:cs typeface="Arial"/>
              </a:rPr>
              <a:t>c</a:t>
            </a:r>
            <a:r>
              <a:rPr sz="2400" spc="-185" dirty="0">
                <a:solidFill>
                  <a:srgbClr val="1B1B1B"/>
                </a:solidFill>
                <a:latin typeface="Arial"/>
                <a:cs typeface="Arial"/>
              </a:rPr>
              <a:t>a</a:t>
            </a:r>
            <a:r>
              <a:rPr sz="2400" spc="-275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400" spc="-14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-265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70" dirty="0">
                <a:solidFill>
                  <a:srgbClr val="1B1B1B"/>
                </a:solidFill>
                <a:latin typeface="Arial"/>
                <a:cs typeface="Arial"/>
              </a:rPr>
              <a:t>(</a:t>
            </a:r>
            <a:r>
              <a:rPr sz="2400" spc="60" dirty="0">
                <a:solidFill>
                  <a:srgbClr val="1B1B1B"/>
                </a:solidFill>
                <a:latin typeface="Arial"/>
                <a:cs typeface="Arial"/>
              </a:rPr>
              <a:t>f</a:t>
            </a:r>
            <a:r>
              <a:rPr sz="2400" spc="-120" dirty="0">
                <a:solidFill>
                  <a:srgbClr val="1B1B1B"/>
                </a:solidFill>
                <a:latin typeface="Arial"/>
                <a:cs typeface="Arial"/>
              </a:rPr>
              <a:t>un</a:t>
            </a:r>
            <a:r>
              <a:rPr sz="2400" spc="-105" dirty="0">
                <a:solidFill>
                  <a:srgbClr val="1B1B1B"/>
                </a:solidFill>
                <a:latin typeface="Arial"/>
                <a:cs typeface="Arial"/>
              </a:rPr>
              <a:t>c</a:t>
            </a:r>
            <a:r>
              <a:rPr sz="2400" spc="13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20" dirty="0">
                <a:solidFill>
                  <a:srgbClr val="1B1B1B"/>
                </a:solidFill>
                <a:latin typeface="Arial"/>
                <a:cs typeface="Arial"/>
              </a:rPr>
              <a:t>i</a:t>
            </a:r>
            <a:r>
              <a:rPr sz="2400" spc="-90" dirty="0">
                <a:solidFill>
                  <a:srgbClr val="1B1B1B"/>
                </a:solidFill>
                <a:latin typeface="Arial"/>
                <a:cs typeface="Arial"/>
              </a:rPr>
              <a:t>o</a:t>
            </a:r>
            <a:r>
              <a:rPr sz="2400" spc="-70" dirty="0">
                <a:solidFill>
                  <a:srgbClr val="1B1B1B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1B1B1B"/>
                </a:solidFill>
                <a:latin typeface="Arial"/>
                <a:cs typeface="Arial"/>
              </a:rPr>
              <a:t>ali</a:t>
            </a:r>
            <a:r>
              <a:rPr sz="2400" spc="-1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05" dirty="0">
                <a:solidFill>
                  <a:srgbClr val="1B1B1B"/>
                </a:solidFill>
                <a:latin typeface="Arial"/>
                <a:cs typeface="Arial"/>
              </a:rPr>
              <a:t>y</a:t>
            </a:r>
            <a:r>
              <a:rPr sz="2400" spc="-75" dirty="0">
                <a:solidFill>
                  <a:srgbClr val="1B1B1B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13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h</a:t>
            </a:r>
            <a:r>
              <a:rPr sz="2400" spc="-11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85" dirty="0">
                <a:solidFill>
                  <a:srgbClr val="1B1B1B"/>
                </a:solidFill>
                <a:latin typeface="Arial"/>
                <a:cs typeface="Arial"/>
              </a:rPr>
              <a:t>u</a:t>
            </a:r>
            <a:r>
              <a:rPr sz="2400" spc="-175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400" spc="-14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-70" dirty="0">
                <a:solidFill>
                  <a:srgbClr val="1B1B1B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3506470"/>
            <a:ext cx="7872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68680" algn="l"/>
                <a:tab pos="1475105" algn="l"/>
                <a:tab pos="3261360" algn="l"/>
                <a:tab pos="4548505" algn="l"/>
                <a:tab pos="5154930" algn="l"/>
                <a:tab pos="6109335" algn="l"/>
                <a:tab pos="6810375" algn="l"/>
                <a:tab pos="7433309" algn="l"/>
              </a:tabLst>
            </a:pPr>
            <a:r>
              <a:rPr sz="2400" spc="-505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400" spc="-80" dirty="0">
                <a:solidFill>
                  <a:srgbClr val="1B1B1B"/>
                </a:solidFill>
                <a:latin typeface="Arial"/>
                <a:cs typeface="Arial"/>
              </a:rPr>
              <a:t>h</a:t>
            </a:r>
            <a:r>
              <a:rPr sz="2400" spc="-85" dirty="0">
                <a:solidFill>
                  <a:srgbClr val="1B1B1B"/>
                </a:solidFill>
                <a:latin typeface="Arial"/>
                <a:cs typeface="Arial"/>
              </a:rPr>
              <a:t>o</a:t>
            </a:r>
            <a:r>
              <a:rPr sz="2400" spc="-20" dirty="0">
                <a:solidFill>
                  <a:srgbClr val="1B1B1B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135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h</a:t>
            </a:r>
            <a:r>
              <a:rPr sz="2400" spc="-11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35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400" spc="-14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1B1B1B"/>
                </a:solidFill>
                <a:latin typeface="Arial"/>
                <a:cs typeface="Arial"/>
              </a:rPr>
              <a:t>la</a:t>
            </a:r>
            <a:r>
              <a:rPr sz="2400" spc="-5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20" dirty="0">
                <a:solidFill>
                  <a:srgbClr val="1B1B1B"/>
                </a:solidFill>
                <a:latin typeface="Arial"/>
                <a:cs typeface="Arial"/>
              </a:rPr>
              <a:t>i</a:t>
            </a:r>
            <a:r>
              <a:rPr sz="2400" spc="-50" dirty="0">
                <a:solidFill>
                  <a:srgbClr val="1B1B1B"/>
                </a:solidFill>
                <a:latin typeface="Arial"/>
                <a:cs typeface="Arial"/>
              </a:rPr>
              <a:t>o</a:t>
            </a:r>
            <a:r>
              <a:rPr sz="2400" spc="-140" dirty="0">
                <a:solidFill>
                  <a:srgbClr val="1B1B1B"/>
                </a:solidFill>
                <a:latin typeface="Arial"/>
                <a:cs typeface="Arial"/>
              </a:rPr>
              <a:t>ns</a:t>
            </a:r>
            <a:r>
              <a:rPr sz="2400" spc="-160" dirty="0">
                <a:solidFill>
                  <a:srgbClr val="1B1B1B"/>
                </a:solidFill>
                <a:latin typeface="Arial"/>
                <a:cs typeface="Arial"/>
              </a:rPr>
              <a:t>h</a:t>
            </a:r>
            <a:r>
              <a:rPr sz="2400" spc="20" dirty="0">
                <a:solidFill>
                  <a:srgbClr val="1B1B1B"/>
                </a:solidFill>
                <a:latin typeface="Arial"/>
                <a:cs typeface="Arial"/>
              </a:rPr>
              <a:t>i</a:t>
            </a:r>
            <a:r>
              <a:rPr sz="2400" spc="-185" dirty="0">
                <a:solidFill>
                  <a:srgbClr val="1B1B1B"/>
                </a:solidFill>
                <a:latin typeface="Arial"/>
                <a:cs typeface="Arial"/>
              </a:rPr>
              <a:t>p</a:t>
            </a:r>
            <a:r>
              <a:rPr sz="2400" spc="-160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b</a:t>
            </a:r>
            <a:r>
              <a:rPr sz="2400" spc="-11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13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20" dirty="0">
                <a:solidFill>
                  <a:srgbClr val="1B1B1B"/>
                </a:solidFill>
                <a:latin typeface="Arial"/>
                <a:cs typeface="Arial"/>
              </a:rPr>
              <a:t>w</a:t>
            </a:r>
            <a:r>
              <a:rPr sz="2400" spc="-15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-13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-75" dirty="0">
                <a:solidFill>
                  <a:srgbClr val="1B1B1B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13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h</a:t>
            </a:r>
            <a:r>
              <a:rPr sz="2400" spc="-11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90" dirty="0">
                <a:solidFill>
                  <a:srgbClr val="1B1B1B"/>
                </a:solidFill>
                <a:latin typeface="Arial"/>
                <a:cs typeface="Arial"/>
              </a:rPr>
              <a:t>ac</a:t>
            </a:r>
            <a:r>
              <a:rPr sz="2400" spc="13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80" dirty="0">
                <a:solidFill>
                  <a:srgbClr val="1B1B1B"/>
                </a:solidFill>
                <a:latin typeface="Arial"/>
                <a:cs typeface="Arial"/>
              </a:rPr>
              <a:t>o</a:t>
            </a:r>
            <a:r>
              <a:rPr sz="2400" spc="35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400" spc="-265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13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35" dirty="0">
                <a:solidFill>
                  <a:srgbClr val="1B1B1B"/>
                </a:solidFill>
                <a:latin typeface="Arial"/>
                <a:cs typeface="Arial"/>
              </a:rPr>
              <a:t>h</a:t>
            </a:r>
            <a:r>
              <a:rPr sz="2400" spc="-125" dirty="0">
                <a:solidFill>
                  <a:srgbClr val="1B1B1B"/>
                </a:solidFill>
                <a:latin typeface="Arial"/>
                <a:cs typeface="Arial"/>
              </a:rPr>
              <a:t>a</a:t>
            </a:r>
            <a:r>
              <a:rPr sz="2400" spc="135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65" dirty="0">
                <a:solidFill>
                  <a:srgbClr val="1B1B1B"/>
                </a:solidFill>
                <a:latin typeface="Arial"/>
                <a:cs typeface="Arial"/>
              </a:rPr>
              <a:t>use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13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13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4161789"/>
            <a:ext cx="513270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60" dirty="0">
                <a:solidFill>
                  <a:srgbClr val="1B1B1B"/>
                </a:solidFill>
                <a:latin typeface="Arial"/>
                <a:cs typeface="Arial"/>
              </a:rPr>
              <a:t>relationship </a:t>
            </a:r>
            <a:r>
              <a:rPr sz="2400" spc="-70" dirty="0">
                <a:solidFill>
                  <a:srgbClr val="1B1B1B"/>
                </a:solidFill>
                <a:latin typeface="Arial"/>
                <a:cs typeface="Arial"/>
              </a:rPr>
              <a:t>between </a:t>
            </a:r>
            <a:r>
              <a:rPr sz="2400" spc="-15" dirty="0">
                <a:solidFill>
                  <a:srgbClr val="1B1B1B"/>
                </a:solidFill>
                <a:latin typeface="Arial"/>
                <a:cs typeface="Arial"/>
              </a:rPr>
              <a:t>different </a:t>
            </a:r>
            <a:r>
              <a:rPr sz="2400" spc="-165" dirty="0">
                <a:solidFill>
                  <a:srgbClr val="1B1B1B"/>
                </a:solidFill>
                <a:latin typeface="Arial"/>
                <a:cs typeface="Arial"/>
              </a:rPr>
              <a:t>use</a:t>
            </a:r>
            <a:r>
              <a:rPr sz="2400" spc="-39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1B1B1B"/>
                </a:solidFill>
                <a:latin typeface="Arial"/>
                <a:cs typeface="Arial"/>
              </a:rPr>
              <a:t>cases. 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Document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scope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3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4754879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FF0000"/>
                </a:solidFill>
                <a:latin typeface="UnDotum"/>
                <a:cs typeface="UnDotum"/>
              </a:rPr>
              <a:t>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5196840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FF0000"/>
                </a:solidFill>
                <a:latin typeface="UnDotum"/>
                <a:cs typeface="UnDotum"/>
              </a:rPr>
              <a:t>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5121909"/>
            <a:ext cx="7876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97635" algn="l"/>
                <a:tab pos="2092960" algn="l"/>
                <a:tab pos="3819525" algn="l"/>
                <a:tab pos="5900420" algn="l"/>
                <a:tab pos="6435090" algn="l"/>
                <a:tab pos="7130415" algn="l"/>
              </a:tabLst>
            </a:pPr>
            <a:r>
              <a:rPr sz="2400" spc="-70" dirty="0">
                <a:solidFill>
                  <a:srgbClr val="1B1B1B"/>
                </a:solidFill>
                <a:latin typeface="Arial"/>
                <a:cs typeface="Arial"/>
              </a:rPr>
              <a:t>I</a:t>
            </a:r>
            <a:r>
              <a:rPr sz="2400" spc="-40" dirty="0">
                <a:solidFill>
                  <a:srgbClr val="1B1B1B"/>
                </a:solidFill>
                <a:latin typeface="Arial"/>
                <a:cs typeface="Arial"/>
              </a:rPr>
              <a:t>llust</a:t>
            </a:r>
            <a:r>
              <a:rPr sz="2400" spc="35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400" spc="-35" dirty="0">
                <a:solidFill>
                  <a:srgbClr val="1B1B1B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4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130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h</a:t>
            </a:r>
            <a:r>
              <a:rPr sz="2400" spc="-11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d</a:t>
            </a:r>
            <a:r>
              <a:rPr sz="2400" spc="-11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-125" dirty="0">
                <a:solidFill>
                  <a:srgbClr val="1B1B1B"/>
                </a:solidFill>
                <a:latin typeface="Arial"/>
                <a:cs typeface="Arial"/>
              </a:rPr>
              <a:t>v</a:t>
            </a:r>
            <a:r>
              <a:rPr sz="2400" spc="-14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rgbClr val="1B1B1B"/>
                </a:solidFill>
                <a:latin typeface="Arial"/>
                <a:cs typeface="Arial"/>
              </a:rPr>
              <a:t>l</a:t>
            </a:r>
            <a:r>
              <a:rPr sz="2400" spc="-80" dirty="0">
                <a:solidFill>
                  <a:srgbClr val="1B1B1B"/>
                </a:solidFill>
                <a:latin typeface="Arial"/>
                <a:cs typeface="Arial"/>
              </a:rPr>
              <a:t>o</a:t>
            </a:r>
            <a:r>
              <a:rPr sz="2400" spc="-114" dirty="0">
                <a:solidFill>
                  <a:srgbClr val="1B1B1B"/>
                </a:solidFill>
                <a:latin typeface="Arial"/>
                <a:cs typeface="Arial"/>
              </a:rPr>
              <a:t>p</a:t>
            </a:r>
            <a:r>
              <a:rPr sz="2400" spc="-11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25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400" spc="70" dirty="0">
                <a:solidFill>
                  <a:srgbClr val="1B1B1B"/>
                </a:solidFill>
                <a:latin typeface="Arial"/>
                <a:cs typeface="Arial"/>
              </a:rPr>
              <a:t>’</a:t>
            </a:r>
            <a:r>
              <a:rPr sz="2400" spc="-265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00" dirty="0">
                <a:solidFill>
                  <a:srgbClr val="1B1B1B"/>
                </a:solidFill>
                <a:latin typeface="Arial"/>
                <a:cs typeface="Arial"/>
              </a:rPr>
              <a:t>und</a:t>
            </a:r>
            <a:r>
              <a:rPr sz="2400" spc="-9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spc="35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400" spc="-70" dirty="0">
                <a:solidFill>
                  <a:srgbClr val="1B1B1B"/>
                </a:solidFill>
                <a:latin typeface="Arial"/>
                <a:cs typeface="Arial"/>
              </a:rPr>
              <a:t>st</a:t>
            </a:r>
            <a:r>
              <a:rPr sz="2400" spc="-100" dirty="0">
                <a:solidFill>
                  <a:srgbClr val="1B1B1B"/>
                </a:solidFill>
                <a:latin typeface="Arial"/>
                <a:cs typeface="Arial"/>
              </a:rPr>
              <a:t>anding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80" dirty="0">
                <a:solidFill>
                  <a:srgbClr val="1B1B1B"/>
                </a:solidFill>
                <a:latin typeface="Arial"/>
                <a:cs typeface="Arial"/>
              </a:rPr>
              <a:t>o</a:t>
            </a:r>
            <a:r>
              <a:rPr sz="2400" spc="65" dirty="0">
                <a:solidFill>
                  <a:srgbClr val="1B1B1B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135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400" spc="-90" dirty="0">
                <a:solidFill>
                  <a:srgbClr val="1B1B1B"/>
                </a:solidFill>
                <a:latin typeface="Arial"/>
                <a:cs typeface="Arial"/>
              </a:rPr>
              <a:t>h</a:t>
            </a:r>
            <a:r>
              <a:rPr sz="2400" spc="-14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B1B1B"/>
                </a:solidFill>
                <a:latin typeface="Arial"/>
                <a:cs typeface="Arial"/>
              </a:rPr>
              <a:t>	</a:t>
            </a:r>
            <a:r>
              <a:rPr sz="2400" spc="-165" dirty="0">
                <a:solidFill>
                  <a:srgbClr val="1B1B1B"/>
                </a:solidFill>
                <a:latin typeface="Arial"/>
                <a:cs typeface="Arial"/>
              </a:rPr>
              <a:t>use</a:t>
            </a:r>
            <a:r>
              <a:rPr sz="2400" spc="35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400" spc="-95" dirty="0">
                <a:solidFill>
                  <a:srgbClr val="1B1B1B"/>
                </a:solidFill>
                <a:latin typeface="Arial"/>
                <a:cs typeface="Arial"/>
              </a:rPr>
              <a:t>’s  </a:t>
            </a:r>
            <a:r>
              <a:rPr sz="2400" spc="-70" dirty="0">
                <a:solidFill>
                  <a:srgbClr val="1B1B1B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2711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08477"/>
            <a:ext cx="7843520" cy="36657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1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The base use case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explicitly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incorporates </a:t>
            </a:r>
            <a:r>
              <a:rPr sz="2800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behavior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another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0" dirty="0">
                <a:latin typeface="Carlito"/>
                <a:cs typeface="Carlito"/>
              </a:rPr>
              <a:t>case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location  </a:t>
            </a:r>
            <a:r>
              <a:rPr sz="2800" spc="-5" dirty="0">
                <a:latin typeface="Carlito"/>
                <a:cs typeface="Carlito"/>
              </a:rPr>
              <a:t>specified </a:t>
            </a:r>
            <a:r>
              <a:rPr sz="2800" dirty="0">
                <a:latin typeface="Carlito"/>
                <a:cs typeface="Carlito"/>
              </a:rPr>
              <a:t>in the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base.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included </a:t>
            </a:r>
            <a:r>
              <a:rPr sz="2800" spc="-5" dirty="0">
                <a:latin typeface="Carlito"/>
                <a:cs typeface="Carlito"/>
              </a:rPr>
              <a:t>use case </a:t>
            </a:r>
            <a:r>
              <a:rPr sz="2800" spc="-10" dirty="0">
                <a:latin typeface="Carlito"/>
                <a:cs typeface="Carlito"/>
              </a:rPr>
              <a:t>never </a:t>
            </a:r>
            <a:r>
              <a:rPr sz="2800" spc="-15" dirty="0">
                <a:latin typeface="Carlito"/>
                <a:cs typeface="Carlito"/>
              </a:rPr>
              <a:t>stands </a:t>
            </a:r>
            <a:r>
              <a:rPr sz="2800" dirty="0">
                <a:latin typeface="Carlito"/>
                <a:cs typeface="Carlito"/>
              </a:rPr>
              <a:t>alone. It  </a:t>
            </a:r>
            <a:r>
              <a:rPr sz="2800" spc="-5" dirty="0">
                <a:latin typeface="Carlito"/>
                <a:cs typeface="Carlito"/>
              </a:rPr>
              <a:t>only </a:t>
            </a:r>
            <a:r>
              <a:rPr sz="2800" spc="-15" dirty="0">
                <a:latin typeface="Carlito"/>
                <a:cs typeface="Carlito"/>
              </a:rPr>
              <a:t>occurs </a:t>
            </a:r>
            <a:r>
              <a:rPr sz="2800" dirty="0">
                <a:latin typeface="Carlito"/>
                <a:cs typeface="Carlito"/>
              </a:rPr>
              <a:t>as a </a:t>
            </a:r>
            <a:r>
              <a:rPr sz="2800" spc="-5" dirty="0">
                <a:latin typeface="Carlito"/>
                <a:cs typeface="Carlito"/>
              </a:rPr>
              <a:t>part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some </a:t>
            </a:r>
            <a:r>
              <a:rPr sz="2800" spc="-15" dirty="0">
                <a:latin typeface="Carlito"/>
                <a:cs typeface="Carlito"/>
              </a:rPr>
              <a:t>larger </a:t>
            </a:r>
            <a:r>
              <a:rPr sz="2800" spc="-5" dirty="0">
                <a:latin typeface="Carlito"/>
                <a:cs typeface="Carlito"/>
              </a:rPr>
              <a:t>base </a:t>
            </a:r>
            <a:r>
              <a:rPr sz="2800" spc="-10" dirty="0">
                <a:latin typeface="Carlito"/>
                <a:cs typeface="Carlito"/>
              </a:rPr>
              <a:t>that  </a:t>
            </a:r>
            <a:r>
              <a:rPr sz="2800" spc="-5" dirty="0">
                <a:latin typeface="Carlito"/>
                <a:cs typeface="Carlito"/>
              </a:rPr>
              <a:t>includes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it.</a:t>
            </a:r>
            <a:endParaRPr lang="en-US" sz="2800" spc="-5" dirty="0">
              <a:latin typeface="Carlito"/>
              <a:cs typeface="Carlito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90" dirty="0">
                <a:latin typeface="Arial"/>
                <a:cs typeface="Arial"/>
              </a:rPr>
              <a:t>They </a:t>
            </a:r>
            <a:r>
              <a:rPr lang="en-US" sz="2800" spc="-120" dirty="0">
                <a:latin typeface="Arial"/>
                <a:cs typeface="Arial"/>
              </a:rPr>
              <a:t>are shown </a:t>
            </a:r>
            <a:r>
              <a:rPr lang="en-US" sz="2800" spc="-265" dirty="0">
                <a:latin typeface="Arial"/>
                <a:cs typeface="Arial"/>
              </a:rPr>
              <a:t>as </a:t>
            </a:r>
            <a:r>
              <a:rPr lang="en-US" sz="2800" spc="-220" dirty="0">
                <a:latin typeface="Arial"/>
                <a:cs typeface="Arial"/>
              </a:rPr>
              <a:t>a </a:t>
            </a:r>
            <a:r>
              <a:rPr lang="en-US" sz="2800" spc="-25" dirty="0">
                <a:latin typeface="Arial"/>
                <a:cs typeface="Arial"/>
              </a:rPr>
              <a:t>dotted </a:t>
            </a:r>
            <a:r>
              <a:rPr lang="en-US" sz="2800" spc="-60" dirty="0">
                <a:latin typeface="Arial"/>
                <a:cs typeface="Arial"/>
              </a:rPr>
              <a:t>line </a:t>
            </a:r>
            <a:r>
              <a:rPr lang="en-US" sz="2800" spc="15" dirty="0">
                <a:latin typeface="Arial"/>
                <a:cs typeface="Arial"/>
              </a:rPr>
              <a:t>with </a:t>
            </a:r>
            <a:r>
              <a:rPr lang="en-US" sz="2800" spc="-150" dirty="0">
                <a:latin typeface="Arial"/>
                <a:cs typeface="Arial"/>
              </a:rPr>
              <a:t>an </a:t>
            </a:r>
            <a:r>
              <a:rPr lang="en-US" sz="2800" spc="-110" dirty="0">
                <a:latin typeface="Arial"/>
                <a:cs typeface="Arial"/>
              </a:rPr>
              <a:t>open </a:t>
            </a:r>
            <a:r>
              <a:rPr lang="en-US" sz="2800" spc="-55" dirty="0">
                <a:latin typeface="Arial"/>
                <a:cs typeface="Arial"/>
              </a:rPr>
              <a:t>arrow</a:t>
            </a:r>
            <a:r>
              <a:rPr lang="en-US" sz="2800" spc="-420" dirty="0">
                <a:latin typeface="Arial"/>
                <a:cs typeface="Arial"/>
              </a:rPr>
              <a:t> </a:t>
            </a:r>
            <a:r>
              <a:rPr lang="en-US" sz="2800" spc="-135" dirty="0">
                <a:latin typeface="Arial"/>
                <a:cs typeface="Arial"/>
              </a:rPr>
              <a:t>and  </a:t>
            </a:r>
            <a:r>
              <a:rPr lang="en-US" sz="2800" spc="-40" dirty="0">
                <a:latin typeface="Arial"/>
                <a:cs typeface="Arial"/>
              </a:rPr>
              <a:t>the </a:t>
            </a:r>
            <a:r>
              <a:rPr lang="en-US" sz="2800" spc="-145" dirty="0">
                <a:latin typeface="Arial"/>
                <a:cs typeface="Arial"/>
              </a:rPr>
              <a:t>key </a:t>
            </a:r>
            <a:r>
              <a:rPr lang="en-US" sz="2800" spc="-40" dirty="0">
                <a:latin typeface="Arial"/>
                <a:cs typeface="Arial"/>
              </a:rPr>
              <a:t>word</a:t>
            </a:r>
            <a:r>
              <a:rPr lang="en-US" sz="2800" spc="-270" dirty="0">
                <a:latin typeface="Arial"/>
                <a:cs typeface="Arial"/>
              </a:rPr>
              <a:t> </a:t>
            </a:r>
            <a:r>
              <a:rPr lang="en-US" sz="2800" spc="-150" dirty="0">
                <a:latin typeface="Arial"/>
                <a:cs typeface="Arial"/>
              </a:rPr>
              <a:t>&lt;&lt;include&gt;&gt;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6383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3076" y="302914"/>
                </a:lnTo>
                <a:lnTo>
                  <a:pt x="12076" y="264282"/>
                </a:lnTo>
                <a:lnTo>
                  <a:pt x="26657" y="227262"/>
                </a:lnTo>
                <a:lnTo>
                  <a:pt x="46475" y="192110"/>
                </a:lnTo>
                <a:lnTo>
                  <a:pt x="71187" y="159084"/>
                </a:lnTo>
                <a:lnTo>
                  <a:pt x="100450" y="128442"/>
                </a:lnTo>
                <a:lnTo>
                  <a:pt x="133921" y="100441"/>
                </a:lnTo>
                <a:lnTo>
                  <a:pt x="171256" y="75338"/>
                </a:lnTo>
                <a:lnTo>
                  <a:pt x="212113" y="53390"/>
                </a:lnTo>
                <a:lnTo>
                  <a:pt x="256147" y="34856"/>
                </a:lnTo>
                <a:lnTo>
                  <a:pt x="303016" y="19992"/>
                </a:lnTo>
                <a:lnTo>
                  <a:pt x="352377" y="9057"/>
                </a:lnTo>
                <a:lnTo>
                  <a:pt x="403886" y="2307"/>
                </a:lnTo>
                <a:lnTo>
                  <a:pt x="457200" y="0"/>
                </a:lnTo>
                <a:lnTo>
                  <a:pt x="510513" y="2307"/>
                </a:lnTo>
                <a:lnTo>
                  <a:pt x="562022" y="9057"/>
                </a:lnTo>
                <a:lnTo>
                  <a:pt x="611383" y="19992"/>
                </a:lnTo>
                <a:lnTo>
                  <a:pt x="658252" y="34856"/>
                </a:lnTo>
                <a:lnTo>
                  <a:pt x="702286" y="53390"/>
                </a:lnTo>
                <a:lnTo>
                  <a:pt x="743143" y="75338"/>
                </a:lnTo>
                <a:lnTo>
                  <a:pt x="780478" y="100441"/>
                </a:lnTo>
                <a:lnTo>
                  <a:pt x="813949" y="128442"/>
                </a:lnTo>
                <a:lnTo>
                  <a:pt x="843212" y="159084"/>
                </a:lnTo>
                <a:lnTo>
                  <a:pt x="867924" y="192110"/>
                </a:lnTo>
                <a:lnTo>
                  <a:pt x="887742" y="227262"/>
                </a:lnTo>
                <a:lnTo>
                  <a:pt x="902323" y="264282"/>
                </a:lnTo>
                <a:lnTo>
                  <a:pt x="911323" y="302914"/>
                </a:lnTo>
                <a:lnTo>
                  <a:pt x="914400" y="342900"/>
                </a:lnTo>
                <a:lnTo>
                  <a:pt x="911323" y="382885"/>
                </a:lnTo>
                <a:lnTo>
                  <a:pt x="902323" y="421517"/>
                </a:lnTo>
                <a:lnTo>
                  <a:pt x="887742" y="458537"/>
                </a:lnTo>
                <a:lnTo>
                  <a:pt x="867924" y="493689"/>
                </a:lnTo>
                <a:lnTo>
                  <a:pt x="843212" y="526715"/>
                </a:lnTo>
                <a:lnTo>
                  <a:pt x="813949" y="557357"/>
                </a:lnTo>
                <a:lnTo>
                  <a:pt x="780478" y="585358"/>
                </a:lnTo>
                <a:lnTo>
                  <a:pt x="743143" y="610461"/>
                </a:lnTo>
                <a:lnTo>
                  <a:pt x="702286" y="632409"/>
                </a:lnTo>
                <a:lnTo>
                  <a:pt x="658252" y="650943"/>
                </a:lnTo>
                <a:lnTo>
                  <a:pt x="611383" y="665807"/>
                </a:lnTo>
                <a:lnTo>
                  <a:pt x="562022" y="676742"/>
                </a:lnTo>
                <a:lnTo>
                  <a:pt x="510513" y="683492"/>
                </a:lnTo>
                <a:lnTo>
                  <a:pt x="457200" y="685800"/>
                </a:lnTo>
                <a:lnTo>
                  <a:pt x="403886" y="683492"/>
                </a:lnTo>
                <a:lnTo>
                  <a:pt x="352377" y="676742"/>
                </a:lnTo>
                <a:lnTo>
                  <a:pt x="303016" y="665807"/>
                </a:lnTo>
                <a:lnTo>
                  <a:pt x="256147" y="650943"/>
                </a:lnTo>
                <a:lnTo>
                  <a:pt x="212113" y="632409"/>
                </a:lnTo>
                <a:lnTo>
                  <a:pt x="171256" y="610461"/>
                </a:lnTo>
                <a:lnTo>
                  <a:pt x="133921" y="585358"/>
                </a:lnTo>
                <a:lnTo>
                  <a:pt x="100450" y="557357"/>
                </a:lnTo>
                <a:lnTo>
                  <a:pt x="71187" y="526715"/>
                </a:lnTo>
                <a:lnTo>
                  <a:pt x="46475" y="493689"/>
                </a:lnTo>
                <a:lnTo>
                  <a:pt x="26657" y="458537"/>
                </a:lnTo>
                <a:lnTo>
                  <a:pt x="12076" y="421517"/>
                </a:lnTo>
                <a:lnTo>
                  <a:pt x="3076" y="382885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1194" y="1815211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base</a:t>
            </a:r>
          </a:p>
        </p:txBody>
      </p:sp>
      <p:sp>
        <p:nvSpPr>
          <p:cNvPr id="6" name="object 6"/>
          <p:cNvSpPr/>
          <p:nvPr/>
        </p:nvSpPr>
        <p:spPr>
          <a:xfrm>
            <a:off x="5181600" y="16383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342900"/>
                </a:moveTo>
                <a:lnTo>
                  <a:pt x="11677" y="277746"/>
                </a:lnTo>
                <a:lnTo>
                  <a:pt x="45262" y="216718"/>
                </a:lnTo>
                <a:lnTo>
                  <a:pt x="98586" y="160964"/>
                </a:lnTo>
                <a:lnTo>
                  <a:pt x="131971" y="135424"/>
                </a:lnTo>
                <a:lnTo>
                  <a:pt x="169476" y="111634"/>
                </a:lnTo>
                <a:lnTo>
                  <a:pt x="210832" y="89738"/>
                </a:lnTo>
                <a:lnTo>
                  <a:pt x="255765" y="69880"/>
                </a:lnTo>
                <a:lnTo>
                  <a:pt x="304005" y="52203"/>
                </a:lnTo>
                <a:lnTo>
                  <a:pt x="355281" y="36851"/>
                </a:lnTo>
                <a:lnTo>
                  <a:pt x="409321" y="23968"/>
                </a:lnTo>
                <a:lnTo>
                  <a:pt x="465854" y="13697"/>
                </a:lnTo>
                <a:lnTo>
                  <a:pt x="524609" y="6183"/>
                </a:lnTo>
                <a:lnTo>
                  <a:pt x="585315" y="1569"/>
                </a:lnTo>
                <a:lnTo>
                  <a:pt x="647700" y="0"/>
                </a:lnTo>
                <a:lnTo>
                  <a:pt x="710084" y="1569"/>
                </a:lnTo>
                <a:lnTo>
                  <a:pt x="770790" y="6183"/>
                </a:lnTo>
                <a:lnTo>
                  <a:pt x="829545" y="13697"/>
                </a:lnTo>
                <a:lnTo>
                  <a:pt x="886078" y="23968"/>
                </a:lnTo>
                <a:lnTo>
                  <a:pt x="940118" y="36851"/>
                </a:lnTo>
                <a:lnTo>
                  <a:pt x="991394" y="52203"/>
                </a:lnTo>
                <a:lnTo>
                  <a:pt x="1039634" y="69880"/>
                </a:lnTo>
                <a:lnTo>
                  <a:pt x="1084567" y="89738"/>
                </a:lnTo>
                <a:lnTo>
                  <a:pt x="1125923" y="111634"/>
                </a:lnTo>
                <a:lnTo>
                  <a:pt x="1163428" y="135424"/>
                </a:lnTo>
                <a:lnTo>
                  <a:pt x="1196813" y="160964"/>
                </a:lnTo>
                <a:lnTo>
                  <a:pt x="1225807" y="188109"/>
                </a:lnTo>
                <a:lnTo>
                  <a:pt x="1269532" y="246645"/>
                </a:lnTo>
                <a:lnTo>
                  <a:pt x="1292435" y="309879"/>
                </a:lnTo>
                <a:lnTo>
                  <a:pt x="1295400" y="342900"/>
                </a:lnTo>
                <a:lnTo>
                  <a:pt x="1292435" y="375920"/>
                </a:lnTo>
                <a:lnTo>
                  <a:pt x="1269532" y="439154"/>
                </a:lnTo>
                <a:lnTo>
                  <a:pt x="1225807" y="497690"/>
                </a:lnTo>
                <a:lnTo>
                  <a:pt x="1196813" y="524835"/>
                </a:lnTo>
                <a:lnTo>
                  <a:pt x="1163428" y="550375"/>
                </a:lnTo>
                <a:lnTo>
                  <a:pt x="1125923" y="574165"/>
                </a:lnTo>
                <a:lnTo>
                  <a:pt x="1084567" y="596061"/>
                </a:lnTo>
                <a:lnTo>
                  <a:pt x="1039634" y="615919"/>
                </a:lnTo>
                <a:lnTo>
                  <a:pt x="991394" y="633596"/>
                </a:lnTo>
                <a:lnTo>
                  <a:pt x="940118" y="648948"/>
                </a:lnTo>
                <a:lnTo>
                  <a:pt x="886078" y="661831"/>
                </a:lnTo>
                <a:lnTo>
                  <a:pt x="829545" y="672102"/>
                </a:lnTo>
                <a:lnTo>
                  <a:pt x="770790" y="679616"/>
                </a:lnTo>
                <a:lnTo>
                  <a:pt x="710084" y="684230"/>
                </a:lnTo>
                <a:lnTo>
                  <a:pt x="647700" y="685800"/>
                </a:lnTo>
                <a:lnTo>
                  <a:pt x="585315" y="684230"/>
                </a:lnTo>
                <a:lnTo>
                  <a:pt x="524609" y="679616"/>
                </a:lnTo>
                <a:lnTo>
                  <a:pt x="465854" y="672102"/>
                </a:lnTo>
                <a:lnTo>
                  <a:pt x="409321" y="661831"/>
                </a:lnTo>
                <a:lnTo>
                  <a:pt x="355281" y="648948"/>
                </a:lnTo>
                <a:lnTo>
                  <a:pt x="304005" y="633596"/>
                </a:lnTo>
                <a:lnTo>
                  <a:pt x="255765" y="615919"/>
                </a:lnTo>
                <a:lnTo>
                  <a:pt x="210832" y="596061"/>
                </a:lnTo>
                <a:lnTo>
                  <a:pt x="169476" y="574165"/>
                </a:lnTo>
                <a:lnTo>
                  <a:pt x="131971" y="550375"/>
                </a:lnTo>
                <a:lnTo>
                  <a:pt x="98586" y="524835"/>
                </a:lnTo>
                <a:lnTo>
                  <a:pt x="69592" y="497690"/>
                </a:lnTo>
                <a:lnTo>
                  <a:pt x="25867" y="439154"/>
                </a:lnTo>
                <a:lnTo>
                  <a:pt x="2964" y="37592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9178" y="1815211"/>
            <a:ext cx="902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included</a:t>
            </a:r>
          </a:p>
        </p:txBody>
      </p:sp>
      <p:sp>
        <p:nvSpPr>
          <p:cNvPr id="8" name="object 8"/>
          <p:cNvSpPr/>
          <p:nvPr/>
        </p:nvSpPr>
        <p:spPr>
          <a:xfrm>
            <a:off x="3200400" y="1969389"/>
            <a:ext cx="1981200" cy="100330"/>
          </a:xfrm>
          <a:custGeom>
            <a:avLst/>
            <a:gdLst/>
            <a:ahLst/>
            <a:cxnLst/>
            <a:rect l="l" t="t" r="r" b="b"/>
            <a:pathLst>
              <a:path w="1981200" h="100330">
                <a:moveTo>
                  <a:pt x="38100" y="45085"/>
                </a:moveTo>
                <a:lnTo>
                  <a:pt x="0" y="45085"/>
                </a:lnTo>
                <a:lnTo>
                  <a:pt x="0" y="54610"/>
                </a:lnTo>
                <a:lnTo>
                  <a:pt x="38100" y="54610"/>
                </a:lnTo>
                <a:lnTo>
                  <a:pt x="38100" y="45085"/>
                </a:lnTo>
                <a:close/>
              </a:path>
              <a:path w="1981200" h="100330">
                <a:moveTo>
                  <a:pt x="104775" y="45085"/>
                </a:moveTo>
                <a:lnTo>
                  <a:pt x="66675" y="45085"/>
                </a:lnTo>
                <a:lnTo>
                  <a:pt x="66675" y="54610"/>
                </a:lnTo>
                <a:lnTo>
                  <a:pt x="104775" y="54610"/>
                </a:lnTo>
                <a:lnTo>
                  <a:pt x="104775" y="45085"/>
                </a:lnTo>
                <a:close/>
              </a:path>
              <a:path w="1981200" h="100330">
                <a:moveTo>
                  <a:pt x="171450" y="45085"/>
                </a:moveTo>
                <a:lnTo>
                  <a:pt x="133350" y="45085"/>
                </a:lnTo>
                <a:lnTo>
                  <a:pt x="133350" y="54610"/>
                </a:lnTo>
                <a:lnTo>
                  <a:pt x="171450" y="54610"/>
                </a:lnTo>
                <a:lnTo>
                  <a:pt x="171450" y="45085"/>
                </a:lnTo>
                <a:close/>
              </a:path>
              <a:path w="1981200" h="100330">
                <a:moveTo>
                  <a:pt x="238125" y="45085"/>
                </a:moveTo>
                <a:lnTo>
                  <a:pt x="200025" y="45085"/>
                </a:lnTo>
                <a:lnTo>
                  <a:pt x="200025" y="54610"/>
                </a:lnTo>
                <a:lnTo>
                  <a:pt x="238125" y="54610"/>
                </a:lnTo>
                <a:lnTo>
                  <a:pt x="238125" y="45085"/>
                </a:lnTo>
                <a:close/>
              </a:path>
              <a:path w="1981200" h="100330">
                <a:moveTo>
                  <a:pt x="304800" y="45085"/>
                </a:moveTo>
                <a:lnTo>
                  <a:pt x="266700" y="45085"/>
                </a:lnTo>
                <a:lnTo>
                  <a:pt x="266700" y="54610"/>
                </a:lnTo>
                <a:lnTo>
                  <a:pt x="304800" y="54610"/>
                </a:lnTo>
                <a:lnTo>
                  <a:pt x="304800" y="45085"/>
                </a:lnTo>
                <a:close/>
              </a:path>
              <a:path w="1981200" h="100330">
                <a:moveTo>
                  <a:pt x="371475" y="45085"/>
                </a:moveTo>
                <a:lnTo>
                  <a:pt x="333375" y="45085"/>
                </a:lnTo>
                <a:lnTo>
                  <a:pt x="333375" y="54610"/>
                </a:lnTo>
                <a:lnTo>
                  <a:pt x="371475" y="54610"/>
                </a:lnTo>
                <a:lnTo>
                  <a:pt x="371475" y="45085"/>
                </a:lnTo>
                <a:close/>
              </a:path>
              <a:path w="1981200" h="100330">
                <a:moveTo>
                  <a:pt x="438150" y="45085"/>
                </a:moveTo>
                <a:lnTo>
                  <a:pt x="400050" y="45085"/>
                </a:lnTo>
                <a:lnTo>
                  <a:pt x="400050" y="54610"/>
                </a:lnTo>
                <a:lnTo>
                  <a:pt x="438150" y="54610"/>
                </a:lnTo>
                <a:lnTo>
                  <a:pt x="438150" y="45085"/>
                </a:lnTo>
                <a:close/>
              </a:path>
              <a:path w="1981200" h="100330">
                <a:moveTo>
                  <a:pt x="504825" y="45085"/>
                </a:moveTo>
                <a:lnTo>
                  <a:pt x="466725" y="45085"/>
                </a:lnTo>
                <a:lnTo>
                  <a:pt x="466725" y="54610"/>
                </a:lnTo>
                <a:lnTo>
                  <a:pt x="504825" y="54610"/>
                </a:lnTo>
                <a:lnTo>
                  <a:pt x="504825" y="45085"/>
                </a:lnTo>
                <a:close/>
              </a:path>
              <a:path w="1981200" h="100330">
                <a:moveTo>
                  <a:pt x="571500" y="45085"/>
                </a:moveTo>
                <a:lnTo>
                  <a:pt x="533400" y="45085"/>
                </a:lnTo>
                <a:lnTo>
                  <a:pt x="533400" y="54610"/>
                </a:lnTo>
                <a:lnTo>
                  <a:pt x="571500" y="54610"/>
                </a:lnTo>
                <a:lnTo>
                  <a:pt x="571500" y="45085"/>
                </a:lnTo>
                <a:close/>
              </a:path>
              <a:path w="1981200" h="100330">
                <a:moveTo>
                  <a:pt x="638175" y="45085"/>
                </a:moveTo>
                <a:lnTo>
                  <a:pt x="600075" y="45085"/>
                </a:lnTo>
                <a:lnTo>
                  <a:pt x="600075" y="54610"/>
                </a:lnTo>
                <a:lnTo>
                  <a:pt x="638175" y="54610"/>
                </a:lnTo>
                <a:lnTo>
                  <a:pt x="638175" y="45085"/>
                </a:lnTo>
                <a:close/>
              </a:path>
              <a:path w="1981200" h="100330">
                <a:moveTo>
                  <a:pt x="704850" y="45085"/>
                </a:moveTo>
                <a:lnTo>
                  <a:pt x="666750" y="45085"/>
                </a:lnTo>
                <a:lnTo>
                  <a:pt x="666750" y="54610"/>
                </a:lnTo>
                <a:lnTo>
                  <a:pt x="704850" y="54610"/>
                </a:lnTo>
                <a:lnTo>
                  <a:pt x="704850" y="45085"/>
                </a:lnTo>
                <a:close/>
              </a:path>
              <a:path w="1981200" h="100330">
                <a:moveTo>
                  <a:pt x="771525" y="45085"/>
                </a:moveTo>
                <a:lnTo>
                  <a:pt x="733425" y="45085"/>
                </a:lnTo>
                <a:lnTo>
                  <a:pt x="733425" y="54610"/>
                </a:lnTo>
                <a:lnTo>
                  <a:pt x="771525" y="54610"/>
                </a:lnTo>
                <a:lnTo>
                  <a:pt x="771525" y="45085"/>
                </a:lnTo>
                <a:close/>
              </a:path>
              <a:path w="1981200" h="100330">
                <a:moveTo>
                  <a:pt x="838200" y="45085"/>
                </a:moveTo>
                <a:lnTo>
                  <a:pt x="800100" y="45085"/>
                </a:lnTo>
                <a:lnTo>
                  <a:pt x="800100" y="54610"/>
                </a:lnTo>
                <a:lnTo>
                  <a:pt x="838200" y="54610"/>
                </a:lnTo>
                <a:lnTo>
                  <a:pt x="838200" y="45085"/>
                </a:lnTo>
                <a:close/>
              </a:path>
              <a:path w="1981200" h="100330">
                <a:moveTo>
                  <a:pt x="904875" y="45085"/>
                </a:moveTo>
                <a:lnTo>
                  <a:pt x="866775" y="45085"/>
                </a:lnTo>
                <a:lnTo>
                  <a:pt x="866775" y="54610"/>
                </a:lnTo>
                <a:lnTo>
                  <a:pt x="904875" y="54610"/>
                </a:lnTo>
                <a:lnTo>
                  <a:pt x="904875" y="45085"/>
                </a:lnTo>
                <a:close/>
              </a:path>
              <a:path w="1981200" h="100330">
                <a:moveTo>
                  <a:pt x="971550" y="45085"/>
                </a:moveTo>
                <a:lnTo>
                  <a:pt x="933450" y="45085"/>
                </a:lnTo>
                <a:lnTo>
                  <a:pt x="933450" y="54610"/>
                </a:lnTo>
                <a:lnTo>
                  <a:pt x="971550" y="54610"/>
                </a:lnTo>
                <a:lnTo>
                  <a:pt x="971550" y="45085"/>
                </a:lnTo>
                <a:close/>
              </a:path>
              <a:path w="1981200" h="100330">
                <a:moveTo>
                  <a:pt x="1038225" y="45085"/>
                </a:moveTo>
                <a:lnTo>
                  <a:pt x="1000125" y="45085"/>
                </a:lnTo>
                <a:lnTo>
                  <a:pt x="1000125" y="54610"/>
                </a:lnTo>
                <a:lnTo>
                  <a:pt x="1038225" y="54610"/>
                </a:lnTo>
                <a:lnTo>
                  <a:pt x="1038225" y="45085"/>
                </a:lnTo>
                <a:close/>
              </a:path>
              <a:path w="1981200" h="100330">
                <a:moveTo>
                  <a:pt x="1104900" y="45085"/>
                </a:moveTo>
                <a:lnTo>
                  <a:pt x="1066800" y="45085"/>
                </a:lnTo>
                <a:lnTo>
                  <a:pt x="1066800" y="54610"/>
                </a:lnTo>
                <a:lnTo>
                  <a:pt x="1104900" y="54610"/>
                </a:lnTo>
                <a:lnTo>
                  <a:pt x="1104900" y="45085"/>
                </a:lnTo>
                <a:close/>
              </a:path>
              <a:path w="1981200" h="100330">
                <a:moveTo>
                  <a:pt x="1171575" y="45085"/>
                </a:moveTo>
                <a:lnTo>
                  <a:pt x="1133475" y="45085"/>
                </a:lnTo>
                <a:lnTo>
                  <a:pt x="1133475" y="54610"/>
                </a:lnTo>
                <a:lnTo>
                  <a:pt x="1171575" y="54610"/>
                </a:lnTo>
                <a:lnTo>
                  <a:pt x="1171575" y="45085"/>
                </a:lnTo>
                <a:close/>
              </a:path>
              <a:path w="1981200" h="100330">
                <a:moveTo>
                  <a:pt x="1238250" y="45085"/>
                </a:moveTo>
                <a:lnTo>
                  <a:pt x="1200150" y="45085"/>
                </a:lnTo>
                <a:lnTo>
                  <a:pt x="1200150" y="54610"/>
                </a:lnTo>
                <a:lnTo>
                  <a:pt x="1238250" y="54610"/>
                </a:lnTo>
                <a:lnTo>
                  <a:pt x="1238250" y="45085"/>
                </a:lnTo>
                <a:close/>
              </a:path>
              <a:path w="1981200" h="100330">
                <a:moveTo>
                  <a:pt x="1304925" y="45085"/>
                </a:moveTo>
                <a:lnTo>
                  <a:pt x="1266825" y="45085"/>
                </a:lnTo>
                <a:lnTo>
                  <a:pt x="1266825" y="54610"/>
                </a:lnTo>
                <a:lnTo>
                  <a:pt x="1304925" y="54610"/>
                </a:lnTo>
                <a:lnTo>
                  <a:pt x="1304925" y="45085"/>
                </a:lnTo>
                <a:close/>
              </a:path>
              <a:path w="1981200" h="100330">
                <a:moveTo>
                  <a:pt x="1371600" y="45085"/>
                </a:moveTo>
                <a:lnTo>
                  <a:pt x="1333500" y="45085"/>
                </a:lnTo>
                <a:lnTo>
                  <a:pt x="1333500" y="54610"/>
                </a:lnTo>
                <a:lnTo>
                  <a:pt x="1371600" y="54610"/>
                </a:lnTo>
                <a:lnTo>
                  <a:pt x="1371600" y="45085"/>
                </a:lnTo>
                <a:close/>
              </a:path>
              <a:path w="1981200" h="100330">
                <a:moveTo>
                  <a:pt x="1438275" y="45085"/>
                </a:moveTo>
                <a:lnTo>
                  <a:pt x="1400175" y="45085"/>
                </a:lnTo>
                <a:lnTo>
                  <a:pt x="1400175" y="54610"/>
                </a:lnTo>
                <a:lnTo>
                  <a:pt x="1438275" y="54610"/>
                </a:lnTo>
                <a:lnTo>
                  <a:pt x="1438275" y="45085"/>
                </a:lnTo>
                <a:close/>
              </a:path>
              <a:path w="1981200" h="100330">
                <a:moveTo>
                  <a:pt x="1504950" y="45085"/>
                </a:moveTo>
                <a:lnTo>
                  <a:pt x="1466850" y="45085"/>
                </a:lnTo>
                <a:lnTo>
                  <a:pt x="1466850" y="54610"/>
                </a:lnTo>
                <a:lnTo>
                  <a:pt x="1504950" y="54610"/>
                </a:lnTo>
                <a:lnTo>
                  <a:pt x="1504950" y="45085"/>
                </a:lnTo>
                <a:close/>
              </a:path>
              <a:path w="1981200" h="100330">
                <a:moveTo>
                  <a:pt x="1571625" y="45085"/>
                </a:moveTo>
                <a:lnTo>
                  <a:pt x="1533525" y="45085"/>
                </a:lnTo>
                <a:lnTo>
                  <a:pt x="1533525" y="54610"/>
                </a:lnTo>
                <a:lnTo>
                  <a:pt x="1571625" y="54610"/>
                </a:lnTo>
                <a:lnTo>
                  <a:pt x="1571625" y="45085"/>
                </a:lnTo>
                <a:close/>
              </a:path>
              <a:path w="1981200" h="100330">
                <a:moveTo>
                  <a:pt x="1638300" y="45085"/>
                </a:moveTo>
                <a:lnTo>
                  <a:pt x="1600200" y="45085"/>
                </a:lnTo>
                <a:lnTo>
                  <a:pt x="1600200" y="54610"/>
                </a:lnTo>
                <a:lnTo>
                  <a:pt x="1638300" y="54610"/>
                </a:lnTo>
                <a:lnTo>
                  <a:pt x="1638300" y="45085"/>
                </a:lnTo>
                <a:close/>
              </a:path>
              <a:path w="1981200" h="100330">
                <a:moveTo>
                  <a:pt x="1704975" y="45085"/>
                </a:moveTo>
                <a:lnTo>
                  <a:pt x="1666875" y="45085"/>
                </a:lnTo>
                <a:lnTo>
                  <a:pt x="1666875" y="54610"/>
                </a:lnTo>
                <a:lnTo>
                  <a:pt x="1704975" y="54610"/>
                </a:lnTo>
                <a:lnTo>
                  <a:pt x="1704975" y="45085"/>
                </a:lnTo>
                <a:close/>
              </a:path>
              <a:path w="1981200" h="100330">
                <a:moveTo>
                  <a:pt x="1771650" y="45085"/>
                </a:moveTo>
                <a:lnTo>
                  <a:pt x="1733550" y="45085"/>
                </a:lnTo>
                <a:lnTo>
                  <a:pt x="1733550" y="54610"/>
                </a:lnTo>
                <a:lnTo>
                  <a:pt x="1771650" y="54610"/>
                </a:lnTo>
                <a:lnTo>
                  <a:pt x="1771650" y="45085"/>
                </a:lnTo>
                <a:close/>
              </a:path>
              <a:path w="1981200" h="100330">
                <a:moveTo>
                  <a:pt x="1838325" y="45085"/>
                </a:moveTo>
                <a:lnTo>
                  <a:pt x="1800225" y="45085"/>
                </a:lnTo>
                <a:lnTo>
                  <a:pt x="1800225" y="54610"/>
                </a:lnTo>
                <a:lnTo>
                  <a:pt x="1838325" y="54610"/>
                </a:lnTo>
                <a:lnTo>
                  <a:pt x="1838325" y="45085"/>
                </a:lnTo>
                <a:close/>
              </a:path>
              <a:path w="1981200" h="100330">
                <a:moveTo>
                  <a:pt x="1962422" y="49911"/>
                </a:moveTo>
                <a:lnTo>
                  <a:pt x="1893189" y="90297"/>
                </a:lnTo>
                <a:lnTo>
                  <a:pt x="1890902" y="91566"/>
                </a:lnTo>
                <a:lnTo>
                  <a:pt x="1890140" y="94487"/>
                </a:lnTo>
                <a:lnTo>
                  <a:pt x="1891411" y="96774"/>
                </a:lnTo>
                <a:lnTo>
                  <a:pt x="1892808" y="99060"/>
                </a:lnTo>
                <a:lnTo>
                  <a:pt x="1895728" y="99822"/>
                </a:lnTo>
                <a:lnTo>
                  <a:pt x="1898014" y="98425"/>
                </a:lnTo>
                <a:lnTo>
                  <a:pt x="1973142" y="54610"/>
                </a:lnTo>
                <a:lnTo>
                  <a:pt x="1971675" y="54610"/>
                </a:lnTo>
                <a:lnTo>
                  <a:pt x="1971675" y="53975"/>
                </a:lnTo>
                <a:lnTo>
                  <a:pt x="1969389" y="53975"/>
                </a:lnTo>
                <a:lnTo>
                  <a:pt x="1962422" y="49911"/>
                </a:lnTo>
                <a:close/>
              </a:path>
              <a:path w="1981200" h="100330">
                <a:moveTo>
                  <a:pt x="1905000" y="45085"/>
                </a:moveTo>
                <a:lnTo>
                  <a:pt x="1866900" y="45085"/>
                </a:lnTo>
                <a:lnTo>
                  <a:pt x="1866900" y="54610"/>
                </a:lnTo>
                <a:lnTo>
                  <a:pt x="1905000" y="54610"/>
                </a:lnTo>
                <a:lnTo>
                  <a:pt x="1905000" y="45085"/>
                </a:lnTo>
                <a:close/>
              </a:path>
              <a:path w="1981200" h="100330">
                <a:moveTo>
                  <a:pt x="1954149" y="45085"/>
                </a:moveTo>
                <a:lnTo>
                  <a:pt x="1933575" y="45085"/>
                </a:lnTo>
                <a:lnTo>
                  <a:pt x="1933575" y="54610"/>
                </a:lnTo>
                <a:lnTo>
                  <a:pt x="1954366" y="54610"/>
                </a:lnTo>
                <a:lnTo>
                  <a:pt x="1962422" y="49911"/>
                </a:lnTo>
                <a:lnTo>
                  <a:pt x="1954149" y="45085"/>
                </a:lnTo>
                <a:close/>
              </a:path>
              <a:path w="1981200" h="100330">
                <a:moveTo>
                  <a:pt x="1972925" y="45085"/>
                </a:moveTo>
                <a:lnTo>
                  <a:pt x="1971675" y="45085"/>
                </a:lnTo>
                <a:lnTo>
                  <a:pt x="1971675" y="54610"/>
                </a:lnTo>
                <a:lnTo>
                  <a:pt x="1973142" y="54610"/>
                </a:lnTo>
                <a:lnTo>
                  <a:pt x="1981200" y="49911"/>
                </a:lnTo>
                <a:lnTo>
                  <a:pt x="1972925" y="45085"/>
                </a:lnTo>
                <a:close/>
              </a:path>
              <a:path w="1981200" h="100330">
                <a:moveTo>
                  <a:pt x="1969389" y="45847"/>
                </a:moveTo>
                <a:lnTo>
                  <a:pt x="1962422" y="49911"/>
                </a:lnTo>
                <a:lnTo>
                  <a:pt x="1969389" y="53975"/>
                </a:lnTo>
                <a:lnTo>
                  <a:pt x="1969389" y="45847"/>
                </a:lnTo>
                <a:close/>
              </a:path>
              <a:path w="1981200" h="100330">
                <a:moveTo>
                  <a:pt x="1971675" y="45847"/>
                </a:moveTo>
                <a:lnTo>
                  <a:pt x="1969389" y="45847"/>
                </a:lnTo>
                <a:lnTo>
                  <a:pt x="1969389" y="53975"/>
                </a:lnTo>
                <a:lnTo>
                  <a:pt x="1971675" y="53975"/>
                </a:lnTo>
                <a:lnTo>
                  <a:pt x="1971675" y="45847"/>
                </a:lnTo>
                <a:close/>
              </a:path>
              <a:path w="1981200" h="100330">
                <a:moveTo>
                  <a:pt x="1895728" y="0"/>
                </a:moveTo>
                <a:lnTo>
                  <a:pt x="1892808" y="762"/>
                </a:lnTo>
                <a:lnTo>
                  <a:pt x="1891411" y="3048"/>
                </a:lnTo>
                <a:lnTo>
                  <a:pt x="1890140" y="5334"/>
                </a:lnTo>
                <a:lnTo>
                  <a:pt x="1890902" y="8255"/>
                </a:lnTo>
                <a:lnTo>
                  <a:pt x="1893189" y="9525"/>
                </a:lnTo>
                <a:lnTo>
                  <a:pt x="1962422" y="49911"/>
                </a:lnTo>
                <a:lnTo>
                  <a:pt x="1969389" y="45847"/>
                </a:lnTo>
                <a:lnTo>
                  <a:pt x="1971675" y="45847"/>
                </a:lnTo>
                <a:lnTo>
                  <a:pt x="1971675" y="45085"/>
                </a:lnTo>
                <a:lnTo>
                  <a:pt x="1972925" y="45085"/>
                </a:lnTo>
                <a:lnTo>
                  <a:pt x="1898014" y="1397"/>
                </a:lnTo>
                <a:lnTo>
                  <a:pt x="189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8375" y="1740230"/>
            <a:ext cx="1217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5" dirty="0">
                <a:latin typeface="Times New Roman"/>
                <a:cs typeface="Times New Roman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include</a:t>
            </a:r>
            <a:r>
              <a:rPr sz="1800" spc="5" dirty="0">
                <a:latin typeface="Times New Roman"/>
                <a:cs typeface="Times New Roman"/>
              </a:rPr>
              <a:t>&gt;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33394" y="554443"/>
            <a:ext cx="2078989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3</a:t>
            </a:r>
            <a:r>
              <a:rPr spc="-5" dirty="0"/>
              <a:t>.</a:t>
            </a:r>
            <a:r>
              <a:rPr spc="-80" dirty="0"/>
              <a:t> </a:t>
            </a:r>
            <a:r>
              <a:rPr spc="-5" dirty="0"/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376327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979" y="48259"/>
            <a:ext cx="4628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160" dirty="0"/>
              <a:t>3. </a:t>
            </a:r>
            <a:r>
              <a:rPr sz="4400" spc="-160" dirty="0"/>
              <a:t>Include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94640" y="871220"/>
            <a:ext cx="8528685" cy="1826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473709" indent="-342900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110" dirty="0">
                <a:latin typeface="Arial"/>
                <a:cs typeface="Arial"/>
              </a:rPr>
              <a:t>Include </a:t>
            </a:r>
            <a:r>
              <a:rPr sz="2800" spc="-90" dirty="0">
                <a:latin typeface="Arial"/>
                <a:cs typeface="Arial"/>
              </a:rPr>
              <a:t>relationships </a:t>
            </a:r>
            <a:r>
              <a:rPr sz="2800" spc="-65" dirty="0">
                <a:latin typeface="Arial"/>
                <a:cs typeface="Arial"/>
              </a:rPr>
              <a:t>insert </a:t>
            </a:r>
            <a:r>
              <a:rPr sz="2800" spc="-60" dirty="0">
                <a:latin typeface="Arial"/>
                <a:cs typeface="Arial"/>
              </a:rPr>
              <a:t>additional </a:t>
            </a:r>
            <a:r>
              <a:rPr sz="2800" spc="-95" dirty="0">
                <a:latin typeface="Arial"/>
                <a:cs typeface="Arial"/>
              </a:rPr>
              <a:t>behavior </a:t>
            </a:r>
            <a:r>
              <a:rPr sz="2800" spc="-5" dirty="0">
                <a:latin typeface="Arial"/>
                <a:cs typeface="Arial"/>
              </a:rPr>
              <a:t>into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200" dirty="0">
                <a:latin typeface="Arial"/>
                <a:cs typeface="Arial"/>
              </a:rPr>
              <a:t>base </a:t>
            </a:r>
            <a:r>
              <a:rPr sz="2800" spc="-195" dirty="0">
                <a:latin typeface="Arial"/>
                <a:cs typeface="Arial"/>
              </a:rPr>
              <a:t>use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29" dirty="0">
                <a:latin typeface="Arial"/>
                <a:cs typeface="Arial"/>
              </a:rPr>
              <a:t>case</a:t>
            </a:r>
            <a:endParaRPr sz="28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690"/>
              </a:spcBef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-245" dirty="0">
                <a:latin typeface="Arial"/>
                <a:cs typeface="Arial"/>
              </a:rPr>
              <a:t>cases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95" dirty="0">
                <a:latin typeface="Arial"/>
                <a:cs typeface="Arial"/>
              </a:rPr>
              <a:t>included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85" dirty="0">
                <a:latin typeface="Arial"/>
                <a:cs typeface="Arial"/>
              </a:rPr>
              <a:t>parts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other </a:t>
            </a:r>
            <a:r>
              <a:rPr sz="2800" spc="-195" dirty="0">
                <a:latin typeface="Arial"/>
                <a:cs typeface="Arial"/>
              </a:rPr>
              <a:t>use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cases.</a:t>
            </a:r>
            <a:endParaRPr sz="2800" dirty="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</a:pPr>
            <a:r>
              <a:rPr sz="2800" spc="-180" dirty="0">
                <a:latin typeface="Arial"/>
                <a:cs typeface="Arial"/>
              </a:rPr>
              <a:t>Enable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45" dirty="0">
                <a:latin typeface="Arial"/>
                <a:cs typeface="Arial"/>
              </a:rPr>
              <a:t>factor </a:t>
            </a:r>
            <a:r>
              <a:rPr sz="2800" spc="-114" dirty="0">
                <a:latin typeface="Arial"/>
                <a:cs typeface="Arial"/>
              </a:rPr>
              <a:t>common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behavior.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3505200"/>
            <a:ext cx="4450842" cy="928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4078" y="638901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24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7736" y="554443"/>
            <a:ext cx="420687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3. </a:t>
            </a:r>
            <a:r>
              <a:rPr spc="-5" dirty="0"/>
              <a:t>Include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93444" y="1631950"/>
            <a:ext cx="6677025" cy="36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Include relationship</a:t>
            </a:r>
            <a:r>
              <a:rPr sz="1800" dirty="0">
                <a:latin typeface="Verdana"/>
                <a:cs typeface="Verdana"/>
              </a:rPr>
              <a:t> – a </a:t>
            </a:r>
            <a:r>
              <a:rPr sz="1800" spc="-5" dirty="0">
                <a:latin typeface="Verdana"/>
                <a:cs typeface="Verdana"/>
              </a:rPr>
              <a:t>standard case </a:t>
            </a:r>
            <a:r>
              <a:rPr sz="1800" dirty="0">
                <a:latin typeface="Verdana"/>
                <a:cs typeface="Verdana"/>
              </a:rPr>
              <a:t>linked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</a:p>
          <a:p>
            <a:pPr marL="241300">
              <a:lnSpc>
                <a:spcPct val="100000"/>
              </a:lnSpc>
            </a:pPr>
            <a:r>
              <a:rPr sz="1800" b="1" i="1" spc="-5" dirty="0">
                <a:latin typeface="Verdana"/>
                <a:cs typeface="Verdana"/>
              </a:rPr>
              <a:t>mandatory </a:t>
            </a:r>
            <a:r>
              <a:rPr sz="1800" dirty="0">
                <a:latin typeface="Verdana"/>
                <a:cs typeface="Verdana"/>
              </a:rPr>
              <a:t>use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 dirty="0">
              <a:latin typeface="Verdana"/>
              <a:cs typeface="Verdana"/>
            </a:endParaRPr>
          </a:p>
          <a:p>
            <a:pPr marL="187960" indent="-175260">
              <a:lnSpc>
                <a:spcPct val="100000"/>
              </a:lnSpc>
              <a:spcBef>
                <a:spcPts val="1465"/>
              </a:spcBef>
              <a:buChar char="•"/>
              <a:tabLst>
                <a:tab pos="187960" algn="l"/>
              </a:tabLst>
            </a:pPr>
            <a:r>
              <a:rPr sz="1800" spc="-10" dirty="0">
                <a:latin typeface="Tahoma"/>
                <a:cs typeface="Tahoma"/>
              </a:rPr>
              <a:t>Example: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900" i="1" spc="-50" dirty="0">
                <a:latin typeface="Tahoma"/>
                <a:cs typeface="Tahoma"/>
              </a:rPr>
              <a:t>Authorize Car </a:t>
            </a:r>
            <a:r>
              <a:rPr sz="1900" i="1" spc="-55" dirty="0">
                <a:latin typeface="Tahoma"/>
                <a:cs typeface="Tahoma"/>
              </a:rPr>
              <a:t>Loan </a:t>
            </a:r>
            <a:r>
              <a:rPr sz="1800" spc="-5" dirty="0">
                <a:latin typeface="Tahoma"/>
                <a:cs typeface="Tahoma"/>
              </a:rPr>
              <a:t>(standard </a:t>
            </a:r>
            <a:r>
              <a:rPr sz="1800" dirty="0">
                <a:latin typeface="Tahoma"/>
                <a:cs typeface="Tahoma"/>
              </a:rPr>
              <a:t>use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case),</a:t>
            </a:r>
            <a:endParaRPr sz="1800" dirty="0">
              <a:latin typeface="Tahoma"/>
              <a:cs typeface="Tahoma"/>
            </a:endParaRPr>
          </a:p>
          <a:p>
            <a:pPr marL="15557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clerk </a:t>
            </a:r>
            <a:r>
              <a:rPr sz="1800" dirty="0">
                <a:latin typeface="Tahoma"/>
                <a:cs typeface="Tahoma"/>
              </a:rPr>
              <a:t>must </a:t>
            </a:r>
            <a:r>
              <a:rPr sz="1800" spc="-5" dirty="0">
                <a:latin typeface="Tahoma"/>
                <a:cs typeface="Tahoma"/>
              </a:rPr>
              <a:t>run </a:t>
            </a:r>
            <a:r>
              <a:rPr sz="1900" i="1" spc="-55" dirty="0">
                <a:latin typeface="Tahoma"/>
                <a:cs typeface="Tahoma"/>
              </a:rPr>
              <a:t>Check </a:t>
            </a:r>
            <a:r>
              <a:rPr sz="1900" i="1" spc="-50" dirty="0">
                <a:latin typeface="Tahoma"/>
                <a:cs typeface="Tahoma"/>
              </a:rPr>
              <a:t>Client’s Credit History </a:t>
            </a:r>
            <a:r>
              <a:rPr sz="1800" spc="-5" dirty="0">
                <a:latin typeface="Tahoma"/>
                <a:cs typeface="Tahoma"/>
              </a:rPr>
              <a:t>(include </a:t>
            </a:r>
            <a:r>
              <a:rPr sz="1800" dirty="0">
                <a:latin typeface="Tahoma"/>
                <a:cs typeface="Tahoma"/>
              </a:rPr>
              <a:t>use</a:t>
            </a:r>
            <a:r>
              <a:rPr sz="1800" spc="7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case).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 dirty="0">
              <a:latin typeface="Tahoma"/>
              <a:cs typeface="Tahoma"/>
            </a:endParaRPr>
          </a:p>
          <a:p>
            <a:pPr marL="155575" marR="593090" indent="-143510">
              <a:lnSpc>
                <a:spcPct val="100000"/>
              </a:lnSpc>
              <a:buFont typeface="Arial"/>
              <a:buChar char="•"/>
              <a:tabLst>
                <a:tab pos="16383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standard UC include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mandatory </a:t>
            </a:r>
            <a:r>
              <a:rPr sz="1800" spc="-5" dirty="0">
                <a:latin typeface="Tahoma"/>
                <a:cs typeface="Tahoma"/>
              </a:rPr>
              <a:t>UC </a:t>
            </a:r>
            <a:r>
              <a:rPr sz="1800" dirty="0">
                <a:latin typeface="Tahoma"/>
                <a:cs typeface="Tahoma"/>
              </a:rPr>
              <a:t>(use </a:t>
            </a:r>
            <a:r>
              <a:rPr sz="1800" spc="-5" dirty="0">
                <a:latin typeface="Tahoma"/>
                <a:cs typeface="Tahoma"/>
              </a:rPr>
              <a:t>the verb  to figure direction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arrow).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 dirty="0">
              <a:latin typeface="Tahoma"/>
              <a:cs typeface="Tahoma"/>
            </a:endParaRPr>
          </a:p>
          <a:p>
            <a:pPr marL="22225" marR="6985">
              <a:lnSpc>
                <a:spcPts val="2240"/>
              </a:lnSpc>
              <a:spcBef>
                <a:spcPts val="1410"/>
              </a:spcBef>
              <a:buChar char="•"/>
              <a:tabLst>
                <a:tab pos="228600" algn="l"/>
              </a:tabLst>
            </a:pPr>
            <a:r>
              <a:rPr sz="1800" spc="-5" dirty="0">
                <a:latin typeface="Verdana"/>
                <a:cs typeface="Verdana"/>
              </a:rPr>
              <a:t>Standard </a:t>
            </a:r>
            <a:r>
              <a:rPr sz="1800" dirty="0">
                <a:latin typeface="Verdana"/>
                <a:cs typeface="Verdana"/>
              </a:rPr>
              <a:t>use </a:t>
            </a:r>
            <a:r>
              <a:rPr sz="1800" spc="-5" dirty="0">
                <a:latin typeface="Verdana"/>
                <a:cs typeface="Verdana"/>
              </a:rPr>
              <a:t>case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20" dirty="0">
                <a:latin typeface="Verdana"/>
                <a:cs typeface="Verdana"/>
              </a:rPr>
              <a:t>NOT </a:t>
            </a:r>
            <a:r>
              <a:rPr sz="1800" spc="-10" dirty="0">
                <a:latin typeface="Verdana"/>
                <a:cs typeface="Verdana"/>
              </a:rPr>
              <a:t>execute </a:t>
            </a:r>
            <a:r>
              <a:rPr sz="1800" spc="-5" dirty="0">
                <a:latin typeface="Verdana"/>
                <a:cs typeface="Verdana"/>
              </a:rPr>
              <a:t>without the </a:t>
            </a:r>
            <a:r>
              <a:rPr sz="1800" dirty="0">
                <a:latin typeface="Verdana"/>
                <a:cs typeface="Verdana"/>
              </a:rPr>
              <a:t>include  </a:t>
            </a:r>
            <a:r>
              <a:rPr sz="1800" spc="-5" dirty="0">
                <a:latin typeface="Verdana"/>
                <a:cs typeface="Verdana"/>
              </a:rPr>
              <a:t>case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FF"/>
                </a:solidFill>
                <a:latin typeface="Carlito"/>
                <a:cs typeface="Carlito"/>
              </a:rPr>
              <a:t>tight </a:t>
            </a:r>
            <a:r>
              <a:rPr sz="2000" b="1" dirty="0">
                <a:solidFill>
                  <a:srgbClr val="3333FF"/>
                </a:solidFill>
                <a:latin typeface="Carlito"/>
                <a:cs typeface="Carlito"/>
              </a:rPr>
              <a:t>coupling</a:t>
            </a:r>
            <a:r>
              <a:rPr sz="2000" b="1" spc="-8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800" dirty="0">
                <a:latin typeface="Verdana"/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56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638" y="6427114"/>
            <a:ext cx="1174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עדימ תוכרעמ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חותינ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1718" y="642711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3832" y="554443"/>
            <a:ext cx="419671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20" dirty="0"/>
              <a:t>3. </a:t>
            </a:r>
            <a:r>
              <a:rPr spc="-5" dirty="0"/>
              <a:t>Include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Enables </a:t>
            </a:r>
            <a:r>
              <a:rPr dirty="0"/>
              <a:t>us </a:t>
            </a:r>
            <a:r>
              <a:rPr spc="-20" dirty="0"/>
              <a:t>to </a:t>
            </a:r>
            <a:r>
              <a:rPr spc="-15" dirty="0"/>
              <a:t>avoid </a:t>
            </a:r>
            <a:r>
              <a:rPr spc="-5" dirty="0"/>
              <a:t>describing </a:t>
            </a:r>
            <a:r>
              <a:rPr dirty="0"/>
              <a:t>the </a:t>
            </a:r>
            <a:r>
              <a:rPr spc="-5" dirty="0"/>
              <a:t>same flow of  </a:t>
            </a:r>
            <a:r>
              <a:rPr spc="-15" dirty="0"/>
              <a:t>events </a:t>
            </a:r>
            <a:r>
              <a:rPr spc="-20" dirty="0"/>
              <a:t>several </a:t>
            </a:r>
            <a:r>
              <a:rPr spc="-5" dirty="0"/>
              <a:t>times </a:t>
            </a:r>
            <a:r>
              <a:rPr spc="-10" dirty="0"/>
              <a:t>by putting </a:t>
            </a:r>
            <a:r>
              <a:rPr dirty="0"/>
              <a:t>the </a:t>
            </a:r>
            <a:r>
              <a:rPr spc="-10" dirty="0"/>
              <a:t>common  behavior </a:t>
            </a:r>
            <a:r>
              <a:rPr dirty="0"/>
              <a:t>in a </a:t>
            </a:r>
            <a:r>
              <a:rPr spc="-5" dirty="0"/>
              <a:t>use case of its</a:t>
            </a:r>
            <a:r>
              <a:rPr dirty="0"/>
              <a:t> </a:t>
            </a:r>
            <a:r>
              <a:rPr spc="-5" dirty="0"/>
              <a:t>own.</a:t>
            </a:r>
          </a:p>
        </p:txBody>
      </p:sp>
      <p:sp>
        <p:nvSpPr>
          <p:cNvPr id="6" name="object 6"/>
          <p:cNvSpPr/>
          <p:nvPr/>
        </p:nvSpPr>
        <p:spPr>
          <a:xfrm>
            <a:off x="2140966" y="3429000"/>
            <a:ext cx="1337310" cy="816610"/>
          </a:xfrm>
          <a:custGeom>
            <a:avLst/>
            <a:gdLst/>
            <a:ahLst/>
            <a:cxnLst/>
            <a:rect l="l" t="t" r="r" b="b"/>
            <a:pathLst>
              <a:path w="1337310" h="816610">
                <a:moveTo>
                  <a:pt x="0" y="408177"/>
                </a:moveTo>
                <a:lnTo>
                  <a:pt x="9682" y="338573"/>
                </a:lnTo>
                <a:lnTo>
                  <a:pt x="37661" y="272785"/>
                </a:lnTo>
                <a:lnTo>
                  <a:pt x="82329" y="211794"/>
                </a:lnTo>
                <a:lnTo>
                  <a:pt x="110421" y="183405"/>
                </a:lnTo>
                <a:lnTo>
                  <a:pt x="142084" y="156582"/>
                </a:lnTo>
                <a:lnTo>
                  <a:pt x="177116" y="131449"/>
                </a:lnTo>
                <a:lnTo>
                  <a:pt x="215318" y="108128"/>
                </a:lnTo>
                <a:lnTo>
                  <a:pt x="256489" y="86741"/>
                </a:lnTo>
                <a:lnTo>
                  <a:pt x="300428" y="67412"/>
                </a:lnTo>
                <a:lnTo>
                  <a:pt x="346934" y="50262"/>
                </a:lnTo>
                <a:lnTo>
                  <a:pt x="395807" y="35415"/>
                </a:lnTo>
                <a:lnTo>
                  <a:pt x="446847" y="22992"/>
                </a:lnTo>
                <a:lnTo>
                  <a:pt x="499852" y="13117"/>
                </a:lnTo>
                <a:lnTo>
                  <a:pt x="554622" y="5911"/>
                </a:lnTo>
                <a:lnTo>
                  <a:pt x="610956" y="1498"/>
                </a:lnTo>
                <a:lnTo>
                  <a:pt x="668654" y="0"/>
                </a:lnTo>
                <a:lnTo>
                  <a:pt x="726334" y="1498"/>
                </a:lnTo>
                <a:lnTo>
                  <a:pt x="782651" y="5911"/>
                </a:lnTo>
                <a:lnTo>
                  <a:pt x="837406" y="13117"/>
                </a:lnTo>
                <a:lnTo>
                  <a:pt x="890398" y="22992"/>
                </a:lnTo>
                <a:lnTo>
                  <a:pt x="941425" y="35415"/>
                </a:lnTo>
                <a:lnTo>
                  <a:pt x="990289" y="50262"/>
                </a:lnTo>
                <a:lnTo>
                  <a:pt x="1036786" y="67412"/>
                </a:lnTo>
                <a:lnTo>
                  <a:pt x="1080718" y="86741"/>
                </a:lnTo>
                <a:lnTo>
                  <a:pt x="1121882" y="108128"/>
                </a:lnTo>
                <a:lnTo>
                  <a:pt x="1160079" y="131449"/>
                </a:lnTo>
                <a:lnTo>
                  <a:pt x="1195108" y="156582"/>
                </a:lnTo>
                <a:lnTo>
                  <a:pt x="1226767" y="183405"/>
                </a:lnTo>
                <a:lnTo>
                  <a:pt x="1254857" y="211794"/>
                </a:lnTo>
                <a:lnTo>
                  <a:pt x="1279175" y="241629"/>
                </a:lnTo>
                <a:lnTo>
                  <a:pt x="1315698" y="305140"/>
                </a:lnTo>
                <a:lnTo>
                  <a:pt x="1334728" y="372959"/>
                </a:lnTo>
                <a:lnTo>
                  <a:pt x="1337183" y="408177"/>
                </a:lnTo>
                <a:lnTo>
                  <a:pt x="1334728" y="443396"/>
                </a:lnTo>
                <a:lnTo>
                  <a:pt x="1315698" y="511215"/>
                </a:lnTo>
                <a:lnTo>
                  <a:pt x="1279175" y="574726"/>
                </a:lnTo>
                <a:lnTo>
                  <a:pt x="1254857" y="604561"/>
                </a:lnTo>
                <a:lnTo>
                  <a:pt x="1226767" y="632950"/>
                </a:lnTo>
                <a:lnTo>
                  <a:pt x="1195108" y="659773"/>
                </a:lnTo>
                <a:lnTo>
                  <a:pt x="1160079" y="684906"/>
                </a:lnTo>
                <a:lnTo>
                  <a:pt x="1121882" y="708227"/>
                </a:lnTo>
                <a:lnTo>
                  <a:pt x="1080718" y="729614"/>
                </a:lnTo>
                <a:lnTo>
                  <a:pt x="1036786" y="748943"/>
                </a:lnTo>
                <a:lnTo>
                  <a:pt x="990289" y="766093"/>
                </a:lnTo>
                <a:lnTo>
                  <a:pt x="941425" y="780940"/>
                </a:lnTo>
                <a:lnTo>
                  <a:pt x="890398" y="793363"/>
                </a:lnTo>
                <a:lnTo>
                  <a:pt x="837406" y="803238"/>
                </a:lnTo>
                <a:lnTo>
                  <a:pt x="782651" y="810444"/>
                </a:lnTo>
                <a:lnTo>
                  <a:pt x="726334" y="814857"/>
                </a:lnTo>
                <a:lnTo>
                  <a:pt x="668654" y="816356"/>
                </a:lnTo>
                <a:lnTo>
                  <a:pt x="610956" y="814857"/>
                </a:lnTo>
                <a:lnTo>
                  <a:pt x="554622" y="810444"/>
                </a:lnTo>
                <a:lnTo>
                  <a:pt x="499852" y="803238"/>
                </a:lnTo>
                <a:lnTo>
                  <a:pt x="446847" y="793363"/>
                </a:lnTo>
                <a:lnTo>
                  <a:pt x="395807" y="780940"/>
                </a:lnTo>
                <a:lnTo>
                  <a:pt x="346934" y="766093"/>
                </a:lnTo>
                <a:lnTo>
                  <a:pt x="300428" y="748943"/>
                </a:lnTo>
                <a:lnTo>
                  <a:pt x="256489" y="729614"/>
                </a:lnTo>
                <a:lnTo>
                  <a:pt x="215318" y="708227"/>
                </a:lnTo>
                <a:lnTo>
                  <a:pt x="177116" y="684906"/>
                </a:lnTo>
                <a:lnTo>
                  <a:pt x="142084" y="659773"/>
                </a:lnTo>
                <a:lnTo>
                  <a:pt x="110421" y="632950"/>
                </a:lnTo>
                <a:lnTo>
                  <a:pt x="82329" y="604561"/>
                </a:lnTo>
                <a:lnTo>
                  <a:pt x="58009" y="574726"/>
                </a:lnTo>
                <a:lnTo>
                  <a:pt x="21485" y="511215"/>
                </a:lnTo>
                <a:lnTo>
                  <a:pt x="2454" y="443396"/>
                </a:lnTo>
                <a:lnTo>
                  <a:pt x="0" y="4081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3286" y="3455289"/>
            <a:ext cx="8267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upda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ing  grades</a:t>
            </a:r>
          </a:p>
        </p:txBody>
      </p:sp>
      <p:sp>
        <p:nvSpPr>
          <p:cNvPr id="8" name="object 8"/>
          <p:cNvSpPr/>
          <p:nvPr/>
        </p:nvSpPr>
        <p:spPr>
          <a:xfrm>
            <a:off x="2057400" y="4880228"/>
            <a:ext cx="1588135" cy="932180"/>
          </a:xfrm>
          <a:custGeom>
            <a:avLst/>
            <a:gdLst/>
            <a:ahLst/>
            <a:cxnLst/>
            <a:rect l="l" t="t" r="r" b="b"/>
            <a:pathLst>
              <a:path w="1588135" h="932179">
                <a:moveTo>
                  <a:pt x="0" y="465836"/>
                </a:moveTo>
                <a:lnTo>
                  <a:pt x="8608" y="396991"/>
                </a:lnTo>
                <a:lnTo>
                  <a:pt x="33616" y="331286"/>
                </a:lnTo>
                <a:lnTo>
                  <a:pt x="73794" y="269439"/>
                </a:lnTo>
                <a:lnTo>
                  <a:pt x="99188" y="240187"/>
                </a:lnTo>
                <a:lnTo>
                  <a:pt x="127915" y="212171"/>
                </a:lnTo>
                <a:lnTo>
                  <a:pt x="159820" y="185479"/>
                </a:lnTo>
                <a:lnTo>
                  <a:pt x="194750" y="160202"/>
                </a:lnTo>
                <a:lnTo>
                  <a:pt x="232552" y="136429"/>
                </a:lnTo>
                <a:lnTo>
                  <a:pt x="273073" y="114252"/>
                </a:lnTo>
                <a:lnTo>
                  <a:pt x="316157" y="93759"/>
                </a:lnTo>
                <a:lnTo>
                  <a:pt x="361654" y="75042"/>
                </a:lnTo>
                <a:lnTo>
                  <a:pt x="409407" y="58189"/>
                </a:lnTo>
                <a:lnTo>
                  <a:pt x="459265" y="43291"/>
                </a:lnTo>
                <a:lnTo>
                  <a:pt x="511074" y="30438"/>
                </a:lnTo>
                <a:lnTo>
                  <a:pt x="564679" y="19720"/>
                </a:lnTo>
                <a:lnTo>
                  <a:pt x="619929" y="11227"/>
                </a:lnTo>
                <a:lnTo>
                  <a:pt x="676668" y="5050"/>
                </a:lnTo>
                <a:lnTo>
                  <a:pt x="734744" y="1277"/>
                </a:lnTo>
                <a:lnTo>
                  <a:pt x="794004" y="0"/>
                </a:lnTo>
                <a:lnTo>
                  <a:pt x="853246" y="1277"/>
                </a:lnTo>
                <a:lnTo>
                  <a:pt x="911307" y="5050"/>
                </a:lnTo>
                <a:lnTo>
                  <a:pt x="968033" y="11227"/>
                </a:lnTo>
                <a:lnTo>
                  <a:pt x="1023270" y="19720"/>
                </a:lnTo>
                <a:lnTo>
                  <a:pt x="1076865" y="30438"/>
                </a:lnTo>
                <a:lnTo>
                  <a:pt x="1128664" y="43291"/>
                </a:lnTo>
                <a:lnTo>
                  <a:pt x="1178513" y="58189"/>
                </a:lnTo>
                <a:lnTo>
                  <a:pt x="1226259" y="75042"/>
                </a:lnTo>
                <a:lnTo>
                  <a:pt x="1271749" y="93759"/>
                </a:lnTo>
                <a:lnTo>
                  <a:pt x="1314828" y="114252"/>
                </a:lnTo>
                <a:lnTo>
                  <a:pt x="1355343" y="136429"/>
                </a:lnTo>
                <a:lnTo>
                  <a:pt x="1393142" y="160202"/>
                </a:lnTo>
                <a:lnTo>
                  <a:pt x="1428069" y="185479"/>
                </a:lnTo>
                <a:lnTo>
                  <a:pt x="1459971" y="212171"/>
                </a:lnTo>
                <a:lnTo>
                  <a:pt x="1488696" y="240187"/>
                </a:lnTo>
                <a:lnTo>
                  <a:pt x="1514089" y="269439"/>
                </a:lnTo>
                <a:lnTo>
                  <a:pt x="1554265" y="331286"/>
                </a:lnTo>
                <a:lnTo>
                  <a:pt x="1579272" y="396991"/>
                </a:lnTo>
                <a:lnTo>
                  <a:pt x="1587880" y="465836"/>
                </a:lnTo>
                <a:lnTo>
                  <a:pt x="1585703" y="500595"/>
                </a:lnTo>
                <a:lnTo>
                  <a:pt x="1568741" y="567943"/>
                </a:lnTo>
                <a:lnTo>
                  <a:pt x="1535996" y="631797"/>
                </a:lnTo>
                <a:lnTo>
                  <a:pt x="1488696" y="691435"/>
                </a:lnTo>
                <a:lnTo>
                  <a:pt x="1459971" y="719448"/>
                </a:lnTo>
                <a:lnTo>
                  <a:pt x="1428069" y="746136"/>
                </a:lnTo>
                <a:lnTo>
                  <a:pt x="1393142" y="771411"/>
                </a:lnTo>
                <a:lnTo>
                  <a:pt x="1355343" y="795181"/>
                </a:lnTo>
                <a:lnTo>
                  <a:pt x="1314828" y="817357"/>
                </a:lnTo>
                <a:lnTo>
                  <a:pt x="1271749" y="837849"/>
                </a:lnTo>
                <a:lnTo>
                  <a:pt x="1226259" y="856566"/>
                </a:lnTo>
                <a:lnTo>
                  <a:pt x="1178513" y="873418"/>
                </a:lnTo>
                <a:lnTo>
                  <a:pt x="1128664" y="888316"/>
                </a:lnTo>
                <a:lnTo>
                  <a:pt x="1076865" y="901169"/>
                </a:lnTo>
                <a:lnTo>
                  <a:pt x="1023270" y="911887"/>
                </a:lnTo>
                <a:lnTo>
                  <a:pt x="968033" y="920380"/>
                </a:lnTo>
                <a:lnTo>
                  <a:pt x="911307" y="926558"/>
                </a:lnTo>
                <a:lnTo>
                  <a:pt x="853246" y="930330"/>
                </a:lnTo>
                <a:lnTo>
                  <a:pt x="794004" y="931608"/>
                </a:lnTo>
                <a:lnTo>
                  <a:pt x="734744" y="930330"/>
                </a:lnTo>
                <a:lnTo>
                  <a:pt x="676668" y="926558"/>
                </a:lnTo>
                <a:lnTo>
                  <a:pt x="619929" y="920380"/>
                </a:lnTo>
                <a:lnTo>
                  <a:pt x="564679" y="911887"/>
                </a:lnTo>
                <a:lnTo>
                  <a:pt x="511074" y="901169"/>
                </a:lnTo>
                <a:lnTo>
                  <a:pt x="459265" y="888316"/>
                </a:lnTo>
                <a:lnTo>
                  <a:pt x="409407" y="873418"/>
                </a:lnTo>
                <a:lnTo>
                  <a:pt x="361654" y="856566"/>
                </a:lnTo>
                <a:lnTo>
                  <a:pt x="316157" y="837849"/>
                </a:lnTo>
                <a:lnTo>
                  <a:pt x="273073" y="817357"/>
                </a:lnTo>
                <a:lnTo>
                  <a:pt x="232552" y="795181"/>
                </a:lnTo>
                <a:lnTo>
                  <a:pt x="194750" y="771411"/>
                </a:lnTo>
                <a:lnTo>
                  <a:pt x="159820" y="746136"/>
                </a:lnTo>
                <a:lnTo>
                  <a:pt x="127915" y="719448"/>
                </a:lnTo>
                <a:lnTo>
                  <a:pt x="99188" y="691435"/>
                </a:lnTo>
                <a:lnTo>
                  <a:pt x="73794" y="662188"/>
                </a:lnTo>
                <a:lnTo>
                  <a:pt x="33616" y="600352"/>
                </a:lnTo>
                <a:lnTo>
                  <a:pt x="8608" y="534661"/>
                </a:lnTo>
                <a:lnTo>
                  <a:pt x="0" y="4658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9175" y="4959857"/>
            <a:ext cx="99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output  gen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rat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ng</a:t>
            </a:r>
          </a:p>
        </p:txBody>
      </p:sp>
      <p:sp>
        <p:nvSpPr>
          <p:cNvPr id="10" name="object 10"/>
          <p:cNvSpPr/>
          <p:nvPr/>
        </p:nvSpPr>
        <p:spPr>
          <a:xfrm>
            <a:off x="5651119" y="3973195"/>
            <a:ext cx="1588135" cy="1018540"/>
          </a:xfrm>
          <a:custGeom>
            <a:avLst/>
            <a:gdLst/>
            <a:ahLst/>
            <a:cxnLst/>
            <a:rect l="l" t="t" r="r" b="b"/>
            <a:pathLst>
              <a:path w="1588134" h="1018539">
                <a:moveTo>
                  <a:pt x="0" y="509269"/>
                </a:moveTo>
                <a:lnTo>
                  <a:pt x="8608" y="434004"/>
                </a:lnTo>
                <a:lnTo>
                  <a:pt x="33615" y="362170"/>
                </a:lnTo>
                <a:lnTo>
                  <a:pt x="51884" y="327786"/>
                </a:lnTo>
                <a:lnTo>
                  <a:pt x="73791" y="294556"/>
                </a:lnTo>
                <a:lnTo>
                  <a:pt x="99184" y="262577"/>
                </a:lnTo>
                <a:lnTo>
                  <a:pt x="127909" y="231948"/>
                </a:lnTo>
                <a:lnTo>
                  <a:pt x="159811" y="202767"/>
                </a:lnTo>
                <a:lnTo>
                  <a:pt x="194738" y="175134"/>
                </a:lnTo>
                <a:lnTo>
                  <a:pt x="232537" y="149145"/>
                </a:lnTo>
                <a:lnTo>
                  <a:pt x="273052" y="124900"/>
                </a:lnTo>
                <a:lnTo>
                  <a:pt x="316131" y="102498"/>
                </a:lnTo>
                <a:lnTo>
                  <a:pt x="361621" y="82035"/>
                </a:lnTo>
                <a:lnTo>
                  <a:pt x="409367" y="63612"/>
                </a:lnTo>
                <a:lnTo>
                  <a:pt x="459216" y="47325"/>
                </a:lnTo>
                <a:lnTo>
                  <a:pt x="511015" y="33275"/>
                </a:lnTo>
                <a:lnTo>
                  <a:pt x="564610" y="21558"/>
                </a:lnTo>
                <a:lnTo>
                  <a:pt x="619847" y="12274"/>
                </a:lnTo>
                <a:lnTo>
                  <a:pt x="676573" y="5520"/>
                </a:lnTo>
                <a:lnTo>
                  <a:pt x="734634" y="1396"/>
                </a:lnTo>
                <a:lnTo>
                  <a:pt x="793876" y="0"/>
                </a:lnTo>
                <a:lnTo>
                  <a:pt x="853136" y="1396"/>
                </a:lnTo>
                <a:lnTo>
                  <a:pt x="911212" y="5520"/>
                </a:lnTo>
                <a:lnTo>
                  <a:pt x="967951" y="12274"/>
                </a:lnTo>
                <a:lnTo>
                  <a:pt x="1023201" y="21558"/>
                </a:lnTo>
                <a:lnTo>
                  <a:pt x="1076806" y="33275"/>
                </a:lnTo>
                <a:lnTo>
                  <a:pt x="1128615" y="47325"/>
                </a:lnTo>
                <a:lnTo>
                  <a:pt x="1178473" y="63612"/>
                </a:lnTo>
                <a:lnTo>
                  <a:pt x="1226226" y="82035"/>
                </a:lnTo>
                <a:lnTo>
                  <a:pt x="1271723" y="102498"/>
                </a:lnTo>
                <a:lnTo>
                  <a:pt x="1314807" y="124900"/>
                </a:lnTo>
                <a:lnTo>
                  <a:pt x="1355328" y="149145"/>
                </a:lnTo>
                <a:lnTo>
                  <a:pt x="1393130" y="175134"/>
                </a:lnTo>
                <a:lnTo>
                  <a:pt x="1428060" y="202767"/>
                </a:lnTo>
                <a:lnTo>
                  <a:pt x="1459965" y="231948"/>
                </a:lnTo>
                <a:lnTo>
                  <a:pt x="1488692" y="262577"/>
                </a:lnTo>
                <a:lnTo>
                  <a:pt x="1514086" y="294556"/>
                </a:lnTo>
                <a:lnTo>
                  <a:pt x="1535995" y="327786"/>
                </a:lnTo>
                <a:lnTo>
                  <a:pt x="1554264" y="362170"/>
                </a:lnTo>
                <a:lnTo>
                  <a:pt x="1568741" y="397609"/>
                </a:lnTo>
                <a:lnTo>
                  <a:pt x="1585703" y="471257"/>
                </a:lnTo>
                <a:lnTo>
                  <a:pt x="1587880" y="509269"/>
                </a:lnTo>
                <a:lnTo>
                  <a:pt x="1585703" y="547282"/>
                </a:lnTo>
                <a:lnTo>
                  <a:pt x="1568741" y="620930"/>
                </a:lnTo>
                <a:lnTo>
                  <a:pt x="1554264" y="656369"/>
                </a:lnTo>
                <a:lnTo>
                  <a:pt x="1535995" y="690753"/>
                </a:lnTo>
                <a:lnTo>
                  <a:pt x="1514086" y="723983"/>
                </a:lnTo>
                <a:lnTo>
                  <a:pt x="1488692" y="755962"/>
                </a:lnTo>
                <a:lnTo>
                  <a:pt x="1459965" y="786591"/>
                </a:lnTo>
                <a:lnTo>
                  <a:pt x="1428060" y="815772"/>
                </a:lnTo>
                <a:lnTo>
                  <a:pt x="1393130" y="843405"/>
                </a:lnTo>
                <a:lnTo>
                  <a:pt x="1355328" y="869394"/>
                </a:lnTo>
                <a:lnTo>
                  <a:pt x="1314807" y="893639"/>
                </a:lnTo>
                <a:lnTo>
                  <a:pt x="1271723" y="916041"/>
                </a:lnTo>
                <a:lnTo>
                  <a:pt x="1226226" y="936504"/>
                </a:lnTo>
                <a:lnTo>
                  <a:pt x="1178473" y="954927"/>
                </a:lnTo>
                <a:lnTo>
                  <a:pt x="1128615" y="971214"/>
                </a:lnTo>
                <a:lnTo>
                  <a:pt x="1076806" y="985264"/>
                </a:lnTo>
                <a:lnTo>
                  <a:pt x="1023201" y="996981"/>
                </a:lnTo>
                <a:lnTo>
                  <a:pt x="967951" y="1006265"/>
                </a:lnTo>
                <a:lnTo>
                  <a:pt x="911212" y="1013019"/>
                </a:lnTo>
                <a:lnTo>
                  <a:pt x="853136" y="1017143"/>
                </a:lnTo>
                <a:lnTo>
                  <a:pt x="793876" y="1018539"/>
                </a:lnTo>
                <a:lnTo>
                  <a:pt x="734634" y="1017143"/>
                </a:lnTo>
                <a:lnTo>
                  <a:pt x="676573" y="1013019"/>
                </a:lnTo>
                <a:lnTo>
                  <a:pt x="619847" y="1006265"/>
                </a:lnTo>
                <a:lnTo>
                  <a:pt x="564610" y="996981"/>
                </a:lnTo>
                <a:lnTo>
                  <a:pt x="511015" y="985264"/>
                </a:lnTo>
                <a:lnTo>
                  <a:pt x="459216" y="971214"/>
                </a:lnTo>
                <a:lnTo>
                  <a:pt x="409367" y="954927"/>
                </a:lnTo>
                <a:lnTo>
                  <a:pt x="361621" y="936504"/>
                </a:lnTo>
                <a:lnTo>
                  <a:pt x="316131" y="916041"/>
                </a:lnTo>
                <a:lnTo>
                  <a:pt x="273052" y="893639"/>
                </a:lnTo>
                <a:lnTo>
                  <a:pt x="232537" y="869394"/>
                </a:lnTo>
                <a:lnTo>
                  <a:pt x="194738" y="843405"/>
                </a:lnTo>
                <a:lnTo>
                  <a:pt x="159811" y="815772"/>
                </a:lnTo>
                <a:lnTo>
                  <a:pt x="127909" y="786591"/>
                </a:lnTo>
                <a:lnTo>
                  <a:pt x="99184" y="755962"/>
                </a:lnTo>
                <a:lnTo>
                  <a:pt x="73791" y="723983"/>
                </a:lnTo>
                <a:lnTo>
                  <a:pt x="51884" y="690753"/>
                </a:lnTo>
                <a:lnTo>
                  <a:pt x="33615" y="656369"/>
                </a:lnTo>
                <a:lnTo>
                  <a:pt x="19139" y="620930"/>
                </a:lnTo>
                <a:lnTo>
                  <a:pt x="2177" y="547282"/>
                </a:lnTo>
                <a:lnTo>
                  <a:pt x="0" y="509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18708" y="4143247"/>
            <a:ext cx="92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verifying  </a:t>
            </a:r>
            <a:r>
              <a:rPr sz="1800" spc="-5" dirty="0">
                <a:latin typeface="Times New Roman"/>
                <a:cs typeface="Times New Roman"/>
              </a:rPr>
              <a:t>student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</a:t>
            </a:r>
          </a:p>
        </p:txBody>
      </p:sp>
      <p:sp>
        <p:nvSpPr>
          <p:cNvPr id="12" name="object 12"/>
          <p:cNvSpPr/>
          <p:nvPr/>
        </p:nvSpPr>
        <p:spPr>
          <a:xfrm>
            <a:off x="3477133" y="3968495"/>
            <a:ext cx="2341245" cy="1279525"/>
          </a:xfrm>
          <a:custGeom>
            <a:avLst/>
            <a:gdLst/>
            <a:ahLst/>
            <a:cxnLst/>
            <a:rect l="l" t="t" r="r" b="b"/>
            <a:pathLst>
              <a:path w="2341245" h="1279525">
                <a:moveTo>
                  <a:pt x="39243" y="7874"/>
                </a:moveTo>
                <a:lnTo>
                  <a:pt x="2032" y="0"/>
                </a:lnTo>
                <a:lnTo>
                  <a:pt x="0" y="9398"/>
                </a:lnTo>
                <a:lnTo>
                  <a:pt x="37338" y="17145"/>
                </a:lnTo>
                <a:lnTo>
                  <a:pt x="39243" y="7874"/>
                </a:lnTo>
                <a:close/>
              </a:path>
              <a:path w="2341245" h="1279525">
                <a:moveTo>
                  <a:pt x="104521" y="21463"/>
                </a:moveTo>
                <a:lnTo>
                  <a:pt x="67310" y="13716"/>
                </a:lnTo>
                <a:lnTo>
                  <a:pt x="65278" y="22987"/>
                </a:lnTo>
                <a:lnTo>
                  <a:pt x="102616" y="30734"/>
                </a:lnTo>
                <a:lnTo>
                  <a:pt x="104521" y="21463"/>
                </a:lnTo>
                <a:close/>
              </a:path>
              <a:path w="2341245" h="1279525">
                <a:moveTo>
                  <a:pt x="169799" y="35052"/>
                </a:moveTo>
                <a:lnTo>
                  <a:pt x="132588" y="27305"/>
                </a:lnTo>
                <a:lnTo>
                  <a:pt x="130556" y="36576"/>
                </a:lnTo>
                <a:lnTo>
                  <a:pt x="167894" y="44450"/>
                </a:lnTo>
                <a:lnTo>
                  <a:pt x="169799" y="35052"/>
                </a:lnTo>
                <a:close/>
              </a:path>
              <a:path w="2341245" h="1279525">
                <a:moveTo>
                  <a:pt x="206502" y="1271397"/>
                </a:moveTo>
                <a:lnTo>
                  <a:pt x="204470" y="1262138"/>
                </a:lnTo>
                <a:lnTo>
                  <a:pt x="167259" y="1269873"/>
                </a:lnTo>
                <a:lnTo>
                  <a:pt x="169164" y="1279271"/>
                </a:lnTo>
                <a:lnTo>
                  <a:pt x="206502" y="1271397"/>
                </a:lnTo>
                <a:close/>
              </a:path>
              <a:path w="2341245" h="1279525">
                <a:moveTo>
                  <a:pt x="235077" y="48768"/>
                </a:moveTo>
                <a:lnTo>
                  <a:pt x="197866" y="40894"/>
                </a:lnTo>
                <a:lnTo>
                  <a:pt x="195834" y="50292"/>
                </a:lnTo>
                <a:lnTo>
                  <a:pt x="233172" y="58039"/>
                </a:lnTo>
                <a:lnTo>
                  <a:pt x="235077" y="48768"/>
                </a:lnTo>
                <a:close/>
              </a:path>
              <a:path w="2341245" h="1279525">
                <a:moveTo>
                  <a:pt x="271653" y="1257820"/>
                </a:moveTo>
                <a:lnTo>
                  <a:pt x="269748" y="1248537"/>
                </a:lnTo>
                <a:lnTo>
                  <a:pt x="232410" y="1256284"/>
                </a:lnTo>
                <a:lnTo>
                  <a:pt x="234442" y="1265555"/>
                </a:lnTo>
                <a:lnTo>
                  <a:pt x="271653" y="1257820"/>
                </a:lnTo>
                <a:close/>
              </a:path>
              <a:path w="2341245" h="1279525">
                <a:moveTo>
                  <a:pt x="300355" y="62357"/>
                </a:moveTo>
                <a:lnTo>
                  <a:pt x="263017" y="54483"/>
                </a:lnTo>
                <a:lnTo>
                  <a:pt x="261112" y="63881"/>
                </a:lnTo>
                <a:lnTo>
                  <a:pt x="298450" y="71628"/>
                </a:lnTo>
                <a:lnTo>
                  <a:pt x="300355" y="62357"/>
                </a:lnTo>
                <a:close/>
              </a:path>
              <a:path w="2341245" h="1279525">
                <a:moveTo>
                  <a:pt x="336931" y="1244219"/>
                </a:moveTo>
                <a:lnTo>
                  <a:pt x="335026" y="1234833"/>
                </a:lnTo>
                <a:lnTo>
                  <a:pt x="297688" y="1242707"/>
                </a:lnTo>
                <a:lnTo>
                  <a:pt x="299720" y="1251966"/>
                </a:lnTo>
                <a:lnTo>
                  <a:pt x="336931" y="1244219"/>
                </a:lnTo>
                <a:close/>
              </a:path>
              <a:path w="2341245" h="1279525">
                <a:moveTo>
                  <a:pt x="365633" y="75946"/>
                </a:moveTo>
                <a:lnTo>
                  <a:pt x="328295" y="68199"/>
                </a:lnTo>
                <a:lnTo>
                  <a:pt x="326390" y="77470"/>
                </a:lnTo>
                <a:lnTo>
                  <a:pt x="363728" y="85217"/>
                </a:lnTo>
                <a:lnTo>
                  <a:pt x="365633" y="75946"/>
                </a:lnTo>
                <a:close/>
              </a:path>
              <a:path w="2341245" h="1279525">
                <a:moveTo>
                  <a:pt x="402209" y="1230630"/>
                </a:moveTo>
                <a:lnTo>
                  <a:pt x="400304" y="1221232"/>
                </a:lnTo>
                <a:lnTo>
                  <a:pt x="362966" y="1228979"/>
                </a:lnTo>
                <a:lnTo>
                  <a:pt x="364998" y="1238389"/>
                </a:lnTo>
                <a:lnTo>
                  <a:pt x="402209" y="1230630"/>
                </a:lnTo>
                <a:close/>
              </a:path>
              <a:path w="2341245" h="1279525">
                <a:moveTo>
                  <a:pt x="430911" y="89535"/>
                </a:moveTo>
                <a:lnTo>
                  <a:pt x="393573" y="81788"/>
                </a:lnTo>
                <a:lnTo>
                  <a:pt x="391668" y="91059"/>
                </a:lnTo>
                <a:lnTo>
                  <a:pt x="429006" y="98933"/>
                </a:lnTo>
                <a:lnTo>
                  <a:pt x="430911" y="89535"/>
                </a:lnTo>
                <a:close/>
              </a:path>
              <a:path w="2341245" h="1279525">
                <a:moveTo>
                  <a:pt x="467487" y="1216914"/>
                </a:moveTo>
                <a:lnTo>
                  <a:pt x="465582" y="1207643"/>
                </a:lnTo>
                <a:lnTo>
                  <a:pt x="428244" y="1215390"/>
                </a:lnTo>
                <a:lnTo>
                  <a:pt x="430276" y="1224788"/>
                </a:lnTo>
                <a:lnTo>
                  <a:pt x="467487" y="1216914"/>
                </a:lnTo>
                <a:close/>
              </a:path>
              <a:path w="2341245" h="1279525">
                <a:moveTo>
                  <a:pt x="496189" y="103251"/>
                </a:moveTo>
                <a:lnTo>
                  <a:pt x="458851" y="95377"/>
                </a:lnTo>
                <a:lnTo>
                  <a:pt x="456946" y="104775"/>
                </a:lnTo>
                <a:lnTo>
                  <a:pt x="494284" y="112522"/>
                </a:lnTo>
                <a:lnTo>
                  <a:pt x="496189" y="103251"/>
                </a:lnTo>
                <a:close/>
              </a:path>
              <a:path w="2341245" h="1279525">
                <a:moveTo>
                  <a:pt x="532765" y="1203325"/>
                </a:moveTo>
                <a:lnTo>
                  <a:pt x="530860" y="1194054"/>
                </a:lnTo>
                <a:lnTo>
                  <a:pt x="493522" y="1201801"/>
                </a:lnTo>
                <a:lnTo>
                  <a:pt x="495554" y="1211072"/>
                </a:lnTo>
                <a:lnTo>
                  <a:pt x="532765" y="1203325"/>
                </a:lnTo>
                <a:close/>
              </a:path>
              <a:path w="2341245" h="1279525">
                <a:moveTo>
                  <a:pt x="561467" y="116840"/>
                </a:moveTo>
                <a:lnTo>
                  <a:pt x="524129" y="109093"/>
                </a:lnTo>
                <a:lnTo>
                  <a:pt x="522224" y="118364"/>
                </a:lnTo>
                <a:lnTo>
                  <a:pt x="559435" y="126111"/>
                </a:lnTo>
                <a:lnTo>
                  <a:pt x="561467" y="116840"/>
                </a:lnTo>
                <a:close/>
              </a:path>
              <a:path w="2341245" h="1279525">
                <a:moveTo>
                  <a:pt x="598043" y="1189736"/>
                </a:moveTo>
                <a:lnTo>
                  <a:pt x="596138" y="1180338"/>
                </a:lnTo>
                <a:lnTo>
                  <a:pt x="558800" y="1188212"/>
                </a:lnTo>
                <a:lnTo>
                  <a:pt x="560705" y="1197483"/>
                </a:lnTo>
                <a:lnTo>
                  <a:pt x="598043" y="1189736"/>
                </a:lnTo>
                <a:close/>
              </a:path>
              <a:path w="2341245" h="1279525">
                <a:moveTo>
                  <a:pt x="626745" y="130429"/>
                </a:moveTo>
                <a:lnTo>
                  <a:pt x="589407" y="122682"/>
                </a:lnTo>
                <a:lnTo>
                  <a:pt x="587502" y="131953"/>
                </a:lnTo>
                <a:lnTo>
                  <a:pt x="624713" y="139827"/>
                </a:lnTo>
                <a:lnTo>
                  <a:pt x="626745" y="130429"/>
                </a:lnTo>
                <a:close/>
              </a:path>
              <a:path w="2341245" h="1279525">
                <a:moveTo>
                  <a:pt x="663321" y="1176020"/>
                </a:moveTo>
                <a:lnTo>
                  <a:pt x="661416" y="1166749"/>
                </a:lnTo>
                <a:lnTo>
                  <a:pt x="624078" y="1174496"/>
                </a:lnTo>
                <a:lnTo>
                  <a:pt x="625983" y="1183894"/>
                </a:lnTo>
                <a:lnTo>
                  <a:pt x="663321" y="1176020"/>
                </a:lnTo>
                <a:close/>
              </a:path>
              <a:path w="2341245" h="1279525">
                <a:moveTo>
                  <a:pt x="692023" y="144018"/>
                </a:moveTo>
                <a:lnTo>
                  <a:pt x="654685" y="136271"/>
                </a:lnTo>
                <a:lnTo>
                  <a:pt x="652780" y="145542"/>
                </a:lnTo>
                <a:lnTo>
                  <a:pt x="689991" y="153416"/>
                </a:lnTo>
                <a:lnTo>
                  <a:pt x="692023" y="144018"/>
                </a:lnTo>
                <a:close/>
              </a:path>
              <a:path w="2341245" h="1279525">
                <a:moveTo>
                  <a:pt x="728599" y="1162431"/>
                </a:moveTo>
                <a:lnTo>
                  <a:pt x="726694" y="1153160"/>
                </a:lnTo>
                <a:lnTo>
                  <a:pt x="689356" y="1160907"/>
                </a:lnTo>
                <a:lnTo>
                  <a:pt x="691261" y="1170305"/>
                </a:lnTo>
                <a:lnTo>
                  <a:pt x="728599" y="1162431"/>
                </a:lnTo>
                <a:close/>
              </a:path>
              <a:path w="2341245" h="1279525">
                <a:moveTo>
                  <a:pt x="757301" y="157734"/>
                </a:moveTo>
                <a:lnTo>
                  <a:pt x="719963" y="149860"/>
                </a:lnTo>
                <a:lnTo>
                  <a:pt x="718058" y="159258"/>
                </a:lnTo>
                <a:lnTo>
                  <a:pt x="755269" y="167005"/>
                </a:lnTo>
                <a:lnTo>
                  <a:pt x="757301" y="157734"/>
                </a:lnTo>
                <a:close/>
              </a:path>
              <a:path w="2341245" h="1279525">
                <a:moveTo>
                  <a:pt x="793877" y="1148842"/>
                </a:moveTo>
                <a:lnTo>
                  <a:pt x="791972" y="1139571"/>
                </a:lnTo>
                <a:lnTo>
                  <a:pt x="754634" y="1147318"/>
                </a:lnTo>
                <a:lnTo>
                  <a:pt x="756539" y="1156589"/>
                </a:lnTo>
                <a:lnTo>
                  <a:pt x="793877" y="1148842"/>
                </a:lnTo>
                <a:close/>
              </a:path>
              <a:path w="2341245" h="1279525">
                <a:moveTo>
                  <a:pt x="822579" y="171323"/>
                </a:moveTo>
                <a:lnTo>
                  <a:pt x="785241" y="163576"/>
                </a:lnTo>
                <a:lnTo>
                  <a:pt x="783336" y="172847"/>
                </a:lnTo>
                <a:lnTo>
                  <a:pt x="820547" y="180594"/>
                </a:lnTo>
                <a:lnTo>
                  <a:pt x="822579" y="171323"/>
                </a:lnTo>
                <a:close/>
              </a:path>
              <a:path w="2341245" h="1279525">
                <a:moveTo>
                  <a:pt x="859155" y="1135253"/>
                </a:moveTo>
                <a:lnTo>
                  <a:pt x="857123" y="1125855"/>
                </a:lnTo>
                <a:lnTo>
                  <a:pt x="819912" y="1133729"/>
                </a:lnTo>
                <a:lnTo>
                  <a:pt x="821817" y="1143000"/>
                </a:lnTo>
                <a:lnTo>
                  <a:pt x="859155" y="1135253"/>
                </a:lnTo>
                <a:close/>
              </a:path>
              <a:path w="2341245" h="1279525">
                <a:moveTo>
                  <a:pt x="887730" y="184912"/>
                </a:moveTo>
                <a:lnTo>
                  <a:pt x="850519" y="177165"/>
                </a:lnTo>
                <a:lnTo>
                  <a:pt x="848487" y="186436"/>
                </a:lnTo>
                <a:lnTo>
                  <a:pt x="885825" y="194310"/>
                </a:lnTo>
                <a:lnTo>
                  <a:pt x="887730" y="184912"/>
                </a:lnTo>
                <a:close/>
              </a:path>
              <a:path w="2341245" h="1279525">
                <a:moveTo>
                  <a:pt x="924433" y="1121537"/>
                </a:moveTo>
                <a:lnTo>
                  <a:pt x="922401" y="1112266"/>
                </a:lnTo>
                <a:lnTo>
                  <a:pt x="885190" y="1120013"/>
                </a:lnTo>
                <a:lnTo>
                  <a:pt x="887095" y="1129411"/>
                </a:lnTo>
                <a:lnTo>
                  <a:pt x="924433" y="1121537"/>
                </a:lnTo>
                <a:close/>
              </a:path>
              <a:path w="2341245" h="1279525">
                <a:moveTo>
                  <a:pt x="953008" y="198501"/>
                </a:moveTo>
                <a:lnTo>
                  <a:pt x="915797" y="190754"/>
                </a:lnTo>
                <a:lnTo>
                  <a:pt x="913765" y="200152"/>
                </a:lnTo>
                <a:lnTo>
                  <a:pt x="951103" y="207899"/>
                </a:lnTo>
                <a:lnTo>
                  <a:pt x="953008" y="198501"/>
                </a:lnTo>
                <a:close/>
              </a:path>
              <a:path w="2341245" h="1279525">
                <a:moveTo>
                  <a:pt x="989711" y="1107948"/>
                </a:moveTo>
                <a:lnTo>
                  <a:pt x="987679" y="1098677"/>
                </a:lnTo>
                <a:lnTo>
                  <a:pt x="950468" y="1106424"/>
                </a:lnTo>
                <a:lnTo>
                  <a:pt x="952373" y="1115695"/>
                </a:lnTo>
                <a:lnTo>
                  <a:pt x="989711" y="1107948"/>
                </a:lnTo>
                <a:close/>
              </a:path>
              <a:path w="2341245" h="1279525">
                <a:moveTo>
                  <a:pt x="1018286" y="212217"/>
                </a:moveTo>
                <a:lnTo>
                  <a:pt x="981075" y="204343"/>
                </a:lnTo>
                <a:lnTo>
                  <a:pt x="979043" y="213741"/>
                </a:lnTo>
                <a:lnTo>
                  <a:pt x="1016381" y="221488"/>
                </a:lnTo>
                <a:lnTo>
                  <a:pt x="1018286" y="212217"/>
                </a:lnTo>
                <a:close/>
              </a:path>
              <a:path w="2341245" h="1279525">
                <a:moveTo>
                  <a:pt x="1054989" y="1094359"/>
                </a:moveTo>
                <a:lnTo>
                  <a:pt x="1052957" y="1084961"/>
                </a:lnTo>
                <a:lnTo>
                  <a:pt x="1015746" y="1092835"/>
                </a:lnTo>
                <a:lnTo>
                  <a:pt x="1017651" y="1102106"/>
                </a:lnTo>
                <a:lnTo>
                  <a:pt x="1054989" y="1094359"/>
                </a:lnTo>
                <a:close/>
              </a:path>
              <a:path w="2341245" h="1279525">
                <a:moveTo>
                  <a:pt x="1083564" y="225806"/>
                </a:moveTo>
                <a:lnTo>
                  <a:pt x="1046353" y="218059"/>
                </a:lnTo>
                <a:lnTo>
                  <a:pt x="1044321" y="227330"/>
                </a:lnTo>
                <a:lnTo>
                  <a:pt x="1081659" y="235077"/>
                </a:lnTo>
                <a:lnTo>
                  <a:pt x="1083564" y="225806"/>
                </a:lnTo>
                <a:close/>
              </a:path>
              <a:path w="2341245" h="1279525">
                <a:moveTo>
                  <a:pt x="1120267" y="1080770"/>
                </a:moveTo>
                <a:lnTo>
                  <a:pt x="1118235" y="1071372"/>
                </a:lnTo>
                <a:lnTo>
                  <a:pt x="1081024" y="1079246"/>
                </a:lnTo>
                <a:lnTo>
                  <a:pt x="1082929" y="1088517"/>
                </a:lnTo>
                <a:lnTo>
                  <a:pt x="1120267" y="1080770"/>
                </a:lnTo>
                <a:close/>
              </a:path>
              <a:path w="2341245" h="1279525">
                <a:moveTo>
                  <a:pt x="1148842" y="239395"/>
                </a:moveTo>
                <a:lnTo>
                  <a:pt x="1111504" y="231648"/>
                </a:lnTo>
                <a:lnTo>
                  <a:pt x="1109599" y="240919"/>
                </a:lnTo>
                <a:lnTo>
                  <a:pt x="1146937" y="248793"/>
                </a:lnTo>
                <a:lnTo>
                  <a:pt x="1148842" y="239395"/>
                </a:lnTo>
                <a:close/>
              </a:path>
              <a:path w="2341245" h="1279525">
                <a:moveTo>
                  <a:pt x="1185418" y="1067054"/>
                </a:moveTo>
                <a:lnTo>
                  <a:pt x="1183513" y="1057783"/>
                </a:lnTo>
                <a:lnTo>
                  <a:pt x="1146175" y="1065530"/>
                </a:lnTo>
                <a:lnTo>
                  <a:pt x="1148207" y="1074928"/>
                </a:lnTo>
                <a:lnTo>
                  <a:pt x="1185418" y="1067054"/>
                </a:lnTo>
                <a:close/>
              </a:path>
              <a:path w="2341245" h="1279525">
                <a:moveTo>
                  <a:pt x="1214120" y="252984"/>
                </a:moveTo>
                <a:lnTo>
                  <a:pt x="1176782" y="245237"/>
                </a:lnTo>
                <a:lnTo>
                  <a:pt x="1174877" y="254635"/>
                </a:lnTo>
                <a:lnTo>
                  <a:pt x="1212215" y="262382"/>
                </a:lnTo>
                <a:lnTo>
                  <a:pt x="1214120" y="252984"/>
                </a:lnTo>
                <a:close/>
              </a:path>
              <a:path w="2341245" h="1279525">
                <a:moveTo>
                  <a:pt x="1250696" y="1053465"/>
                </a:moveTo>
                <a:lnTo>
                  <a:pt x="1248791" y="1044194"/>
                </a:lnTo>
                <a:lnTo>
                  <a:pt x="1211453" y="1051941"/>
                </a:lnTo>
                <a:lnTo>
                  <a:pt x="1213485" y="1061212"/>
                </a:lnTo>
                <a:lnTo>
                  <a:pt x="1250696" y="1053465"/>
                </a:lnTo>
                <a:close/>
              </a:path>
              <a:path w="2341245" h="1279525">
                <a:moveTo>
                  <a:pt x="1279398" y="266700"/>
                </a:moveTo>
                <a:lnTo>
                  <a:pt x="1242060" y="258826"/>
                </a:lnTo>
                <a:lnTo>
                  <a:pt x="1240155" y="268224"/>
                </a:lnTo>
                <a:lnTo>
                  <a:pt x="1277493" y="275971"/>
                </a:lnTo>
                <a:lnTo>
                  <a:pt x="1279398" y="266700"/>
                </a:lnTo>
                <a:close/>
              </a:path>
              <a:path w="2341245" h="1279525">
                <a:moveTo>
                  <a:pt x="1315974" y="1039876"/>
                </a:moveTo>
                <a:lnTo>
                  <a:pt x="1314069" y="1030478"/>
                </a:lnTo>
                <a:lnTo>
                  <a:pt x="1276731" y="1038352"/>
                </a:lnTo>
                <a:lnTo>
                  <a:pt x="1278763" y="1047623"/>
                </a:lnTo>
                <a:lnTo>
                  <a:pt x="1315974" y="1039876"/>
                </a:lnTo>
                <a:close/>
              </a:path>
              <a:path w="2341245" h="1279525">
                <a:moveTo>
                  <a:pt x="1344676" y="280289"/>
                </a:moveTo>
                <a:lnTo>
                  <a:pt x="1307338" y="272542"/>
                </a:lnTo>
                <a:lnTo>
                  <a:pt x="1305433" y="281813"/>
                </a:lnTo>
                <a:lnTo>
                  <a:pt x="1342771" y="289560"/>
                </a:lnTo>
                <a:lnTo>
                  <a:pt x="1344676" y="280289"/>
                </a:lnTo>
                <a:close/>
              </a:path>
              <a:path w="2341245" h="1279525">
                <a:moveTo>
                  <a:pt x="1381252" y="1026287"/>
                </a:moveTo>
                <a:lnTo>
                  <a:pt x="1379347" y="1016889"/>
                </a:lnTo>
                <a:lnTo>
                  <a:pt x="1342009" y="1024636"/>
                </a:lnTo>
                <a:lnTo>
                  <a:pt x="1344041" y="1034034"/>
                </a:lnTo>
                <a:lnTo>
                  <a:pt x="1381252" y="1026287"/>
                </a:lnTo>
                <a:close/>
              </a:path>
              <a:path w="2341245" h="1279525">
                <a:moveTo>
                  <a:pt x="1409954" y="293878"/>
                </a:moveTo>
                <a:lnTo>
                  <a:pt x="1372616" y="286131"/>
                </a:lnTo>
                <a:lnTo>
                  <a:pt x="1370711" y="295402"/>
                </a:lnTo>
                <a:lnTo>
                  <a:pt x="1408049" y="303276"/>
                </a:lnTo>
                <a:lnTo>
                  <a:pt x="1409954" y="293878"/>
                </a:lnTo>
                <a:close/>
              </a:path>
              <a:path w="2341245" h="1279525">
                <a:moveTo>
                  <a:pt x="1446530" y="1012571"/>
                </a:moveTo>
                <a:lnTo>
                  <a:pt x="1444625" y="1003300"/>
                </a:lnTo>
                <a:lnTo>
                  <a:pt x="1407287" y="1011047"/>
                </a:lnTo>
                <a:lnTo>
                  <a:pt x="1409192" y="1020445"/>
                </a:lnTo>
                <a:lnTo>
                  <a:pt x="1446530" y="1012571"/>
                </a:lnTo>
                <a:close/>
              </a:path>
              <a:path w="2341245" h="1279525">
                <a:moveTo>
                  <a:pt x="1475232" y="307594"/>
                </a:moveTo>
                <a:lnTo>
                  <a:pt x="1437894" y="299720"/>
                </a:lnTo>
                <a:lnTo>
                  <a:pt x="1435989" y="309118"/>
                </a:lnTo>
                <a:lnTo>
                  <a:pt x="1473200" y="316865"/>
                </a:lnTo>
                <a:lnTo>
                  <a:pt x="1475232" y="307594"/>
                </a:lnTo>
                <a:close/>
              </a:path>
              <a:path w="2341245" h="1279525">
                <a:moveTo>
                  <a:pt x="1511808" y="998982"/>
                </a:moveTo>
                <a:lnTo>
                  <a:pt x="1509903" y="989711"/>
                </a:lnTo>
                <a:lnTo>
                  <a:pt x="1472565" y="997458"/>
                </a:lnTo>
                <a:lnTo>
                  <a:pt x="1474470" y="1006729"/>
                </a:lnTo>
                <a:lnTo>
                  <a:pt x="1511808" y="998982"/>
                </a:lnTo>
                <a:close/>
              </a:path>
              <a:path w="2341245" h="1279525">
                <a:moveTo>
                  <a:pt x="1540510" y="321183"/>
                </a:moveTo>
                <a:lnTo>
                  <a:pt x="1503172" y="313309"/>
                </a:lnTo>
                <a:lnTo>
                  <a:pt x="1501267" y="322707"/>
                </a:lnTo>
                <a:lnTo>
                  <a:pt x="1538478" y="330454"/>
                </a:lnTo>
                <a:lnTo>
                  <a:pt x="1540510" y="321183"/>
                </a:lnTo>
                <a:close/>
              </a:path>
              <a:path w="2341245" h="1279525">
                <a:moveTo>
                  <a:pt x="1577086" y="985393"/>
                </a:moveTo>
                <a:lnTo>
                  <a:pt x="1575181" y="975995"/>
                </a:lnTo>
                <a:lnTo>
                  <a:pt x="1537843" y="983869"/>
                </a:lnTo>
                <a:lnTo>
                  <a:pt x="1539748" y="993140"/>
                </a:lnTo>
                <a:lnTo>
                  <a:pt x="1577086" y="985393"/>
                </a:lnTo>
                <a:close/>
              </a:path>
              <a:path w="2341245" h="1279525">
                <a:moveTo>
                  <a:pt x="1605788" y="334772"/>
                </a:moveTo>
                <a:lnTo>
                  <a:pt x="1568450" y="327025"/>
                </a:lnTo>
                <a:lnTo>
                  <a:pt x="1566545" y="336296"/>
                </a:lnTo>
                <a:lnTo>
                  <a:pt x="1603756" y="344043"/>
                </a:lnTo>
                <a:lnTo>
                  <a:pt x="1605788" y="334772"/>
                </a:lnTo>
                <a:close/>
              </a:path>
              <a:path w="2341245" h="1279525">
                <a:moveTo>
                  <a:pt x="1642364" y="971804"/>
                </a:moveTo>
                <a:lnTo>
                  <a:pt x="1640459" y="962406"/>
                </a:lnTo>
                <a:lnTo>
                  <a:pt x="1603121" y="970153"/>
                </a:lnTo>
                <a:lnTo>
                  <a:pt x="1605026" y="979551"/>
                </a:lnTo>
                <a:lnTo>
                  <a:pt x="1642364" y="971804"/>
                </a:lnTo>
                <a:close/>
              </a:path>
              <a:path w="2341245" h="1279525">
                <a:moveTo>
                  <a:pt x="1671066" y="348361"/>
                </a:moveTo>
                <a:lnTo>
                  <a:pt x="1633728" y="340614"/>
                </a:lnTo>
                <a:lnTo>
                  <a:pt x="1631823" y="349885"/>
                </a:lnTo>
                <a:lnTo>
                  <a:pt x="1669034" y="357759"/>
                </a:lnTo>
                <a:lnTo>
                  <a:pt x="1671066" y="348361"/>
                </a:lnTo>
                <a:close/>
              </a:path>
              <a:path w="2341245" h="1279525">
                <a:moveTo>
                  <a:pt x="1707642" y="958088"/>
                </a:moveTo>
                <a:lnTo>
                  <a:pt x="1705737" y="948817"/>
                </a:lnTo>
                <a:lnTo>
                  <a:pt x="1668399" y="956564"/>
                </a:lnTo>
                <a:lnTo>
                  <a:pt x="1670304" y="965962"/>
                </a:lnTo>
                <a:lnTo>
                  <a:pt x="1707642" y="958088"/>
                </a:lnTo>
                <a:close/>
              </a:path>
              <a:path w="2341245" h="1279525">
                <a:moveTo>
                  <a:pt x="1736217" y="362077"/>
                </a:moveTo>
                <a:lnTo>
                  <a:pt x="1699006" y="354203"/>
                </a:lnTo>
                <a:lnTo>
                  <a:pt x="1696974" y="363601"/>
                </a:lnTo>
                <a:lnTo>
                  <a:pt x="1734312" y="371348"/>
                </a:lnTo>
                <a:lnTo>
                  <a:pt x="1736217" y="362077"/>
                </a:lnTo>
                <a:close/>
              </a:path>
              <a:path w="2341245" h="1279525">
                <a:moveTo>
                  <a:pt x="1772920" y="944499"/>
                </a:moveTo>
                <a:lnTo>
                  <a:pt x="1770888" y="935228"/>
                </a:lnTo>
                <a:lnTo>
                  <a:pt x="1733677" y="942975"/>
                </a:lnTo>
                <a:lnTo>
                  <a:pt x="1735582" y="952246"/>
                </a:lnTo>
                <a:lnTo>
                  <a:pt x="1772920" y="944499"/>
                </a:lnTo>
                <a:close/>
              </a:path>
              <a:path w="2341245" h="1279525">
                <a:moveTo>
                  <a:pt x="1801495" y="375666"/>
                </a:moveTo>
                <a:lnTo>
                  <a:pt x="1764284" y="367919"/>
                </a:lnTo>
                <a:lnTo>
                  <a:pt x="1762252" y="377190"/>
                </a:lnTo>
                <a:lnTo>
                  <a:pt x="1799590" y="384937"/>
                </a:lnTo>
                <a:lnTo>
                  <a:pt x="1801495" y="375666"/>
                </a:lnTo>
                <a:close/>
              </a:path>
              <a:path w="2341245" h="1279525">
                <a:moveTo>
                  <a:pt x="1838198" y="930910"/>
                </a:moveTo>
                <a:lnTo>
                  <a:pt x="1836166" y="921512"/>
                </a:lnTo>
                <a:lnTo>
                  <a:pt x="1798955" y="929386"/>
                </a:lnTo>
                <a:lnTo>
                  <a:pt x="1800860" y="938657"/>
                </a:lnTo>
                <a:lnTo>
                  <a:pt x="1838198" y="930910"/>
                </a:lnTo>
                <a:close/>
              </a:path>
              <a:path w="2341245" h="1279525">
                <a:moveTo>
                  <a:pt x="1866773" y="389255"/>
                </a:moveTo>
                <a:lnTo>
                  <a:pt x="1829562" y="381508"/>
                </a:lnTo>
                <a:lnTo>
                  <a:pt x="1827530" y="390779"/>
                </a:lnTo>
                <a:lnTo>
                  <a:pt x="1864868" y="398526"/>
                </a:lnTo>
                <a:lnTo>
                  <a:pt x="1866773" y="389255"/>
                </a:lnTo>
                <a:close/>
              </a:path>
              <a:path w="2341245" h="1279525">
                <a:moveTo>
                  <a:pt x="1903476" y="917321"/>
                </a:moveTo>
                <a:lnTo>
                  <a:pt x="1901444" y="907923"/>
                </a:lnTo>
                <a:lnTo>
                  <a:pt x="1864233" y="915670"/>
                </a:lnTo>
                <a:lnTo>
                  <a:pt x="1866138" y="925068"/>
                </a:lnTo>
                <a:lnTo>
                  <a:pt x="1903476" y="917321"/>
                </a:lnTo>
                <a:close/>
              </a:path>
              <a:path w="2341245" h="1279525">
                <a:moveTo>
                  <a:pt x="1932051" y="402844"/>
                </a:moveTo>
                <a:lnTo>
                  <a:pt x="1894840" y="395097"/>
                </a:lnTo>
                <a:lnTo>
                  <a:pt x="1892808" y="404368"/>
                </a:lnTo>
                <a:lnTo>
                  <a:pt x="1930146" y="412242"/>
                </a:lnTo>
                <a:lnTo>
                  <a:pt x="1932051" y="402844"/>
                </a:lnTo>
                <a:close/>
              </a:path>
              <a:path w="2341245" h="1279525">
                <a:moveTo>
                  <a:pt x="1968754" y="903605"/>
                </a:moveTo>
                <a:lnTo>
                  <a:pt x="1966722" y="894334"/>
                </a:lnTo>
                <a:lnTo>
                  <a:pt x="1929511" y="902081"/>
                </a:lnTo>
                <a:lnTo>
                  <a:pt x="1931416" y="911479"/>
                </a:lnTo>
                <a:lnTo>
                  <a:pt x="1968754" y="903605"/>
                </a:lnTo>
                <a:close/>
              </a:path>
              <a:path w="2341245" h="1279525">
                <a:moveTo>
                  <a:pt x="1997329" y="416560"/>
                </a:moveTo>
                <a:lnTo>
                  <a:pt x="1960118" y="408686"/>
                </a:lnTo>
                <a:lnTo>
                  <a:pt x="1958086" y="418084"/>
                </a:lnTo>
                <a:lnTo>
                  <a:pt x="1995424" y="425831"/>
                </a:lnTo>
                <a:lnTo>
                  <a:pt x="1997329" y="416560"/>
                </a:lnTo>
                <a:close/>
              </a:path>
              <a:path w="2341245" h="1279525">
                <a:moveTo>
                  <a:pt x="2033905" y="890016"/>
                </a:moveTo>
                <a:lnTo>
                  <a:pt x="2032000" y="880745"/>
                </a:lnTo>
                <a:lnTo>
                  <a:pt x="1994662" y="888492"/>
                </a:lnTo>
                <a:lnTo>
                  <a:pt x="1996694" y="897763"/>
                </a:lnTo>
                <a:lnTo>
                  <a:pt x="2033905" y="890016"/>
                </a:lnTo>
                <a:close/>
              </a:path>
              <a:path w="2341245" h="1279525">
                <a:moveTo>
                  <a:pt x="2062607" y="430149"/>
                </a:moveTo>
                <a:lnTo>
                  <a:pt x="2025269" y="422402"/>
                </a:lnTo>
                <a:lnTo>
                  <a:pt x="2023364" y="431673"/>
                </a:lnTo>
                <a:lnTo>
                  <a:pt x="2060702" y="439420"/>
                </a:lnTo>
                <a:lnTo>
                  <a:pt x="2062607" y="430149"/>
                </a:lnTo>
                <a:close/>
              </a:path>
              <a:path w="2341245" h="1279525">
                <a:moveTo>
                  <a:pt x="2099183" y="876427"/>
                </a:moveTo>
                <a:lnTo>
                  <a:pt x="2097278" y="867029"/>
                </a:lnTo>
                <a:lnTo>
                  <a:pt x="2059940" y="874903"/>
                </a:lnTo>
                <a:lnTo>
                  <a:pt x="2061972" y="884174"/>
                </a:lnTo>
                <a:lnTo>
                  <a:pt x="2099183" y="876427"/>
                </a:lnTo>
                <a:close/>
              </a:path>
              <a:path w="2341245" h="1279525">
                <a:moveTo>
                  <a:pt x="2127885" y="443738"/>
                </a:moveTo>
                <a:lnTo>
                  <a:pt x="2090547" y="435991"/>
                </a:lnTo>
                <a:lnTo>
                  <a:pt x="2088642" y="445262"/>
                </a:lnTo>
                <a:lnTo>
                  <a:pt x="2125980" y="453136"/>
                </a:lnTo>
                <a:lnTo>
                  <a:pt x="2127885" y="443738"/>
                </a:lnTo>
                <a:close/>
              </a:path>
              <a:path w="2341245" h="1279525">
                <a:moveTo>
                  <a:pt x="2164461" y="862711"/>
                </a:moveTo>
                <a:lnTo>
                  <a:pt x="2162556" y="853440"/>
                </a:lnTo>
                <a:lnTo>
                  <a:pt x="2125218" y="861187"/>
                </a:lnTo>
                <a:lnTo>
                  <a:pt x="2127250" y="870585"/>
                </a:lnTo>
                <a:lnTo>
                  <a:pt x="2164461" y="862711"/>
                </a:lnTo>
                <a:close/>
              </a:path>
              <a:path w="2341245" h="1279525">
                <a:moveTo>
                  <a:pt x="2173986" y="458216"/>
                </a:moveTo>
                <a:lnTo>
                  <a:pt x="2164397" y="449580"/>
                </a:lnTo>
                <a:lnTo>
                  <a:pt x="2102358" y="393700"/>
                </a:lnTo>
                <a:lnTo>
                  <a:pt x="2100453" y="391922"/>
                </a:lnTo>
                <a:lnTo>
                  <a:pt x="2097405" y="392049"/>
                </a:lnTo>
                <a:lnTo>
                  <a:pt x="2093976" y="395986"/>
                </a:lnTo>
                <a:lnTo>
                  <a:pt x="2094103" y="399034"/>
                </a:lnTo>
                <a:lnTo>
                  <a:pt x="2096008" y="400812"/>
                </a:lnTo>
                <a:lnTo>
                  <a:pt x="2154936" y="453936"/>
                </a:lnTo>
                <a:lnTo>
                  <a:pt x="2154809" y="454545"/>
                </a:lnTo>
                <a:lnTo>
                  <a:pt x="2079498" y="479679"/>
                </a:lnTo>
                <a:lnTo>
                  <a:pt x="2077085" y="480568"/>
                </a:lnTo>
                <a:lnTo>
                  <a:pt x="2075688" y="483235"/>
                </a:lnTo>
                <a:lnTo>
                  <a:pt x="2076577" y="485775"/>
                </a:lnTo>
                <a:lnTo>
                  <a:pt x="2077339" y="488315"/>
                </a:lnTo>
                <a:lnTo>
                  <a:pt x="2080006" y="489585"/>
                </a:lnTo>
                <a:lnTo>
                  <a:pt x="2082546" y="488823"/>
                </a:lnTo>
                <a:lnTo>
                  <a:pt x="2165629" y="461010"/>
                </a:lnTo>
                <a:lnTo>
                  <a:pt x="2173986" y="458216"/>
                </a:lnTo>
                <a:close/>
              </a:path>
              <a:path w="2341245" h="1279525">
                <a:moveTo>
                  <a:pt x="2229739" y="849122"/>
                </a:moveTo>
                <a:lnTo>
                  <a:pt x="2227834" y="839851"/>
                </a:lnTo>
                <a:lnTo>
                  <a:pt x="2190496" y="847598"/>
                </a:lnTo>
                <a:lnTo>
                  <a:pt x="2192528" y="856869"/>
                </a:lnTo>
                <a:lnTo>
                  <a:pt x="2229739" y="849122"/>
                </a:lnTo>
                <a:close/>
              </a:path>
              <a:path w="2341245" h="1279525">
                <a:moveTo>
                  <a:pt x="2295017" y="835533"/>
                </a:moveTo>
                <a:lnTo>
                  <a:pt x="2293112" y="826262"/>
                </a:lnTo>
                <a:lnTo>
                  <a:pt x="2255774" y="834009"/>
                </a:lnTo>
                <a:lnTo>
                  <a:pt x="2257806" y="843280"/>
                </a:lnTo>
                <a:lnTo>
                  <a:pt x="2295017" y="835533"/>
                </a:lnTo>
                <a:close/>
              </a:path>
              <a:path w="2341245" h="1279525">
                <a:moveTo>
                  <a:pt x="2341118" y="821055"/>
                </a:moveTo>
                <a:lnTo>
                  <a:pt x="2332761" y="818261"/>
                </a:lnTo>
                <a:lnTo>
                  <a:pt x="2249678" y="790448"/>
                </a:lnTo>
                <a:lnTo>
                  <a:pt x="2247265" y="789686"/>
                </a:lnTo>
                <a:lnTo>
                  <a:pt x="2244471" y="791083"/>
                </a:lnTo>
                <a:lnTo>
                  <a:pt x="2243709" y="793496"/>
                </a:lnTo>
                <a:lnTo>
                  <a:pt x="2242820" y="796036"/>
                </a:lnTo>
                <a:lnTo>
                  <a:pt x="2244217" y="798703"/>
                </a:lnTo>
                <a:lnTo>
                  <a:pt x="2246630" y="799592"/>
                </a:lnTo>
                <a:lnTo>
                  <a:pt x="2321928" y="824738"/>
                </a:lnTo>
                <a:lnTo>
                  <a:pt x="2322055" y="825360"/>
                </a:lnTo>
                <a:lnTo>
                  <a:pt x="2263140" y="878459"/>
                </a:lnTo>
                <a:lnTo>
                  <a:pt x="2261235" y="880237"/>
                </a:lnTo>
                <a:lnTo>
                  <a:pt x="2261108" y="883285"/>
                </a:lnTo>
                <a:lnTo>
                  <a:pt x="2262886" y="885190"/>
                </a:lnTo>
                <a:lnTo>
                  <a:pt x="2264537" y="887222"/>
                </a:lnTo>
                <a:lnTo>
                  <a:pt x="2267585" y="887349"/>
                </a:lnTo>
                <a:lnTo>
                  <a:pt x="2269490" y="885571"/>
                </a:lnTo>
                <a:lnTo>
                  <a:pt x="2331529" y="829691"/>
                </a:lnTo>
                <a:lnTo>
                  <a:pt x="2341118" y="821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90950" y="3835145"/>
            <a:ext cx="121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5" dirty="0">
                <a:latin typeface="Times New Roman"/>
                <a:cs typeface="Times New Roman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lud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&gt;&gt;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954" y="5043042"/>
            <a:ext cx="121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5" dirty="0">
                <a:latin typeface="Times New Roman"/>
                <a:cs typeface="Times New Roman"/>
              </a:rPr>
              <a:t>&lt;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lud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81206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889" y="200659"/>
            <a:ext cx="40405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395" dirty="0"/>
              <a:t>4. </a:t>
            </a:r>
            <a:r>
              <a:rPr sz="4400" spc="-395" dirty="0"/>
              <a:t>Uses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94640" y="1099820"/>
            <a:ext cx="8315959" cy="256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850900" indent="-342900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368300" algn="l"/>
              </a:tabLst>
            </a:pPr>
            <a:r>
              <a:rPr sz="3200" spc="-140" dirty="0">
                <a:latin typeface="Arial"/>
                <a:cs typeface="Arial"/>
              </a:rPr>
              <a:t>When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60" dirty="0">
                <a:latin typeface="Arial"/>
                <a:cs typeface="Arial"/>
              </a:rPr>
              <a:t>case </a:t>
            </a:r>
            <a:r>
              <a:rPr sz="3200" spc="-250" dirty="0">
                <a:latin typeface="Arial"/>
                <a:cs typeface="Arial"/>
              </a:rPr>
              <a:t>uses </a:t>
            </a:r>
            <a:r>
              <a:rPr sz="3200" spc="-75" dirty="0">
                <a:latin typeface="Arial"/>
                <a:cs typeface="Arial"/>
              </a:rPr>
              <a:t>another </a:t>
            </a:r>
            <a:r>
              <a:rPr sz="3200" spc="-175" dirty="0">
                <a:latin typeface="Arial"/>
                <a:cs typeface="Arial"/>
              </a:rPr>
              <a:t>process,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80" dirty="0">
                <a:latin typeface="Arial"/>
                <a:cs typeface="Arial"/>
              </a:rPr>
              <a:t>relationship </a:t>
            </a:r>
            <a:r>
              <a:rPr sz="3200" spc="-200" dirty="0">
                <a:latin typeface="Arial"/>
                <a:cs typeface="Arial"/>
              </a:rPr>
              <a:t>can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140" dirty="0">
                <a:latin typeface="Arial"/>
                <a:cs typeface="Arial"/>
              </a:rPr>
              <a:t>shown </a:t>
            </a:r>
            <a:r>
              <a:rPr sz="3200" spc="15" dirty="0">
                <a:latin typeface="Arial"/>
                <a:cs typeface="Arial"/>
              </a:rPr>
              <a:t>with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250" dirty="0">
                <a:solidFill>
                  <a:srgbClr val="BF0000"/>
                </a:solidFill>
                <a:latin typeface="Arial"/>
                <a:cs typeface="Arial"/>
              </a:rPr>
              <a:t>uses 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relationship</a:t>
            </a:r>
            <a:endParaRPr sz="3200" dirty="0">
              <a:latin typeface="Arial"/>
              <a:cs typeface="Arial"/>
            </a:endParaRPr>
          </a:p>
          <a:p>
            <a:pPr marL="368300" marR="17780" indent="-342900">
              <a:lnSpc>
                <a:spcPct val="100000"/>
              </a:lnSpc>
              <a:spcBef>
                <a:spcPts val="790"/>
              </a:spcBef>
              <a:buFont typeface="UnDotum"/>
              <a:buChar char=""/>
              <a:tabLst>
                <a:tab pos="368300" algn="l"/>
              </a:tabLst>
            </a:pPr>
            <a:r>
              <a:rPr sz="3200" spc="-210" dirty="0">
                <a:latin typeface="Arial"/>
                <a:cs typeface="Arial"/>
              </a:rPr>
              <a:t>This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40" dirty="0">
                <a:latin typeface="Arial"/>
                <a:cs typeface="Arial"/>
              </a:rPr>
              <a:t>shown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solid </a:t>
            </a:r>
            <a:r>
              <a:rPr sz="3200" spc="-65" dirty="0">
                <a:latin typeface="Arial"/>
                <a:cs typeface="Arial"/>
              </a:rPr>
              <a:t>line </a:t>
            </a:r>
            <a:r>
              <a:rPr sz="3200" spc="15" dirty="0">
                <a:latin typeface="Arial"/>
                <a:cs typeface="Arial"/>
              </a:rPr>
              <a:t>with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50" dirty="0">
                <a:latin typeface="Arial"/>
                <a:cs typeface="Arial"/>
              </a:rPr>
              <a:t>hollow </a:t>
            </a:r>
            <a:r>
              <a:rPr sz="3200" spc="-55" dirty="0">
                <a:latin typeface="Arial"/>
                <a:cs typeface="Arial"/>
              </a:rPr>
              <a:t>arrow  </a:t>
            </a:r>
            <a:r>
              <a:rPr sz="3200" spc="-25" dirty="0">
                <a:latin typeface="Arial"/>
                <a:cs typeface="Arial"/>
              </a:rPr>
              <a:t>point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265" dirty="0">
                <a:latin typeface="Arial"/>
                <a:cs typeface="Arial"/>
              </a:rPr>
              <a:t>&lt;&lt;uses&gt;&gt;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keyword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4191000"/>
            <a:ext cx="3733800" cy="170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8846-4033-4FDE-B8F5-AABEB63E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Uses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A83C5-E689-4C46-8538-1D3D4F0EC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769" y="1825625"/>
            <a:ext cx="45684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4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7285"/>
            <a:ext cx="7987665" cy="380039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37490" indent="-22542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38125" algn="l"/>
              </a:tabLst>
            </a:pP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dirty="0">
                <a:latin typeface="Carlito"/>
                <a:cs typeface="Carlito"/>
              </a:rPr>
              <a:t>main </a:t>
            </a:r>
            <a:r>
              <a:rPr sz="1800" spc="-20" dirty="0">
                <a:latin typeface="Carlito"/>
                <a:cs typeface="Carlito"/>
              </a:rPr>
              <a:t>system </a:t>
            </a:r>
            <a:r>
              <a:rPr sz="1800" spc="-5" dirty="0">
                <a:latin typeface="Carlito"/>
                <a:cs typeface="Carlito"/>
              </a:rPr>
              <a:t>functions (use cases) in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column:</a:t>
            </a:r>
            <a:endParaRPr sz="1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rlito"/>
                <a:cs typeface="Carlito"/>
              </a:rPr>
              <a:t>think of business events demanding </a:t>
            </a:r>
            <a:r>
              <a:rPr sz="1800" spc="-30" dirty="0">
                <a:latin typeface="Carlito"/>
                <a:cs typeface="Carlito"/>
              </a:rPr>
              <a:t>system’s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response</a:t>
            </a:r>
            <a:endParaRPr sz="1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rlito"/>
                <a:cs typeface="Carlito"/>
              </a:rPr>
              <a:t>users’ </a:t>
            </a:r>
            <a:r>
              <a:rPr sz="1800" spc="-5" dirty="0">
                <a:latin typeface="Carlito"/>
                <a:cs typeface="Carlito"/>
              </a:rPr>
              <a:t>goals/needs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accomplished </a:t>
            </a:r>
            <a:r>
              <a:rPr sz="1800" dirty="0">
                <a:latin typeface="Carlito"/>
                <a:cs typeface="Carlito"/>
              </a:rPr>
              <a:t>via the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system</a:t>
            </a:r>
            <a:endParaRPr sz="1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rlito"/>
                <a:cs typeface="Carlito"/>
              </a:rPr>
              <a:t>Create, </a:t>
            </a:r>
            <a:r>
              <a:rPr sz="1800" spc="-10" dirty="0">
                <a:latin typeface="Carlito"/>
                <a:cs typeface="Carlito"/>
              </a:rPr>
              <a:t>Read, Update, Delete (CRUD) </a:t>
            </a:r>
            <a:r>
              <a:rPr sz="1800" spc="-15" dirty="0">
                <a:latin typeface="Carlito"/>
                <a:cs typeface="Carlito"/>
              </a:rPr>
              <a:t>data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tasks</a:t>
            </a:r>
            <a:endParaRPr sz="1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rlito"/>
                <a:cs typeface="Carlito"/>
              </a:rPr>
              <a:t>Naming use </a:t>
            </a:r>
            <a:r>
              <a:rPr sz="1800" spc="-5" dirty="0">
                <a:latin typeface="Carlito"/>
                <a:cs typeface="Carlito"/>
              </a:rPr>
              <a:t>cases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spc="-10" dirty="0">
                <a:latin typeface="Carlito"/>
                <a:cs typeface="Carlito"/>
              </a:rPr>
              <a:t>user’s </a:t>
            </a:r>
            <a:r>
              <a:rPr sz="1800" dirty="0">
                <a:latin typeface="Carlito"/>
                <a:cs typeface="Carlito"/>
              </a:rPr>
              <a:t>needs </a:t>
            </a:r>
            <a:r>
              <a:rPr sz="1800" spc="-5" dirty="0">
                <a:latin typeface="Carlito"/>
                <a:cs typeface="Carlito"/>
              </a:rPr>
              <a:t>usually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translated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15" dirty="0">
                <a:latin typeface="Carlito"/>
                <a:cs typeface="Carlito"/>
              </a:rPr>
              <a:t>data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tasks</a:t>
            </a:r>
            <a:endParaRPr sz="1800" dirty="0">
              <a:latin typeface="Carlito"/>
              <a:cs typeface="Carlito"/>
            </a:endParaRPr>
          </a:p>
          <a:p>
            <a:pPr marL="237490" indent="-22542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38125" algn="l"/>
              </a:tabLst>
            </a:pPr>
            <a:r>
              <a:rPr sz="1800" spc="-15" dirty="0">
                <a:latin typeface="Carlito"/>
                <a:cs typeface="Carlito"/>
              </a:rPr>
              <a:t>Draw </a:t>
            </a:r>
            <a:r>
              <a:rPr sz="1800" spc="-10" dirty="0">
                <a:latin typeface="Carlito"/>
                <a:cs typeface="Carlito"/>
              </a:rPr>
              <a:t>ovals around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function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labels</a:t>
            </a:r>
            <a:endParaRPr sz="1800" dirty="0">
              <a:latin typeface="Carlito"/>
              <a:cs typeface="Carlito"/>
            </a:endParaRPr>
          </a:p>
          <a:p>
            <a:pPr marL="237490" indent="-225425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238125" algn="l"/>
              </a:tabLst>
            </a:pPr>
            <a:r>
              <a:rPr sz="1800" spc="-15" dirty="0">
                <a:latin typeface="Carlito"/>
                <a:cs typeface="Carlito"/>
              </a:rPr>
              <a:t>Draw </a:t>
            </a:r>
            <a:r>
              <a:rPr sz="1800" spc="-20" dirty="0">
                <a:latin typeface="Carlito"/>
                <a:cs typeface="Carlito"/>
              </a:rPr>
              <a:t>system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boundary</a:t>
            </a:r>
            <a:endParaRPr sz="1800" dirty="0">
              <a:latin typeface="Carlito"/>
              <a:cs typeface="Carlito"/>
            </a:endParaRPr>
          </a:p>
          <a:p>
            <a:pPr marL="238125" marR="5080" indent="-238125">
              <a:lnSpc>
                <a:spcPct val="150100"/>
              </a:lnSpc>
              <a:spcBef>
                <a:spcPts val="430"/>
              </a:spcBef>
              <a:buAutoNum type="arabicPeriod"/>
              <a:tabLst>
                <a:tab pos="238125" algn="l"/>
              </a:tabLst>
            </a:pPr>
            <a:r>
              <a:rPr sz="1800" spc="-15" dirty="0">
                <a:latin typeface="Carlito"/>
                <a:cs typeface="Carlito"/>
              </a:rPr>
              <a:t>Draw actors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connect </a:t>
            </a:r>
            <a:r>
              <a:rPr sz="1800" dirty="0">
                <a:latin typeface="Carlito"/>
                <a:cs typeface="Carlito"/>
              </a:rPr>
              <a:t>them </a:t>
            </a:r>
            <a:r>
              <a:rPr sz="1800" spc="-5" dirty="0">
                <a:latin typeface="Carlito"/>
                <a:cs typeface="Carlito"/>
              </a:rPr>
              <a:t>with use cases</a:t>
            </a:r>
            <a:r>
              <a:rPr lang="en-US" sz="1800" spc="-5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 marL="238125" marR="227965" indent="-238125">
              <a:lnSpc>
                <a:spcPct val="150000"/>
              </a:lnSpc>
              <a:spcBef>
                <a:spcPts val="434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rlito"/>
                <a:cs typeface="Carlito"/>
              </a:rPr>
              <a:t>Specify</a:t>
            </a:r>
            <a:r>
              <a:rPr sz="1800" spc="-10" dirty="0">
                <a:latin typeface="Carlito"/>
                <a:cs typeface="Carlito"/>
              </a:rPr>
              <a:t> relationships </a:t>
            </a:r>
            <a:r>
              <a:rPr sz="1800" spc="-5" dirty="0">
                <a:latin typeface="Carlito"/>
                <a:cs typeface="Carlito"/>
              </a:rPr>
              <a:t>between use cases</a:t>
            </a:r>
            <a:r>
              <a:rPr lang="en-US" sz="1800" spc="-5" dirty="0">
                <a:latin typeface="Carlito"/>
                <a:cs typeface="Carlito"/>
              </a:rPr>
              <a:t>.</a:t>
            </a:r>
            <a:endParaRPr sz="2500" dirty="0">
              <a:latin typeface="Carlito"/>
              <a:cs typeface="Carlito"/>
            </a:endParaRPr>
          </a:p>
          <a:p>
            <a:pPr marL="8382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ahoma"/>
                <a:cs typeface="Tahoma"/>
              </a:rPr>
              <a:t>37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9982" y="412445"/>
            <a:ext cx="6701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How </a:t>
            </a:r>
            <a:r>
              <a:rPr spc="-20" dirty="0"/>
              <a:t>to </a:t>
            </a:r>
            <a:r>
              <a:rPr spc="-30" dirty="0"/>
              <a:t>create </a:t>
            </a:r>
            <a:r>
              <a:rPr spc="-5" dirty="0"/>
              <a:t>use </a:t>
            </a:r>
            <a:r>
              <a:rPr spc="-10" dirty="0"/>
              <a:t>case</a:t>
            </a:r>
            <a:r>
              <a:rPr spc="25" dirty="0"/>
              <a:t> </a:t>
            </a:r>
            <a:r>
              <a:rPr spc="-15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097910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750" y="637920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7900" y="188434"/>
            <a:ext cx="22733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5" dirty="0"/>
              <a:t>Example</a:t>
            </a:r>
            <a:r>
              <a:rPr lang="en-US" sz="4400" spc="-285" dirty="0"/>
              <a:t> 1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3581400" y="2209800"/>
            <a:ext cx="1600200" cy="869950"/>
          </a:xfrm>
          <a:custGeom>
            <a:avLst/>
            <a:gdLst/>
            <a:ahLst/>
            <a:cxnLst/>
            <a:rect l="l" t="t" r="r" b="b"/>
            <a:pathLst>
              <a:path w="1600200" h="869950">
                <a:moveTo>
                  <a:pt x="800100" y="0"/>
                </a:moveTo>
                <a:lnTo>
                  <a:pt x="861242" y="1152"/>
                </a:lnTo>
                <a:lnTo>
                  <a:pt x="920926" y="4562"/>
                </a:lnTo>
                <a:lnTo>
                  <a:pt x="979017" y="10156"/>
                </a:lnTo>
                <a:lnTo>
                  <a:pt x="1035381" y="17862"/>
                </a:lnTo>
                <a:lnTo>
                  <a:pt x="1089880" y="27605"/>
                </a:lnTo>
                <a:lnTo>
                  <a:pt x="1142381" y="39313"/>
                </a:lnTo>
                <a:lnTo>
                  <a:pt x="1192748" y="52914"/>
                </a:lnTo>
                <a:lnTo>
                  <a:pt x="1240846" y="68333"/>
                </a:lnTo>
                <a:lnTo>
                  <a:pt x="1286539" y="85499"/>
                </a:lnTo>
                <a:lnTo>
                  <a:pt x="1329692" y="104338"/>
                </a:lnTo>
                <a:lnTo>
                  <a:pt x="1370171" y="124777"/>
                </a:lnTo>
                <a:lnTo>
                  <a:pt x="1407839" y="146743"/>
                </a:lnTo>
                <a:lnTo>
                  <a:pt x="1442561" y="170164"/>
                </a:lnTo>
                <a:lnTo>
                  <a:pt x="1474203" y="194965"/>
                </a:lnTo>
                <a:lnTo>
                  <a:pt x="1502629" y="221075"/>
                </a:lnTo>
                <a:lnTo>
                  <a:pt x="1549292" y="276927"/>
                </a:lnTo>
                <a:lnTo>
                  <a:pt x="1581467" y="337135"/>
                </a:lnTo>
                <a:lnTo>
                  <a:pt x="1598073" y="401117"/>
                </a:lnTo>
                <a:lnTo>
                  <a:pt x="1600200" y="434339"/>
                </a:lnTo>
                <a:lnTo>
                  <a:pt x="1598073" y="467728"/>
                </a:lnTo>
                <a:lnTo>
                  <a:pt x="1581467" y="531996"/>
                </a:lnTo>
                <a:lnTo>
                  <a:pt x="1549292" y="592436"/>
                </a:lnTo>
                <a:lnTo>
                  <a:pt x="1502629" y="648472"/>
                </a:lnTo>
                <a:lnTo>
                  <a:pt x="1474203" y="674657"/>
                </a:lnTo>
                <a:lnTo>
                  <a:pt x="1442561" y="699523"/>
                </a:lnTo>
                <a:lnTo>
                  <a:pt x="1407839" y="723000"/>
                </a:lnTo>
                <a:lnTo>
                  <a:pt x="1370171" y="745013"/>
                </a:lnTo>
                <a:lnTo>
                  <a:pt x="1329692" y="765492"/>
                </a:lnTo>
                <a:lnTo>
                  <a:pt x="1286539" y="784363"/>
                </a:lnTo>
                <a:lnTo>
                  <a:pt x="1240846" y="801555"/>
                </a:lnTo>
                <a:lnTo>
                  <a:pt x="1192748" y="816994"/>
                </a:lnTo>
                <a:lnTo>
                  <a:pt x="1142381" y="830610"/>
                </a:lnTo>
                <a:lnTo>
                  <a:pt x="1089880" y="842329"/>
                </a:lnTo>
                <a:lnTo>
                  <a:pt x="1035381" y="852080"/>
                </a:lnTo>
                <a:lnTo>
                  <a:pt x="979017" y="859789"/>
                </a:lnTo>
                <a:lnTo>
                  <a:pt x="920926" y="865386"/>
                </a:lnTo>
                <a:lnTo>
                  <a:pt x="861242" y="868797"/>
                </a:lnTo>
                <a:lnTo>
                  <a:pt x="800100" y="869950"/>
                </a:lnTo>
                <a:lnTo>
                  <a:pt x="738957" y="868797"/>
                </a:lnTo>
                <a:lnTo>
                  <a:pt x="679273" y="865386"/>
                </a:lnTo>
                <a:lnTo>
                  <a:pt x="621182" y="859789"/>
                </a:lnTo>
                <a:lnTo>
                  <a:pt x="564818" y="852080"/>
                </a:lnTo>
                <a:lnTo>
                  <a:pt x="510319" y="842329"/>
                </a:lnTo>
                <a:lnTo>
                  <a:pt x="457818" y="830610"/>
                </a:lnTo>
                <a:lnTo>
                  <a:pt x="407451" y="816994"/>
                </a:lnTo>
                <a:lnTo>
                  <a:pt x="359353" y="801555"/>
                </a:lnTo>
                <a:lnTo>
                  <a:pt x="313660" y="784363"/>
                </a:lnTo>
                <a:lnTo>
                  <a:pt x="270507" y="765492"/>
                </a:lnTo>
                <a:lnTo>
                  <a:pt x="230028" y="745013"/>
                </a:lnTo>
                <a:lnTo>
                  <a:pt x="192360" y="723000"/>
                </a:lnTo>
                <a:lnTo>
                  <a:pt x="157638" y="699523"/>
                </a:lnTo>
                <a:lnTo>
                  <a:pt x="125996" y="674657"/>
                </a:lnTo>
                <a:lnTo>
                  <a:pt x="97570" y="648472"/>
                </a:lnTo>
                <a:lnTo>
                  <a:pt x="50907" y="592436"/>
                </a:lnTo>
                <a:lnTo>
                  <a:pt x="18732" y="531996"/>
                </a:lnTo>
                <a:lnTo>
                  <a:pt x="2126" y="467728"/>
                </a:lnTo>
                <a:lnTo>
                  <a:pt x="0" y="434339"/>
                </a:lnTo>
                <a:lnTo>
                  <a:pt x="2126" y="401117"/>
                </a:lnTo>
                <a:lnTo>
                  <a:pt x="18732" y="337135"/>
                </a:lnTo>
                <a:lnTo>
                  <a:pt x="50907" y="276927"/>
                </a:lnTo>
                <a:lnTo>
                  <a:pt x="97570" y="221075"/>
                </a:lnTo>
                <a:lnTo>
                  <a:pt x="125996" y="194965"/>
                </a:lnTo>
                <a:lnTo>
                  <a:pt x="157638" y="170164"/>
                </a:lnTo>
                <a:lnTo>
                  <a:pt x="192360" y="146743"/>
                </a:lnTo>
                <a:lnTo>
                  <a:pt x="230028" y="124777"/>
                </a:lnTo>
                <a:lnTo>
                  <a:pt x="270507" y="104338"/>
                </a:lnTo>
                <a:lnTo>
                  <a:pt x="313660" y="85499"/>
                </a:lnTo>
                <a:lnTo>
                  <a:pt x="359353" y="68333"/>
                </a:lnTo>
                <a:lnTo>
                  <a:pt x="407451" y="52914"/>
                </a:lnTo>
                <a:lnTo>
                  <a:pt x="457818" y="39313"/>
                </a:lnTo>
                <a:lnTo>
                  <a:pt x="510319" y="27605"/>
                </a:lnTo>
                <a:lnTo>
                  <a:pt x="564818" y="17862"/>
                </a:lnTo>
                <a:lnTo>
                  <a:pt x="621182" y="10156"/>
                </a:lnTo>
                <a:lnTo>
                  <a:pt x="679273" y="4562"/>
                </a:lnTo>
                <a:lnTo>
                  <a:pt x="738957" y="1152"/>
                </a:lnTo>
                <a:lnTo>
                  <a:pt x="800100" y="0"/>
                </a:lnTo>
                <a:close/>
              </a:path>
              <a:path w="1600200" h="869950">
                <a:moveTo>
                  <a:pt x="0" y="0"/>
                </a:moveTo>
                <a:lnTo>
                  <a:pt x="0" y="0"/>
                </a:lnTo>
              </a:path>
              <a:path w="1600200" h="869950">
                <a:moveTo>
                  <a:pt x="1600200" y="869950"/>
                </a:moveTo>
                <a:lnTo>
                  <a:pt x="1600200" y="869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1590" y="2319020"/>
            <a:ext cx="1079500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59079">
              <a:lnSpc>
                <a:spcPct val="1004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place  </a:t>
            </a: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23622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28600" y="0"/>
                </a:moveTo>
                <a:lnTo>
                  <a:pt x="277611" y="7426"/>
                </a:lnTo>
                <a:lnTo>
                  <a:pt x="319552" y="28326"/>
                </a:lnTo>
                <a:lnTo>
                  <a:pt x="352226" y="60624"/>
                </a:lnTo>
                <a:lnTo>
                  <a:pt x="373440" y="102250"/>
                </a:lnTo>
                <a:lnTo>
                  <a:pt x="381000" y="151129"/>
                </a:lnTo>
                <a:lnTo>
                  <a:pt x="373440" y="200273"/>
                </a:lnTo>
                <a:lnTo>
                  <a:pt x="352226" y="242529"/>
                </a:lnTo>
                <a:lnTo>
                  <a:pt x="319552" y="275579"/>
                </a:lnTo>
                <a:lnTo>
                  <a:pt x="277611" y="297108"/>
                </a:lnTo>
                <a:lnTo>
                  <a:pt x="228600" y="304800"/>
                </a:lnTo>
                <a:lnTo>
                  <a:pt x="179588" y="297108"/>
                </a:lnTo>
                <a:lnTo>
                  <a:pt x="137647" y="275579"/>
                </a:lnTo>
                <a:lnTo>
                  <a:pt x="104973" y="242529"/>
                </a:lnTo>
                <a:lnTo>
                  <a:pt x="83759" y="200273"/>
                </a:lnTo>
                <a:lnTo>
                  <a:pt x="76200" y="151129"/>
                </a:lnTo>
                <a:lnTo>
                  <a:pt x="83759" y="102250"/>
                </a:lnTo>
                <a:lnTo>
                  <a:pt x="104973" y="60624"/>
                </a:lnTo>
                <a:lnTo>
                  <a:pt x="137647" y="28326"/>
                </a:lnTo>
                <a:lnTo>
                  <a:pt x="179588" y="7426"/>
                </a:lnTo>
                <a:lnTo>
                  <a:pt x="228600" y="0"/>
                </a:lnTo>
                <a:close/>
              </a:path>
              <a:path w="533400" h="990600">
                <a:moveTo>
                  <a:pt x="76200" y="0"/>
                </a:moveTo>
                <a:lnTo>
                  <a:pt x="76200" y="0"/>
                </a:lnTo>
              </a:path>
              <a:path w="533400" h="990600">
                <a:moveTo>
                  <a:pt x="381000" y="304800"/>
                </a:moveTo>
                <a:lnTo>
                  <a:pt x="381000" y="304800"/>
                </a:lnTo>
              </a:path>
              <a:path w="533400" h="990600">
                <a:moveTo>
                  <a:pt x="228600" y="304800"/>
                </a:moveTo>
                <a:lnTo>
                  <a:pt x="229869" y="838200"/>
                </a:lnTo>
              </a:path>
              <a:path w="533400" h="990600">
                <a:moveTo>
                  <a:pt x="228600" y="457200"/>
                </a:moveTo>
                <a:lnTo>
                  <a:pt x="533400" y="609600"/>
                </a:lnTo>
              </a:path>
              <a:path w="533400" h="990600">
                <a:moveTo>
                  <a:pt x="228600" y="457200"/>
                </a:moveTo>
                <a:lnTo>
                  <a:pt x="0" y="609600"/>
                </a:lnTo>
              </a:path>
              <a:path w="533400" h="990600">
                <a:moveTo>
                  <a:pt x="228600" y="838200"/>
                </a:moveTo>
                <a:lnTo>
                  <a:pt x="381000" y="990600"/>
                </a:lnTo>
              </a:path>
              <a:path w="533400" h="990600">
                <a:moveTo>
                  <a:pt x="228600" y="838200"/>
                </a:moveTo>
                <a:lnTo>
                  <a:pt x="76200" y="990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2069" y="3233420"/>
            <a:ext cx="8610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cellular  </a:t>
            </a: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8" name="object 8"/>
          <p:cNvSpPr/>
          <p:nvPr/>
        </p:nvSpPr>
        <p:spPr>
          <a:xfrm>
            <a:off x="1524000" y="42672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28600" y="0"/>
                </a:moveTo>
                <a:lnTo>
                  <a:pt x="277611" y="7559"/>
                </a:lnTo>
                <a:lnTo>
                  <a:pt x="319552" y="28773"/>
                </a:lnTo>
                <a:lnTo>
                  <a:pt x="352226" y="61447"/>
                </a:lnTo>
                <a:lnTo>
                  <a:pt x="373440" y="103388"/>
                </a:lnTo>
                <a:lnTo>
                  <a:pt x="381000" y="152400"/>
                </a:lnTo>
                <a:lnTo>
                  <a:pt x="373440" y="201411"/>
                </a:lnTo>
                <a:lnTo>
                  <a:pt x="352226" y="243352"/>
                </a:lnTo>
                <a:lnTo>
                  <a:pt x="319552" y="276026"/>
                </a:lnTo>
                <a:lnTo>
                  <a:pt x="277611" y="297240"/>
                </a:lnTo>
                <a:lnTo>
                  <a:pt x="228600" y="304800"/>
                </a:lnTo>
                <a:lnTo>
                  <a:pt x="179588" y="297240"/>
                </a:lnTo>
                <a:lnTo>
                  <a:pt x="137647" y="276026"/>
                </a:lnTo>
                <a:lnTo>
                  <a:pt x="104973" y="243352"/>
                </a:lnTo>
                <a:lnTo>
                  <a:pt x="83759" y="201411"/>
                </a:lnTo>
                <a:lnTo>
                  <a:pt x="76200" y="152400"/>
                </a:lnTo>
                <a:lnTo>
                  <a:pt x="83759" y="103388"/>
                </a:lnTo>
                <a:lnTo>
                  <a:pt x="104973" y="61447"/>
                </a:lnTo>
                <a:lnTo>
                  <a:pt x="137647" y="28773"/>
                </a:lnTo>
                <a:lnTo>
                  <a:pt x="179588" y="7559"/>
                </a:lnTo>
                <a:lnTo>
                  <a:pt x="228600" y="0"/>
                </a:lnTo>
                <a:close/>
              </a:path>
              <a:path w="533400" h="990600">
                <a:moveTo>
                  <a:pt x="76200" y="0"/>
                </a:moveTo>
                <a:lnTo>
                  <a:pt x="76200" y="0"/>
                </a:lnTo>
              </a:path>
              <a:path w="533400" h="990600">
                <a:moveTo>
                  <a:pt x="381000" y="304800"/>
                </a:moveTo>
                <a:lnTo>
                  <a:pt x="381000" y="304800"/>
                </a:lnTo>
              </a:path>
              <a:path w="533400" h="990600">
                <a:moveTo>
                  <a:pt x="228600" y="304800"/>
                </a:moveTo>
                <a:lnTo>
                  <a:pt x="228600" y="838200"/>
                </a:lnTo>
              </a:path>
              <a:path w="533400" h="990600">
                <a:moveTo>
                  <a:pt x="228600" y="457200"/>
                </a:moveTo>
                <a:lnTo>
                  <a:pt x="533400" y="609600"/>
                </a:lnTo>
              </a:path>
              <a:path w="533400" h="990600">
                <a:moveTo>
                  <a:pt x="228600" y="457200"/>
                </a:moveTo>
                <a:lnTo>
                  <a:pt x="0" y="609600"/>
                </a:lnTo>
              </a:path>
              <a:path w="533400" h="990600">
                <a:moveTo>
                  <a:pt x="228600" y="838200"/>
                </a:moveTo>
                <a:lnTo>
                  <a:pt x="381000" y="990600"/>
                </a:lnTo>
              </a:path>
              <a:path w="533400" h="990600">
                <a:moveTo>
                  <a:pt x="228600" y="838200"/>
                </a:moveTo>
                <a:lnTo>
                  <a:pt x="76200" y="990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9069" y="5292090"/>
            <a:ext cx="448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user</a:t>
            </a:r>
          </a:p>
        </p:txBody>
      </p:sp>
      <p:sp>
        <p:nvSpPr>
          <p:cNvPr id="10" name="object 10"/>
          <p:cNvSpPr/>
          <p:nvPr/>
        </p:nvSpPr>
        <p:spPr>
          <a:xfrm>
            <a:off x="3581400" y="3505200"/>
            <a:ext cx="1600200" cy="869950"/>
          </a:xfrm>
          <a:custGeom>
            <a:avLst/>
            <a:gdLst/>
            <a:ahLst/>
            <a:cxnLst/>
            <a:rect l="l" t="t" r="r" b="b"/>
            <a:pathLst>
              <a:path w="1600200" h="869950">
                <a:moveTo>
                  <a:pt x="800100" y="0"/>
                </a:moveTo>
                <a:lnTo>
                  <a:pt x="861242" y="1152"/>
                </a:lnTo>
                <a:lnTo>
                  <a:pt x="920926" y="4562"/>
                </a:lnTo>
                <a:lnTo>
                  <a:pt x="979017" y="10156"/>
                </a:lnTo>
                <a:lnTo>
                  <a:pt x="1035381" y="17862"/>
                </a:lnTo>
                <a:lnTo>
                  <a:pt x="1089880" y="27605"/>
                </a:lnTo>
                <a:lnTo>
                  <a:pt x="1142381" y="39313"/>
                </a:lnTo>
                <a:lnTo>
                  <a:pt x="1192748" y="52914"/>
                </a:lnTo>
                <a:lnTo>
                  <a:pt x="1240846" y="68333"/>
                </a:lnTo>
                <a:lnTo>
                  <a:pt x="1286539" y="85499"/>
                </a:lnTo>
                <a:lnTo>
                  <a:pt x="1329692" y="104338"/>
                </a:lnTo>
                <a:lnTo>
                  <a:pt x="1370171" y="124777"/>
                </a:lnTo>
                <a:lnTo>
                  <a:pt x="1407839" y="146743"/>
                </a:lnTo>
                <a:lnTo>
                  <a:pt x="1442561" y="170164"/>
                </a:lnTo>
                <a:lnTo>
                  <a:pt x="1474203" y="194965"/>
                </a:lnTo>
                <a:lnTo>
                  <a:pt x="1502629" y="221075"/>
                </a:lnTo>
                <a:lnTo>
                  <a:pt x="1549292" y="276927"/>
                </a:lnTo>
                <a:lnTo>
                  <a:pt x="1581467" y="337135"/>
                </a:lnTo>
                <a:lnTo>
                  <a:pt x="1598073" y="401117"/>
                </a:lnTo>
                <a:lnTo>
                  <a:pt x="1600200" y="434339"/>
                </a:lnTo>
                <a:lnTo>
                  <a:pt x="1598073" y="467570"/>
                </a:lnTo>
                <a:lnTo>
                  <a:pt x="1581467" y="531608"/>
                </a:lnTo>
                <a:lnTo>
                  <a:pt x="1549292" y="591919"/>
                </a:lnTo>
                <a:lnTo>
                  <a:pt x="1502629" y="647908"/>
                </a:lnTo>
                <a:lnTo>
                  <a:pt x="1474203" y="674096"/>
                </a:lnTo>
                <a:lnTo>
                  <a:pt x="1442561" y="698979"/>
                </a:lnTo>
                <a:lnTo>
                  <a:pt x="1407839" y="722484"/>
                </a:lnTo>
                <a:lnTo>
                  <a:pt x="1370171" y="744537"/>
                </a:lnTo>
                <a:lnTo>
                  <a:pt x="1329692" y="765062"/>
                </a:lnTo>
                <a:lnTo>
                  <a:pt x="1286539" y="783986"/>
                </a:lnTo>
                <a:lnTo>
                  <a:pt x="1240846" y="801234"/>
                </a:lnTo>
                <a:lnTo>
                  <a:pt x="1192748" y="816731"/>
                </a:lnTo>
                <a:lnTo>
                  <a:pt x="1142381" y="830404"/>
                </a:lnTo>
                <a:lnTo>
                  <a:pt x="1089880" y="842177"/>
                </a:lnTo>
                <a:lnTo>
                  <a:pt x="1035381" y="851977"/>
                </a:lnTo>
                <a:lnTo>
                  <a:pt x="979017" y="859728"/>
                </a:lnTo>
                <a:lnTo>
                  <a:pt x="920926" y="865357"/>
                </a:lnTo>
                <a:lnTo>
                  <a:pt x="861242" y="868789"/>
                </a:lnTo>
                <a:lnTo>
                  <a:pt x="800100" y="869950"/>
                </a:lnTo>
                <a:lnTo>
                  <a:pt x="738957" y="868789"/>
                </a:lnTo>
                <a:lnTo>
                  <a:pt x="679273" y="865357"/>
                </a:lnTo>
                <a:lnTo>
                  <a:pt x="621182" y="859728"/>
                </a:lnTo>
                <a:lnTo>
                  <a:pt x="564818" y="851977"/>
                </a:lnTo>
                <a:lnTo>
                  <a:pt x="510319" y="842177"/>
                </a:lnTo>
                <a:lnTo>
                  <a:pt x="457818" y="830404"/>
                </a:lnTo>
                <a:lnTo>
                  <a:pt x="407451" y="816731"/>
                </a:lnTo>
                <a:lnTo>
                  <a:pt x="359353" y="801234"/>
                </a:lnTo>
                <a:lnTo>
                  <a:pt x="313660" y="783986"/>
                </a:lnTo>
                <a:lnTo>
                  <a:pt x="270507" y="765062"/>
                </a:lnTo>
                <a:lnTo>
                  <a:pt x="230028" y="744537"/>
                </a:lnTo>
                <a:lnTo>
                  <a:pt x="192360" y="722484"/>
                </a:lnTo>
                <a:lnTo>
                  <a:pt x="157638" y="698979"/>
                </a:lnTo>
                <a:lnTo>
                  <a:pt x="125996" y="674096"/>
                </a:lnTo>
                <a:lnTo>
                  <a:pt x="97570" y="647908"/>
                </a:lnTo>
                <a:lnTo>
                  <a:pt x="50907" y="591919"/>
                </a:lnTo>
                <a:lnTo>
                  <a:pt x="18732" y="531608"/>
                </a:lnTo>
                <a:lnTo>
                  <a:pt x="2126" y="467570"/>
                </a:lnTo>
                <a:lnTo>
                  <a:pt x="0" y="434339"/>
                </a:lnTo>
                <a:lnTo>
                  <a:pt x="2126" y="401117"/>
                </a:lnTo>
                <a:lnTo>
                  <a:pt x="18732" y="337135"/>
                </a:lnTo>
                <a:lnTo>
                  <a:pt x="50907" y="276927"/>
                </a:lnTo>
                <a:lnTo>
                  <a:pt x="97570" y="221075"/>
                </a:lnTo>
                <a:lnTo>
                  <a:pt x="125996" y="194965"/>
                </a:lnTo>
                <a:lnTo>
                  <a:pt x="157638" y="170164"/>
                </a:lnTo>
                <a:lnTo>
                  <a:pt x="192360" y="146743"/>
                </a:lnTo>
                <a:lnTo>
                  <a:pt x="230028" y="124777"/>
                </a:lnTo>
                <a:lnTo>
                  <a:pt x="270507" y="104338"/>
                </a:lnTo>
                <a:lnTo>
                  <a:pt x="313660" y="85499"/>
                </a:lnTo>
                <a:lnTo>
                  <a:pt x="359353" y="68333"/>
                </a:lnTo>
                <a:lnTo>
                  <a:pt x="407451" y="52914"/>
                </a:lnTo>
                <a:lnTo>
                  <a:pt x="457818" y="39313"/>
                </a:lnTo>
                <a:lnTo>
                  <a:pt x="510319" y="27605"/>
                </a:lnTo>
                <a:lnTo>
                  <a:pt x="564818" y="17862"/>
                </a:lnTo>
                <a:lnTo>
                  <a:pt x="621182" y="10156"/>
                </a:lnTo>
                <a:lnTo>
                  <a:pt x="679273" y="4562"/>
                </a:lnTo>
                <a:lnTo>
                  <a:pt x="738957" y="1152"/>
                </a:lnTo>
                <a:lnTo>
                  <a:pt x="800100" y="0"/>
                </a:lnTo>
                <a:close/>
              </a:path>
              <a:path w="1600200" h="869950">
                <a:moveTo>
                  <a:pt x="0" y="0"/>
                </a:moveTo>
                <a:lnTo>
                  <a:pt x="0" y="0"/>
                </a:lnTo>
              </a:path>
              <a:path w="1600200" h="869950">
                <a:moveTo>
                  <a:pt x="1600200" y="869950"/>
                </a:moveTo>
                <a:lnTo>
                  <a:pt x="1600200" y="869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1590" y="3614420"/>
            <a:ext cx="1079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002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receive  </a:t>
            </a: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1800" y="2209800"/>
            <a:ext cx="1600200" cy="869950"/>
          </a:xfrm>
          <a:custGeom>
            <a:avLst/>
            <a:gdLst/>
            <a:ahLst/>
            <a:cxnLst/>
            <a:rect l="l" t="t" r="r" b="b"/>
            <a:pathLst>
              <a:path w="1600200" h="869950">
                <a:moveTo>
                  <a:pt x="800100" y="0"/>
                </a:moveTo>
                <a:lnTo>
                  <a:pt x="861242" y="1152"/>
                </a:lnTo>
                <a:lnTo>
                  <a:pt x="920926" y="4562"/>
                </a:lnTo>
                <a:lnTo>
                  <a:pt x="979017" y="10156"/>
                </a:lnTo>
                <a:lnTo>
                  <a:pt x="1035381" y="17862"/>
                </a:lnTo>
                <a:lnTo>
                  <a:pt x="1089880" y="27605"/>
                </a:lnTo>
                <a:lnTo>
                  <a:pt x="1142381" y="39313"/>
                </a:lnTo>
                <a:lnTo>
                  <a:pt x="1192748" y="52914"/>
                </a:lnTo>
                <a:lnTo>
                  <a:pt x="1240846" y="68333"/>
                </a:lnTo>
                <a:lnTo>
                  <a:pt x="1286539" y="85499"/>
                </a:lnTo>
                <a:lnTo>
                  <a:pt x="1329692" y="104338"/>
                </a:lnTo>
                <a:lnTo>
                  <a:pt x="1370171" y="124777"/>
                </a:lnTo>
                <a:lnTo>
                  <a:pt x="1407839" y="146743"/>
                </a:lnTo>
                <a:lnTo>
                  <a:pt x="1442561" y="170164"/>
                </a:lnTo>
                <a:lnTo>
                  <a:pt x="1474203" y="194965"/>
                </a:lnTo>
                <a:lnTo>
                  <a:pt x="1502629" y="221075"/>
                </a:lnTo>
                <a:lnTo>
                  <a:pt x="1549292" y="276927"/>
                </a:lnTo>
                <a:lnTo>
                  <a:pt x="1581467" y="337135"/>
                </a:lnTo>
                <a:lnTo>
                  <a:pt x="1598073" y="401117"/>
                </a:lnTo>
                <a:lnTo>
                  <a:pt x="1600200" y="434339"/>
                </a:lnTo>
                <a:lnTo>
                  <a:pt x="1598073" y="467728"/>
                </a:lnTo>
                <a:lnTo>
                  <a:pt x="1581467" y="531996"/>
                </a:lnTo>
                <a:lnTo>
                  <a:pt x="1549292" y="592436"/>
                </a:lnTo>
                <a:lnTo>
                  <a:pt x="1502629" y="648472"/>
                </a:lnTo>
                <a:lnTo>
                  <a:pt x="1474203" y="674657"/>
                </a:lnTo>
                <a:lnTo>
                  <a:pt x="1442561" y="699523"/>
                </a:lnTo>
                <a:lnTo>
                  <a:pt x="1407839" y="723000"/>
                </a:lnTo>
                <a:lnTo>
                  <a:pt x="1370171" y="745013"/>
                </a:lnTo>
                <a:lnTo>
                  <a:pt x="1329692" y="765492"/>
                </a:lnTo>
                <a:lnTo>
                  <a:pt x="1286539" y="784363"/>
                </a:lnTo>
                <a:lnTo>
                  <a:pt x="1240846" y="801555"/>
                </a:lnTo>
                <a:lnTo>
                  <a:pt x="1192748" y="816994"/>
                </a:lnTo>
                <a:lnTo>
                  <a:pt x="1142381" y="830610"/>
                </a:lnTo>
                <a:lnTo>
                  <a:pt x="1089880" y="842329"/>
                </a:lnTo>
                <a:lnTo>
                  <a:pt x="1035381" y="852080"/>
                </a:lnTo>
                <a:lnTo>
                  <a:pt x="979017" y="859789"/>
                </a:lnTo>
                <a:lnTo>
                  <a:pt x="920926" y="865386"/>
                </a:lnTo>
                <a:lnTo>
                  <a:pt x="861242" y="868797"/>
                </a:lnTo>
                <a:lnTo>
                  <a:pt x="800100" y="869950"/>
                </a:lnTo>
                <a:lnTo>
                  <a:pt x="738957" y="868797"/>
                </a:lnTo>
                <a:lnTo>
                  <a:pt x="679273" y="865386"/>
                </a:lnTo>
                <a:lnTo>
                  <a:pt x="621182" y="859789"/>
                </a:lnTo>
                <a:lnTo>
                  <a:pt x="564818" y="852080"/>
                </a:lnTo>
                <a:lnTo>
                  <a:pt x="510319" y="842329"/>
                </a:lnTo>
                <a:lnTo>
                  <a:pt x="457818" y="830610"/>
                </a:lnTo>
                <a:lnTo>
                  <a:pt x="407451" y="816994"/>
                </a:lnTo>
                <a:lnTo>
                  <a:pt x="359353" y="801555"/>
                </a:lnTo>
                <a:lnTo>
                  <a:pt x="313660" y="784363"/>
                </a:lnTo>
                <a:lnTo>
                  <a:pt x="270507" y="765492"/>
                </a:lnTo>
                <a:lnTo>
                  <a:pt x="230028" y="745013"/>
                </a:lnTo>
                <a:lnTo>
                  <a:pt x="192360" y="723000"/>
                </a:lnTo>
                <a:lnTo>
                  <a:pt x="157638" y="699523"/>
                </a:lnTo>
                <a:lnTo>
                  <a:pt x="125996" y="674657"/>
                </a:lnTo>
                <a:lnTo>
                  <a:pt x="97570" y="648472"/>
                </a:lnTo>
                <a:lnTo>
                  <a:pt x="50907" y="592436"/>
                </a:lnTo>
                <a:lnTo>
                  <a:pt x="18732" y="531996"/>
                </a:lnTo>
                <a:lnTo>
                  <a:pt x="2126" y="467728"/>
                </a:lnTo>
                <a:lnTo>
                  <a:pt x="0" y="434339"/>
                </a:lnTo>
                <a:lnTo>
                  <a:pt x="2126" y="401117"/>
                </a:lnTo>
                <a:lnTo>
                  <a:pt x="18732" y="337135"/>
                </a:lnTo>
                <a:lnTo>
                  <a:pt x="50907" y="276927"/>
                </a:lnTo>
                <a:lnTo>
                  <a:pt x="97570" y="221075"/>
                </a:lnTo>
                <a:lnTo>
                  <a:pt x="125996" y="194965"/>
                </a:lnTo>
                <a:lnTo>
                  <a:pt x="157638" y="170164"/>
                </a:lnTo>
                <a:lnTo>
                  <a:pt x="192360" y="146743"/>
                </a:lnTo>
                <a:lnTo>
                  <a:pt x="230028" y="124777"/>
                </a:lnTo>
                <a:lnTo>
                  <a:pt x="270507" y="104338"/>
                </a:lnTo>
                <a:lnTo>
                  <a:pt x="313660" y="85499"/>
                </a:lnTo>
                <a:lnTo>
                  <a:pt x="359353" y="68333"/>
                </a:lnTo>
                <a:lnTo>
                  <a:pt x="407451" y="52914"/>
                </a:lnTo>
                <a:lnTo>
                  <a:pt x="457818" y="39313"/>
                </a:lnTo>
                <a:lnTo>
                  <a:pt x="510319" y="27605"/>
                </a:lnTo>
                <a:lnTo>
                  <a:pt x="564818" y="17862"/>
                </a:lnTo>
                <a:lnTo>
                  <a:pt x="621182" y="10156"/>
                </a:lnTo>
                <a:lnTo>
                  <a:pt x="679273" y="4562"/>
                </a:lnTo>
                <a:lnTo>
                  <a:pt x="738957" y="1152"/>
                </a:lnTo>
                <a:lnTo>
                  <a:pt x="800100" y="0"/>
                </a:lnTo>
                <a:close/>
              </a:path>
              <a:path w="1600200" h="869950">
                <a:moveTo>
                  <a:pt x="0" y="0"/>
                </a:moveTo>
                <a:lnTo>
                  <a:pt x="0" y="0"/>
                </a:lnTo>
              </a:path>
              <a:path w="1600200" h="869950">
                <a:moveTo>
                  <a:pt x="1600200" y="869950"/>
                </a:moveTo>
                <a:lnTo>
                  <a:pt x="1600200" y="869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00240" y="2167890"/>
            <a:ext cx="1143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place 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ce 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81800" y="3505200"/>
            <a:ext cx="1600200" cy="869950"/>
          </a:xfrm>
          <a:custGeom>
            <a:avLst/>
            <a:gdLst/>
            <a:ahLst/>
            <a:cxnLst/>
            <a:rect l="l" t="t" r="r" b="b"/>
            <a:pathLst>
              <a:path w="1600200" h="869950">
                <a:moveTo>
                  <a:pt x="800100" y="0"/>
                </a:moveTo>
                <a:lnTo>
                  <a:pt x="861242" y="1152"/>
                </a:lnTo>
                <a:lnTo>
                  <a:pt x="920926" y="4562"/>
                </a:lnTo>
                <a:lnTo>
                  <a:pt x="979017" y="10156"/>
                </a:lnTo>
                <a:lnTo>
                  <a:pt x="1035381" y="17862"/>
                </a:lnTo>
                <a:lnTo>
                  <a:pt x="1089880" y="27605"/>
                </a:lnTo>
                <a:lnTo>
                  <a:pt x="1142381" y="39313"/>
                </a:lnTo>
                <a:lnTo>
                  <a:pt x="1192748" y="52914"/>
                </a:lnTo>
                <a:lnTo>
                  <a:pt x="1240846" y="68333"/>
                </a:lnTo>
                <a:lnTo>
                  <a:pt x="1286539" y="85499"/>
                </a:lnTo>
                <a:lnTo>
                  <a:pt x="1329692" y="104338"/>
                </a:lnTo>
                <a:lnTo>
                  <a:pt x="1370171" y="124777"/>
                </a:lnTo>
                <a:lnTo>
                  <a:pt x="1407839" y="146743"/>
                </a:lnTo>
                <a:lnTo>
                  <a:pt x="1442561" y="170164"/>
                </a:lnTo>
                <a:lnTo>
                  <a:pt x="1474203" y="194965"/>
                </a:lnTo>
                <a:lnTo>
                  <a:pt x="1502629" y="221075"/>
                </a:lnTo>
                <a:lnTo>
                  <a:pt x="1549292" y="276927"/>
                </a:lnTo>
                <a:lnTo>
                  <a:pt x="1581467" y="337135"/>
                </a:lnTo>
                <a:lnTo>
                  <a:pt x="1598073" y="401117"/>
                </a:lnTo>
                <a:lnTo>
                  <a:pt x="1600200" y="434339"/>
                </a:lnTo>
                <a:lnTo>
                  <a:pt x="1598073" y="467570"/>
                </a:lnTo>
                <a:lnTo>
                  <a:pt x="1581467" y="531608"/>
                </a:lnTo>
                <a:lnTo>
                  <a:pt x="1549292" y="591919"/>
                </a:lnTo>
                <a:lnTo>
                  <a:pt x="1502629" y="647908"/>
                </a:lnTo>
                <a:lnTo>
                  <a:pt x="1474203" y="674096"/>
                </a:lnTo>
                <a:lnTo>
                  <a:pt x="1442561" y="698979"/>
                </a:lnTo>
                <a:lnTo>
                  <a:pt x="1407839" y="722484"/>
                </a:lnTo>
                <a:lnTo>
                  <a:pt x="1370171" y="744537"/>
                </a:lnTo>
                <a:lnTo>
                  <a:pt x="1329692" y="765062"/>
                </a:lnTo>
                <a:lnTo>
                  <a:pt x="1286539" y="783986"/>
                </a:lnTo>
                <a:lnTo>
                  <a:pt x="1240846" y="801234"/>
                </a:lnTo>
                <a:lnTo>
                  <a:pt x="1192748" y="816731"/>
                </a:lnTo>
                <a:lnTo>
                  <a:pt x="1142381" y="830404"/>
                </a:lnTo>
                <a:lnTo>
                  <a:pt x="1089880" y="842177"/>
                </a:lnTo>
                <a:lnTo>
                  <a:pt x="1035381" y="851977"/>
                </a:lnTo>
                <a:lnTo>
                  <a:pt x="979017" y="859728"/>
                </a:lnTo>
                <a:lnTo>
                  <a:pt x="920926" y="865357"/>
                </a:lnTo>
                <a:lnTo>
                  <a:pt x="861242" y="868789"/>
                </a:lnTo>
                <a:lnTo>
                  <a:pt x="800100" y="869950"/>
                </a:lnTo>
                <a:lnTo>
                  <a:pt x="738957" y="868789"/>
                </a:lnTo>
                <a:lnTo>
                  <a:pt x="679273" y="865357"/>
                </a:lnTo>
                <a:lnTo>
                  <a:pt x="621182" y="859728"/>
                </a:lnTo>
                <a:lnTo>
                  <a:pt x="564818" y="851977"/>
                </a:lnTo>
                <a:lnTo>
                  <a:pt x="510319" y="842177"/>
                </a:lnTo>
                <a:lnTo>
                  <a:pt x="457818" y="830404"/>
                </a:lnTo>
                <a:lnTo>
                  <a:pt x="407451" y="816731"/>
                </a:lnTo>
                <a:lnTo>
                  <a:pt x="359353" y="801234"/>
                </a:lnTo>
                <a:lnTo>
                  <a:pt x="313660" y="783986"/>
                </a:lnTo>
                <a:lnTo>
                  <a:pt x="270507" y="765062"/>
                </a:lnTo>
                <a:lnTo>
                  <a:pt x="230028" y="744537"/>
                </a:lnTo>
                <a:lnTo>
                  <a:pt x="192360" y="722484"/>
                </a:lnTo>
                <a:lnTo>
                  <a:pt x="157638" y="698979"/>
                </a:lnTo>
                <a:lnTo>
                  <a:pt x="125996" y="674096"/>
                </a:lnTo>
                <a:lnTo>
                  <a:pt x="97570" y="647908"/>
                </a:lnTo>
                <a:lnTo>
                  <a:pt x="50907" y="591919"/>
                </a:lnTo>
                <a:lnTo>
                  <a:pt x="18732" y="531608"/>
                </a:lnTo>
                <a:lnTo>
                  <a:pt x="2126" y="467570"/>
                </a:lnTo>
                <a:lnTo>
                  <a:pt x="0" y="434339"/>
                </a:lnTo>
                <a:lnTo>
                  <a:pt x="2126" y="401117"/>
                </a:lnTo>
                <a:lnTo>
                  <a:pt x="18732" y="337135"/>
                </a:lnTo>
                <a:lnTo>
                  <a:pt x="50907" y="276927"/>
                </a:lnTo>
                <a:lnTo>
                  <a:pt x="97570" y="221075"/>
                </a:lnTo>
                <a:lnTo>
                  <a:pt x="125996" y="194965"/>
                </a:lnTo>
                <a:lnTo>
                  <a:pt x="157638" y="170164"/>
                </a:lnTo>
                <a:lnTo>
                  <a:pt x="192360" y="146743"/>
                </a:lnTo>
                <a:lnTo>
                  <a:pt x="230028" y="124777"/>
                </a:lnTo>
                <a:lnTo>
                  <a:pt x="270507" y="104338"/>
                </a:lnTo>
                <a:lnTo>
                  <a:pt x="313660" y="85499"/>
                </a:lnTo>
                <a:lnTo>
                  <a:pt x="359353" y="68333"/>
                </a:lnTo>
                <a:lnTo>
                  <a:pt x="407451" y="52914"/>
                </a:lnTo>
                <a:lnTo>
                  <a:pt x="457818" y="39313"/>
                </a:lnTo>
                <a:lnTo>
                  <a:pt x="510319" y="27605"/>
                </a:lnTo>
                <a:lnTo>
                  <a:pt x="564818" y="17862"/>
                </a:lnTo>
                <a:lnTo>
                  <a:pt x="621182" y="10156"/>
                </a:lnTo>
                <a:lnTo>
                  <a:pt x="679273" y="4562"/>
                </a:lnTo>
                <a:lnTo>
                  <a:pt x="738957" y="1152"/>
                </a:lnTo>
                <a:lnTo>
                  <a:pt x="800100" y="0"/>
                </a:lnTo>
                <a:close/>
              </a:path>
              <a:path w="1600200" h="869950">
                <a:moveTo>
                  <a:pt x="0" y="0"/>
                </a:moveTo>
                <a:lnTo>
                  <a:pt x="0" y="0"/>
                </a:lnTo>
              </a:path>
              <a:path w="1600200" h="869950">
                <a:moveTo>
                  <a:pt x="1600200" y="869950"/>
                </a:moveTo>
                <a:lnTo>
                  <a:pt x="1600200" y="869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51040" y="3463290"/>
            <a:ext cx="104266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receive 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dd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io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al 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1400" y="4800600"/>
            <a:ext cx="1600200" cy="869950"/>
          </a:xfrm>
          <a:custGeom>
            <a:avLst/>
            <a:gdLst/>
            <a:ahLst/>
            <a:cxnLst/>
            <a:rect l="l" t="t" r="r" b="b"/>
            <a:pathLst>
              <a:path w="1600200" h="869950">
                <a:moveTo>
                  <a:pt x="800100" y="0"/>
                </a:moveTo>
                <a:lnTo>
                  <a:pt x="861242" y="1152"/>
                </a:lnTo>
                <a:lnTo>
                  <a:pt x="920926" y="4562"/>
                </a:lnTo>
                <a:lnTo>
                  <a:pt x="979017" y="10156"/>
                </a:lnTo>
                <a:lnTo>
                  <a:pt x="1035381" y="17862"/>
                </a:lnTo>
                <a:lnTo>
                  <a:pt x="1089880" y="27605"/>
                </a:lnTo>
                <a:lnTo>
                  <a:pt x="1142381" y="39313"/>
                </a:lnTo>
                <a:lnTo>
                  <a:pt x="1192748" y="52914"/>
                </a:lnTo>
                <a:lnTo>
                  <a:pt x="1240846" y="68333"/>
                </a:lnTo>
                <a:lnTo>
                  <a:pt x="1286539" y="85499"/>
                </a:lnTo>
                <a:lnTo>
                  <a:pt x="1329692" y="104338"/>
                </a:lnTo>
                <a:lnTo>
                  <a:pt x="1370171" y="124777"/>
                </a:lnTo>
                <a:lnTo>
                  <a:pt x="1407839" y="146743"/>
                </a:lnTo>
                <a:lnTo>
                  <a:pt x="1442561" y="170164"/>
                </a:lnTo>
                <a:lnTo>
                  <a:pt x="1474203" y="194965"/>
                </a:lnTo>
                <a:lnTo>
                  <a:pt x="1502629" y="221075"/>
                </a:lnTo>
                <a:lnTo>
                  <a:pt x="1549292" y="276927"/>
                </a:lnTo>
                <a:lnTo>
                  <a:pt x="1581467" y="337135"/>
                </a:lnTo>
                <a:lnTo>
                  <a:pt x="1598073" y="401117"/>
                </a:lnTo>
                <a:lnTo>
                  <a:pt x="1600200" y="434340"/>
                </a:lnTo>
                <a:lnTo>
                  <a:pt x="1598073" y="467570"/>
                </a:lnTo>
                <a:lnTo>
                  <a:pt x="1581467" y="531608"/>
                </a:lnTo>
                <a:lnTo>
                  <a:pt x="1549292" y="591919"/>
                </a:lnTo>
                <a:lnTo>
                  <a:pt x="1502629" y="647908"/>
                </a:lnTo>
                <a:lnTo>
                  <a:pt x="1474203" y="674096"/>
                </a:lnTo>
                <a:lnTo>
                  <a:pt x="1442561" y="698979"/>
                </a:lnTo>
                <a:lnTo>
                  <a:pt x="1407839" y="722484"/>
                </a:lnTo>
                <a:lnTo>
                  <a:pt x="1370171" y="744537"/>
                </a:lnTo>
                <a:lnTo>
                  <a:pt x="1329692" y="765062"/>
                </a:lnTo>
                <a:lnTo>
                  <a:pt x="1286539" y="783986"/>
                </a:lnTo>
                <a:lnTo>
                  <a:pt x="1240846" y="801234"/>
                </a:lnTo>
                <a:lnTo>
                  <a:pt x="1192748" y="816731"/>
                </a:lnTo>
                <a:lnTo>
                  <a:pt x="1142381" y="830404"/>
                </a:lnTo>
                <a:lnTo>
                  <a:pt x="1089880" y="842177"/>
                </a:lnTo>
                <a:lnTo>
                  <a:pt x="1035381" y="851977"/>
                </a:lnTo>
                <a:lnTo>
                  <a:pt x="979017" y="859728"/>
                </a:lnTo>
                <a:lnTo>
                  <a:pt x="920926" y="865357"/>
                </a:lnTo>
                <a:lnTo>
                  <a:pt x="861242" y="868789"/>
                </a:lnTo>
                <a:lnTo>
                  <a:pt x="800100" y="869950"/>
                </a:lnTo>
                <a:lnTo>
                  <a:pt x="738957" y="868789"/>
                </a:lnTo>
                <a:lnTo>
                  <a:pt x="679273" y="865357"/>
                </a:lnTo>
                <a:lnTo>
                  <a:pt x="621182" y="859728"/>
                </a:lnTo>
                <a:lnTo>
                  <a:pt x="564818" y="851977"/>
                </a:lnTo>
                <a:lnTo>
                  <a:pt x="510319" y="842177"/>
                </a:lnTo>
                <a:lnTo>
                  <a:pt x="457818" y="830404"/>
                </a:lnTo>
                <a:lnTo>
                  <a:pt x="407451" y="816731"/>
                </a:lnTo>
                <a:lnTo>
                  <a:pt x="359353" y="801234"/>
                </a:lnTo>
                <a:lnTo>
                  <a:pt x="313660" y="783986"/>
                </a:lnTo>
                <a:lnTo>
                  <a:pt x="270507" y="765062"/>
                </a:lnTo>
                <a:lnTo>
                  <a:pt x="230028" y="744537"/>
                </a:lnTo>
                <a:lnTo>
                  <a:pt x="192360" y="722484"/>
                </a:lnTo>
                <a:lnTo>
                  <a:pt x="157638" y="698979"/>
                </a:lnTo>
                <a:lnTo>
                  <a:pt x="125996" y="674096"/>
                </a:lnTo>
                <a:lnTo>
                  <a:pt x="97570" y="647908"/>
                </a:lnTo>
                <a:lnTo>
                  <a:pt x="50907" y="591919"/>
                </a:lnTo>
                <a:lnTo>
                  <a:pt x="18732" y="531608"/>
                </a:lnTo>
                <a:lnTo>
                  <a:pt x="2126" y="467570"/>
                </a:lnTo>
                <a:lnTo>
                  <a:pt x="0" y="434340"/>
                </a:lnTo>
                <a:lnTo>
                  <a:pt x="2126" y="401117"/>
                </a:lnTo>
                <a:lnTo>
                  <a:pt x="18732" y="337135"/>
                </a:lnTo>
                <a:lnTo>
                  <a:pt x="50907" y="276927"/>
                </a:lnTo>
                <a:lnTo>
                  <a:pt x="97570" y="221075"/>
                </a:lnTo>
                <a:lnTo>
                  <a:pt x="125996" y="194965"/>
                </a:lnTo>
                <a:lnTo>
                  <a:pt x="157638" y="170164"/>
                </a:lnTo>
                <a:lnTo>
                  <a:pt x="192360" y="146743"/>
                </a:lnTo>
                <a:lnTo>
                  <a:pt x="230028" y="124777"/>
                </a:lnTo>
                <a:lnTo>
                  <a:pt x="270507" y="104338"/>
                </a:lnTo>
                <a:lnTo>
                  <a:pt x="313660" y="85499"/>
                </a:lnTo>
                <a:lnTo>
                  <a:pt x="359353" y="68333"/>
                </a:lnTo>
                <a:lnTo>
                  <a:pt x="407451" y="52914"/>
                </a:lnTo>
                <a:lnTo>
                  <a:pt x="457818" y="39313"/>
                </a:lnTo>
                <a:lnTo>
                  <a:pt x="510319" y="27605"/>
                </a:lnTo>
                <a:lnTo>
                  <a:pt x="564818" y="17862"/>
                </a:lnTo>
                <a:lnTo>
                  <a:pt x="621182" y="10156"/>
                </a:lnTo>
                <a:lnTo>
                  <a:pt x="679273" y="4562"/>
                </a:lnTo>
                <a:lnTo>
                  <a:pt x="738957" y="1152"/>
                </a:lnTo>
                <a:lnTo>
                  <a:pt x="800100" y="0"/>
                </a:lnTo>
                <a:close/>
              </a:path>
              <a:path w="1600200" h="869950">
                <a:moveTo>
                  <a:pt x="0" y="0"/>
                </a:moveTo>
                <a:lnTo>
                  <a:pt x="0" y="0"/>
                </a:lnTo>
              </a:path>
              <a:path w="1600200" h="869950">
                <a:moveTo>
                  <a:pt x="1600200" y="869950"/>
                </a:moveTo>
                <a:lnTo>
                  <a:pt x="1600200" y="869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70959" y="4909820"/>
            <a:ext cx="1000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77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use  s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du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er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2052637" y="2609850"/>
            <a:ext cx="3242310" cy="2653030"/>
            <a:chOff x="2052637" y="2609850"/>
            <a:chExt cx="3242310" cy="2653030"/>
          </a:xfrm>
        </p:grpSpPr>
        <p:sp>
          <p:nvSpPr>
            <p:cNvPr id="19" name="object 19"/>
            <p:cNvSpPr/>
            <p:nvPr/>
          </p:nvSpPr>
          <p:spPr>
            <a:xfrm>
              <a:off x="2057400" y="2667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524000" y="0"/>
                  </a:moveTo>
                  <a:lnTo>
                    <a:pt x="0" y="0"/>
                  </a:lnTo>
                </a:path>
                <a:path w="1752600" h="2590800">
                  <a:moveTo>
                    <a:pt x="1600200" y="1066800"/>
                  </a:moveTo>
                  <a:lnTo>
                    <a:pt x="0" y="0"/>
                  </a:lnTo>
                </a:path>
                <a:path w="1752600" h="2590800">
                  <a:moveTo>
                    <a:pt x="0" y="1903730"/>
                  </a:moveTo>
                  <a:lnTo>
                    <a:pt x="1752600" y="303529"/>
                  </a:lnTo>
                </a:path>
                <a:path w="1752600" h="2590800">
                  <a:moveTo>
                    <a:pt x="0" y="1905000"/>
                  </a:moveTo>
                  <a:lnTo>
                    <a:pt x="1524000" y="1447800"/>
                  </a:lnTo>
                </a:path>
                <a:path w="1752600" h="2590800">
                  <a:moveTo>
                    <a:pt x="0" y="1905000"/>
                  </a:moveTo>
                  <a:lnTo>
                    <a:pt x="1524000" y="2590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09850"/>
              <a:ext cx="113029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74309" y="2357120"/>
            <a:ext cx="152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6855" algn="l"/>
              </a:tabLst>
            </a:pPr>
            <a:r>
              <a:rPr sz="18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ash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&lt;&lt;extend&gt;&gt;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1600" y="3882390"/>
            <a:ext cx="113029" cy="113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74309" y="3629659"/>
            <a:ext cx="152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6855" algn="l"/>
              </a:tabLst>
            </a:pPr>
            <a:r>
              <a:rPr sz="18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ash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ash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&lt;&lt;extend&gt;&gt;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00400" y="1981200"/>
            <a:ext cx="5562600" cy="3962400"/>
          </a:xfrm>
          <a:custGeom>
            <a:avLst/>
            <a:gdLst/>
            <a:ahLst/>
            <a:cxnLst/>
            <a:rect l="l" t="t" r="r" b="b"/>
            <a:pathLst>
              <a:path w="5562600" h="3962400">
                <a:moveTo>
                  <a:pt x="2781300" y="3962400"/>
                </a:moveTo>
                <a:lnTo>
                  <a:pt x="0" y="3962400"/>
                </a:lnTo>
                <a:lnTo>
                  <a:pt x="0" y="0"/>
                </a:lnTo>
                <a:lnTo>
                  <a:pt x="5562600" y="0"/>
                </a:lnTo>
                <a:lnTo>
                  <a:pt x="5562600" y="3962400"/>
                </a:lnTo>
                <a:lnTo>
                  <a:pt x="2781300" y="3962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42759" y="5633720"/>
            <a:ext cx="178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Cellular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Telephone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038" y="554443"/>
            <a:ext cx="244094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-45" dirty="0"/>
              <a:t> </a:t>
            </a:r>
            <a:r>
              <a:rPr spc="-1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13738"/>
            <a:ext cx="7555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FF"/>
                </a:solidFill>
                <a:latin typeface="Carlito"/>
                <a:cs typeface="Carlito"/>
              </a:rPr>
              <a:t>Altered </a:t>
            </a:r>
            <a:r>
              <a:rPr sz="2400" b="1" spc="-20" dirty="0">
                <a:solidFill>
                  <a:srgbClr val="3333FF"/>
                </a:solidFill>
                <a:latin typeface="Carlito"/>
                <a:cs typeface="Carlito"/>
              </a:rPr>
              <a:t>State </a:t>
            </a:r>
            <a:r>
              <a:rPr sz="2400" b="1" spc="-5" dirty="0">
                <a:solidFill>
                  <a:srgbClr val="3333FF"/>
                </a:solidFill>
                <a:latin typeface="Carlito"/>
                <a:cs typeface="Carlito"/>
              </a:rPr>
              <a:t>University (ASU) </a:t>
            </a:r>
            <a:r>
              <a:rPr sz="2400" b="1" spc="-15" dirty="0">
                <a:solidFill>
                  <a:srgbClr val="3333FF"/>
                </a:solidFill>
                <a:latin typeface="Carlito"/>
                <a:cs typeface="Carlito"/>
              </a:rPr>
              <a:t>Registration</a:t>
            </a:r>
            <a:r>
              <a:rPr sz="2400" b="1" spc="1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3333FF"/>
                </a:solidFill>
                <a:latin typeface="Carlito"/>
                <a:cs typeface="Carlito"/>
              </a:rPr>
              <a:t>System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Professors </a:t>
            </a:r>
            <a:r>
              <a:rPr sz="2400" spc="-10" dirty="0">
                <a:latin typeface="Carlito"/>
                <a:cs typeface="Carlito"/>
              </a:rPr>
              <a:t>indicate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courses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teach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on-line.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course </a:t>
            </a:r>
            <a:r>
              <a:rPr sz="2400" spc="-10" dirty="0">
                <a:latin typeface="Carlito"/>
                <a:cs typeface="Carlito"/>
              </a:rPr>
              <a:t>catalog can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printed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Allow </a:t>
            </a:r>
            <a:r>
              <a:rPr sz="2400" spc="-10" dirty="0">
                <a:latin typeface="Carlito"/>
                <a:cs typeface="Carlito"/>
              </a:rPr>
              <a:t>students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select on-line </a:t>
            </a:r>
            <a:r>
              <a:rPr sz="2400" spc="-15" dirty="0">
                <a:latin typeface="Carlito"/>
                <a:cs typeface="Carlito"/>
              </a:rPr>
              <a:t>four courses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upcoming  </a:t>
            </a:r>
            <a:r>
              <a:rPr sz="2400" spc="-35" dirty="0">
                <a:latin typeface="Carlito"/>
                <a:cs typeface="Carlito"/>
              </a:rPr>
              <a:t>semester.</a:t>
            </a:r>
            <a:endParaRPr sz="2400" dirty="0">
              <a:latin typeface="Carlito"/>
              <a:cs typeface="Carlito"/>
            </a:endParaRPr>
          </a:p>
          <a:p>
            <a:pPr marL="355600" marR="9969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No </a:t>
            </a:r>
            <a:r>
              <a:rPr sz="2400" spc="-15" dirty="0">
                <a:latin typeface="Carlito"/>
                <a:cs typeface="Carlito"/>
              </a:rPr>
              <a:t>course may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5" dirty="0">
                <a:latin typeface="Carlito"/>
                <a:cs typeface="Carlito"/>
              </a:rPr>
              <a:t>10 </a:t>
            </a:r>
            <a:r>
              <a:rPr sz="2400" spc="-10" dirty="0">
                <a:latin typeface="Carlito"/>
                <a:cs typeface="Carlito"/>
              </a:rPr>
              <a:t>students or </a:t>
            </a:r>
            <a:r>
              <a:rPr sz="2400" dirty="0">
                <a:latin typeface="Carlito"/>
                <a:cs typeface="Carlito"/>
              </a:rPr>
              <a:t>less than 3  </a:t>
            </a:r>
            <a:r>
              <a:rPr sz="2400" spc="-10" dirty="0">
                <a:latin typeface="Carlito"/>
                <a:cs typeface="Carlito"/>
              </a:rPr>
              <a:t>students.</a:t>
            </a:r>
            <a:r>
              <a:rPr lang="en-US" sz="2400" spc="-10" dirty="0">
                <a:latin typeface="Carlito"/>
                <a:cs typeface="Carlito"/>
              </a:rPr>
              <a:t> Registrar. </a:t>
            </a:r>
            <a:endParaRPr sz="2400" dirty="0">
              <a:latin typeface="Carlito"/>
              <a:cs typeface="Carlito"/>
            </a:endParaRPr>
          </a:p>
          <a:p>
            <a:pPr marL="355600" marR="5638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When the </a:t>
            </a:r>
            <a:r>
              <a:rPr sz="2400" spc="-15" dirty="0">
                <a:latin typeface="Carlito"/>
                <a:cs typeface="Carlito"/>
              </a:rPr>
              <a:t>registration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completed,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spc="-5" dirty="0">
                <a:latin typeface="Carlito"/>
                <a:cs typeface="Carlito"/>
              </a:rPr>
              <a:t>sends  </a:t>
            </a:r>
            <a:r>
              <a:rPr sz="2400" spc="-10" dirty="0">
                <a:latin typeface="Carlito"/>
                <a:cs typeface="Carlito"/>
              </a:rPr>
              <a:t>information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the billing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Professors </a:t>
            </a:r>
            <a:r>
              <a:rPr sz="2400" spc="-10" dirty="0">
                <a:latin typeface="Carlito"/>
                <a:cs typeface="Carlito"/>
              </a:rPr>
              <a:t>can obtain </a:t>
            </a:r>
            <a:r>
              <a:rPr sz="2400" spc="-15" dirty="0">
                <a:latin typeface="Carlito"/>
                <a:cs typeface="Carlito"/>
              </a:rPr>
              <a:t>course </a:t>
            </a:r>
            <a:r>
              <a:rPr sz="2400" spc="-20" dirty="0">
                <a:latin typeface="Carlito"/>
                <a:cs typeface="Carlito"/>
              </a:rPr>
              <a:t>rosters </a:t>
            </a:r>
            <a:r>
              <a:rPr sz="2400" spc="-5" dirty="0">
                <a:latin typeface="Carlito"/>
                <a:cs typeface="Carlito"/>
              </a:rPr>
              <a:t>on-line.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Students can </a:t>
            </a:r>
            <a:r>
              <a:rPr sz="2400" dirty="0">
                <a:latin typeface="Carlito"/>
                <a:cs typeface="Carlito"/>
              </a:rPr>
              <a:t>add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5" dirty="0">
                <a:latin typeface="Carlito"/>
                <a:cs typeface="Carlito"/>
              </a:rPr>
              <a:t>drop </a:t>
            </a:r>
            <a:r>
              <a:rPr sz="2400" dirty="0">
                <a:latin typeface="Carlito"/>
                <a:cs typeface="Carlito"/>
              </a:rPr>
              <a:t>classes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on-line.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77963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16" y="426858"/>
            <a:ext cx="6386830" cy="1091324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070"/>
              </a:spcBef>
            </a:pPr>
            <a:r>
              <a:rPr spc="-15" dirty="0"/>
              <a:t>Example </a:t>
            </a:r>
            <a:r>
              <a:rPr spc="-10" dirty="0"/>
              <a:t>2</a:t>
            </a:r>
            <a:r>
              <a:rPr dirty="0"/>
              <a:t> </a:t>
            </a:r>
            <a:r>
              <a:rPr spc="-15" dirty="0"/>
              <a:t>cont.</a:t>
            </a: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400" spc="-10" dirty="0">
                <a:solidFill>
                  <a:srgbClr val="3333FF"/>
                </a:solidFill>
              </a:rPr>
              <a:t>Altered </a:t>
            </a:r>
            <a:r>
              <a:rPr sz="2400" spc="-20" dirty="0">
                <a:solidFill>
                  <a:srgbClr val="3333FF"/>
                </a:solidFill>
              </a:rPr>
              <a:t>State </a:t>
            </a:r>
            <a:r>
              <a:rPr sz="2400" spc="-10" dirty="0">
                <a:solidFill>
                  <a:srgbClr val="3333FF"/>
                </a:solidFill>
              </a:rPr>
              <a:t>University </a:t>
            </a:r>
            <a:r>
              <a:rPr sz="2400" dirty="0">
                <a:solidFill>
                  <a:srgbClr val="3333FF"/>
                </a:solidFill>
              </a:rPr>
              <a:t>(ASU) </a:t>
            </a:r>
            <a:r>
              <a:rPr sz="2400" spc="-15" dirty="0">
                <a:solidFill>
                  <a:srgbClr val="3333FF"/>
                </a:solidFill>
              </a:rPr>
              <a:t>Registration</a:t>
            </a:r>
            <a:r>
              <a:rPr sz="2400" spc="5" dirty="0">
                <a:solidFill>
                  <a:srgbClr val="3333FF"/>
                </a:solidFill>
              </a:rPr>
              <a:t> </a:t>
            </a:r>
            <a:r>
              <a:rPr sz="2400" spc="-20" dirty="0">
                <a:solidFill>
                  <a:srgbClr val="3333FF"/>
                </a:solidFill>
              </a:rPr>
              <a:t>System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1642547" y="1723999"/>
            <a:ext cx="5756686" cy="4692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67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550" y="0"/>
            <a:ext cx="6242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70" dirty="0"/>
              <a:t>Use </a:t>
            </a:r>
            <a:r>
              <a:rPr sz="4400" spc="-480" dirty="0"/>
              <a:t>Case </a:t>
            </a:r>
            <a:r>
              <a:rPr sz="4400" spc="-215" dirty="0"/>
              <a:t>Diagram,</a:t>
            </a:r>
            <a:r>
              <a:rPr sz="4400" spc="100" dirty="0"/>
              <a:t> </a:t>
            </a:r>
            <a:r>
              <a:rPr sz="4400" spc="-175" dirty="0"/>
              <a:t>purpose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2259" y="39789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59" y="3919220"/>
            <a:ext cx="8252459" cy="1645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10" dirty="0">
                <a:latin typeface="Arial"/>
                <a:cs typeface="Arial"/>
              </a:rPr>
              <a:t>Use </a:t>
            </a:r>
            <a:r>
              <a:rPr sz="2400" spc="-195" dirty="0">
                <a:latin typeface="Arial"/>
                <a:cs typeface="Arial"/>
              </a:rPr>
              <a:t>case </a:t>
            </a:r>
            <a:r>
              <a:rPr sz="2400" spc="-105" dirty="0">
                <a:latin typeface="Arial"/>
                <a:cs typeface="Arial"/>
              </a:rPr>
              <a:t>models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developed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15" dirty="0">
                <a:latin typeface="Arial"/>
                <a:cs typeface="Arial"/>
              </a:rPr>
              <a:t>different </a:t>
            </a:r>
            <a:r>
              <a:rPr sz="2400" spc="-110" dirty="0">
                <a:latin typeface="Arial"/>
                <a:cs typeface="Arial"/>
              </a:rPr>
              <a:t>levels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abstraction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00" dirty="0">
                <a:latin typeface="Arial"/>
                <a:cs typeface="Arial"/>
              </a:rPr>
              <a:t>system,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60" dirty="0">
                <a:latin typeface="Arial"/>
                <a:cs typeface="Arial"/>
              </a:rPr>
              <a:t>component,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210" dirty="0">
                <a:latin typeface="Arial"/>
                <a:cs typeface="Arial"/>
              </a:rPr>
              <a:t>Use </a:t>
            </a:r>
            <a:r>
              <a:rPr sz="2400" spc="-195" dirty="0">
                <a:latin typeface="Arial"/>
                <a:cs typeface="Arial"/>
              </a:rPr>
              <a:t>case </a:t>
            </a:r>
            <a:r>
              <a:rPr sz="2400" spc="-70" dirty="0">
                <a:latin typeface="Arial"/>
                <a:cs typeface="Arial"/>
              </a:rPr>
              <a:t>modelling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30" dirty="0">
                <a:latin typeface="Arial"/>
                <a:cs typeface="Arial"/>
              </a:rPr>
              <a:t>iterative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5" dirty="0">
                <a:latin typeface="Arial"/>
                <a:cs typeface="Arial"/>
              </a:rPr>
              <a:t>incremental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  <a:tab pos="692785" algn="l"/>
                <a:tab pos="1279525" algn="l"/>
                <a:tab pos="2819400" algn="l"/>
                <a:tab pos="3766185" algn="l"/>
                <a:tab pos="4250690" algn="l"/>
                <a:tab pos="5233670" algn="l"/>
                <a:tab pos="6064250" algn="l"/>
                <a:tab pos="6463030" algn="l"/>
                <a:tab pos="7186930" algn="l"/>
                <a:tab pos="7516495" algn="l"/>
                <a:tab pos="7893684" algn="l"/>
              </a:tabLst>
            </a:pPr>
            <a:r>
              <a:rPr sz="2000" spc="-60" dirty="0">
                <a:latin typeface="Arial"/>
                <a:cs typeface="Arial"/>
              </a:rPr>
              <a:t>I</a:t>
            </a:r>
            <a:r>
              <a:rPr sz="2000" spc="5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0" dirty="0">
                <a:latin typeface="Arial"/>
                <a:cs typeface="Arial"/>
              </a:rPr>
              <a:t>u</a:t>
            </a:r>
            <a:r>
              <a:rPr sz="2000" spc="-225" dirty="0">
                <a:latin typeface="Arial"/>
                <a:cs typeface="Arial"/>
              </a:rPr>
              <a:t>s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r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q</a:t>
            </a:r>
            <a:r>
              <a:rPr sz="2000" spc="-6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r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m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45" dirty="0">
                <a:latin typeface="Arial"/>
                <a:cs typeface="Arial"/>
              </a:rPr>
              <a:t>t</a:t>
            </a:r>
            <a:r>
              <a:rPr sz="2000" spc="-7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45" dirty="0">
                <a:latin typeface="Arial"/>
                <a:cs typeface="Arial"/>
              </a:rPr>
              <a:t>c</a:t>
            </a:r>
            <a:r>
              <a:rPr sz="2000" spc="-100" dirty="0">
                <a:latin typeface="Arial"/>
                <a:cs typeface="Arial"/>
              </a:rPr>
              <a:t>ha</a:t>
            </a:r>
            <a:r>
              <a:rPr sz="2000" spc="-90" dirty="0">
                <a:latin typeface="Arial"/>
                <a:cs typeface="Arial"/>
              </a:rPr>
              <a:t>n</a:t>
            </a:r>
            <a:r>
              <a:rPr sz="2000" spc="-170" dirty="0">
                <a:latin typeface="Arial"/>
                <a:cs typeface="Arial"/>
              </a:rPr>
              <a:t>g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14" dirty="0">
                <a:latin typeface="Arial"/>
                <a:cs typeface="Arial"/>
              </a:rPr>
              <a:t>t</a:t>
            </a:r>
            <a:r>
              <a:rPr sz="2000" spc="-95" dirty="0">
                <a:latin typeface="Arial"/>
                <a:cs typeface="Arial"/>
              </a:rPr>
              <a:t>h</a:t>
            </a:r>
            <a:r>
              <a:rPr sz="2000" spc="-9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45" dirty="0">
                <a:latin typeface="Arial"/>
                <a:cs typeface="Arial"/>
              </a:rPr>
              <a:t>c</a:t>
            </a:r>
            <a:r>
              <a:rPr sz="2000" spc="-100" dirty="0">
                <a:latin typeface="Arial"/>
                <a:cs typeface="Arial"/>
              </a:rPr>
              <a:t>ha</a:t>
            </a:r>
            <a:r>
              <a:rPr sz="2000" spc="-90" dirty="0">
                <a:latin typeface="Arial"/>
                <a:cs typeface="Arial"/>
              </a:rPr>
              <a:t>n</a:t>
            </a:r>
            <a:r>
              <a:rPr sz="2000" spc="-150" dirty="0">
                <a:latin typeface="Arial"/>
                <a:cs typeface="Arial"/>
              </a:rPr>
              <a:t>g</a:t>
            </a:r>
            <a:r>
              <a:rPr sz="2000" spc="-145" dirty="0">
                <a:latin typeface="Arial"/>
                <a:cs typeface="Arial"/>
              </a:rPr>
              <a:t>e</a:t>
            </a:r>
            <a:r>
              <a:rPr sz="2000" spc="-2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25" dirty="0">
                <a:latin typeface="Arial"/>
                <a:cs typeface="Arial"/>
              </a:rPr>
              <a:t>s</a:t>
            </a:r>
            <a:r>
              <a:rPr sz="2000" spc="-65" dirty="0">
                <a:latin typeface="Arial"/>
                <a:cs typeface="Arial"/>
              </a:rPr>
              <a:t>h</a:t>
            </a:r>
            <a:r>
              <a:rPr sz="2000" spc="-6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ul</a:t>
            </a:r>
            <a:r>
              <a:rPr sz="2000" spc="-5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95" dirty="0">
                <a:latin typeface="Arial"/>
                <a:cs typeface="Arial"/>
              </a:rPr>
              <a:t>b</a:t>
            </a:r>
            <a:r>
              <a:rPr sz="2000" spc="-9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m</a:t>
            </a:r>
            <a:r>
              <a:rPr sz="2000" spc="-110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d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i</a:t>
            </a:r>
            <a:r>
              <a:rPr sz="2000" spc="-6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40" dirty="0">
                <a:latin typeface="Arial"/>
                <a:cs typeface="Arial"/>
              </a:rPr>
              <a:t>h</a:t>
            </a:r>
            <a:r>
              <a:rPr sz="2000" spc="-12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259" y="47891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1958339"/>
            <a:ext cx="1727200" cy="106934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53035" marR="113030" algn="ctr">
              <a:lnSpc>
                <a:spcPct val="100000"/>
              </a:lnSpc>
              <a:spcBef>
                <a:spcPts val="1030"/>
              </a:spcBef>
            </a:pPr>
            <a:r>
              <a:rPr sz="2000" spc="-350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000" spc="-13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000" spc="-60" dirty="0">
                <a:solidFill>
                  <a:srgbClr val="1B1B1B"/>
                </a:solidFill>
                <a:latin typeface="Arial"/>
                <a:cs typeface="Arial"/>
              </a:rPr>
              <a:t>qu</a:t>
            </a:r>
            <a:r>
              <a:rPr sz="2000" dirty="0">
                <a:solidFill>
                  <a:srgbClr val="1B1B1B"/>
                </a:solidFill>
                <a:latin typeface="Arial"/>
                <a:cs typeface="Arial"/>
              </a:rPr>
              <a:t>i</a:t>
            </a:r>
            <a:r>
              <a:rPr sz="2000" spc="30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000" spc="-13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000" spc="-70" dirty="0">
                <a:solidFill>
                  <a:srgbClr val="1B1B1B"/>
                </a:solidFill>
                <a:latin typeface="Arial"/>
                <a:cs typeface="Arial"/>
              </a:rPr>
              <a:t>m</a:t>
            </a:r>
            <a:r>
              <a:rPr sz="2000" spc="-13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000" spc="-60" dirty="0">
                <a:solidFill>
                  <a:srgbClr val="1B1B1B"/>
                </a:solidFill>
                <a:latin typeface="Arial"/>
                <a:cs typeface="Arial"/>
              </a:rPr>
              <a:t>n</a:t>
            </a:r>
            <a:r>
              <a:rPr sz="2000" spc="-50" dirty="0">
                <a:solidFill>
                  <a:srgbClr val="1B1B1B"/>
                </a:solidFill>
                <a:latin typeface="Arial"/>
                <a:cs typeface="Arial"/>
              </a:rPr>
              <a:t>ts  </a:t>
            </a:r>
            <a:r>
              <a:rPr sz="2000" spc="-60" dirty="0">
                <a:solidFill>
                  <a:srgbClr val="1B1B1B"/>
                </a:solidFill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L="31750" algn="ctr">
              <a:lnSpc>
                <a:spcPts val="1430"/>
              </a:lnSpc>
            </a:pPr>
            <a:r>
              <a:rPr sz="1200" spc="-15" dirty="0">
                <a:solidFill>
                  <a:srgbClr val="1B1B1B"/>
                </a:solidFill>
                <a:latin typeface="Arial"/>
                <a:cs typeface="Arial"/>
              </a:rPr>
              <a:t>(text in </a:t>
            </a:r>
            <a:r>
              <a:rPr sz="1200" spc="-25" dirty="0">
                <a:solidFill>
                  <a:srgbClr val="1B1B1B"/>
                </a:solidFill>
                <a:latin typeface="Arial"/>
                <a:cs typeface="Arial"/>
              </a:rPr>
              <a:t>natural</a:t>
            </a:r>
            <a:r>
              <a:rPr sz="1200" spc="-190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1B1B1B"/>
                </a:solidFill>
                <a:latin typeface="Arial"/>
                <a:cs typeface="Arial"/>
              </a:rPr>
              <a:t>language)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2840" y="838200"/>
            <a:ext cx="1534160" cy="87121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274320" marR="306705" indent="186690">
              <a:lnSpc>
                <a:spcPct val="100000"/>
              </a:lnSpc>
              <a:spcBef>
                <a:spcPts val="1030"/>
              </a:spcBef>
            </a:pPr>
            <a:r>
              <a:rPr sz="2000" spc="-195" dirty="0">
                <a:solidFill>
                  <a:srgbClr val="1B1B1B"/>
                </a:solidFill>
                <a:latin typeface="Arial"/>
                <a:cs typeface="Arial"/>
              </a:rPr>
              <a:t>Class  </a:t>
            </a:r>
            <a:r>
              <a:rPr sz="2000" spc="-95" dirty="0">
                <a:solidFill>
                  <a:srgbClr val="1B1B1B"/>
                </a:solidFill>
                <a:latin typeface="Arial"/>
                <a:cs typeface="Arial"/>
              </a:rPr>
              <a:t>dia</a:t>
            </a:r>
            <a:r>
              <a:rPr sz="2000" spc="-105" dirty="0">
                <a:solidFill>
                  <a:srgbClr val="1B1B1B"/>
                </a:solidFill>
                <a:latin typeface="Arial"/>
                <a:cs typeface="Arial"/>
              </a:rPr>
              <a:t>g</a:t>
            </a:r>
            <a:r>
              <a:rPr sz="2000" spc="20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000" spc="-114" dirty="0">
                <a:solidFill>
                  <a:srgbClr val="1B1B1B"/>
                </a:solidFill>
                <a:latin typeface="Arial"/>
                <a:cs typeface="Arial"/>
              </a:rPr>
              <a:t>am</a:t>
            </a:r>
            <a:r>
              <a:rPr sz="2000" spc="-220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5450" y="863600"/>
            <a:ext cx="1530350" cy="990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292100" marR="283845" indent="58419">
              <a:lnSpc>
                <a:spcPct val="100000"/>
              </a:lnSpc>
              <a:spcBef>
                <a:spcPts val="1500"/>
              </a:spcBef>
            </a:pPr>
            <a:r>
              <a:rPr sz="2000" spc="-40" dirty="0">
                <a:solidFill>
                  <a:srgbClr val="1B1B1B"/>
                </a:solidFill>
                <a:latin typeface="Arial"/>
                <a:cs typeface="Arial"/>
              </a:rPr>
              <a:t>Activity  </a:t>
            </a:r>
            <a:r>
              <a:rPr sz="2000" spc="-60" dirty="0">
                <a:solidFill>
                  <a:srgbClr val="1B1B1B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1B1B1B"/>
                </a:solidFill>
                <a:latin typeface="Arial"/>
                <a:cs typeface="Arial"/>
              </a:rPr>
              <a:t>i</a:t>
            </a:r>
            <a:r>
              <a:rPr sz="2000" spc="-165" dirty="0">
                <a:solidFill>
                  <a:srgbClr val="1B1B1B"/>
                </a:solidFill>
                <a:latin typeface="Arial"/>
                <a:cs typeface="Arial"/>
              </a:rPr>
              <a:t>a</a:t>
            </a:r>
            <a:r>
              <a:rPr sz="2000" spc="-160" dirty="0">
                <a:solidFill>
                  <a:srgbClr val="1B1B1B"/>
                </a:solidFill>
                <a:latin typeface="Arial"/>
                <a:cs typeface="Arial"/>
              </a:rPr>
              <a:t>g</a:t>
            </a:r>
            <a:r>
              <a:rPr sz="2000" spc="30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000" spc="-114" dirty="0">
                <a:solidFill>
                  <a:srgbClr val="1B1B1B"/>
                </a:solidFill>
                <a:latin typeface="Arial"/>
                <a:cs typeface="Arial"/>
              </a:rPr>
              <a:t>am</a:t>
            </a:r>
            <a:r>
              <a:rPr sz="2000" spc="-220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06979" y="1973579"/>
            <a:ext cx="2674620" cy="1109980"/>
            <a:chOff x="2506979" y="1973579"/>
            <a:chExt cx="2674620" cy="1109980"/>
          </a:xfrm>
        </p:grpSpPr>
        <p:sp>
          <p:nvSpPr>
            <p:cNvPr id="10" name="object 10"/>
            <p:cNvSpPr/>
            <p:nvPr/>
          </p:nvSpPr>
          <p:spPr>
            <a:xfrm>
              <a:off x="3383279" y="1973579"/>
              <a:ext cx="1798320" cy="11099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6979" y="2500629"/>
              <a:ext cx="864869" cy="0"/>
            </a:xfrm>
            <a:custGeom>
              <a:avLst/>
              <a:gdLst/>
              <a:ahLst/>
              <a:cxnLst/>
              <a:rect l="l" t="t" r="r" b="b"/>
              <a:pathLst>
                <a:path w="864870">
                  <a:moveTo>
                    <a:pt x="0" y="0"/>
                  </a:moveTo>
                  <a:lnTo>
                    <a:pt x="86486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8039" y="246252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30">
                  <a:moveTo>
                    <a:pt x="0" y="0"/>
                  </a:moveTo>
                  <a:lnTo>
                    <a:pt x="0" y="7493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83020" y="1982470"/>
            <a:ext cx="1450340" cy="92583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230504" marR="264160" indent="-59690">
              <a:lnSpc>
                <a:spcPct val="100400"/>
              </a:lnSpc>
              <a:spcBef>
                <a:spcPts val="1240"/>
              </a:spcBef>
            </a:pPr>
            <a:r>
              <a:rPr sz="2000" spc="-300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000" spc="-245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000" spc="-60" dirty="0">
                <a:solidFill>
                  <a:srgbClr val="1B1B1B"/>
                </a:solidFill>
                <a:latin typeface="Arial"/>
                <a:cs typeface="Arial"/>
              </a:rPr>
              <a:t>q</a:t>
            </a:r>
            <a:r>
              <a:rPr sz="2000" spc="-95" dirty="0">
                <a:solidFill>
                  <a:srgbClr val="1B1B1B"/>
                </a:solidFill>
                <a:latin typeface="Arial"/>
                <a:cs typeface="Arial"/>
              </a:rPr>
              <a:t>u</a:t>
            </a:r>
            <a:r>
              <a:rPr sz="2000" spc="-9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000" spc="-120" dirty="0">
                <a:solidFill>
                  <a:srgbClr val="1B1B1B"/>
                </a:solidFill>
                <a:latin typeface="Arial"/>
                <a:cs typeface="Arial"/>
              </a:rPr>
              <a:t>n</a:t>
            </a:r>
            <a:r>
              <a:rPr sz="2000" spc="-95" dirty="0">
                <a:solidFill>
                  <a:srgbClr val="1B1B1B"/>
                </a:solidFill>
                <a:latin typeface="Arial"/>
                <a:cs typeface="Arial"/>
              </a:rPr>
              <a:t>c</a:t>
            </a:r>
            <a:r>
              <a:rPr sz="2000" spc="-80" dirty="0">
                <a:solidFill>
                  <a:srgbClr val="1B1B1B"/>
                </a:solidFill>
                <a:latin typeface="Arial"/>
                <a:cs typeface="Arial"/>
              </a:rPr>
              <a:t>e  </a:t>
            </a:r>
            <a:r>
              <a:rPr sz="2000" spc="-60" dirty="0">
                <a:solidFill>
                  <a:srgbClr val="1B1B1B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1B1B1B"/>
                </a:solidFill>
                <a:latin typeface="Arial"/>
                <a:cs typeface="Arial"/>
              </a:rPr>
              <a:t>i</a:t>
            </a:r>
            <a:r>
              <a:rPr sz="2000" spc="-165" dirty="0">
                <a:solidFill>
                  <a:srgbClr val="1B1B1B"/>
                </a:solidFill>
                <a:latin typeface="Arial"/>
                <a:cs typeface="Arial"/>
              </a:rPr>
              <a:t>a</a:t>
            </a:r>
            <a:r>
              <a:rPr sz="2000" spc="-160" dirty="0">
                <a:solidFill>
                  <a:srgbClr val="1B1B1B"/>
                </a:solidFill>
                <a:latin typeface="Arial"/>
                <a:cs typeface="Arial"/>
              </a:rPr>
              <a:t>g</a:t>
            </a:r>
            <a:r>
              <a:rPr sz="2000" spc="20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000" spc="-114" dirty="0">
                <a:solidFill>
                  <a:srgbClr val="1B1B1B"/>
                </a:solidFill>
                <a:latin typeface="Arial"/>
                <a:cs typeface="Arial"/>
              </a:rPr>
              <a:t>am</a:t>
            </a:r>
            <a:r>
              <a:rPr sz="2000" spc="-220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1840" y="3023870"/>
            <a:ext cx="1515110" cy="82423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84480" marR="242570" indent="-92710">
              <a:lnSpc>
                <a:spcPct val="100000"/>
              </a:lnSpc>
              <a:spcBef>
                <a:spcPts val="860"/>
              </a:spcBef>
            </a:pPr>
            <a:r>
              <a:rPr sz="2000" spc="-220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2000" spc="-85" dirty="0">
                <a:solidFill>
                  <a:srgbClr val="1B1B1B"/>
                </a:solidFill>
                <a:latin typeface="Arial"/>
                <a:cs typeface="Arial"/>
              </a:rPr>
              <a:t>t</a:t>
            </a:r>
            <a:r>
              <a:rPr sz="2000" spc="-50" dirty="0">
                <a:solidFill>
                  <a:srgbClr val="1B1B1B"/>
                </a:solidFill>
                <a:latin typeface="Arial"/>
                <a:cs typeface="Arial"/>
              </a:rPr>
              <a:t>at</a:t>
            </a:r>
            <a:r>
              <a:rPr sz="2000" spc="-70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2000" spc="-145" dirty="0">
                <a:solidFill>
                  <a:srgbClr val="1B1B1B"/>
                </a:solidFill>
                <a:latin typeface="Arial"/>
                <a:cs typeface="Arial"/>
              </a:rPr>
              <a:t>c</a:t>
            </a:r>
            <a:r>
              <a:rPr sz="2000" spc="-80" dirty="0">
                <a:solidFill>
                  <a:srgbClr val="1B1B1B"/>
                </a:solidFill>
                <a:latin typeface="Arial"/>
                <a:cs typeface="Arial"/>
              </a:rPr>
              <a:t>ha</a:t>
            </a:r>
            <a:r>
              <a:rPr sz="2000" spc="-45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2000" spc="110" dirty="0">
                <a:solidFill>
                  <a:srgbClr val="1B1B1B"/>
                </a:solidFill>
                <a:latin typeface="Arial"/>
                <a:cs typeface="Arial"/>
              </a:rPr>
              <a:t>t  </a:t>
            </a:r>
            <a:r>
              <a:rPr sz="2000" spc="-100" dirty="0">
                <a:solidFill>
                  <a:srgbClr val="1B1B1B"/>
                </a:solidFill>
                <a:latin typeface="Arial"/>
                <a:cs typeface="Arial"/>
              </a:rPr>
              <a:t>diagrams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95875" y="1616710"/>
            <a:ext cx="1679575" cy="1372870"/>
            <a:chOff x="5095875" y="1616710"/>
            <a:chExt cx="1679575" cy="1372870"/>
          </a:xfrm>
        </p:grpSpPr>
        <p:sp>
          <p:nvSpPr>
            <p:cNvPr id="16" name="object 16"/>
            <p:cNvSpPr/>
            <p:nvPr/>
          </p:nvSpPr>
          <p:spPr>
            <a:xfrm>
              <a:off x="5100319" y="1744980"/>
              <a:ext cx="570230" cy="854710"/>
            </a:xfrm>
            <a:custGeom>
              <a:avLst/>
              <a:gdLst/>
              <a:ahLst/>
              <a:cxnLst/>
              <a:rect l="l" t="t" r="r" b="b"/>
              <a:pathLst>
                <a:path w="570229" h="854710">
                  <a:moveTo>
                    <a:pt x="0" y="854710"/>
                  </a:moveTo>
                  <a:lnTo>
                    <a:pt x="57022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6259" y="1685290"/>
              <a:ext cx="73660" cy="85090"/>
            </a:xfrm>
            <a:custGeom>
              <a:avLst/>
              <a:gdLst/>
              <a:ahLst/>
              <a:cxnLst/>
              <a:rect l="l" t="t" r="r" b="b"/>
              <a:pathLst>
                <a:path w="73660" h="85089">
                  <a:moveTo>
                    <a:pt x="73660" y="0"/>
                  </a:moveTo>
                  <a:lnTo>
                    <a:pt x="0" y="43180"/>
                  </a:lnTo>
                  <a:lnTo>
                    <a:pt x="63500" y="8508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19370" y="1652270"/>
              <a:ext cx="1595120" cy="939800"/>
            </a:xfrm>
            <a:custGeom>
              <a:avLst/>
              <a:gdLst/>
              <a:ahLst/>
              <a:cxnLst/>
              <a:rect l="l" t="t" r="r" b="b"/>
              <a:pathLst>
                <a:path w="1595120" h="939800">
                  <a:moveTo>
                    <a:pt x="0" y="939800"/>
                  </a:moveTo>
                  <a:lnTo>
                    <a:pt x="159512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91630" y="1616710"/>
              <a:ext cx="83820" cy="71120"/>
            </a:xfrm>
            <a:custGeom>
              <a:avLst/>
              <a:gdLst/>
              <a:ahLst/>
              <a:cxnLst/>
              <a:rect l="l" t="t" r="r" b="b"/>
              <a:pathLst>
                <a:path w="83820" h="71119">
                  <a:moveTo>
                    <a:pt x="83820" y="0"/>
                  </a:moveTo>
                  <a:lnTo>
                    <a:pt x="0" y="6350"/>
                  </a:lnTo>
                  <a:lnTo>
                    <a:pt x="38100" y="71119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19370" y="2592070"/>
              <a:ext cx="1193800" cy="90170"/>
            </a:xfrm>
            <a:custGeom>
              <a:avLst/>
              <a:gdLst/>
              <a:ahLst/>
              <a:cxnLst/>
              <a:rect l="l" t="t" r="r" b="b"/>
              <a:pathLst>
                <a:path w="1193800" h="90169">
                  <a:moveTo>
                    <a:pt x="0" y="0"/>
                  </a:moveTo>
                  <a:lnTo>
                    <a:pt x="1193800" y="9016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05550" y="2644140"/>
              <a:ext cx="77470" cy="74930"/>
            </a:xfrm>
            <a:custGeom>
              <a:avLst/>
              <a:gdLst/>
              <a:ahLst/>
              <a:cxnLst/>
              <a:rect l="l" t="t" r="r" b="b"/>
              <a:pathLst>
                <a:path w="77470" h="74930">
                  <a:moveTo>
                    <a:pt x="5079" y="0"/>
                  </a:moveTo>
                  <a:lnTo>
                    <a:pt x="0" y="74930"/>
                  </a:lnTo>
                  <a:lnTo>
                    <a:pt x="77470" y="431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19370" y="2630170"/>
              <a:ext cx="675640" cy="327660"/>
            </a:xfrm>
            <a:custGeom>
              <a:avLst/>
              <a:gdLst/>
              <a:ahLst/>
              <a:cxnLst/>
              <a:rect l="l" t="t" r="r" b="b"/>
              <a:pathLst>
                <a:path w="675639" h="327660">
                  <a:moveTo>
                    <a:pt x="0" y="0"/>
                  </a:moveTo>
                  <a:lnTo>
                    <a:pt x="675639" y="32765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73419" y="2922270"/>
              <a:ext cx="85090" cy="67310"/>
            </a:xfrm>
            <a:custGeom>
              <a:avLst/>
              <a:gdLst/>
              <a:ahLst/>
              <a:cxnLst/>
              <a:rect l="l" t="t" r="r" b="b"/>
              <a:pathLst>
                <a:path w="85089" h="67310">
                  <a:moveTo>
                    <a:pt x="33019" y="0"/>
                  </a:moveTo>
                  <a:lnTo>
                    <a:pt x="0" y="67309"/>
                  </a:lnTo>
                  <a:lnTo>
                    <a:pt x="85089" y="67309"/>
                  </a:lnTo>
                  <a:lnTo>
                    <a:pt x="33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5210" y="5603240"/>
            <a:ext cx="2160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spc="-50" dirty="0">
                <a:latin typeface="Arial"/>
                <a:cs typeface="Arial"/>
              </a:rPr>
              <a:t>affected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documents.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982" y="554443"/>
            <a:ext cx="6785609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35" dirty="0"/>
              <a:t> </a:t>
            </a:r>
            <a:r>
              <a:rPr lang="en-US" spc="-10" dirty="0"/>
              <a:t>3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677123"/>
            <a:ext cx="7442200" cy="42576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775"/>
              </a:spcBef>
              <a:buAutoNum type="romanUcPeriod"/>
              <a:tabLst>
                <a:tab pos="284480" algn="l"/>
              </a:tabLst>
            </a:pPr>
            <a:r>
              <a:rPr sz="2800" b="1" spc="-5" dirty="0">
                <a:solidFill>
                  <a:srgbClr val="3333FF"/>
                </a:solidFill>
                <a:latin typeface="Carlito"/>
                <a:cs typeface="Carlito"/>
              </a:rPr>
              <a:t>Begin with a Use</a:t>
            </a:r>
            <a:r>
              <a:rPr sz="2800" b="1" spc="4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3333FF"/>
                </a:solidFill>
                <a:latin typeface="Carlito"/>
                <a:cs typeface="Carlito"/>
              </a:rPr>
              <a:t>Case!</a:t>
            </a:r>
            <a:endParaRPr sz="2800" dirty="0">
              <a:latin typeface="Carlito"/>
              <a:cs typeface="Carlito"/>
            </a:endParaRPr>
          </a:p>
          <a:p>
            <a:pPr marL="12700" marR="2032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user placing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order </a:t>
            </a:r>
            <a:r>
              <a:rPr sz="2800" dirty="0">
                <a:latin typeface="Carlito"/>
                <a:cs typeface="Carlito"/>
              </a:rPr>
              <a:t>with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sales </a:t>
            </a:r>
            <a:r>
              <a:rPr sz="2800" spc="-20" dirty="0">
                <a:latin typeface="Carlito"/>
                <a:cs typeface="Carlito"/>
              </a:rPr>
              <a:t>company </a:t>
            </a:r>
            <a:r>
              <a:rPr sz="2800" spc="-10" dirty="0">
                <a:latin typeface="Carlito"/>
                <a:cs typeface="Carlito"/>
              </a:rPr>
              <a:t>might  </a:t>
            </a:r>
            <a:r>
              <a:rPr sz="2800" spc="-20" dirty="0">
                <a:latin typeface="Carlito"/>
                <a:cs typeface="Carlito"/>
              </a:rPr>
              <a:t>follow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20" dirty="0">
                <a:latin typeface="Carlito"/>
                <a:cs typeface="Carlito"/>
              </a:rPr>
              <a:t>steps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: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5" dirty="0">
                <a:latin typeface="Carlito"/>
                <a:cs typeface="Carlito"/>
              </a:rPr>
              <a:t>Browse </a:t>
            </a:r>
            <a:r>
              <a:rPr sz="2400" spc="-10" dirty="0">
                <a:latin typeface="Carlito"/>
                <a:cs typeface="Carlito"/>
              </a:rPr>
              <a:t>catalog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select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items.</a:t>
            </a:r>
            <a:endParaRPr sz="24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rlito"/>
                <a:cs typeface="Carlito"/>
              </a:rPr>
              <a:t>Call sales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representative.</a:t>
            </a:r>
            <a:endParaRPr sz="24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rlito"/>
                <a:cs typeface="Carlito"/>
              </a:rPr>
              <a:t>Supply shipping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information.</a:t>
            </a:r>
            <a:endParaRPr sz="24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rlito"/>
                <a:cs typeface="Carlito"/>
              </a:rPr>
              <a:t>Supply </a:t>
            </a:r>
            <a:r>
              <a:rPr sz="2400" spc="-10" dirty="0">
                <a:latin typeface="Carlito"/>
                <a:cs typeface="Carlito"/>
              </a:rPr>
              <a:t>payment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information.</a:t>
            </a:r>
            <a:endParaRPr sz="24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0" dirty="0">
                <a:latin typeface="Carlito"/>
                <a:cs typeface="Carlito"/>
              </a:rPr>
              <a:t>Receive </a:t>
            </a:r>
            <a:r>
              <a:rPr sz="2400" spc="-15" dirty="0">
                <a:latin typeface="Carlito"/>
                <a:cs typeface="Carlito"/>
              </a:rPr>
              <a:t>conformation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400" spc="-10" dirty="0">
                <a:latin typeface="Carlito"/>
                <a:cs typeface="Carlito"/>
              </a:rPr>
              <a:t> salesperson.</a:t>
            </a:r>
            <a:endParaRPr sz="2400" dirty="0">
              <a:latin typeface="Carlito"/>
              <a:cs typeface="Carlito"/>
            </a:endParaRPr>
          </a:p>
          <a:p>
            <a:pPr marL="437515" indent="-367665">
              <a:lnSpc>
                <a:spcPct val="100000"/>
              </a:lnSpc>
              <a:spcBef>
                <a:spcPts val="755"/>
              </a:spcBef>
              <a:buAutoNum type="romanUcPeriod" startAt="2"/>
              <a:tabLst>
                <a:tab pos="438150" algn="l"/>
              </a:tabLst>
            </a:pPr>
            <a:r>
              <a:rPr sz="2800" b="1" spc="-10" dirty="0">
                <a:solidFill>
                  <a:srgbClr val="3333FF"/>
                </a:solidFill>
                <a:latin typeface="Carlito"/>
                <a:cs typeface="Carlito"/>
              </a:rPr>
              <a:t>Then </a:t>
            </a:r>
            <a:r>
              <a:rPr sz="2800" b="1" spc="-20" dirty="0">
                <a:solidFill>
                  <a:srgbClr val="3333FF"/>
                </a:solidFill>
                <a:latin typeface="Carlito"/>
                <a:cs typeface="Carlito"/>
              </a:rPr>
              <a:t>translate </a:t>
            </a:r>
            <a:r>
              <a:rPr sz="2800" b="1" spc="-5" dirty="0">
                <a:solidFill>
                  <a:srgbClr val="3333FF"/>
                </a:solidFill>
                <a:latin typeface="Carlito"/>
                <a:cs typeface="Carlito"/>
              </a:rPr>
              <a:t>Use Case sequence </a:t>
            </a:r>
            <a:r>
              <a:rPr sz="2800" b="1" spc="-15" dirty="0">
                <a:solidFill>
                  <a:srgbClr val="3333FF"/>
                </a:solidFill>
                <a:latin typeface="Carlito"/>
                <a:cs typeface="Carlito"/>
              </a:rPr>
              <a:t>into</a:t>
            </a:r>
            <a:r>
              <a:rPr sz="2800" b="1" spc="9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3333FF"/>
                </a:solidFill>
                <a:latin typeface="Carlito"/>
                <a:cs typeface="Carlito"/>
              </a:rPr>
              <a:t>Diagram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4309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982" y="554443"/>
            <a:ext cx="6785609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35" dirty="0"/>
              <a:t> </a:t>
            </a:r>
            <a:r>
              <a:rPr lang="en-US" spc="-10" dirty="0"/>
              <a:t>3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61228" y="1918842"/>
            <a:ext cx="33985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salesperson could </a:t>
            </a:r>
            <a:r>
              <a:rPr sz="2400" dirty="0">
                <a:latin typeface="Carlito"/>
                <a:cs typeface="Carlito"/>
              </a:rPr>
              <a:t>also 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included in this </a:t>
            </a:r>
            <a:r>
              <a:rPr sz="2400" spc="-5" dirty="0">
                <a:latin typeface="Carlito"/>
                <a:cs typeface="Carlito"/>
              </a:rPr>
              <a:t>use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case  </a:t>
            </a:r>
            <a:r>
              <a:rPr sz="2400" spc="-10" dirty="0">
                <a:latin typeface="Carlito"/>
                <a:cs typeface="Carlito"/>
              </a:rPr>
              <a:t>diagram </a:t>
            </a:r>
            <a:r>
              <a:rPr sz="2400" spc="-5" dirty="0">
                <a:latin typeface="Carlito"/>
                <a:cs typeface="Carlito"/>
              </a:rPr>
              <a:t>because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salesperson </a:t>
            </a:r>
            <a:r>
              <a:rPr sz="2400" dirty="0">
                <a:latin typeface="Carlito"/>
                <a:cs typeface="Carlito"/>
              </a:rPr>
              <a:t>is also  </a:t>
            </a:r>
            <a:r>
              <a:rPr sz="2400" spc="-10" dirty="0">
                <a:latin typeface="Carlito"/>
                <a:cs typeface="Carlito"/>
              </a:rPr>
              <a:t>interacting </a:t>
            </a:r>
            <a:r>
              <a:rPr sz="2400" dirty="0">
                <a:latin typeface="Carlito"/>
                <a:cs typeface="Carlito"/>
              </a:rPr>
              <a:t>with the  </a:t>
            </a:r>
            <a:r>
              <a:rPr sz="2400" spc="-10" dirty="0">
                <a:latin typeface="Carlito"/>
                <a:cs typeface="Carlito"/>
              </a:rPr>
              <a:t>ordering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0644" y="1581614"/>
            <a:ext cx="3746334" cy="4728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800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lang="en-US" spc="-15" dirty="0"/>
              <a:t>Example</a:t>
            </a:r>
            <a:r>
              <a:rPr lang="en-US" spc="35" dirty="0"/>
              <a:t> </a:t>
            </a:r>
            <a:r>
              <a:rPr lang="en-US" spc="-10" dirty="0"/>
              <a:t>4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4490"/>
            <a:ext cx="7557770" cy="4265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3333FF"/>
                </a:solidFill>
                <a:latin typeface="Carlito"/>
                <a:cs typeface="Carlito"/>
              </a:rPr>
              <a:t>Vending</a:t>
            </a:r>
            <a:r>
              <a:rPr sz="2800" b="1" spc="-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3333FF"/>
                </a:solidFill>
                <a:latin typeface="Carlito"/>
                <a:cs typeface="Carlito"/>
              </a:rPr>
              <a:t>Machine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50" dirty="0">
              <a:latin typeface="Carlito"/>
              <a:cs typeface="Carlito"/>
            </a:endParaRPr>
          </a:p>
          <a:p>
            <a:pPr marL="12700" marR="92710">
              <a:lnSpc>
                <a:spcPts val="2400"/>
              </a:lnSpc>
            </a:pPr>
            <a:r>
              <a:rPr sz="2500" spc="-10" dirty="0">
                <a:latin typeface="Carlito"/>
                <a:cs typeface="Carlito"/>
              </a:rPr>
              <a:t>After client </a:t>
            </a:r>
            <a:r>
              <a:rPr sz="2500" spc="-5" dirty="0">
                <a:latin typeface="Carlito"/>
                <a:cs typeface="Carlito"/>
              </a:rPr>
              <a:t>interview the </a:t>
            </a:r>
            <a:r>
              <a:rPr sz="2500" spc="-15" dirty="0">
                <a:latin typeface="Carlito"/>
                <a:cs typeface="Carlito"/>
              </a:rPr>
              <a:t>following </a:t>
            </a:r>
            <a:r>
              <a:rPr sz="2500" spc="-25" dirty="0">
                <a:latin typeface="Carlito"/>
                <a:cs typeface="Carlito"/>
              </a:rPr>
              <a:t>system </a:t>
            </a:r>
            <a:r>
              <a:rPr sz="2500" spc="-5" dirty="0">
                <a:latin typeface="Carlito"/>
                <a:cs typeface="Carlito"/>
              </a:rPr>
              <a:t>scenarios </a:t>
            </a:r>
            <a:r>
              <a:rPr sz="2500" spc="-15" dirty="0">
                <a:latin typeface="Carlito"/>
                <a:cs typeface="Carlito"/>
              </a:rPr>
              <a:t>were  </a:t>
            </a:r>
            <a:r>
              <a:rPr sz="2500" spc="-5" dirty="0">
                <a:latin typeface="Carlito"/>
                <a:cs typeface="Carlito"/>
              </a:rPr>
              <a:t>identified:</a:t>
            </a:r>
            <a:endParaRPr sz="25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customer </a:t>
            </a:r>
            <a:r>
              <a:rPr sz="2200" spc="-15" dirty="0">
                <a:latin typeface="Carlito"/>
                <a:cs typeface="Carlito"/>
              </a:rPr>
              <a:t>buys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product</a:t>
            </a:r>
            <a:endParaRPr sz="22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rlito"/>
                <a:cs typeface="Carlito"/>
              </a:rPr>
              <a:t>The supplier </a:t>
            </a:r>
            <a:r>
              <a:rPr sz="2200" spc="-20" dirty="0">
                <a:latin typeface="Carlito"/>
                <a:cs typeface="Carlito"/>
              </a:rPr>
              <a:t>restocks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machine</a:t>
            </a:r>
            <a:endParaRPr sz="22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rlito"/>
                <a:cs typeface="Carlito"/>
              </a:rPr>
              <a:t>The supplier collects money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machine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Carlito"/>
              <a:cs typeface="Carlito"/>
            </a:endParaRPr>
          </a:p>
          <a:p>
            <a:pPr marL="12700" marR="5080">
              <a:lnSpc>
                <a:spcPts val="2400"/>
              </a:lnSpc>
              <a:tabLst>
                <a:tab pos="5988685" algn="l"/>
              </a:tabLst>
            </a:pPr>
            <a:r>
              <a:rPr sz="2500" spc="-5" dirty="0">
                <a:latin typeface="Carlito"/>
                <a:cs typeface="Carlito"/>
              </a:rPr>
              <a:t>On the </a:t>
            </a:r>
            <a:r>
              <a:rPr sz="2500" spc="-10" dirty="0">
                <a:latin typeface="Carlito"/>
                <a:cs typeface="Carlito"/>
              </a:rPr>
              <a:t>basis </a:t>
            </a:r>
            <a:r>
              <a:rPr sz="2500" spc="-5" dirty="0">
                <a:latin typeface="Carlito"/>
                <a:cs typeface="Carlito"/>
              </a:rPr>
              <a:t>of these scenarios,</a:t>
            </a:r>
            <a:r>
              <a:rPr sz="2500" spc="9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the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following	</a:t>
            </a:r>
            <a:r>
              <a:rPr sz="2500" spc="-10" dirty="0">
                <a:latin typeface="Carlito"/>
                <a:cs typeface="Carlito"/>
              </a:rPr>
              <a:t>three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actors  can </a:t>
            </a:r>
            <a:r>
              <a:rPr sz="2500" spc="-5" dirty="0">
                <a:latin typeface="Carlito"/>
                <a:cs typeface="Carlito"/>
              </a:rPr>
              <a:t>be</a:t>
            </a:r>
            <a:r>
              <a:rPr sz="2500" spc="1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identified:</a:t>
            </a: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Customer; </a:t>
            </a:r>
            <a:r>
              <a:rPr sz="2200" spc="-5" dirty="0">
                <a:latin typeface="Carlito"/>
                <a:cs typeface="Carlito"/>
              </a:rPr>
              <a:t>Supplier; </a:t>
            </a:r>
            <a:r>
              <a:rPr sz="2200" spc="-10" dirty="0">
                <a:latin typeface="Carlito"/>
                <a:cs typeface="Carlito"/>
              </a:rPr>
              <a:t>Collector (in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0" dirty="0">
                <a:latin typeface="Carlito"/>
                <a:cs typeface="Carlito"/>
              </a:rPr>
              <a:t>case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Collector=Supplier)</a:t>
            </a:r>
            <a:endParaRPr sz="2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2156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Example 4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919206" y="1981200"/>
            <a:ext cx="5014993" cy="3381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03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4195-E985-4FE6-90CF-62132D5E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6" y="2884084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151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510" y="436879"/>
            <a:ext cx="7325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/>
              <a:t>Use </a:t>
            </a:r>
            <a:r>
              <a:rPr sz="3600" spc="-395" dirty="0"/>
              <a:t>Case </a:t>
            </a:r>
            <a:r>
              <a:rPr sz="3600" spc="-170" dirty="0"/>
              <a:t>diagrams, </a:t>
            </a:r>
            <a:r>
              <a:rPr sz="3600" spc="-210" dirty="0"/>
              <a:t>basic </a:t>
            </a:r>
            <a:r>
              <a:rPr sz="3600" spc="-235" dirty="0"/>
              <a:t>UML</a:t>
            </a:r>
            <a:r>
              <a:rPr sz="3600" spc="50" dirty="0"/>
              <a:t> </a:t>
            </a:r>
            <a:r>
              <a:rPr sz="3600" spc="-40" dirty="0"/>
              <a:t>notation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7979" y="1205229"/>
            <a:ext cx="8500110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368300" algn="l"/>
              </a:tabLst>
            </a:pPr>
            <a:r>
              <a:rPr sz="3200" spc="-270" dirty="0">
                <a:latin typeface="Arial"/>
                <a:cs typeface="Arial"/>
              </a:rPr>
              <a:t>Use </a:t>
            </a:r>
            <a:r>
              <a:rPr sz="3200" spc="-290" dirty="0">
                <a:latin typeface="Arial"/>
                <a:cs typeface="Arial"/>
              </a:rPr>
              <a:t>Case: </a:t>
            </a: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270" dirty="0">
                <a:latin typeface="Arial"/>
                <a:cs typeface="Arial"/>
              </a:rPr>
              <a:t>Use </a:t>
            </a:r>
            <a:r>
              <a:rPr sz="3200" spc="-355" dirty="0">
                <a:latin typeface="Arial"/>
                <a:cs typeface="Arial"/>
              </a:rPr>
              <a:t>Case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90" dirty="0">
                <a:latin typeface="Arial"/>
                <a:cs typeface="Arial"/>
              </a:rPr>
              <a:t>description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25" dirty="0">
                <a:latin typeface="Arial"/>
                <a:cs typeface="Arial"/>
              </a:rPr>
              <a:t>set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80" dirty="0">
                <a:latin typeface="Arial"/>
                <a:cs typeface="Arial"/>
              </a:rPr>
              <a:t>interactions </a:t>
            </a:r>
            <a:r>
              <a:rPr sz="3200" spc="-90" dirty="0">
                <a:latin typeface="Arial"/>
                <a:cs typeface="Arial"/>
              </a:rPr>
              <a:t>between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50" dirty="0">
                <a:latin typeface="Arial"/>
                <a:cs typeface="Arial"/>
              </a:rPr>
              <a:t>user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800"/>
              </a:spcBef>
              <a:buFont typeface="UnDotum"/>
              <a:buChar char=""/>
              <a:tabLst>
                <a:tab pos="368300" algn="l"/>
              </a:tabLst>
            </a:pPr>
            <a:r>
              <a:rPr sz="3200" spc="-160" dirty="0">
                <a:latin typeface="Arial"/>
                <a:cs typeface="Arial"/>
              </a:rPr>
              <a:t>Components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60" dirty="0">
                <a:latin typeface="Arial"/>
                <a:cs typeface="Arial"/>
              </a:rPr>
              <a:t>case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diagram: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880" y="2731770"/>
            <a:ext cx="189865" cy="20866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1510" dirty="0">
                <a:latin typeface="UnDotum"/>
                <a:cs typeface="UnDotum"/>
              </a:rPr>
              <a:t></a:t>
            </a:r>
            <a:endParaRPr sz="2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510" dirty="0">
                <a:latin typeface="UnDotum"/>
                <a:cs typeface="UnDotum"/>
              </a:rPr>
              <a:t></a:t>
            </a:r>
            <a:endParaRPr sz="2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510" dirty="0">
                <a:latin typeface="UnDotum"/>
                <a:cs typeface="UnDotum"/>
              </a:rPr>
              <a:t></a:t>
            </a:r>
            <a:endParaRPr sz="2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1510" dirty="0">
                <a:latin typeface="UnDotum"/>
                <a:cs typeface="UnDotum"/>
              </a:rPr>
              <a:t></a:t>
            </a:r>
            <a:endParaRPr sz="28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5080" y="2768600"/>
            <a:ext cx="2531745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0315">
              <a:lnSpc>
                <a:spcPct val="120800"/>
              </a:lnSpc>
              <a:spcBef>
                <a:spcPts val="100"/>
              </a:spcBef>
            </a:pPr>
            <a:r>
              <a:rPr sz="2800" spc="-75" dirty="0">
                <a:latin typeface="Arial"/>
                <a:cs typeface="Arial"/>
              </a:rPr>
              <a:t>Actor  </a:t>
            </a: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229" dirty="0">
                <a:latin typeface="Arial"/>
                <a:cs typeface="Arial"/>
              </a:rPr>
              <a:t>case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20500"/>
              </a:lnSpc>
              <a:spcBef>
                <a:spcPts val="10"/>
              </a:spcBef>
            </a:pPr>
            <a:r>
              <a:rPr sz="2800" spc="-195" dirty="0">
                <a:latin typeface="Arial"/>
                <a:cs typeface="Arial"/>
              </a:rPr>
              <a:t>System </a:t>
            </a:r>
            <a:r>
              <a:rPr sz="2800" spc="-100" dirty="0">
                <a:latin typeface="Arial"/>
                <a:cs typeface="Arial"/>
              </a:rPr>
              <a:t>boundary  </a:t>
            </a:r>
            <a:r>
              <a:rPr sz="2800" spc="-114" dirty="0">
                <a:latin typeface="Arial"/>
                <a:cs typeface="Arial"/>
              </a:rPr>
              <a:t>Relationship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96154" y="2818537"/>
            <a:ext cx="4149725" cy="3362325"/>
            <a:chOff x="4796154" y="2818537"/>
            <a:chExt cx="4149725" cy="3362325"/>
          </a:xfrm>
        </p:grpSpPr>
        <p:sp>
          <p:nvSpPr>
            <p:cNvPr id="7" name="object 7"/>
            <p:cNvSpPr/>
            <p:nvPr/>
          </p:nvSpPr>
          <p:spPr>
            <a:xfrm>
              <a:off x="6095999" y="2823209"/>
              <a:ext cx="2844800" cy="3352800"/>
            </a:xfrm>
            <a:custGeom>
              <a:avLst/>
              <a:gdLst/>
              <a:ahLst/>
              <a:cxnLst/>
              <a:rect l="l" t="t" r="r" b="b"/>
              <a:pathLst>
                <a:path w="2844800" h="3352800">
                  <a:moveTo>
                    <a:pt x="1422400" y="3352800"/>
                  </a:moveTo>
                  <a:lnTo>
                    <a:pt x="0" y="3352800"/>
                  </a:lnTo>
                  <a:lnTo>
                    <a:pt x="0" y="0"/>
                  </a:lnTo>
                  <a:lnTo>
                    <a:pt x="2844800" y="0"/>
                  </a:lnTo>
                  <a:lnTo>
                    <a:pt x="2844800" y="3352800"/>
                  </a:lnTo>
                  <a:lnTo>
                    <a:pt x="1422400" y="3352800"/>
                  </a:lnTo>
                  <a:close/>
                </a:path>
                <a:path w="2844800" h="3352800">
                  <a:moveTo>
                    <a:pt x="1371600" y="382269"/>
                  </a:moveTo>
                  <a:lnTo>
                    <a:pt x="1439550" y="383570"/>
                  </a:lnTo>
                  <a:lnTo>
                    <a:pt x="1505007" y="387390"/>
                  </a:lnTo>
                  <a:lnTo>
                    <a:pt x="1567647" y="393608"/>
                  </a:lnTo>
                  <a:lnTo>
                    <a:pt x="1627144" y="402102"/>
                  </a:lnTo>
                  <a:lnTo>
                    <a:pt x="1683173" y="412749"/>
                  </a:lnTo>
                  <a:lnTo>
                    <a:pt x="1735409" y="425429"/>
                  </a:lnTo>
                  <a:lnTo>
                    <a:pt x="1783527" y="440019"/>
                  </a:lnTo>
                  <a:lnTo>
                    <a:pt x="1827201" y="456397"/>
                  </a:lnTo>
                  <a:lnTo>
                    <a:pt x="1866107" y="474441"/>
                  </a:lnTo>
                  <a:lnTo>
                    <a:pt x="1899920" y="494029"/>
                  </a:lnTo>
                  <a:lnTo>
                    <a:pt x="1950963" y="537352"/>
                  </a:lnTo>
                  <a:lnTo>
                    <a:pt x="1977732" y="585388"/>
                  </a:lnTo>
                  <a:lnTo>
                    <a:pt x="1981200" y="610869"/>
                  </a:lnTo>
                  <a:lnTo>
                    <a:pt x="1977732" y="636351"/>
                  </a:lnTo>
                  <a:lnTo>
                    <a:pt x="1950963" y="684387"/>
                  </a:lnTo>
                  <a:lnTo>
                    <a:pt x="1899920" y="727709"/>
                  </a:lnTo>
                  <a:lnTo>
                    <a:pt x="1866107" y="747298"/>
                  </a:lnTo>
                  <a:lnTo>
                    <a:pt x="1827201" y="765342"/>
                  </a:lnTo>
                  <a:lnTo>
                    <a:pt x="1783527" y="781720"/>
                  </a:lnTo>
                  <a:lnTo>
                    <a:pt x="1735409" y="796310"/>
                  </a:lnTo>
                  <a:lnTo>
                    <a:pt x="1683173" y="808989"/>
                  </a:lnTo>
                  <a:lnTo>
                    <a:pt x="1627144" y="819637"/>
                  </a:lnTo>
                  <a:lnTo>
                    <a:pt x="1567647" y="828131"/>
                  </a:lnTo>
                  <a:lnTo>
                    <a:pt x="1505007" y="834349"/>
                  </a:lnTo>
                  <a:lnTo>
                    <a:pt x="1439550" y="838169"/>
                  </a:lnTo>
                  <a:lnTo>
                    <a:pt x="1371600" y="839469"/>
                  </a:lnTo>
                  <a:lnTo>
                    <a:pt x="1303428" y="838169"/>
                  </a:lnTo>
                  <a:lnTo>
                    <a:pt x="1237810" y="834349"/>
                  </a:lnTo>
                  <a:lnTo>
                    <a:pt x="1175064" y="828131"/>
                  </a:lnTo>
                  <a:lnTo>
                    <a:pt x="1115509" y="819637"/>
                  </a:lnTo>
                  <a:lnTo>
                    <a:pt x="1059462" y="808989"/>
                  </a:lnTo>
                  <a:lnTo>
                    <a:pt x="1007242" y="796310"/>
                  </a:lnTo>
                  <a:lnTo>
                    <a:pt x="959167" y="781720"/>
                  </a:lnTo>
                  <a:lnTo>
                    <a:pt x="915555" y="765342"/>
                  </a:lnTo>
                  <a:lnTo>
                    <a:pt x="876726" y="747298"/>
                  </a:lnTo>
                  <a:lnTo>
                    <a:pt x="842997" y="727710"/>
                  </a:lnTo>
                  <a:lnTo>
                    <a:pt x="792114" y="684387"/>
                  </a:lnTo>
                  <a:lnTo>
                    <a:pt x="765452" y="636351"/>
                  </a:lnTo>
                  <a:lnTo>
                    <a:pt x="762000" y="610869"/>
                  </a:lnTo>
                  <a:lnTo>
                    <a:pt x="765452" y="585388"/>
                  </a:lnTo>
                  <a:lnTo>
                    <a:pt x="792114" y="537352"/>
                  </a:lnTo>
                  <a:lnTo>
                    <a:pt x="842997" y="494029"/>
                  </a:lnTo>
                  <a:lnTo>
                    <a:pt x="876726" y="474441"/>
                  </a:lnTo>
                  <a:lnTo>
                    <a:pt x="915555" y="456397"/>
                  </a:lnTo>
                  <a:lnTo>
                    <a:pt x="959167" y="440019"/>
                  </a:lnTo>
                  <a:lnTo>
                    <a:pt x="1007242" y="425429"/>
                  </a:lnTo>
                  <a:lnTo>
                    <a:pt x="1059462" y="412750"/>
                  </a:lnTo>
                  <a:lnTo>
                    <a:pt x="1115509" y="402102"/>
                  </a:lnTo>
                  <a:lnTo>
                    <a:pt x="1175064" y="393608"/>
                  </a:lnTo>
                  <a:lnTo>
                    <a:pt x="1237810" y="387390"/>
                  </a:lnTo>
                  <a:lnTo>
                    <a:pt x="1303428" y="383570"/>
                  </a:lnTo>
                  <a:lnTo>
                    <a:pt x="1371600" y="382269"/>
                  </a:lnTo>
                  <a:close/>
                </a:path>
                <a:path w="2844800" h="3352800">
                  <a:moveTo>
                    <a:pt x="762000" y="382269"/>
                  </a:moveTo>
                  <a:lnTo>
                    <a:pt x="762000" y="382269"/>
                  </a:lnTo>
                </a:path>
                <a:path w="2844800" h="3352800">
                  <a:moveTo>
                    <a:pt x="1981200" y="839469"/>
                  </a:moveTo>
                  <a:lnTo>
                    <a:pt x="1981200" y="839469"/>
                  </a:lnTo>
                </a:path>
                <a:path w="2844800" h="3352800">
                  <a:moveTo>
                    <a:pt x="1371600" y="1296670"/>
                  </a:moveTo>
                  <a:lnTo>
                    <a:pt x="1439550" y="1297970"/>
                  </a:lnTo>
                  <a:lnTo>
                    <a:pt x="1505007" y="1301790"/>
                  </a:lnTo>
                  <a:lnTo>
                    <a:pt x="1567647" y="1308008"/>
                  </a:lnTo>
                  <a:lnTo>
                    <a:pt x="1627144" y="1316502"/>
                  </a:lnTo>
                  <a:lnTo>
                    <a:pt x="1683173" y="1327150"/>
                  </a:lnTo>
                  <a:lnTo>
                    <a:pt x="1735409" y="1339829"/>
                  </a:lnTo>
                  <a:lnTo>
                    <a:pt x="1783527" y="1354419"/>
                  </a:lnTo>
                  <a:lnTo>
                    <a:pt x="1827201" y="1370797"/>
                  </a:lnTo>
                  <a:lnTo>
                    <a:pt x="1866107" y="1388841"/>
                  </a:lnTo>
                  <a:lnTo>
                    <a:pt x="1899920" y="1408429"/>
                  </a:lnTo>
                  <a:lnTo>
                    <a:pt x="1950963" y="1451752"/>
                  </a:lnTo>
                  <a:lnTo>
                    <a:pt x="1977732" y="1499788"/>
                  </a:lnTo>
                  <a:lnTo>
                    <a:pt x="1981200" y="1525270"/>
                  </a:lnTo>
                  <a:lnTo>
                    <a:pt x="1977732" y="1550751"/>
                  </a:lnTo>
                  <a:lnTo>
                    <a:pt x="1950963" y="1598787"/>
                  </a:lnTo>
                  <a:lnTo>
                    <a:pt x="1899920" y="1642109"/>
                  </a:lnTo>
                  <a:lnTo>
                    <a:pt x="1866107" y="1661698"/>
                  </a:lnTo>
                  <a:lnTo>
                    <a:pt x="1827201" y="1679742"/>
                  </a:lnTo>
                  <a:lnTo>
                    <a:pt x="1783527" y="1696120"/>
                  </a:lnTo>
                  <a:lnTo>
                    <a:pt x="1735409" y="1710710"/>
                  </a:lnTo>
                  <a:lnTo>
                    <a:pt x="1683173" y="1723390"/>
                  </a:lnTo>
                  <a:lnTo>
                    <a:pt x="1627144" y="1734037"/>
                  </a:lnTo>
                  <a:lnTo>
                    <a:pt x="1567647" y="1742531"/>
                  </a:lnTo>
                  <a:lnTo>
                    <a:pt x="1505007" y="1748749"/>
                  </a:lnTo>
                  <a:lnTo>
                    <a:pt x="1439550" y="1752569"/>
                  </a:lnTo>
                  <a:lnTo>
                    <a:pt x="1371600" y="1753870"/>
                  </a:lnTo>
                  <a:lnTo>
                    <a:pt x="1303428" y="1752569"/>
                  </a:lnTo>
                  <a:lnTo>
                    <a:pt x="1237810" y="1748749"/>
                  </a:lnTo>
                  <a:lnTo>
                    <a:pt x="1175064" y="1742531"/>
                  </a:lnTo>
                  <a:lnTo>
                    <a:pt x="1115509" y="1734037"/>
                  </a:lnTo>
                  <a:lnTo>
                    <a:pt x="1059462" y="1723389"/>
                  </a:lnTo>
                  <a:lnTo>
                    <a:pt x="1007242" y="1710710"/>
                  </a:lnTo>
                  <a:lnTo>
                    <a:pt x="959167" y="1696120"/>
                  </a:lnTo>
                  <a:lnTo>
                    <a:pt x="915555" y="1679742"/>
                  </a:lnTo>
                  <a:lnTo>
                    <a:pt x="876726" y="1661698"/>
                  </a:lnTo>
                  <a:lnTo>
                    <a:pt x="842997" y="1642109"/>
                  </a:lnTo>
                  <a:lnTo>
                    <a:pt x="792114" y="1598787"/>
                  </a:lnTo>
                  <a:lnTo>
                    <a:pt x="765452" y="1550751"/>
                  </a:lnTo>
                  <a:lnTo>
                    <a:pt x="762000" y="1525270"/>
                  </a:lnTo>
                  <a:lnTo>
                    <a:pt x="765452" y="1499788"/>
                  </a:lnTo>
                  <a:lnTo>
                    <a:pt x="792114" y="1451752"/>
                  </a:lnTo>
                  <a:lnTo>
                    <a:pt x="842997" y="1408429"/>
                  </a:lnTo>
                  <a:lnTo>
                    <a:pt x="876726" y="1388841"/>
                  </a:lnTo>
                  <a:lnTo>
                    <a:pt x="915555" y="1370797"/>
                  </a:lnTo>
                  <a:lnTo>
                    <a:pt x="959167" y="1354419"/>
                  </a:lnTo>
                  <a:lnTo>
                    <a:pt x="1007242" y="1339829"/>
                  </a:lnTo>
                  <a:lnTo>
                    <a:pt x="1059462" y="1327149"/>
                  </a:lnTo>
                  <a:lnTo>
                    <a:pt x="1115509" y="1316502"/>
                  </a:lnTo>
                  <a:lnTo>
                    <a:pt x="1175064" y="1308008"/>
                  </a:lnTo>
                  <a:lnTo>
                    <a:pt x="1237810" y="1301790"/>
                  </a:lnTo>
                  <a:lnTo>
                    <a:pt x="1303428" y="1297970"/>
                  </a:lnTo>
                  <a:lnTo>
                    <a:pt x="1371600" y="1296670"/>
                  </a:lnTo>
                  <a:close/>
                </a:path>
                <a:path w="2844800" h="3352800">
                  <a:moveTo>
                    <a:pt x="762000" y="1296670"/>
                  </a:moveTo>
                  <a:lnTo>
                    <a:pt x="762000" y="1296670"/>
                  </a:lnTo>
                </a:path>
                <a:path w="2844800" h="3352800">
                  <a:moveTo>
                    <a:pt x="1981200" y="1753870"/>
                  </a:moveTo>
                  <a:lnTo>
                    <a:pt x="1981200" y="1753870"/>
                  </a:lnTo>
                </a:path>
                <a:path w="2844800" h="3352800">
                  <a:moveTo>
                    <a:pt x="1371600" y="2287270"/>
                  </a:moveTo>
                  <a:lnTo>
                    <a:pt x="1439550" y="2288570"/>
                  </a:lnTo>
                  <a:lnTo>
                    <a:pt x="1505007" y="2292390"/>
                  </a:lnTo>
                  <a:lnTo>
                    <a:pt x="1567647" y="2298608"/>
                  </a:lnTo>
                  <a:lnTo>
                    <a:pt x="1627144" y="2307102"/>
                  </a:lnTo>
                  <a:lnTo>
                    <a:pt x="1683173" y="2317750"/>
                  </a:lnTo>
                  <a:lnTo>
                    <a:pt x="1735409" y="2330429"/>
                  </a:lnTo>
                  <a:lnTo>
                    <a:pt x="1783527" y="2345019"/>
                  </a:lnTo>
                  <a:lnTo>
                    <a:pt x="1827201" y="2361397"/>
                  </a:lnTo>
                  <a:lnTo>
                    <a:pt x="1866107" y="2379441"/>
                  </a:lnTo>
                  <a:lnTo>
                    <a:pt x="1899920" y="2399029"/>
                  </a:lnTo>
                  <a:lnTo>
                    <a:pt x="1950963" y="2442352"/>
                  </a:lnTo>
                  <a:lnTo>
                    <a:pt x="1977732" y="2490388"/>
                  </a:lnTo>
                  <a:lnTo>
                    <a:pt x="1981200" y="2515870"/>
                  </a:lnTo>
                  <a:lnTo>
                    <a:pt x="1977732" y="2541351"/>
                  </a:lnTo>
                  <a:lnTo>
                    <a:pt x="1950963" y="2589387"/>
                  </a:lnTo>
                  <a:lnTo>
                    <a:pt x="1899920" y="2632710"/>
                  </a:lnTo>
                  <a:lnTo>
                    <a:pt x="1866107" y="2652298"/>
                  </a:lnTo>
                  <a:lnTo>
                    <a:pt x="1827201" y="2670342"/>
                  </a:lnTo>
                  <a:lnTo>
                    <a:pt x="1783527" y="2686720"/>
                  </a:lnTo>
                  <a:lnTo>
                    <a:pt x="1735409" y="2701310"/>
                  </a:lnTo>
                  <a:lnTo>
                    <a:pt x="1683173" y="2713990"/>
                  </a:lnTo>
                  <a:lnTo>
                    <a:pt x="1627144" y="2724637"/>
                  </a:lnTo>
                  <a:lnTo>
                    <a:pt x="1567647" y="2733131"/>
                  </a:lnTo>
                  <a:lnTo>
                    <a:pt x="1505007" y="2739349"/>
                  </a:lnTo>
                  <a:lnTo>
                    <a:pt x="1439550" y="2743169"/>
                  </a:lnTo>
                  <a:lnTo>
                    <a:pt x="1371600" y="2744470"/>
                  </a:lnTo>
                  <a:lnTo>
                    <a:pt x="1303428" y="2743169"/>
                  </a:lnTo>
                  <a:lnTo>
                    <a:pt x="1237810" y="2739349"/>
                  </a:lnTo>
                  <a:lnTo>
                    <a:pt x="1175064" y="2733131"/>
                  </a:lnTo>
                  <a:lnTo>
                    <a:pt x="1115509" y="2724637"/>
                  </a:lnTo>
                  <a:lnTo>
                    <a:pt x="1059462" y="2713990"/>
                  </a:lnTo>
                  <a:lnTo>
                    <a:pt x="1007242" y="2701310"/>
                  </a:lnTo>
                  <a:lnTo>
                    <a:pt x="959167" y="2686720"/>
                  </a:lnTo>
                  <a:lnTo>
                    <a:pt x="915555" y="2670342"/>
                  </a:lnTo>
                  <a:lnTo>
                    <a:pt x="876726" y="2652298"/>
                  </a:lnTo>
                  <a:lnTo>
                    <a:pt x="842997" y="2632710"/>
                  </a:lnTo>
                  <a:lnTo>
                    <a:pt x="792114" y="2589387"/>
                  </a:lnTo>
                  <a:lnTo>
                    <a:pt x="765452" y="2541351"/>
                  </a:lnTo>
                  <a:lnTo>
                    <a:pt x="762000" y="2515870"/>
                  </a:lnTo>
                  <a:lnTo>
                    <a:pt x="765452" y="2490388"/>
                  </a:lnTo>
                  <a:lnTo>
                    <a:pt x="792114" y="2442352"/>
                  </a:lnTo>
                  <a:lnTo>
                    <a:pt x="842997" y="2399030"/>
                  </a:lnTo>
                  <a:lnTo>
                    <a:pt x="876726" y="2379441"/>
                  </a:lnTo>
                  <a:lnTo>
                    <a:pt x="915555" y="2361397"/>
                  </a:lnTo>
                  <a:lnTo>
                    <a:pt x="959167" y="2345019"/>
                  </a:lnTo>
                  <a:lnTo>
                    <a:pt x="1007242" y="2330429"/>
                  </a:lnTo>
                  <a:lnTo>
                    <a:pt x="1059462" y="2317750"/>
                  </a:lnTo>
                  <a:lnTo>
                    <a:pt x="1115509" y="2307102"/>
                  </a:lnTo>
                  <a:lnTo>
                    <a:pt x="1175064" y="2298608"/>
                  </a:lnTo>
                  <a:lnTo>
                    <a:pt x="1237810" y="2292390"/>
                  </a:lnTo>
                  <a:lnTo>
                    <a:pt x="1303428" y="2288570"/>
                  </a:lnTo>
                  <a:lnTo>
                    <a:pt x="1371600" y="2287270"/>
                  </a:lnTo>
                  <a:close/>
                </a:path>
                <a:path w="2844800" h="3352800">
                  <a:moveTo>
                    <a:pt x="762000" y="2287270"/>
                  </a:moveTo>
                  <a:lnTo>
                    <a:pt x="762000" y="2287270"/>
                  </a:lnTo>
                </a:path>
                <a:path w="2844800" h="3352800">
                  <a:moveTo>
                    <a:pt x="1981200" y="2744470"/>
                  </a:moveTo>
                  <a:lnTo>
                    <a:pt x="1981200" y="27444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0599" y="3434079"/>
              <a:ext cx="1910080" cy="0"/>
            </a:xfrm>
            <a:custGeom>
              <a:avLst/>
              <a:gdLst/>
              <a:ahLst/>
              <a:cxnLst/>
              <a:rect l="l" t="t" r="r" b="b"/>
              <a:pathLst>
                <a:path w="1910079">
                  <a:moveTo>
                    <a:pt x="0" y="0"/>
                  </a:moveTo>
                  <a:lnTo>
                    <a:pt x="19100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600" y="339597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3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0599" y="3586479"/>
              <a:ext cx="1838960" cy="661670"/>
            </a:xfrm>
            <a:custGeom>
              <a:avLst/>
              <a:gdLst/>
              <a:ahLst/>
              <a:cxnLst/>
              <a:rect l="l" t="t" r="r" b="b"/>
              <a:pathLst>
                <a:path w="1838959" h="661670">
                  <a:moveTo>
                    <a:pt x="0" y="0"/>
                  </a:moveTo>
                  <a:lnTo>
                    <a:pt x="1838959" y="66167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1779" y="4211319"/>
              <a:ext cx="83820" cy="71120"/>
            </a:xfrm>
            <a:custGeom>
              <a:avLst/>
              <a:gdLst/>
              <a:ahLst/>
              <a:cxnLst/>
              <a:rect l="l" t="t" r="r" b="b"/>
              <a:pathLst>
                <a:path w="83820" h="71120">
                  <a:moveTo>
                    <a:pt x="25400" y="0"/>
                  </a:moveTo>
                  <a:lnTo>
                    <a:pt x="0" y="71119"/>
                  </a:lnTo>
                  <a:lnTo>
                    <a:pt x="83820" y="6095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0599" y="5339079"/>
              <a:ext cx="1910080" cy="0"/>
            </a:xfrm>
            <a:custGeom>
              <a:avLst/>
              <a:gdLst/>
              <a:ahLst/>
              <a:cxnLst/>
              <a:rect l="l" t="t" r="r" b="b"/>
              <a:pathLst>
                <a:path w="1910079">
                  <a:moveTo>
                    <a:pt x="0" y="0"/>
                  </a:moveTo>
                  <a:lnTo>
                    <a:pt x="19100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5600" y="530097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267200" y="3048407"/>
            <a:ext cx="381000" cy="695325"/>
            <a:chOff x="4267200" y="3048407"/>
            <a:chExt cx="381000" cy="695325"/>
          </a:xfrm>
        </p:grpSpPr>
        <p:sp>
          <p:nvSpPr>
            <p:cNvPr id="15" name="object 15"/>
            <p:cNvSpPr/>
            <p:nvPr/>
          </p:nvSpPr>
          <p:spPr>
            <a:xfrm>
              <a:off x="4371747" y="3048407"/>
              <a:ext cx="199844" cy="164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67200" y="3208020"/>
              <a:ext cx="381000" cy="530860"/>
            </a:xfrm>
            <a:custGeom>
              <a:avLst/>
              <a:gdLst/>
              <a:ahLst/>
              <a:cxnLst/>
              <a:rect l="l" t="t" r="r" b="b"/>
              <a:pathLst>
                <a:path w="381000" h="530860">
                  <a:moveTo>
                    <a:pt x="190500" y="0"/>
                  </a:moveTo>
                  <a:lnTo>
                    <a:pt x="190500" y="287019"/>
                  </a:lnTo>
                </a:path>
                <a:path w="381000" h="530860">
                  <a:moveTo>
                    <a:pt x="0" y="132079"/>
                  </a:moveTo>
                  <a:lnTo>
                    <a:pt x="381000" y="132079"/>
                  </a:lnTo>
                </a:path>
                <a:path w="381000" h="530860">
                  <a:moveTo>
                    <a:pt x="190500" y="287019"/>
                  </a:moveTo>
                  <a:lnTo>
                    <a:pt x="54610" y="530859"/>
                  </a:lnTo>
                </a:path>
                <a:path w="381000" h="530860">
                  <a:moveTo>
                    <a:pt x="190500" y="287019"/>
                  </a:moveTo>
                  <a:lnTo>
                    <a:pt x="326389" y="5308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3400" y="4877207"/>
            <a:ext cx="381000" cy="695325"/>
            <a:chOff x="4343400" y="4877207"/>
            <a:chExt cx="381000" cy="695325"/>
          </a:xfrm>
        </p:grpSpPr>
        <p:sp>
          <p:nvSpPr>
            <p:cNvPr id="18" name="object 18"/>
            <p:cNvSpPr/>
            <p:nvPr/>
          </p:nvSpPr>
          <p:spPr>
            <a:xfrm>
              <a:off x="4446677" y="4877207"/>
              <a:ext cx="199844" cy="1642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400" y="5036820"/>
              <a:ext cx="381000" cy="530860"/>
            </a:xfrm>
            <a:custGeom>
              <a:avLst/>
              <a:gdLst/>
              <a:ahLst/>
              <a:cxnLst/>
              <a:rect l="l" t="t" r="r" b="b"/>
              <a:pathLst>
                <a:path w="381000" h="530860">
                  <a:moveTo>
                    <a:pt x="190500" y="0"/>
                  </a:moveTo>
                  <a:lnTo>
                    <a:pt x="190500" y="287019"/>
                  </a:lnTo>
                </a:path>
                <a:path w="381000" h="530860">
                  <a:moveTo>
                    <a:pt x="0" y="132079"/>
                  </a:moveTo>
                  <a:lnTo>
                    <a:pt x="381000" y="132079"/>
                  </a:lnTo>
                </a:path>
                <a:path w="381000" h="530860">
                  <a:moveTo>
                    <a:pt x="190500" y="287019"/>
                  </a:moveTo>
                  <a:lnTo>
                    <a:pt x="54610" y="530859"/>
                  </a:lnTo>
                </a:path>
                <a:path w="381000" h="530860">
                  <a:moveTo>
                    <a:pt x="190500" y="287019"/>
                  </a:moveTo>
                  <a:lnTo>
                    <a:pt x="326389" y="5308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58000" y="3771900"/>
            <a:ext cx="1250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5" dirty="0">
                <a:solidFill>
                  <a:srgbClr val="1B1B1B"/>
                </a:solidFill>
                <a:latin typeface="Arial"/>
                <a:cs typeface="Arial"/>
              </a:rPr>
              <a:t>use </a:t>
            </a:r>
            <a:r>
              <a:rPr sz="1600" b="1" spc="-170" dirty="0">
                <a:solidFill>
                  <a:srgbClr val="1B1B1B"/>
                </a:solidFill>
                <a:latin typeface="Arial"/>
                <a:cs typeface="Arial"/>
              </a:rPr>
              <a:t>case</a:t>
            </a:r>
            <a:r>
              <a:rPr sz="1600" b="1" spc="-90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1B1B1B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58000" y="4686300"/>
            <a:ext cx="1250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5" dirty="0">
                <a:solidFill>
                  <a:srgbClr val="1B1B1B"/>
                </a:solidFill>
                <a:latin typeface="Arial"/>
                <a:cs typeface="Arial"/>
              </a:rPr>
              <a:t>use </a:t>
            </a:r>
            <a:r>
              <a:rPr sz="1600" b="1" spc="-170" dirty="0">
                <a:solidFill>
                  <a:srgbClr val="1B1B1B"/>
                </a:solidFill>
                <a:latin typeface="Arial"/>
                <a:cs typeface="Arial"/>
              </a:rPr>
              <a:t>case</a:t>
            </a:r>
            <a:r>
              <a:rPr sz="1600" b="1" spc="-90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1B1B1B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8000" y="5676900"/>
            <a:ext cx="1250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5" dirty="0">
                <a:solidFill>
                  <a:srgbClr val="1B1B1B"/>
                </a:solidFill>
                <a:latin typeface="Arial"/>
                <a:cs typeface="Arial"/>
              </a:rPr>
              <a:t>use </a:t>
            </a:r>
            <a:r>
              <a:rPr sz="1600" b="1" spc="-170" dirty="0">
                <a:solidFill>
                  <a:srgbClr val="1B1B1B"/>
                </a:solidFill>
                <a:latin typeface="Arial"/>
                <a:cs typeface="Arial"/>
              </a:rPr>
              <a:t>case</a:t>
            </a:r>
            <a:r>
              <a:rPr sz="1600" b="1" spc="-90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1B1B1B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1509" y="6419494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481" y="554443"/>
            <a:ext cx="763587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Actor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0641" y="1478026"/>
            <a:ext cx="57124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240029" algn="l"/>
              </a:tabLst>
            </a:pPr>
            <a:r>
              <a:rPr sz="2000" i="1" dirty="0">
                <a:latin typeface="Verdana"/>
                <a:cs typeface="Verdana"/>
              </a:rPr>
              <a:t>Actor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someone interacting with </a:t>
            </a:r>
            <a:r>
              <a:rPr sz="2000" dirty="0">
                <a:latin typeface="Verdana"/>
                <a:cs typeface="Verdana"/>
              </a:rPr>
              <a:t>use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case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(system </a:t>
            </a:r>
            <a:r>
              <a:rPr sz="2000" dirty="0">
                <a:latin typeface="Verdana"/>
                <a:cs typeface="Verdana"/>
              </a:rPr>
              <a:t>function). </a:t>
            </a:r>
            <a:r>
              <a:rPr sz="2000" spc="-5" dirty="0">
                <a:latin typeface="Verdana"/>
                <a:cs typeface="Verdana"/>
              </a:rPr>
              <a:t>Named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noun.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0641" y="2392807"/>
            <a:ext cx="585533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61110">
              <a:lnSpc>
                <a:spcPct val="100000"/>
              </a:lnSpc>
              <a:spcBef>
                <a:spcPts val="105"/>
              </a:spcBef>
              <a:buChar char="•"/>
              <a:tabLst>
                <a:tab pos="240029" algn="l"/>
              </a:tabLst>
            </a:pPr>
            <a:r>
              <a:rPr sz="2000" spc="-5" dirty="0">
                <a:latin typeface="Verdana"/>
                <a:cs typeface="Verdana"/>
              </a:rPr>
              <a:t>Similar to the </a:t>
            </a:r>
            <a:r>
              <a:rPr sz="2000" dirty="0">
                <a:latin typeface="Verdana"/>
                <a:cs typeface="Verdana"/>
              </a:rPr>
              <a:t>concept of </a:t>
            </a:r>
            <a:r>
              <a:rPr sz="2000" spc="-60" dirty="0">
                <a:latin typeface="Verdana"/>
                <a:cs typeface="Verdana"/>
              </a:rPr>
              <a:t>user, </a:t>
            </a:r>
            <a:r>
              <a:rPr sz="2000" spc="-5" dirty="0">
                <a:latin typeface="Verdana"/>
                <a:cs typeface="Verdana"/>
              </a:rPr>
              <a:t>but  </a:t>
            </a:r>
            <a:r>
              <a:rPr sz="2000" dirty="0">
                <a:latin typeface="Verdana"/>
                <a:cs typeface="Verdana"/>
              </a:rPr>
              <a:t>a user can </a:t>
            </a:r>
            <a:r>
              <a:rPr sz="2000" spc="-10" dirty="0">
                <a:latin typeface="Verdana"/>
                <a:cs typeface="Verdana"/>
              </a:rPr>
              <a:t>play </a:t>
            </a:r>
            <a:r>
              <a:rPr sz="2000" spc="-10" dirty="0">
                <a:latin typeface="Tahoma"/>
                <a:cs typeface="Tahoma"/>
              </a:rPr>
              <a:t>different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100" i="1" spc="-35" dirty="0">
                <a:latin typeface="Tahoma"/>
                <a:cs typeface="Tahoma"/>
              </a:rPr>
              <a:t>roles</a:t>
            </a:r>
            <a:r>
              <a:rPr sz="2400" spc="-35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(example: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30" dirty="0">
                <a:latin typeface="Verdana"/>
                <a:cs typeface="Verdana"/>
              </a:rPr>
              <a:t>prof. </a:t>
            </a:r>
            <a:r>
              <a:rPr sz="200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instructor and  </a:t>
            </a:r>
            <a:r>
              <a:rPr sz="2000" spc="-5" dirty="0">
                <a:latin typeface="Verdana"/>
                <a:cs typeface="Verdana"/>
              </a:rPr>
              <a:t>researcher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10" dirty="0">
                <a:latin typeface="Verdana"/>
                <a:cs typeface="Verdana"/>
              </a:rPr>
              <a:t>plays </a:t>
            </a:r>
            <a:r>
              <a:rPr sz="2000" dirty="0">
                <a:latin typeface="Verdana"/>
                <a:cs typeface="Verdana"/>
              </a:rPr>
              <a:t>2 </a:t>
            </a:r>
            <a:r>
              <a:rPr sz="2000" spc="-10" dirty="0">
                <a:latin typeface="Verdana"/>
                <a:cs typeface="Verdana"/>
              </a:rPr>
              <a:t>roles </a:t>
            </a:r>
            <a:r>
              <a:rPr sz="2000" spc="-5" dirty="0">
                <a:latin typeface="Verdana"/>
                <a:cs typeface="Verdana"/>
              </a:rPr>
              <a:t>with </a:t>
            </a:r>
            <a:r>
              <a:rPr sz="2000" dirty="0">
                <a:latin typeface="Verdana"/>
                <a:cs typeface="Verdana"/>
              </a:rPr>
              <a:t>two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systems).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3993825"/>
            <a:ext cx="7223125" cy="12757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300"/>
              </a:spcBef>
              <a:buChar char="•"/>
              <a:tabLst>
                <a:tab pos="240029" algn="l"/>
              </a:tabLst>
            </a:pPr>
            <a:r>
              <a:rPr sz="2000" dirty="0">
                <a:latin typeface="Verdana"/>
                <a:cs typeface="Verdana"/>
              </a:rPr>
              <a:t>Actor </a:t>
            </a:r>
            <a:r>
              <a:rPr sz="2000" i="1" spc="-5" dirty="0">
                <a:latin typeface="Verdana"/>
                <a:cs typeface="Verdana"/>
              </a:rPr>
              <a:t>triggers </a:t>
            </a:r>
            <a:r>
              <a:rPr sz="2000" dirty="0">
                <a:latin typeface="Verdana"/>
                <a:cs typeface="Verdana"/>
              </a:rPr>
              <a:t>use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case.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10000"/>
              </a:lnSpc>
              <a:spcBef>
                <a:spcPts val="960"/>
              </a:spcBef>
              <a:buChar char="•"/>
              <a:tabLst>
                <a:tab pos="240029" algn="l"/>
              </a:tabLst>
            </a:pPr>
            <a:r>
              <a:rPr sz="2000" dirty="0">
                <a:latin typeface="Verdana"/>
                <a:cs typeface="Verdana"/>
              </a:rPr>
              <a:t>Actor has </a:t>
            </a:r>
            <a:r>
              <a:rPr sz="2000" spc="-5" dirty="0">
                <a:latin typeface="Verdana"/>
                <a:cs typeface="Verdana"/>
              </a:rPr>
              <a:t>responsibility </a:t>
            </a:r>
            <a:r>
              <a:rPr sz="2000" spc="-10" dirty="0">
                <a:latin typeface="Verdana"/>
                <a:cs typeface="Verdana"/>
              </a:rPr>
              <a:t>toward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system </a:t>
            </a:r>
            <a:r>
              <a:rPr sz="2000" spc="-5" dirty="0">
                <a:latin typeface="Verdana"/>
                <a:cs typeface="Verdana"/>
              </a:rPr>
              <a:t>(inputs),  </a:t>
            </a:r>
            <a:r>
              <a:rPr sz="2000" dirty="0">
                <a:latin typeface="Verdana"/>
                <a:cs typeface="Verdana"/>
              </a:rPr>
              <a:t>and Actor </a:t>
            </a:r>
            <a:r>
              <a:rPr sz="2000" spc="-5" dirty="0">
                <a:latin typeface="Verdana"/>
                <a:cs typeface="Verdana"/>
              </a:rPr>
              <a:t>have expectations </a:t>
            </a:r>
            <a:r>
              <a:rPr sz="2000" dirty="0">
                <a:latin typeface="Verdana"/>
                <a:cs typeface="Verdana"/>
              </a:rPr>
              <a:t>from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system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(outputs).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6487" y="1746250"/>
            <a:ext cx="534035" cy="1155700"/>
            <a:chOff x="1006487" y="1746250"/>
            <a:chExt cx="534035" cy="1155700"/>
          </a:xfrm>
        </p:grpSpPr>
        <p:sp>
          <p:nvSpPr>
            <p:cNvPr id="8" name="object 8"/>
            <p:cNvSpPr/>
            <p:nvPr/>
          </p:nvSpPr>
          <p:spPr>
            <a:xfrm>
              <a:off x="1160208" y="1752600"/>
              <a:ext cx="226695" cy="274320"/>
            </a:xfrm>
            <a:custGeom>
              <a:avLst/>
              <a:gdLst/>
              <a:ahLst/>
              <a:cxnLst/>
              <a:rect l="l" t="t" r="r" b="b"/>
              <a:pathLst>
                <a:path w="226694" h="274319">
                  <a:moveTo>
                    <a:pt x="113220" y="0"/>
                  </a:moveTo>
                  <a:lnTo>
                    <a:pt x="69158" y="10769"/>
                  </a:lnTo>
                  <a:lnTo>
                    <a:pt x="33169" y="40147"/>
                  </a:lnTo>
                  <a:lnTo>
                    <a:pt x="8900" y="83742"/>
                  </a:lnTo>
                  <a:lnTo>
                    <a:pt x="0" y="137160"/>
                  </a:lnTo>
                  <a:lnTo>
                    <a:pt x="8900" y="190503"/>
                  </a:lnTo>
                  <a:lnTo>
                    <a:pt x="33169" y="234061"/>
                  </a:lnTo>
                  <a:lnTo>
                    <a:pt x="69158" y="263425"/>
                  </a:lnTo>
                  <a:lnTo>
                    <a:pt x="113220" y="274192"/>
                  </a:lnTo>
                  <a:lnTo>
                    <a:pt x="157335" y="263425"/>
                  </a:lnTo>
                  <a:lnTo>
                    <a:pt x="193341" y="234061"/>
                  </a:lnTo>
                  <a:lnTo>
                    <a:pt x="217608" y="190503"/>
                  </a:lnTo>
                  <a:lnTo>
                    <a:pt x="226504" y="137160"/>
                  </a:lnTo>
                  <a:lnTo>
                    <a:pt x="217608" y="83742"/>
                  </a:lnTo>
                  <a:lnTo>
                    <a:pt x="193341" y="40147"/>
                  </a:lnTo>
                  <a:lnTo>
                    <a:pt x="157335" y="10769"/>
                  </a:lnTo>
                  <a:lnTo>
                    <a:pt x="1132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6487" y="1752600"/>
              <a:ext cx="534035" cy="1143000"/>
            </a:xfrm>
            <a:custGeom>
              <a:avLst/>
              <a:gdLst/>
              <a:ahLst/>
              <a:cxnLst/>
              <a:rect l="l" t="t" r="r" b="b"/>
              <a:pathLst>
                <a:path w="534035" h="1143000">
                  <a:moveTo>
                    <a:pt x="153720" y="137160"/>
                  </a:moveTo>
                  <a:lnTo>
                    <a:pt x="162621" y="83742"/>
                  </a:lnTo>
                  <a:lnTo>
                    <a:pt x="186890" y="40147"/>
                  </a:lnTo>
                  <a:lnTo>
                    <a:pt x="222879" y="10769"/>
                  </a:lnTo>
                  <a:lnTo>
                    <a:pt x="266941" y="0"/>
                  </a:lnTo>
                  <a:lnTo>
                    <a:pt x="311055" y="10769"/>
                  </a:lnTo>
                  <a:lnTo>
                    <a:pt x="347062" y="40147"/>
                  </a:lnTo>
                  <a:lnTo>
                    <a:pt x="371329" y="83742"/>
                  </a:lnTo>
                  <a:lnTo>
                    <a:pt x="380225" y="137160"/>
                  </a:lnTo>
                  <a:lnTo>
                    <a:pt x="371329" y="190503"/>
                  </a:lnTo>
                  <a:lnTo>
                    <a:pt x="347062" y="234061"/>
                  </a:lnTo>
                  <a:lnTo>
                    <a:pt x="311055" y="263425"/>
                  </a:lnTo>
                  <a:lnTo>
                    <a:pt x="266941" y="274192"/>
                  </a:lnTo>
                  <a:lnTo>
                    <a:pt x="222879" y="263425"/>
                  </a:lnTo>
                  <a:lnTo>
                    <a:pt x="186890" y="234061"/>
                  </a:lnTo>
                  <a:lnTo>
                    <a:pt x="162621" y="190503"/>
                  </a:lnTo>
                  <a:lnTo>
                    <a:pt x="153720" y="137160"/>
                  </a:lnTo>
                  <a:close/>
                </a:path>
                <a:path w="534035" h="1143000">
                  <a:moveTo>
                    <a:pt x="266941" y="274192"/>
                  </a:moveTo>
                  <a:lnTo>
                    <a:pt x="266941" y="868426"/>
                  </a:lnTo>
                </a:path>
                <a:path w="534035" h="1143000">
                  <a:moveTo>
                    <a:pt x="266941" y="479933"/>
                  </a:moveTo>
                  <a:lnTo>
                    <a:pt x="534022" y="479933"/>
                  </a:lnTo>
                </a:path>
                <a:path w="534035" h="1143000">
                  <a:moveTo>
                    <a:pt x="0" y="491363"/>
                  </a:moveTo>
                  <a:lnTo>
                    <a:pt x="266941" y="491363"/>
                  </a:lnTo>
                </a:path>
                <a:path w="534035" h="1143000">
                  <a:moveTo>
                    <a:pt x="275069" y="856996"/>
                  </a:moveTo>
                  <a:lnTo>
                    <a:pt x="412610" y="1119886"/>
                  </a:lnTo>
                </a:path>
                <a:path w="534035" h="1143000">
                  <a:moveTo>
                    <a:pt x="258902" y="879855"/>
                  </a:moveTo>
                  <a:lnTo>
                    <a:pt x="121361" y="114274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9644" y="3060954"/>
            <a:ext cx="544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N</a:t>
            </a:r>
            <a:r>
              <a:rPr sz="1600" spc="-5" dirty="0">
                <a:latin typeface="Tahoma"/>
                <a:cs typeface="Tahoma"/>
              </a:rPr>
              <a:t>ame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201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709" y="497840"/>
            <a:ext cx="1592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20" dirty="0">
                <a:latin typeface="+mn-lt"/>
              </a:rPr>
              <a:t>ACTOR</a:t>
            </a:r>
            <a:endParaRPr sz="44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328420"/>
            <a:ext cx="7566025" cy="1485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90"/>
              </a:spcBef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Actors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human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or automated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systems.</a:t>
            </a:r>
            <a:endParaRPr sz="28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00"/>
              </a:spcBef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Actors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not part of the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system.</a:t>
            </a:r>
            <a:endParaRPr sz="28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00"/>
              </a:spcBef>
              <a:buFont typeface="UnDotum"/>
              <a:buChar char=""/>
              <a:tabLst>
                <a:tab pos="367665" algn="l"/>
                <a:tab pos="368300" algn="l"/>
              </a:tabLst>
            </a:pPr>
            <a:r>
              <a:rPr sz="2800" spc="-190" dirty="0">
                <a:latin typeface="Arial"/>
                <a:cs typeface="Arial"/>
              </a:rPr>
              <a:t>UML </a:t>
            </a:r>
            <a:r>
              <a:rPr sz="2800" spc="-35" dirty="0">
                <a:latin typeface="Arial"/>
                <a:cs typeface="Arial"/>
              </a:rPr>
              <a:t>notation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65" dirty="0">
                <a:latin typeface="Arial"/>
                <a:cs typeface="Arial"/>
              </a:rPr>
              <a:t>actor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4" dirty="0">
                <a:latin typeface="Arial"/>
                <a:cs typeface="Arial"/>
              </a:rPr>
              <a:t>stickman, </a:t>
            </a:r>
            <a:r>
              <a:rPr sz="2800" spc="-120" dirty="0">
                <a:latin typeface="Arial"/>
                <a:cs typeface="Arial"/>
              </a:rPr>
              <a:t>shown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below.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7950" y="4381500"/>
            <a:ext cx="972819" cy="1408430"/>
          </a:xfrm>
          <a:custGeom>
            <a:avLst/>
            <a:gdLst/>
            <a:ahLst/>
            <a:cxnLst/>
            <a:rect l="l" t="t" r="r" b="b"/>
            <a:pathLst>
              <a:path w="972819" h="1408429">
                <a:moveTo>
                  <a:pt x="452119" y="0"/>
                </a:moveTo>
                <a:lnTo>
                  <a:pt x="514907" y="2154"/>
                </a:lnTo>
                <a:lnTo>
                  <a:pt x="574686" y="8454"/>
                </a:lnTo>
                <a:lnTo>
                  <a:pt x="630991" y="18653"/>
                </a:lnTo>
                <a:lnTo>
                  <a:pt x="683354" y="32502"/>
                </a:lnTo>
                <a:lnTo>
                  <a:pt x="731306" y="49756"/>
                </a:lnTo>
                <a:lnTo>
                  <a:pt x="774382" y="70167"/>
                </a:lnTo>
                <a:lnTo>
                  <a:pt x="812113" y="93489"/>
                </a:lnTo>
                <a:lnTo>
                  <a:pt x="844032" y="119474"/>
                </a:lnTo>
                <a:lnTo>
                  <a:pt x="869672" y="147875"/>
                </a:lnTo>
                <a:lnTo>
                  <a:pt x="900243" y="210940"/>
                </a:lnTo>
                <a:lnTo>
                  <a:pt x="904239" y="245110"/>
                </a:lnTo>
                <a:lnTo>
                  <a:pt x="900243" y="278987"/>
                </a:lnTo>
                <a:lnTo>
                  <a:pt x="869672" y="341610"/>
                </a:lnTo>
                <a:lnTo>
                  <a:pt x="844032" y="369852"/>
                </a:lnTo>
                <a:lnTo>
                  <a:pt x="812113" y="395713"/>
                </a:lnTo>
                <a:lnTo>
                  <a:pt x="774382" y="418941"/>
                </a:lnTo>
                <a:lnTo>
                  <a:pt x="731306" y="439285"/>
                </a:lnTo>
                <a:lnTo>
                  <a:pt x="683354" y="456494"/>
                </a:lnTo>
                <a:lnTo>
                  <a:pt x="630991" y="470316"/>
                </a:lnTo>
                <a:lnTo>
                  <a:pt x="574686" y="480500"/>
                </a:lnTo>
                <a:lnTo>
                  <a:pt x="514907" y="486795"/>
                </a:lnTo>
                <a:lnTo>
                  <a:pt x="452119" y="488950"/>
                </a:lnTo>
                <a:lnTo>
                  <a:pt x="389332" y="486795"/>
                </a:lnTo>
                <a:lnTo>
                  <a:pt x="329553" y="480500"/>
                </a:lnTo>
                <a:lnTo>
                  <a:pt x="273248" y="470316"/>
                </a:lnTo>
                <a:lnTo>
                  <a:pt x="220885" y="456494"/>
                </a:lnTo>
                <a:lnTo>
                  <a:pt x="172933" y="439285"/>
                </a:lnTo>
                <a:lnTo>
                  <a:pt x="129857" y="418941"/>
                </a:lnTo>
                <a:lnTo>
                  <a:pt x="92126" y="395713"/>
                </a:lnTo>
                <a:lnTo>
                  <a:pt x="60207" y="369852"/>
                </a:lnTo>
                <a:lnTo>
                  <a:pt x="34567" y="341610"/>
                </a:lnTo>
                <a:lnTo>
                  <a:pt x="3996" y="278987"/>
                </a:lnTo>
                <a:lnTo>
                  <a:pt x="0" y="245110"/>
                </a:lnTo>
                <a:lnTo>
                  <a:pt x="3996" y="210940"/>
                </a:lnTo>
                <a:lnTo>
                  <a:pt x="34567" y="147875"/>
                </a:lnTo>
                <a:lnTo>
                  <a:pt x="60207" y="119474"/>
                </a:lnTo>
                <a:lnTo>
                  <a:pt x="92126" y="93489"/>
                </a:lnTo>
                <a:lnTo>
                  <a:pt x="129857" y="70167"/>
                </a:lnTo>
                <a:lnTo>
                  <a:pt x="172933" y="49756"/>
                </a:lnTo>
                <a:lnTo>
                  <a:pt x="220885" y="32502"/>
                </a:lnTo>
                <a:lnTo>
                  <a:pt x="273248" y="18653"/>
                </a:lnTo>
                <a:lnTo>
                  <a:pt x="329553" y="8454"/>
                </a:lnTo>
                <a:lnTo>
                  <a:pt x="389332" y="2154"/>
                </a:lnTo>
                <a:lnTo>
                  <a:pt x="452119" y="0"/>
                </a:lnTo>
                <a:close/>
              </a:path>
              <a:path w="972819" h="1408429">
                <a:moveTo>
                  <a:pt x="0" y="0"/>
                </a:moveTo>
                <a:lnTo>
                  <a:pt x="0" y="0"/>
                </a:lnTo>
              </a:path>
              <a:path w="972819" h="1408429">
                <a:moveTo>
                  <a:pt x="904239" y="488950"/>
                </a:moveTo>
                <a:lnTo>
                  <a:pt x="904239" y="488950"/>
                </a:lnTo>
              </a:path>
              <a:path w="972819" h="1408429">
                <a:moveTo>
                  <a:pt x="478789" y="509269"/>
                </a:moveTo>
                <a:lnTo>
                  <a:pt x="478789" y="1257300"/>
                </a:lnTo>
              </a:path>
              <a:path w="972819" h="1408429">
                <a:moveTo>
                  <a:pt x="27940" y="834389"/>
                </a:moveTo>
                <a:lnTo>
                  <a:pt x="972819" y="834389"/>
                </a:lnTo>
              </a:path>
              <a:path w="972819" h="1408429">
                <a:moveTo>
                  <a:pt x="476250" y="1266190"/>
                </a:moveTo>
                <a:lnTo>
                  <a:pt x="115569" y="1408430"/>
                </a:lnTo>
              </a:path>
              <a:path w="972819" h="1408429">
                <a:moveTo>
                  <a:pt x="502919" y="1259840"/>
                </a:moveTo>
                <a:lnTo>
                  <a:pt x="906780" y="13792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2109" y="4343400"/>
            <a:ext cx="972819" cy="1408430"/>
          </a:xfrm>
          <a:custGeom>
            <a:avLst/>
            <a:gdLst/>
            <a:ahLst/>
            <a:cxnLst/>
            <a:rect l="l" t="t" r="r" b="b"/>
            <a:pathLst>
              <a:path w="972820" h="1408429">
                <a:moveTo>
                  <a:pt x="452119" y="0"/>
                </a:moveTo>
                <a:lnTo>
                  <a:pt x="514932" y="2154"/>
                </a:lnTo>
                <a:lnTo>
                  <a:pt x="574780" y="8449"/>
                </a:lnTo>
                <a:lnTo>
                  <a:pt x="631189" y="18633"/>
                </a:lnTo>
                <a:lnTo>
                  <a:pt x="683683" y="32455"/>
                </a:lnTo>
                <a:lnTo>
                  <a:pt x="731784" y="49664"/>
                </a:lnTo>
                <a:lnTo>
                  <a:pt x="775017" y="70008"/>
                </a:lnTo>
                <a:lnTo>
                  <a:pt x="812905" y="93236"/>
                </a:lnTo>
                <a:lnTo>
                  <a:pt x="844973" y="119097"/>
                </a:lnTo>
                <a:lnTo>
                  <a:pt x="870743" y="147339"/>
                </a:lnTo>
                <a:lnTo>
                  <a:pt x="901488" y="209962"/>
                </a:lnTo>
                <a:lnTo>
                  <a:pt x="905510" y="243839"/>
                </a:lnTo>
                <a:lnTo>
                  <a:pt x="901488" y="278009"/>
                </a:lnTo>
                <a:lnTo>
                  <a:pt x="870743" y="341074"/>
                </a:lnTo>
                <a:lnTo>
                  <a:pt x="844973" y="369475"/>
                </a:lnTo>
                <a:lnTo>
                  <a:pt x="812905" y="395460"/>
                </a:lnTo>
                <a:lnTo>
                  <a:pt x="775017" y="418782"/>
                </a:lnTo>
                <a:lnTo>
                  <a:pt x="731784" y="439193"/>
                </a:lnTo>
                <a:lnTo>
                  <a:pt x="683683" y="456447"/>
                </a:lnTo>
                <a:lnTo>
                  <a:pt x="631189" y="470296"/>
                </a:lnTo>
                <a:lnTo>
                  <a:pt x="574780" y="480495"/>
                </a:lnTo>
                <a:lnTo>
                  <a:pt x="514932" y="486795"/>
                </a:lnTo>
                <a:lnTo>
                  <a:pt x="452119" y="488950"/>
                </a:lnTo>
                <a:lnTo>
                  <a:pt x="389332" y="486795"/>
                </a:lnTo>
                <a:lnTo>
                  <a:pt x="329553" y="480495"/>
                </a:lnTo>
                <a:lnTo>
                  <a:pt x="273248" y="470296"/>
                </a:lnTo>
                <a:lnTo>
                  <a:pt x="220885" y="456447"/>
                </a:lnTo>
                <a:lnTo>
                  <a:pt x="172933" y="439193"/>
                </a:lnTo>
                <a:lnTo>
                  <a:pt x="129857" y="418782"/>
                </a:lnTo>
                <a:lnTo>
                  <a:pt x="92126" y="395460"/>
                </a:lnTo>
                <a:lnTo>
                  <a:pt x="60207" y="369475"/>
                </a:lnTo>
                <a:lnTo>
                  <a:pt x="34567" y="341074"/>
                </a:lnTo>
                <a:lnTo>
                  <a:pt x="3996" y="278009"/>
                </a:lnTo>
                <a:lnTo>
                  <a:pt x="0" y="243839"/>
                </a:lnTo>
                <a:lnTo>
                  <a:pt x="3996" y="209962"/>
                </a:lnTo>
                <a:lnTo>
                  <a:pt x="34567" y="147339"/>
                </a:lnTo>
                <a:lnTo>
                  <a:pt x="60207" y="119097"/>
                </a:lnTo>
                <a:lnTo>
                  <a:pt x="92126" y="93236"/>
                </a:lnTo>
                <a:lnTo>
                  <a:pt x="129857" y="70008"/>
                </a:lnTo>
                <a:lnTo>
                  <a:pt x="172933" y="49664"/>
                </a:lnTo>
                <a:lnTo>
                  <a:pt x="220885" y="32455"/>
                </a:lnTo>
                <a:lnTo>
                  <a:pt x="273248" y="18633"/>
                </a:lnTo>
                <a:lnTo>
                  <a:pt x="329553" y="8449"/>
                </a:lnTo>
                <a:lnTo>
                  <a:pt x="389332" y="2154"/>
                </a:lnTo>
                <a:lnTo>
                  <a:pt x="452119" y="0"/>
                </a:lnTo>
                <a:close/>
              </a:path>
              <a:path w="972820" h="1408429">
                <a:moveTo>
                  <a:pt x="0" y="0"/>
                </a:moveTo>
                <a:lnTo>
                  <a:pt x="0" y="0"/>
                </a:lnTo>
              </a:path>
              <a:path w="972820" h="1408429">
                <a:moveTo>
                  <a:pt x="905510" y="488950"/>
                </a:moveTo>
                <a:lnTo>
                  <a:pt x="905510" y="488950"/>
                </a:lnTo>
              </a:path>
              <a:path w="972820" h="1408429">
                <a:moveTo>
                  <a:pt x="480060" y="511810"/>
                </a:moveTo>
                <a:lnTo>
                  <a:pt x="480060" y="1257300"/>
                </a:lnTo>
              </a:path>
              <a:path w="972820" h="1408429">
                <a:moveTo>
                  <a:pt x="29210" y="836930"/>
                </a:moveTo>
                <a:lnTo>
                  <a:pt x="972819" y="836930"/>
                </a:lnTo>
              </a:path>
              <a:path w="972820" h="1408429">
                <a:moveTo>
                  <a:pt x="476250" y="1268730"/>
                </a:moveTo>
                <a:lnTo>
                  <a:pt x="116839" y="1408430"/>
                </a:lnTo>
              </a:path>
              <a:path w="972820" h="1408429">
                <a:moveTo>
                  <a:pt x="504189" y="1259840"/>
                </a:moveTo>
                <a:lnTo>
                  <a:pt x="908050" y="137922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5750" y="4381500"/>
            <a:ext cx="947419" cy="1402080"/>
          </a:xfrm>
          <a:custGeom>
            <a:avLst/>
            <a:gdLst/>
            <a:ahLst/>
            <a:cxnLst/>
            <a:rect l="l" t="t" r="r" b="b"/>
            <a:pathLst>
              <a:path w="947420" h="1402079">
                <a:moveTo>
                  <a:pt x="452120" y="0"/>
                </a:moveTo>
                <a:lnTo>
                  <a:pt x="514640" y="2154"/>
                </a:lnTo>
                <a:lnTo>
                  <a:pt x="574245" y="8454"/>
                </a:lnTo>
                <a:lnTo>
                  <a:pt x="630455" y="18653"/>
                </a:lnTo>
                <a:lnTo>
                  <a:pt x="682789" y="32502"/>
                </a:lnTo>
                <a:lnTo>
                  <a:pt x="730766" y="49756"/>
                </a:lnTo>
                <a:lnTo>
                  <a:pt x="773906" y="70167"/>
                </a:lnTo>
                <a:lnTo>
                  <a:pt x="811727" y="93489"/>
                </a:lnTo>
                <a:lnTo>
                  <a:pt x="843750" y="119474"/>
                </a:lnTo>
                <a:lnTo>
                  <a:pt x="869493" y="147875"/>
                </a:lnTo>
                <a:lnTo>
                  <a:pt x="900219" y="210940"/>
                </a:lnTo>
                <a:lnTo>
                  <a:pt x="904240" y="245110"/>
                </a:lnTo>
                <a:lnTo>
                  <a:pt x="900219" y="278987"/>
                </a:lnTo>
                <a:lnTo>
                  <a:pt x="869493" y="341610"/>
                </a:lnTo>
                <a:lnTo>
                  <a:pt x="843750" y="369852"/>
                </a:lnTo>
                <a:lnTo>
                  <a:pt x="811727" y="395713"/>
                </a:lnTo>
                <a:lnTo>
                  <a:pt x="773906" y="418941"/>
                </a:lnTo>
                <a:lnTo>
                  <a:pt x="730766" y="439285"/>
                </a:lnTo>
                <a:lnTo>
                  <a:pt x="682789" y="456494"/>
                </a:lnTo>
                <a:lnTo>
                  <a:pt x="630455" y="470316"/>
                </a:lnTo>
                <a:lnTo>
                  <a:pt x="574245" y="480500"/>
                </a:lnTo>
                <a:lnTo>
                  <a:pt x="514640" y="486795"/>
                </a:lnTo>
                <a:lnTo>
                  <a:pt x="452120" y="488950"/>
                </a:lnTo>
                <a:lnTo>
                  <a:pt x="389332" y="486795"/>
                </a:lnTo>
                <a:lnTo>
                  <a:pt x="329553" y="480500"/>
                </a:lnTo>
                <a:lnTo>
                  <a:pt x="273248" y="470316"/>
                </a:lnTo>
                <a:lnTo>
                  <a:pt x="220885" y="456494"/>
                </a:lnTo>
                <a:lnTo>
                  <a:pt x="172933" y="439285"/>
                </a:lnTo>
                <a:lnTo>
                  <a:pt x="129857" y="418941"/>
                </a:lnTo>
                <a:lnTo>
                  <a:pt x="92126" y="395713"/>
                </a:lnTo>
                <a:lnTo>
                  <a:pt x="60207" y="369852"/>
                </a:lnTo>
                <a:lnTo>
                  <a:pt x="34567" y="341610"/>
                </a:lnTo>
                <a:lnTo>
                  <a:pt x="3996" y="278987"/>
                </a:lnTo>
                <a:lnTo>
                  <a:pt x="0" y="245110"/>
                </a:lnTo>
                <a:lnTo>
                  <a:pt x="3996" y="210940"/>
                </a:lnTo>
                <a:lnTo>
                  <a:pt x="34567" y="147875"/>
                </a:lnTo>
                <a:lnTo>
                  <a:pt x="60207" y="119474"/>
                </a:lnTo>
                <a:lnTo>
                  <a:pt x="92126" y="93489"/>
                </a:lnTo>
                <a:lnTo>
                  <a:pt x="129857" y="70167"/>
                </a:lnTo>
                <a:lnTo>
                  <a:pt x="172933" y="49756"/>
                </a:lnTo>
                <a:lnTo>
                  <a:pt x="220885" y="32502"/>
                </a:lnTo>
                <a:lnTo>
                  <a:pt x="273248" y="18653"/>
                </a:lnTo>
                <a:lnTo>
                  <a:pt x="329553" y="8454"/>
                </a:lnTo>
                <a:lnTo>
                  <a:pt x="389332" y="2154"/>
                </a:lnTo>
                <a:lnTo>
                  <a:pt x="452120" y="0"/>
                </a:lnTo>
                <a:close/>
              </a:path>
              <a:path w="947420" h="1402079">
                <a:moveTo>
                  <a:pt x="0" y="0"/>
                </a:moveTo>
                <a:lnTo>
                  <a:pt x="0" y="0"/>
                </a:lnTo>
              </a:path>
              <a:path w="947420" h="1402079">
                <a:moveTo>
                  <a:pt x="904240" y="488950"/>
                </a:moveTo>
                <a:lnTo>
                  <a:pt x="904240" y="488950"/>
                </a:lnTo>
              </a:path>
              <a:path w="947420" h="1402079">
                <a:moveTo>
                  <a:pt x="453390" y="502919"/>
                </a:moveTo>
                <a:lnTo>
                  <a:pt x="453390" y="1250950"/>
                </a:lnTo>
              </a:path>
              <a:path w="947420" h="1402079">
                <a:moveTo>
                  <a:pt x="2540" y="828039"/>
                </a:moveTo>
                <a:lnTo>
                  <a:pt x="947420" y="828039"/>
                </a:lnTo>
              </a:path>
              <a:path w="947420" h="1402079">
                <a:moveTo>
                  <a:pt x="449579" y="1259840"/>
                </a:moveTo>
                <a:lnTo>
                  <a:pt x="90170" y="1402080"/>
                </a:lnTo>
              </a:path>
              <a:path w="947420" h="1402079">
                <a:moveTo>
                  <a:pt x="477520" y="1253490"/>
                </a:moveTo>
                <a:lnTo>
                  <a:pt x="881379" y="137287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0" y="5901690"/>
            <a:ext cx="1113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udent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9870" y="5915659"/>
            <a:ext cx="1090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cu</a:t>
            </a:r>
            <a:r>
              <a:rPr sz="2800" dirty="0">
                <a:latin typeface="Times New Roman"/>
                <a:cs typeface="Times New Roman"/>
              </a:rPr>
              <a:t>lty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7450" y="5910579"/>
            <a:ext cx="1465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ee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004" y="554443"/>
            <a:ext cx="372999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Finding </a:t>
            </a:r>
            <a:r>
              <a:rPr spc="-20" dirty="0"/>
              <a:t>Actors</a:t>
            </a:r>
            <a:r>
              <a:rPr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1906"/>
            <a:ext cx="624141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10" dirty="0">
                <a:latin typeface="Carlito"/>
                <a:cs typeface="Carlito"/>
              </a:rPr>
              <a:t>External </a:t>
            </a:r>
            <a:r>
              <a:rPr sz="2400" b="1" dirty="0">
                <a:latin typeface="Carlito"/>
                <a:cs typeface="Carlito"/>
              </a:rPr>
              <a:t>objects </a:t>
            </a:r>
            <a:r>
              <a:rPr sz="2400" b="1" spc="-10" dirty="0">
                <a:latin typeface="Carlito"/>
                <a:cs typeface="Carlito"/>
              </a:rPr>
              <a:t>that produce/consume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data: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serve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sources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destinations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be external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1078" y="2932442"/>
            <a:ext cx="6403082" cy="3293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84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189" y="497840"/>
            <a:ext cx="6856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/>
              <a:t>Primary </a:t>
            </a:r>
            <a:r>
              <a:rPr sz="4400" spc="-204" dirty="0"/>
              <a:t>and </a:t>
            </a:r>
            <a:r>
              <a:rPr sz="4400" spc="-270" dirty="0"/>
              <a:t>Secondary</a:t>
            </a:r>
            <a:r>
              <a:rPr sz="4400" spc="-360" dirty="0"/>
              <a:t> </a:t>
            </a:r>
            <a:r>
              <a:rPr sz="4400" spc="-170" dirty="0"/>
              <a:t>Actors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44319"/>
            <a:ext cx="6116320" cy="462434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114" dirty="0">
                <a:latin typeface="Arial"/>
                <a:cs typeface="Arial"/>
              </a:rPr>
              <a:t>Primary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Actor</a:t>
            </a:r>
            <a:endParaRPr sz="28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35" dirty="0">
                <a:latin typeface="Arial"/>
                <a:cs typeface="Arial"/>
              </a:rPr>
              <a:t>Acts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system</a:t>
            </a:r>
            <a:endParaRPr sz="24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50" dirty="0">
                <a:latin typeface="Arial"/>
                <a:cs typeface="Arial"/>
              </a:rPr>
              <a:t>Initiates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interaction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system</a:t>
            </a:r>
            <a:endParaRPr sz="24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412750" algn="l"/>
              </a:tabLst>
            </a:pPr>
            <a:r>
              <a:rPr sz="2400" spc="-220" dirty="0">
                <a:latin typeface="Arial"/>
                <a:cs typeface="Arial"/>
              </a:rPr>
              <a:t>Uses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fulfill </a:t>
            </a:r>
            <a:r>
              <a:rPr sz="2400" spc="-40" dirty="0">
                <a:latin typeface="Arial"/>
                <a:cs typeface="Arial"/>
              </a:rPr>
              <a:t>his/her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goal</a:t>
            </a:r>
            <a:endParaRPr lang="en-US" sz="2400" spc="-120" dirty="0">
              <a:latin typeface="Arial"/>
              <a:cs typeface="Arial"/>
            </a:endParaRPr>
          </a:p>
          <a:p>
            <a:pPr marL="412750" indent="-285750">
              <a:spcBef>
                <a:spcPts val="590"/>
              </a:spcBef>
              <a:buFontTx/>
              <a:buChar char="–"/>
              <a:tabLst>
                <a:tab pos="412750" algn="l"/>
              </a:tabLst>
            </a:pPr>
            <a:r>
              <a:rPr lang="en-US" sz="2400" spc="-210" dirty="0">
                <a:latin typeface="Trebuchet MS"/>
                <a:cs typeface="Trebuchet MS"/>
              </a:rPr>
              <a:t>e.g. </a:t>
            </a:r>
            <a:r>
              <a:rPr lang="en-US" sz="2400" spc="-125" dirty="0">
                <a:latin typeface="Trebuchet MS"/>
                <a:cs typeface="Trebuchet MS"/>
              </a:rPr>
              <a:t>the employee </a:t>
            </a:r>
            <a:r>
              <a:rPr lang="en-US" sz="2400" spc="-135" dirty="0">
                <a:latin typeface="Trebuchet MS"/>
                <a:cs typeface="Trebuchet MS"/>
              </a:rPr>
              <a:t>receiving </a:t>
            </a:r>
            <a:r>
              <a:rPr lang="en-US" sz="2400" spc="-125" dirty="0">
                <a:latin typeface="Trebuchet MS"/>
                <a:cs typeface="Trebuchet MS"/>
              </a:rPr>
              <a:t>the</a:t>
            </a:r>
            <a:r>
              <a:rPr lang="en-US" sz="2400" spc="-515" dirty="0">
                <a:latin typeface="Trebuchet MS"/>
                <a:cs typeface="Trebuchet MS"/>
              </a:rPr>
              <a:t> </a:t>
            </a:r>
            <a:r>
              <a:rPr lang="en-US" sz="2400" spc="-150" dirty="0">
                <a:latin typeface="Trebuchet MS"/>
                <a:cs typeface="Trebuchet MS"/>
              </a:rPr>
              <a:t>paycheck</a:t>
            </a:r>
            <a:endParaRPr lang="en-US" sz="2800" spc="-1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75" dirty="0">
                <a:latin typeface="Arial"/>
                <a:cs typeface="Arial"/>
              </a:rPr>
              <a:t>Secondary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Actor</a:t>
            </a:r>
            <a:endParaRPr sz="28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acted </a:t>
            </a:r>
            <a:r>
              <a:rPr sz="2400" spc="-55" dirty="0">
                <a:latin typeface="Arial"/>
                <a:cs typeface="Arial"/>
              </a:rPr>
              <a:t>on/invoked/used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system</a:t>
            </a:r>
            <a:endParaRPr sz="24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45" dirty="0">
                <a:latin typeface="Arial"/>
                <a:cs typeface="Arial"/>
              </a:rPr>
              <a:t>Helps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fulfills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its </a:t>
            </a:r>
            <a:r>
              <a:rPr sz="2400" spc="-114" dirty="0">
                <a:latin typeface="Arial"/>
                <a:cs typeface="Arial"/>
              </a:rPr>
              <a:t>goal</a:t>
            </a:r>
            <a:endParaRPr sz="24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412750" algn="l"/>
              </a:tabLst>
            </a:pPr>
            <a:r>
              <a:rPr sz="2400" spc="-114" dirty="0">
                <a:latin typeface="Arial"/>
                <a:cs typeface="Arial"/>
              </a:rPr>
              <a:t>Something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-190" dirty="0">
                <a:latin typeface="Arial"/>
                <a:cs typeface="Arial"/>
              </a:rPr>
              <a:t>uses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get </a:t>
            </a:r>
            <a:r>
              <a:rPr sz="2400" spc="-40" dirty="0">
                <a:latin typeface="Arial"/>
                <a:cs typeface="Arial"/>
              </a:rPr>
              <a:t>its job </a:t>
            </a:r>
            <a:r>
              <a:rPr sz="2400" spc="-100" dirty="0">
                <a:latin typeface="Arial"/>
                <a:cs typeface="Arial"/>
              </a:rPr>
              <a:t>done</a:t>
            </a:r>
            <a:endParaRPr lang="en-US" sz="2400" spc="-100" dirty="0">
              <a:latin typeface="Arial"/>
              <a:cs typeface="Arial"/>
            </a:endParaRPr>
          </a:p>
          <a:p>
            <a:pPr marL="412750" indent="-285750">
              <a:spcBef>
                <a:spcPts val="590"/>
              </a:spcBef>
              <a:buFontTx/>
              <a:buChar char="–"/>
              <a:tabLst>
                <a:tab pos="412750" algn="l"/>
              </a:tabLst>
            </a:pPr>
            <a:r>
              <a:rPr lang="en-US" sz="2400" spc="-210" dirty="0">
                <a:latin typeface="Trebuchet MS"/>
                <a:cs typeface="Trebuchet MS"/>
              </a:rPr>
              <a:t>e.g. </a:t>
            </a:r>
            <a:r>
              <a:rPr lang="en-US" sz="2400" spc="-125" dirty="0">
                <a:latin typeface="Trebuchet MS"/>
                <a:cs typeface="Trebuchet MS"/>
              </a:rPr>
              <a:t>the </a:t>
            </a:r>
            <a:r>
              <a:rPr lang="en-US" sz="2400" spc="-95" dirty="0">
                <a:latin typeface="Trebuchet MS"/>
                <a:cs typeface="Trebuchet MS"/>
              </a:rPr>
              <a:t>warehouse </a:t>
            </a:r>
            <a:r>
              <a:rPr lang="en-US" sz="2400" spc="-135" dirty="0">
                <a:latin typeface="Trebuchet MS"/>
                <a:cs typeface="Trebuchet MS"/>
              </a:rPr>
              <a:t>receiving </a:t>
            </a:r>
            <a:r>
              <a:rPr lang="en-US" sz="2400" spc="-130" dirty="0">
                <a:latin typeface="Trebuchet MS"/>
                <a:cs typeface="Trebuchet MS"/>
              </a:rPr>
              <a:t>a packing</a:t>
            </a:r>
            <a:r>
              <a:rPr lang="en-US" sz="2400" spc="-625" dirty="0">
                <a:latin typeface="Trebuchet MS"/>
                <a:cs typeface="Trebuchet MS"/>
              </a:rPr>
              <a:t> </a:t>
            </a:r>
            <a:r>
              <a:rPr lang="en-US" sz="2400" spc="-125" dirty="0">
                <a:latin typeface="Trebuchet MS"/>
                <a:cs typeface="Trebuchet MS"/>
              </a:rPr>
              <a:t>slip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9509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990" y="497840"/>
            <a:ext cx="2188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95" dirty="0"/>
              <a:t>USE</a:t>
            </a:r>
            <a:r>
              <a:rPr sz="4400" spc="-310" dirty="0"/>
              <a:t> </a:t>
            </a:r>
            <a:r>
              <a:rPr sz="4400" spc="-735" dirty="0"/>
              <a:t>CASE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7970" y="1000760"/>
            <a:ext cx="8221345" cy="38417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90"/>
              </a:spcBef>
            </a:pPr>
            <a:r>
              <a:rPr sz="3200" b="1" spc="-135" dirty="0">
                <a:latin typeface="Arial"/>
                <a:cs typeface="Arial"/>
              </a:rPr>
              <a:t>What </a:t>
            </a:r>
            <a:r>
              <a:rPr sz="3200" b="1" spc="-305" dirty="0">
                <a:latin typeface="Arial"/>
                <a:cs typeface="Arial"/>
              </a:rPr>
              <a:t>is </a:t>
            </a:r>
            <a:r>
              <a:rPr sz="3200" b="1" spc="-480" dirty="0">
                <a:latin typeface="Arial"/>
                <a:cs typeface="Arial"/>
              </a:rPr>
              <a:t>USE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360" dirty="0">
                <a:latin typeface="Arial"/>
                <a:cs typeface="Arial"/>
              </a:rPr>
              <a:t>case?</a:t>
            </a:r>
            <a:endParaRPr sz="3200" dirty="0">
              <a:latin typeface="Arial"/>
              <a:cs typeface="Arial"/>
            </a:endParaRPr>
          </a:p>
          <a:p>
            <a:pPr marL="393700" marR="76200" indent="-342900">
              <a:lnSpc>
                <a:spcPct val="100000"/>
              </a:lnSpc>
              <a:spcBef>
                <a:spcPts val="790"/>
              </a:spcBef>
              <a:buFont typeface="UnDotum"/>
              <a:buChar char=""/>
              <a:tabLst>
                <a:tab pos="393700" algn="l"/>
                <a:tab pos="6330315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220" dirty="0">
                <a:latin typeface="Arial"/>
                <a:cs typeface="Arial"/>
              </a:rPr>
              <a:t>use </a:t>
            </a:r>
            <a:r>
              <a:rPr sz="3200" spc="-260" dirty="0">
                <a:latin typeface="Arial"/>
                <a:cs typeface="Arial"/>
              </a:rPr>
              <a:t>case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35" dirty="0">
                <a:latin typeface="Arial"/>
                <a:cs typeface="Arial"/>
              </a:rPr>
              <a:t>pattern</a:t>
            </a:r>
            <a:r>
              <a:rPr sz="3200" spc="1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behavior,	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system  </a:t>
            </a:r>
            <a:r>
              <a:rPr sz="3200" spc="-95" dirty="0">
                <a:latin typeface="Arial"/>
                <a:cs typeface="Arial"/>
              </a:rPr>
              <a:t>exhibits</a:t>
            </a:r>
            <a:endParaRPr sz="3200" dirty="0">
              <a:latin typeface="Arial"/>
              <a:cs typeface="Arial"/>
            </a:endParaRPr>
          </a:p>
          <a:p>
            <a:pPr marL="393700" marR="145415" indent="-342900">
              <a:lnSpc>
                <a:spcPct val="100000"/>
              </a:lnSpc>
              <a:spcBef>
                <a:spcPts val="800"/>
              </a:spcBef>
              <a:buFont typeface="UnDotum"/>
              <a:buChar char=""/>
              <a:tabLst>
                <a:tab pos="393700" algn="l"/>
              </a:tabLst>
            </a:pPr>
            <a:r>
              <a:rPr sz="3200" spc="-235" dirty="0">
                <a:latin typeface="Arial"/>
                <a:cs typeface="Arial"/>
              </a:rPr>
              <a:t>The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80" dirty="0">
                <a:latin typeface="Arial"/>
                <a:cs typeface="Arial"/>
              </a:rPr>
              <a:t>cases </a:t>
            </a:r>
            <a:r>
              <a:rPr sz="3200" spc="-135" dirty="0">
                <a:latin typeface="Arial"/>
                <a:cs typeface="Arial"/>
              </a:rPr>
              <a:t>are </a:t>
            </a:r>
            <a:r>
              <a:rPr sz="3200" spc="-185" dirty="0">
                <a:solidFill>
                  <a:srgbClr val="00AF4F"/>
                </a:solidFill>
                <a:latin typeface="Arial"/>
                <a:cs typeface="Arial"/>
              </a:rPr>
              <a:t>sequence </a:t>
            </a:r>
            <a:r>
              <a:rPr sz="3200" spc="-5" dirty="0">
                <a:solidFill>
                  <a:srgbClr val="00AF4F"/>
                </a:solidFill>
                <a:latin typeface="Arial"/>
                <a:cs typeface="Arial"/>
              </a:rPr>
              <a:t>of </a:t>
            </a:r>
            <a:r>
              <a:rPr sz="3200" spc="-125" dirty="0">
                <a:solidFill>
                  <a:srgbClr val="00AF4F"/>
                </a:solidFill>
                <a:latin typeface="Arial"/>
                <a:cs typeface="Arial"/>
              </a:rPr>
              <a:t>actions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150" dirty="0">
                <a:latin typeface="Arial"/>
                <a:cs typeface="Arial"/>
              </a:rPr>
              <a:t>user </a:t>
            </a:r>
            <a:r>
              <a:rPr sz="3200" spc="-155" dirty="0">
                <a:latin typeface="Arial"/>
                <a:cs typeface="Arial"/>
              </a:rPr>
              <a:t>takes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65" dirty="0">
                <a:latin typeface="Arial"/>
                <a:cs typeface="Arial"/>
              </a:rPr>
              <a:t>system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95" dirty="0">
                <a:latin typeface="Arial"/>
                <a:cs typeface="Arial"/>
              </a:rPr>
              <a:t>get </a:t>
            </a:r>
            <a:r>
              <a:rPr sz="3200" spc="-65" dirty="0">
                <a:latin typeface="Arial"/>
                <a:cs typeface="Arial"/>
              </a:rPr>
              <a:t>particular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target</a:t>
            </a:r>
            <a:endParaRPr sz="3200" dirty="0">
              <a:latin typeface="Arial"/>
              <a:cs typeface="Arial"/>
            </a:endParaRPr>
          </a:p>
          <a:p>
            <a:pPr marL="393700" marR="43180" indent="-342900">
              <a:lnSpc>
                <a:spcPct val="100000"/>
              </a:lnSpc>
              <a:spcBef>
                <a:spcPts val="790"/>
              </a:spcBef>
              <a:buFont typeface="UnDotum"/>
              <a:buChar char=""/>
              <a:tabLst>
                <a:tab pos="393700" algn="l"/>
              </a:tabLst>
            </a:pPr>
            <a:r>
              <a:rPr sz="3200" spc="-500" dirty="0">
                <a:latin typeface="Arial"/>
                <a:cs typeface="Arial"/>
              </a:rPr>
              <a:t>USE </a:t>
            </a:r>
            <a:r>
              <a:rPr sz="3200" spc="-540" dirty="0">
                <a:latin typeface="Arial"/>
                <a:cs typeface="Arial"/>
              </a:rPr>
              <a:t>CASE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25" dirty="0">
                <a:latin typeface="Arial"/>
                <a:cs typeface="Arial"/>
              </a:rPr>
              <a:t>dialogue </a:t>
            </a:r>
            <a:r>
              <a:rPr sz="3200" spc="-90" dirty="0">
                <a:latin typeface="Arial"/>
                <a:cs typeface="Arial"/>
              </a:rPr>
              <a:t>between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75" dirty="0">
                <a:latin typeface="Arial"/>
                <a:cs typeface="Arial"/>
              </a:rPr>
              <a:t>actor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155" dirty="0">
                <a:latin typeface="Arial"/>
                <a:cs typeface="Arial"/>
              </a:rPr>
              <a:t>system.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4918709"/>
            <a:ext cx="20377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4" dirty="0">
                <a:solidFill>
                  <a:srgbClr val="00AF4F"/>
                </a:solidFill>
                <a:latin typeface="Arial"/>
                <a:cs typeface="Arial"/>
              </a:rPr>
              <a:t>Examples: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0" y="4800600"/>
            <a:ext cx="2209800" cy="1143000"/>
          </a:xfrm>
          <a:custGeom>
            <a:avLst/>
            <a:gdLst/>
            <a:ahLst/>
            <a:cxnLst/>
            <a:rect l="l" t="t" r="r" b="b"/>
            <a:pathLst>
              <a:path w="2209800" h="1143000">
                <a:moveTo>
                  <a:pt x="1104900" y="0"/>
                </a:moveTo>
                <a:lnTo>
                  <a:pt x="1169130" y="872"/>
                </a:lnTo>
                <a:lnTo>
                  <a:pt x="1232229" y="3460"/>
                </a:lnTo>
                <a:lnTo>
                  <a:pt x="1294113" y="7724"/>
                </a:lnTo>
                <a:lnTo>
                  <a:pt x="1354701" y="13622"/>
                </a:lnTo>
                <a:lnTo>
                  <a:pt x="1413913" y="21112"/>
                </a:lnTo>
                <a:lnTo>
                  <a:pt x="1471665" y="30155"/>
                </a:lnTo>
                <a:lnTo>
                  <a:pt x="1527877" y="40707"/>
                </a:lnTo>
                <a:lnTo>
                  <a:pt x="1582468" y="52729"/>
                </a:lnTo>
                <a:lnTo>
                  <a:pt x="1635355" y="66178"/>
                </a:lnTo>
                <a:lnTo>
                  <a:pt x="1686457" y="81014"/>
                </a:lnTo>
                <a:lnTo>
                  <a:pt x="1735692" y="97196"/>
                </a:lnTo>
                <a:lnTo>
                  <a:pt x="1782980" y="114681"/>
                </a:lnTo>
                <a:lnTo>
                  <a:pt x="1828238" y="133429"/>
                </a:lnTo>
                <a:lnTo>
                  <a:pt x="1871385" y="153399"/>
                </a:lnTo>
                <a:lnTo>
                  <a:pt x="1912339" y="174550"/>
                </a:lnTo>
                <a:lnTo>
                  <a:pt x="1951019" y="196839"/>
                </a:lnTo>
                <a:lnTo>
                  <a:pt x="1987343" y="220227"/>
                </a:lnTo>
                <a:lnTo>
                  <a:pt x="2021229" y="244671"/>
                </a:lnTo>
                <a:lnTo>
                  <a:pt x="2052597" y="270130"/>
                </a:lnTo>
                <a:lnTo>
                  <a:pt x="2081365" y="296564"/>
                </a:lnTo>
                <a:lnTo>
                  <a:pt x="2130773" y="352189"/>
                </a:lnTo>
                <a:lnTo>
                  <a:pt x="2168800" y="411215"/>
                </a:lnTo>
                <a:lnTo>
                  <a:pt x="2194795" y="473314"/>
                </a:lnTo>
                <a:lnTo>
                  <a:pt x="2208105" y="538154"/>
                </a:lnTo>
                <a:lnTo>
                  <a:pt x="2209800" y="571500"/>
                </a:lnTo>
                <a:lnTo>
                  <a:pt x="2208105" y="604722"/>
                </a:lnTo>
                <a:lnTo>
                  <a:pt x="2194795" y="669368"/>
                </a:lnTo>
                <a:lnTo>
                  <a:pt x="2168800" y="731334"/>
                </a:lnTo>
                <a:lnTo>
                  <a:pt x="2130773" y="790281"/>
                </a:lnTo>
                <a:lnTo>
                  <a:pt x="2081365" y="845873"/>
                </a:lnTo>
                <a:lnTo>
                  <a:pt x="2052597" y="872305"/>
                </a:lnTo>
                <a:lnTo>
                  <a:pt x="2021229" y="897772"/>
                </a:lnTo>
                <a:lnTo>
                  <a:pt x="1987343" y="922231"/>
                </a:lnTo>
                <a:lnTo>
                  <a:pt x="1951019" y="945640"/>
                </a:lnTo>
                <a:lnTo>
                  <a:pt x="1912339" y="967957"/>
                </a:lnTo>
                <a:lnTo>
                  <a:pt x="1871385" y="989140"/>
                </a:lnTo>
                <a:lnTo>
                  <a:pt x="1828238" y="1009147"/>
                </a:lnTo>
                <a:lnTo>
                  <a:pt x="1782980" y="1027936"/>
                </a:lnTo>
                <a:lnTo>
                  <a:pt x="1735692" y="1045463"/>
                </a:lnTo>
                <a:lnTo>
                  <a:pt x="1686457" y="1061688"/>
                </a:lnTo>
                <a:lnTo>
                  <a:pt x="1635355" y="1076568"/>
                </a:lnTo>
                <a:lnTo>
                  <a:pt x="1582468" y="1090060"/>
                </a:lnTo>
                <a:lnTo>
                  <a:pt x="1527877" y="1102124"/>
                </a:lnTo>
                <a:lnTo>
                  <a:pt x="1471665" y="1112715"/>
                </a:lnTo>
                <a:lnTo>
                  <a:pt x="1413913" y="1121793"/>
                </a:lnTo>
                <a:lnTo>
                  <a:pt x="1354701" y="1129315"/>
                </a:lnTo>
                <a:lnTo>
                  <a:pt x="1294113" y="1135239"/>
                </a:lnTo>
                <a:lnTo>
                  <a:pt x="1232229" y="1139522"/>
                </a:lnTo>
                <a:lnTo>
                  <a:pt x="1169130" y="1142123"/>
                </a:lnTo>
                <a:lnTo>
                  <a:pt x="1104900" y="1143000"/>
                </a:lnTo>
                <a:lnTo>
                  <a:pt x="1040669" y="1142123"/>
                </a:lnTo>
                <a:lnTo>
                  <a:pt x="977570" y="1139522"/>
                </a:lnTo>
                <a:lnTo>
                  <a:pt x="915686" y="1135239"/>
                </a:lnTo>
                <a:lnTo>
                  <a:pt x="855098" y="1129315"/>
                </a:lnTo>
                <a:lnTo>
                  <a:pt x="795886" y="1121793"/>
                </a:lnTo>
                <a:lnTo>
                  <a:pt x="738134" y="1112715"/>
                </a:lnTo>
                <a:lnTo>
                  <a:pt x="681922" y="1102124"/>
                </a:lnTo>
                <a:lnTo>
                  <a:pt x="627331" y="1090060"/>
                </a:lnTo>
                <a:lnTo>
                  <a:pt x="574444" y="1076568"/>
                </a:lnTo>
                <a:lnTo>
                  <a:pt x="523342" y="1061688"/>
                </a:lnTo>
                <a:lnTo>
                  <a:pt x="474107" y="1045463"/>
                </a:lnTo>
                <a:lnTo>
                  <a:pt x="426819" y="1027936"/>
                </a:lnTo>
                <a:lnTo>
                  <a:pt x="381561" y="1009147"/>
                </a:lnTo>
                <a:lnTo>
                  <a:pt x="338414" y="989140"/>
                </a:lnTo>
                <a:lnTo>
                  <a:pt x="297460" y="967957"/>
                </a:lnTo>
                <a:lnTo>
                  <a:pt x="258780" y="945640"/>
                </a:lnTo>
                <a:lnTo>
                  <a:pt x="222456" y="922231"/>
                </a:lnTo>
                <a:lnTo>
                  <a:pt x="188570" y="897772"/>
                </a:lnTo>
                <a:lnTo>
                  <a:pt x="157202" y="872305"/>
                </a:lnTo>
                <a:lnTo>
                  <a:pt x="128434" y="845873"/>
                </a:lnTo>
                <a:lnTo>
                  <a:pt x="79026" y="790281"/>
                </a:lnTo>
                <a:lnTo>
                  <a:pt x="40999" y="731334"/>
                </a:lnTo>
                <a:lnTo>
                  <a:pt x="15004" y="669368"/>
                </a:lnTo>
                <a:lnTo>
                  <a:pt x="1694" y="604722"/>
                </a:lnTo>
                <a:lnTo>
                  <a:pt x="0" y="571500"/>
                </a:lnTo>
                <a:lnTo>
                  <a:pt x="1694" y="538154"/>
                </a:lnTo>
                <a:lnTo>
                  <a:pt x="15004" y="473314"/>
                </a:lnTo>
                <a:lnTo>
                  <a:pt x="40999" y="411215"/>
                </a:lnTo>
                <a:lnTo>
                  <a:pt x="79026" y="352189"/>
                </a:lnTo>
                <a:lnTo>
                  <a:pt x="128434" y="296564"/>
                </a:lnTo>
                <a:lnTo>
                  <a:pt x="157202" y="270130"/>
                </a:lnTo>
                <a:lnTo>
                  <a:pt x="188570" y="244671"/>
                </a:lnTo>
                <a:lnTo>
                  <a:pt x="222456" y="220227"/>
                </a:lnTo>
                <a:lnTo>
                  <a:pt x="258780" y="196839"/>
                </a:lnTo>
                <a:lnTo>
                  <a:pt x="297460" y="174550"/>
                </a:lnTo>
                <a:lnTo>
                  <a:pt x="338414" y="153399"/>
                </a:lnTo>
                <a:lnTo>
                  <a:pt x="381561" y="133429"/>
                </a:lnTo>
                <a:lnTo>
                  <a:pt x="426819" y="114681"/>
                </a:lnTo>
                <a:lnTo>
                  <a:pt x="474107" y="97196"/>
                </a:lnTo>
                <a:lnTo>
                  <a:pt x="523342" y="81014"/>
                </a:lnTo>
                <a:lnTo>
                  <a:pt x="574444" y="66178"/>
                </a:lnTo>
                <a:lnTo>
                  <a:pt x="627331" y="52729"/>
                </a:lnTo>
                <a:lnTo>
                  <a:pt x="681922" y="40707"/>
                </a:lnTo>
                <a:lnTo>
                  <a:pt x="738134" y="30155"/>
                </a:lnTo>
                <a:lnTo>
                  <a:pt x="795886" y="21112"/>
                </a:lnTo>
                <a:lnTo>
                  <a:pt x="855098" y="13622"/>
                </a:lnTo>
                <a:lnTo>
                  <a:pt x="915686" y="7724"/>
                </a:lnTo>
                <a:lnTo>
                  <a:pt x="977570" y="3460"/>
                </a:lnTo>
                <a:lnTo>
                  <a:pt x="1040669" y="872"/>
                </a:lnTo>
                <a:lnTo>
                  <a:pt x="1104900" y="0"/>
                </a:lnTo>
                <a:close/>
              </a:path>
              <a:path w="2209800" h="1143000">
                <a:moveTo>
                  <a:pt x="0" y="0"/>
                </a:moveTo>
                <a:lnTo>
                  <a:pt x="0" y="0"/>
                </a:lnTo>
              </a:path>
              <a:path w="2209800" h="1143000">
                <a:moveTo>
                  <a:pt x="2209800" y="1143000"/>
                </a:moveTo>
                <a:lnTo>
                  <a:pt x="2209800" y="1143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4800600"/>
            <a:ext cx="2209800" cy="1143000"/>
          </a:xfrm>
          <a:custGeom>
            <a:avLst/>
            <a:gdLst/>
            <a:ahLst/>
            <a:cxnLst/>
            <a:rect l="l" t="t" r="r" b="b"/>
            <a:pathLst>
              <a:path w="2209800" h="1143000">
                <a:moveTo>
                  <a:pt x="1104900" y="0"/>
                </a:moveTo>
                <a:lnTo>
                  <a:pt x="1169130" y="872"/>
                </a:lnTo>
                <a:lnTo>
                  <a:pt x="1232229" y="3460"/>
                </a:lnTo>
                <a:lnTo>
                  <a:pt x="1294113" y="7724"/>
                </a:lnTo>
                <a:lnTo>
                  <a:pt x="1354701" y="13622"/>
                </a:lnTo>
                <a:lnTo>
                  <a:pt x="1413913" y="21112"/>
                </a:lnTo>
                <a:lnTo>
                  <a:pt x="1471665" y="30155"/>
                </a:lnTo>
                <a:lnTo>
                  <a:pt x="1527877" y="40707"/>
                </a:lnTo>
                <a:lnTo>
                  <a:pt x="1582468" y="52729"/>
                </a:lnTo>
                <a:lnTo>
                  <a:pt x="1635355" y="66178"/>
                </a:lnTo>
                <a:lnTo>
                  <a:pt x="1686457" y="81014"/>
                </a:lnTo>
                <a:lnTo>
                  <a:pt x="1735692" y="97196"/>
                </a:lnTo>
                <a:lnTo>
                  <a:pt x="1782980" y="114681"/>
                </a:lnTo>
                <a:lnTo>
                  <a:pt x="1828238" y="133429"/>
                </a:lnTo>
                <a:lnTo>
                  <a:pt x="1871385" y="153399"/>
                </a:lnTo>
                <a:lnTo>
                  <a:pt x="1912339" y="174550"/>
                </a:lnTo>
                <a:lnTo>
                  <a:pt x="1951019" y="196839"/>
                </a:lnTo>
                <a:lnTo>
                  <a:pt x="1987343" y="220227"/>
                </a:lnTo>
                <a:lnTo>
                  <a:pt x="2021229" y="244671"/>
                </a:lnTo>
                <a:lnTo>
                  <a:pt x="2052597" y="270130"/>
                </a:lnTo>
                <a:lnTo>
                  <a:pt x="2081365" y="296564"/>
                </a:lnTo>
                <a:lnTo>
                  <a:pt x="2130773" y="352189"/>
                </a:lnTo>
                <a:lnTo>
                  <a:pt x="2168800" y="411215"/>
                </a:lnTo>
                <a:lnTo>
                  <a:pt x="2194795" y="473314"/>
                </a:lnTo>
                <a:lnTo>
                  <a:pt x="2208105" y="538154"/>
                </a:lnTo>
                <a:lnTo>
                  <a:pt x="2209800" y="571500"/>
                </a:lnTo>
                <a:lnTo>
                  <a:pt x="2208105" y="604722"/>
                </a:lnTo>
                <a:lnTo>
                  <a:pt x="2194795" y="669368"/>
                </a:lnTo>
                <a:lnTo>
                  <a:pt x="2168800" y="731334"/>
                </a:lnTo>
                <a:lnTo>
                  <a:pt x="2130773" y="790281"/>
                </a:lnTo>
                <a:lnTo>
                  <a:pt x="2081365" y="845873"/>
                </a:lnTo>
                <a:lnTo>
                  <a:pt x="2052597" y="872305"/>
                </a:lnTo>
                <a:lnTo>
                  <a:pt x="2021229" y="897772"/>
                </a:lnTo>
                <a:lnTo>
                  <a:pt x="1987343" y="922231"/>
                </a:lnTo>
                <a:lnTo>
                  <a:pt x="1951019" y="945640"/>
                </a:lnTo>
                <a:lnTo>
                  <a:pt x="1912339" y="967957"/>
                </a:lnTo>
                <a:lnTo>
                  <a:pt x="1871385" y="989140"/>
                </a:lnTo>
                <a:lnTo>
                  <a:pt x="1828238" y="1009147"/>
                </a:lnTo>
                <a:lnTo>
                  <a:pt x="1782980" y="1027936"/>
                </a:lnTo>
                <a:lnTo>
                  <a:pt x="1735692" y="1045463"/>
                </a:lnTo>
                <a:lnTo>
                  <a:pt x="1686457" y="1061688"/>
                </a:lnTo>
                <a:lnTo>
                  <a:pt x="1635355" y="1076568"/>
                </a:lnTo>
                <a:lnTo>
                  <a:pt x="1582468" y="1090060"/>
                </a:lnTo>
                <a:lnTo>
                  <a:pt x="1527877" y="1102124"/>
                </a:lnTo>
                <a:lnTo>
                  <a:pt x="1471665" y="1112715"/>
                </a:lnTo>
                <a:lnTo>
                  <a:pt x="1413913" y="1121793"/>
                </a:lnTo>
                <a:lnTo>
                  <a:pt x="1354701" y="1129315"/>
                </a:lnTo>
                <a:lnTo>
                  <a:pt x="1294113" y="1135239"/>
                </a:lnTo>
                <a:lnTo>
                  <a:pt x="1232229" y="1139522"/>
                </a:lnTo>
                <a:lnTo>
                  <a:pt x="1169130" y="1142123"/>
                </a:lnTo>
                <a:lnTo>
                  <a:pt x="1104900" y="1143000"/>
                </a:lnTo>
                <a:lnTo>
                  <a:pt x="1040669" y="1142123"/>
                </a:lnTo>
                <a:lnTo>
                  <a:pt x="977570" y="1139522"/>
                </a:lnTo>
                <a:lnTo>
                  <a:pt x="915686" y="1135239"/>
                </a:lnTo>
                <a:lnTo>
                  <a:pt x="855098" y="1129315"/>
                </a:lnTo>
                <a:lnTo>
                  <a:pt x="795886" y="1121793"/>
                </a:lnTo>
                <a:lnTo>
                  <a:pt x="738134" y="1112715"/>
                </a:lnTo>
                <a:lnTo>
                  <a:pt x="681922" y="1102124"/>
                </a:lnTo>
                <a:lnTo>
                  <a:pt x="627331" y="1090060"/>
                </a:lnTo>
                <a:lnTo>
                  <a:pt x="574444" y="1076568"/>
                </a:lnTo>
                <a:lnTo>
                  <a:pt x="523342" y="1061688"/>
                </a:lnTo>
                <a:lnTo>
                  <a:pt x="474107" y="1045463"/>
                </a:lnTo>
                <a:lnTo>
                  <a:pt x="426819" y="1027936"/>
                </a:lnTo>
                <a:lnTo>
                  <a:pt x="381561" y="1009147"/>
                </a:lnTo>
                <a:lnTo>
                  <a:pt x="338414" y="989140"/>
                </a:lnTo>
                <a:lnTo>
                  <a:pt x="297460" y="967957"/>
                </a:lnTo>
                <a:lnTo>
                  <a:pt x="258780" y="945640"/>
                </a:lnTo>
                <a:lnTo>
                  <a:pt x="222456" y="922231"/>
                </a:lnTo>
                <a:lnTo>
                  <a:pt x="188570" y="897772"/>
                </a:lnTo>
                <a:lnTo>
                  <a:pt x="157202" y="872305"/>
                </a:lnTo>
                <a:lnTo>
                  <a:pt x="128434" y="845873"/>
                </a:lnTo>
                <a:lnTo>
                  <a:pt x="79026" y="790281"/>
                </a:lnTo>
                <a:lnTo>
                  <a:pt x="40999" y="731334"/>
                </a:lnTo>
                <a:lnTo>
                  <a:pt x="15004" y="669368"/>
                </a:lnTo>
                <a:lnTo>
                  <a:pt x="1694" y="604722"/>
                </a:lnTo>
                <a:lnTo>
                  <a:pt x="0" y="571500"/>
                </a:lnTo>
                <a:lnTo>
                  <a:pt x="1694" y="538154"/>
                </a:lnTo>
                <a:lnTo>
                  <a:pt x="15004" y="473314"/>
                </a:lnTo>
                <a:lnTo>
                  <a:pt x="40999" y="411215"/>
                </a:lnTo>
                <a:lnTo>
                  <a:pt x="79026" y="352189"/>
                </a:lnTo>
                <a:lnTo>
                  <a:pt x="128434" y="296564"/>
                </a:lnTo>
                <a:lnTo>
                  <a:pt x="157202" y="270130"/>
                </a:lnTo>
                <a:lnTo>
                  <a:pt x="188570" y="244671"/>
                </a:lnTo>
                <a:lnTo>
                  <a:pt x="222456" y="220227"/>
                </a:lnTo>
                <a:lnTo>
                  <a:pt x="258780" y="196839"/>
                </a:lnTo>
                <a:lnTo>
                  <a:pt x="297460" y="174550"/>
                </a:lnTo>
                <a:lnTo>
                  <a:pt x="338414" y="153399"/>
                </a:lnTo>
                <a:lnTo>
                  <a:pt x="381561" y="133429"/>
                </a:lnTo>
                <a:lnTo>
                  <a:pt x="426819" y="114681"/>
                </a:lnTo>
                <a:lnTo>
                  <a:pt x="474107" y="97196"/>
                </a:lnTo>
                <a:lnTo>
                  <a:pt x="523342" y="81014"/>
                </a:lnTo>
                <a:lnTo>
                  <a:pt x="574444" y="66178"/>
                </a:lnTo>
                <a:lnTo>
                  <a:pt x="627331" y="52729"/>
                </a:lnTo>
                <a:lnTo>
                  <a:pt x="681922" y="40707"/>
                </a:lnTo>
                <a:lnTo>
                  <a:pt x="738134" y="30155"/>
                </a:lnTo>
                <a:lnTo>
                  <a:pt x="795886" y="21112"/>
                </a:lnTo>
                <a:lnTo>
                  <a:pt x="855098" y="13622"/>
                </a:lnTo>
                <a:lnTo>
                  <a:pt x="915686" y="7724"/>
                </a:lnTo>
                <a:lnTo>
                  <a:pt x="977570" y="3460"/>
                </a:lnTo>
                <a:lnTo>
                  <a:pt x="1040669" y="872"/>
                </a:lnTo>
                <a:lnTo>
                  <a:pt x="1104900" y="0"/>
                </a:lnTo>
                <a:close/>
              </a:path>
              <a:path w="2209800" h="1143000">
                <a:moveTo>
                  <a:pt x="0" y="0"/>
                </a:moveTo>
                <a:lnTo>
                  <a:pt x="0" y="0"/>
                </a:lnTo>
              </a:path>
              <a:path w="2209800" h="1143000">
                <a:moveTo>
                  <a:pt x="2209800" y="1143000"/>
                </a:moveTo>
                <a:lnTo>
                  <a:pt x="2209800" y="1143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7689" y="5175250"/>
            <a:ext cx="163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Add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course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1534</Words>
  <Application>Microsoft Office PowerPoint</Application>
  <PresentationFormat>On-screen Show (4:3)</PresentationFormat>
  <Paragraphs>255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Carlito</vt:lpstr>
      <vt:lpstr>Tahoma</vt:lpstr>
      <vt:lpstr>Times New Roman</vt:lpstr>
      <vt:lpstr>Trebuchet MS</vt:lpstr>
      <vt:lpstr>UnDotum</vt:lpstr>
      <vt:lpstr>Verdana</vt:lpstr>
      <vt:lpstr>Wingdings</vt:lpstr>
      <vt:lpstr>Office Theme</vt:lpstr>
      <vt:lpstr>Requirement Modeling: Use Case Diagram</vt:lpstr>
      <vt:lpstr>Introduction</vt:lpstr>
      <vt:lpstr>Use Case Diagram, purpose</vt:lpstr>
      <vt:lpstr>Use Case diagrams, basic UML notation</vt:lpstr>
      <vt:lpstr>Actor</vt:lpstr>
      <vt:lpstr>ACTOR</vt:lpstr>
      <vt:lpstr>Finding Actors </vt:lpstr>
      <vt:lpstr>Primary and Secondary Actors</vt:lpstr>
      <vt:lpstr>USE CASE</vt:lpstr>
      <vt:lpstr> Use Case</vt:lpstr>
      <vt:lpstr>System Boundary</vt:lpstr>
      <vt:lpstr>Relationship</vt:lpstr>
      <vt:lpstr>1. Generalization</vt:lpstr>
      <vt:lpstr>1. Generalization</vt:lpstr>
      <vt:lpstr>1. Generalization</vt:lpstr>
      <vt:lpstr>1. Generalization </vt:lpstr>
      <vt:lpstr>2. Extend</vt:lpstr>
      <vt:lpstr>2. Extend</vt:lpstr>
      <vt:lpstr>2. Extend</vt:lpstr>
      <vt:lpstr>3. Include</vt:lpstr>
      <vt:lpstr>3. Include</vt:lpstr>
      <vt:lpstr>3. Include</vt:lpstr>
      <vt:lpstr>3. Include</vt:lpstr>
      <vt:lpstr>4. Uses</vt:lpstr>
      <vt:lpstr>4. Uses</vt:lpstr>
      <vt:lpstr>How to create use case diagram</vt:lpstr>
      <vt:lpstr>Example 1</vt:lpstr>
      <vt:lpstr>Example 2</vt:lpstr>
      <vt:lpstr>Example 2 cont. Altered State University (ASU) Registration System</vt:lpstr>
      <vt:lpstr>Example 3</vt:lpstr>
      <vt:lpstr>Example 3</vt:lpstr>
      <vt:lpstr>Example 4</vt:lpstr>
      <vt:lpstr>Example 4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ASUS</dc:creator>
  <cp:lastModifiedBy>Islam, Md. Mohaiminul</cp:lastModifiedBy>
  <cp:revision>23</cp:revision>
  <dcterms:created xsi:type="dcterms:W3CDTF">2020-07-17T15:17:31Z</dcterms:created>
  <dcterms:modified xsi:type="dcterms:W3CDTF">2020-08-19T08:34:54Z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2020-07-17T00:00:00Z</vt:filetime>
  </property>
</Properties>
</file>