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6"/>
  </p:notesMasterIdLst>
  <p:sldIdLst>
    <p:sldId id="256" r:id="rId3"/>
    <p:sldId id="304" r:id="rId4"/>
    <p:sldId id="257" r:id="rId5"/>
    <p:sldId id="258" r:id="rId6"/>
    <p:sldId id="259" r:id="rId7"/>
    <p:sldId id="305" r:id="rId8"/>
    <p:sldId id="306" r:id="rId9"/>
    <p:sldId id="307" r:id="rId10"/>
    <p:sldId id="308" r:id="rId11"/>
    <p:sldId id="309" r:id="rId12"/>
    <p:sldId id="272" r:id="rId13"/>
    <p:sldId id="263" r:id="rId14"/>
    <p:sldId id="300"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3" d="100"/>
          <a:sy n="63" d="100"/>
        </p:scale>
        <p:origin x="9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6A3BFA1-97A6-4CD6-8793-DD01C62614A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099" name="Rectangle 3">
            <a:extLst>
              <a:ext uri="{FF2B5EF4-FFF2-40B4-BE49-F238E27FC236}">
                <a16:creationId xmlns:a16="http://schemas.microsoft.com/office/drawing/2014/main" id="{119F7712-BC72-438E-B57D-F8BEB2D0FB7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076" name="Rectangle 4">
            <a:extLst>
              <a:ext uri="{FF2B5EF4-FFF2-40B4-BE49-F238E27FC236}">
                <a16:creationId xmlns:a16="http://schemas.microsoft.com/office/drawing/2014/main" id="{C298D522-1CFD-40CF-8282-82D49CEB594C}"/>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90A548A-6601-4C34-AAD9-1084FB929C0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12948B9B-05EA-4ED6-9D8C-D8E3FC5E706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03" name="Rectangle 7">
            <a:extLst>
              <a:ext uri="{FF2B5EF4-FFF2-40B4-BE49-F238E27FC236}">
                <a16:creationId xmlns:a16="http://schemas.microsoft.com/office/drawing/2014/main" id="{3FD3076D-147A-4986-BD31-210D4ACD649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F8553AB-F1B2-4334-88CC-556FBC6F8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5E71E75-48C9-405C-B23B-EAD22B7207D7}"/>
              </a:ext>
            </a:extLst>
          </p:cNvPr>
          <p:cNvSpPr>
            <a:spLocks noGrp="1" noRot="1" noChangeAspect="1" noTextEdit="1"/>
          </p:cNvSpPr>
          <p:nvPr>
            <p:ph type="sldImg"/>
          </p:nvPr>
        </p:nvSpPr>
        <p:spPr>
          <a:ln/>
        </p:spPr>
      </p:sp>
      <p:sp>
        <p:nvSpPr>
          <p:cNvPr id="5123" name="Notes Placeholder 2">
            <a:extLst>
              <a:ext uri="{FF2B5EF4-FFF2-40B4-BE49-F238E27FC236}">
                <a16:creationId xmlns:a16="http://schemas.microsoft.com/office/drawing/2014/main" id="{F7549231-2FE8-436D-9B76-ECC9E63D72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4" name="Slide Number Placeholder 3">
            <a:extLst>
              <a:ext uri="{FF2B5EF4-FFF2-40B4-BE49-F238E27FC236}">
                <a16:creationId xmlns:a16="http://schemas.microsoft.com/office/drawing/2014/main" id="{4478F822-878D-47EC-B7BB-0D11EE9DFF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D4DB8E-4DCA-4C5C-9243-48D89161FC67}"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Rectangle 4">
            <a:extLst>
              <a:ext uri="{FF2B5EF4-FFF2-40B4-BE49-F238E27FC236}">
                <a16:creationId xmlns:a16="http://schemas.microsoft.com/office/drawing/2014/main" id="{9C3AE12E-30E4-44D3-96DC-F40151DEA1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749DD4-958B-42DA-8E7E-6548265008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15E42E3-8704-4A9B-8569-8CEE415CDD04}"/>
              </a:ext>
            </a:extLst>
          </p:cNvPr>
          <p:cNvSpPr>
            <a:spLocks noGrp="1" noChangeArrowheads="1"/>
          </p:cNvSpPr>
          <p:nvPr>
            <p:ph type="sldNum" sz="quarter" idx="12"/>
          </p:nvPr>
        </p:nvSpPr>
        <p:spPr>
          <a:ln/>
        </p:spPr>
        <p:txBody>
          <a:bodyPr/>
          <a:lstStyle>
            <a:lvl1pPr>
              <a:defRPr/>
            </a:lvl1pPr>
          </a:lstStyle>
          <a:p>
            <a:fld id="{D506C147-D91B-4280-938D-C20E9678445B}" type="slidenum">
              <a:rPr lang="en-US" altLang="en-US"/>
              <a:pPr/>
              <a:t>‹#›</a:t>
            </a:fld>
            <a:endParaRPr lang="en-US" altLang="en-US"/>
          </a:p>
        </p:txBody>
      </p:sp>
    </p:spTree>
    <p:extLst>
      <p:ext uri="{BB962C8B-B14F-4D97-AF65-F5344CB8AC3E}">
        <p14:creationId xmlns:p14="http://schemas.microsoft.com/office/powerpoint/2010/main" val="326119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1151D18B-32E7-450D-8FD6-EAB6F5F471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5EA1EEE-9598-4756-AC43-289DF6B22C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F00FA6-5396-4045-B15D-80F23A96669A}"/>
              </a:ext>
            </a:extLst>
          </p:cNvPr>
          <p:cNvSpPr>
            <a:spLocks noGrp="1" noChangeArrowheads="1"/>
          </p:cNvSpPr>
          <p:nvPr>
            <p:ph type="sldNum" sz="quarter" idx="12"/>
          </p:nvPr>
        </p:nvSpPr>
        <p:spPr>
          <a:ln/>
        </p:spPr>
        <p:txBody>
          <a:bodyPr/>
          <a:lstStyle>
            <a:lvl1pPr>
              <a:defRPr/>
            </a:lvl1pPr>
          </a:lstStyle>
          <a:p>
            <a:fld id="{86E30A4A-FB2C-4D4C-B74A-D548EF164440}" type="slidenum">
              <a:rPr lang="en-US" altLang="en-US"/>
              <a:pPr/>
              <a:t>‹#›</a:t>
            </a:fld>
            <a:endParaRPr lang="en-US" altLang="en-US"/>
          </a:p>
        </p:txBody>
      </p:sp>
    </p:spTree>
    <p:extLst>
      <p:ext uri="{BB962C8B-B14F-4D97-AF65-F5344CB8AC3E}">
        <p14:creationId xmlns:p14="http://schemas.microsoft.com/office/powerpoint/2010/main" val="429230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B93CAF42-DFC1-4E67-90B1-EEE21995BCA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E3432D-FAD4-4407-9C6D-D11BEAA397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45A62C-23D6-40ED-83FC-15B9E635B1B7}"/>
              </a:ext>
            </a:extLst>
          </p:cNvPr>
          <p:cNvSpPr>
            <a:spLocks noGrp="1" noChangeArrowheads="1"/>
          </p:cNvSpPr>
          <p:nvPr>
            <p:ph type="sldNum" sz="quarter" idx="12"/>
          </p:nvPr>
        </p:nvSpPr>
        <p:spPr>
          <a:ln/>
        </p:spPr>
        <p:txBody>
          <a:bodyPr/>
          <a:lstStyle>
            <a:lvl1pPr>
              <a:defRPr/>
            </a:lvl1pPr>
          </a:lstStyle>
          <a:p>
            <a:fld id="{ADC80EBD-071C-450A-9CAE-9A3BC397872E}" type="slidenum">
              <a:rPr lang="en-US" altLang="en-US"/>
              <a:pPr/>
              <a:t>‹#›</a:t>
            </a:fld>
            <a:endParaRPr lang="en-US" altLang="en-US"/>
          </a:p>
        </p:txBody>
      </p:sp>
    </p:spTree>
    <p:extLst>
      <p:ext uri="{BB962C8B-B14F-4D97-AF65-F5344CB8AC3E}">
        <p14:creationId xmlns:p14="http://schemas.microsoft.com/office/powerpoint/2010/main" val="2240208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Rectangle 4">
            <a:extLst>
              <a:ext uri="{FF2B5EF4-FFF2-40B4-BE49-F238E27FC236}">
                <a16:creationId xmlns:a16="http://schemas.microsoft.com/office/drawing/2014/main" id="{C604C2AD-7FAF-410F-9BC3-DF296EDE913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701DDF2-E7D7-4906-A4F5-88F27050D9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FD4821-BD64-43F1-9CB9-B6DAACA33D37}"/>
              </a:ext>
            </a:extLst>
          </p:cNvPr>
          <p:cNvSpPr>
            <a:spLocks noGrp="1" noChangeArrowheads="1"/>
          </p:cNvSpPr>
          <p:nvPr>
            <p:ph type="sldNum" sz="quarter" idx="12"/>
          </p:nvPr>
        </p:nvSpPr>
        <p:spPr>
          <a:ln/>
        </p:spPr>
        <p:txBody>
          <a:bodyPr/>
          <a:lstStyle>
            <a:lvl1pPr>
              <a:defRPr/>
            </a:lvl1pPr>
          </a:lstStyle>
          <a:p>
            <a:fld id="{F60D361D-2211-4BBB-BFE6-109CF587D701}" type="slidenum">
              <a:rPr lang="en-US" altLang="en-US"/>
              <a:pPr/>
              <a:t>‹#›</a:t>
            </a:fld>
            <a:endParaRPr lang="en-US" altLang="en-US"/>
          </a:p>
        </p:txBody>
      </p:sp>
    </p:spTree>
    <p:extLst>
      <p:ext uri="{BB962C8B-B14F-4D97-AF65-F5344CB8AC3E}">
        <p14:creationId xmlns:p14="http://schemas.microsoft.com/office/powerpoint/2010/main" val="1470511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9BBBB1E1-A185-4AF1-9333-172980D30C3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068C29-F722-406F-B064-F5D4CB3A83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F4BF45-062A-430C-B2F8-8DE43DA85F70}"/>
              </a:ext>
            </a:extLst>
          </p:cNvPr>
          <p:cNvSpPr>
            <a:spLocks noGrp="1" noChangeArrowheads="1"/>
          </p:cNvSpPr>
          <p:nvPr>
            <p:ph type="sldNum" sz="quarter" idx="12"/>
          </p:nvPr>
        </p:nvSpPr>
        <p:spPr>
          <a:ln/>
        </p:spPr>
        <p:txBody>
          <a:bodyPr/>
          <a:lstStyle>
            <a:lvl1pPr>
              <a:defRPr/>
            </a:lvl1pPr>
          </a:lstStyle>
          <a:p>
            <a:fld id="{141092FC-5870-4BC3-B137-7C2CABE01A34}" type="slidenum">
              <a:rPr lang="en-US" altLang="en-US"/>
              <a:pPr/>
              <a:t>‹#›</a:t>
            </a:fld>
            <a:endParaRPr lang="en-US" altLang="en-US"/>
          </a:p>
        </p:txBody>
      </p:sp>
    </p:spTree>
    <p:extLst>
      <p:ext uri="{BB962C8B-B14F-4D97-AF65-F5344CB8AC3E}">
        <p14:creationId xmlns:p14="http://schemas.microsoft.com/office/powerpoint/2010/main" val="3753101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E89CC2C-4BEB-49B8-A132-1B326E8D18C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46B954-F9D7-4BC3-B55F-1510527751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A0EBC8-4FB1-40FF-AA71-65FEE6AC40A7}"/>
              </a:ext>
            </a:extLst>
          </p:cNvPr>
          <p:cNvSpPr>
            <a:spLocks noGrp="1" noChangeArrowheads="1"/>
          </p:cNvSpPr>
          <p:nvPr>
            <p:ph type="sldNum" sz="quarter" idx="12"/>
          </p:nvPr>
        </p:nvSpPr>
        <p:spPr>
          <a:ln/>
        </p:spPr>
        <p:txBody>
          <a:bodyPr/>
          <a:lstStyle>
            <a:lvl1pPr>
              <a:defRPr/>
            </a:lvl1pPr>
          </a:lstStyle>
          <a:p>
            <a:fld id="{C03556E9-AFC7-4731-A3BF-4FA55CDE51D6}" type="slidenum">
              <a:rPr lang="en-US" altLang="en-US"/>
              <a:pPr/>
              <a:t>‹#›</a:t>
            </a:fld>
            <a:endParaRPr lang="en-US" altLang="en-US"/>
          </a:p>
        </p:txBody>
      </p:sp>
    </p:spTree>
    <p:extLst>
      <p:ext uri="{BB962C8B-B14F-4D97-AF65-F5344CB8AC3E}">
        <p14:creationId xmlns:p14="http://schemas.microsoft.com/office/powerpoint/2010/main" val="618192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a:extLst>
              <a:ext uri="{FF2B5EF4-FFF2-40B4-BE49-F238E27FC236}">
                <a16:creationId xmlns:a16="http://schemas.microsoft.com/office/drawing/2014/main" id="{7AC45FF1-8F8D-43FB-86AF-70DF7473284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10565DC-A08A-4767-A2B7-F9B5DEC8EA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EED429-F351-44CC-8C05-AC90BC646565}"/>
              </a:ext>
            </a:extLst>
          </p:cNvPr>
          <p:cNvSpPr>
            <a:spLocks noGrp="1" noChangeArrowheads="1"/>
          </p:cNvSpPr>
          <p:nvPr>
            <p:ph type="sldNum" sz="quarter" idx="12"/>
          </p:nvPr>
        </p:nvSpPr>
        <p:spPr>
          <a:ln/>
        </p:spPr>
        <p:txBody>
          <a:bodyPr/>
          <a:lstStyle>
            <a:lvl1pPr>
              <a:defRPr/>
            </a:lvl1pPr>
          </a:lstStyle>
          <a:p>
            <a:fld id="{8B8EEBDF-894B-410B-958C-C2C150B6DB85}" type="slidenum">
              <a:rPr lang="en-US" altLang="en-US"/>
              <a:pPr/>
              <a:t>‹#›</a:t>
            </a:fld>
            <a:endParaRPr lang="en-US" altLang="en-US"/>
          </a:p>
        </p:txBody>
      </p:sp>
    </p:spTree>
    <p:extLst>
      <p:ext uri="{BB962C8B-B14F-4D97-AF65-F5344CB8AC3E}">
        <p14:creationId xmlns:p14="http://schemas.microsoft.com/office/powerpoint/2010/main" val="2968323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a:extLst>
              <a:ext uri="{FF2B5EF4-FFF2-40B4-BE49-F238E27FC236}">
                <a16:creationId xmlns:a16="http://schemas.microsoft.com/office/drawing/2014/main" id="{CF156B39-C7AC-400B-ACCC-06F03435F42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E796BF7-23DC-467D-8B1E-30AF3B7C1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228D6BC-CDE5-48CA-B89A-89FB0B74D3FD}"/>
              </a:ext>
            </a:extLst>
          </p:cNvPr>
          <p:cNvSpPr>
            <a:spLocks noGrp="1" noChangeArrowheads="1"/>
          </p:cNvSpPr>
          <p:nvPr>
            <p:ph type="sldNum" sz="quarter" idx="12"/>
          </p:nvPr>
        </p:nvSpPr>
        <p:spPr>
          <a:ln/>
        </p:spPr>
        <p:txBody>
          <a:bodyPr/>
          <a:lstStyle>
            <a:lvl1pPr>
              <a:defRPr/>
            </a:lvl1pPr>
          </a:lstStyle>
          <a:p>
            <a:fld id="{B7F71903-3FB0-459F-8C10-7093E5487BDE}" type="slidenum">
              <a:rPr lang="en-US" altLang="en-US"/>
              <a:pPr/>
              <a:t>‹#›</a:t>
            </a:fld>
            <a:endParaRPr lang="en-US" altLang="en-US"/>
          </a:p>
        </p:txBody>
      </p:sp>
    </p:spTree>
    <p:extLst>
      <p:ext uri="{BB962C8B-B14F-4D97-AF65-F5344CB8AC3E}">
        <p14:creationId xmlns:p14="http://schemas.microsoft.com/office/powerpoint/2010/main" val="2325422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a:extLst>
              <a:ext uri="{FF2B5EF4-FFF2-40B4-BE49-F238E27FC236}">
                <a16:creationId xmlns:a16="http://schemas.microsoft.com/office/drawing/2014/main" id="{4AF5C0D4-C48C-472F-948F-39B43F3DAB9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D493D75-2DD3-46FC-A783-9A458BA2C6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347284C-6674-47D5-BD15-BCB2E993416E}"/>
              </a:ext>
            </a:extLst>
          </p:cNvPr>
          <p:cNvSpPr>
            <a:spLocks noGrp="1" noChangeArrowheads="1"/>
          </p:cNvSpPr>
          <p:nvPr>
            <p:ph type="sldNum" sz="quarter" idx="12"/>
          </p:nvPr>
        </p:nvSpPr>
        <p:spPr>
          <a:ln/>
        </p:spPr>
        <p:txBody>
          <a:bodyPr/>
          <a:lstStyle>
            <a:lvl1pPr>
              <a:defRPr/>
            </a:lvl1pPr>
          </a:lstStyle>
          <a:p>
            <a:fld id="{97D900D5-7A0D-44D9-8B7E-C6E1541BBD8A}" type="slidenum">
              <a:rPr lang="en-US" altLang="en-US"/>
              <a:pPr/>
              <a:t>‹#›</a:t>
            </a:fld>
            <a:endParaRPr lang="en-US" altLang="en-US"/>
          </a:p>
        </p:txBody>
      </p:sp>
    </p:spTree>
    <p:extLst>
      <p:ext uri="{BB962C8B-B14F-4D97-AF65-F5344CB8AC3E}">
        <p14:creationId xmlns:p14="http://schemas.microsoft.com/office/powerpoint/2010/main" val="976726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381132E-FA80-4FBE-9345-D0149ED26CE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9842751-5180-4B47-808B-A1D843770C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60DD67A-297A-4B60-8FAB-BF3AEF6BF15C}"/>
              </a:ext>
            </a:extLst>
          </p:cNvPr>
          <p:cNvSpPr>
            <a:spLocks noGrp="1" noChangeArrowheads="1"/>
          </p:cNvSpPr>
          <p:nvPr>
            <p:ph type="sldNum" sz="quarter" idx="12"/>
          </p:nvPr>
        </p:nvSpPr>
        <p:spPr>
          <a:ln/>
        </p:spPr>
        <p:txBody>
          <a:bodyPr/>
          <a:lstStyle>
            <a:lvl1pPr>
              <a:defRPr/>
            </a:lvl1pPr>
          </a:lstStyle>
          <a:p>
            <a:fld id="{666CEB4E-6821-4212-8B47-68ED9674F2BE}" type="slidenum">
              <a:rPr lang="en-US" altLang="en-US"/>
              <a:pPr/>
              <a:t>‹#›</a:t>
            </a:fld>
            <a:endParaRPr lang="en-US" altLang="en-US"/>
          </a:p>
        </p:txBody>
      </p:sp>
    </p:spTree>
    <p:extLst>
      <p:ext uri="{BB962C8B-B14F-4D97-AF65-F5344CB8AC3E}">
        <p14:creationId xmlns:p14="http://schemas.microsoft.com/office/powerpoint/2010/main" val="3159948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F239749-3E1D-4B47-9CBF-BC50CE557C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4D79B6F-A461-419A-9B5B-66F348BAE4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37FBB91-AA2B-41F3-B8EB-7A15B62D1E42}"/>
              </a:ext>
            </a:extLst>
          </p:cNvPr>
          <p:cNvSpPr>
            <a:spLocks noGrp="1" noChangeArrowheads="1"/>
          </p:cNvSpPr>
          <p:nvPr>
            <p:ph type="sldNum" sz="quarter" idx="12"/>
          </p:nvPr>
        </p:nvSpPr>
        <p:spPr>
          <a:ln/>
        </p:spPr>
        <p:txBody>
          <a:bodyPr/>
          <a:lstStyle>
            <a:lvl1pPr>
              <a:defRPr/>
            </a:lvl1pPr>
          </a:lstStyle>
          <a:p>
            <a:fld id="{F56B502C-14F3-4060-A59E-36AC04E9D8D0}" type="slidenum">
              <a:rPr lang="en-US" altLang="en-US"/>
              <a:pPr/>
              <a:t>‹#›</a:t>
            </a:fld>
            <a:endParaRPr lang="en-US" altLang="en-US"/>
          </a:p>
        </p:txBody>
      </p:sp>
    </p:spTree>
    <p:extLst>
      <p:ext uri="{BB962C8B-B14F-4D97-AF65-F5344CB8AC3E}">
        <p14:creationId xmlns:p14="http://schemas.microsoft.com/office/powerpoint/2010/main" val="188784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04D6A5B6-1F27-4AD8-BFBA-0F4C57C9D2C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BB0904A-96F6-4433-8F3F-C081D0E4B8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0FD50DE-47D3-4915-A1AB-4B1D8F1EFFEA}"/>
              </a:ext>
            </a:extLst>
          </p:cNvPr>
          <p:cNvSpPr>
            <a:spLocks noGrp="1" noChangeArrowheads="1"/>
          </p:cNvSpPr>
          <p:nvPr>
            <p:ph type="sldNum" sz="quarter" idx="12"/>
          </p:nvPr>
        </p:nvSpPr>
        <p:spPr>
          <a:ln/>
        </p:spPr>
        <p:txBody>
          <a:bodyPr/>
          <a:lstStyle>
            <a:lvl1pPr>
              <a:defRPr/>
            </a:lvl1pPr>
          </a:lstStyle>
          <a:p>
            <a:fld id="{072ECFBA-1C03-40E5-B1C2-154356098F3C}" type="slidenum">
              <a:rPr lang="en-US" altLang="en-US"/>
              <a:pPr/>
              <a:t>‹#›</a:t>
            </a:fld>
            <a:endParaRPr lang="en-US" altLang="en-US"/>
          </a:p>
        </p:txBody>
      </p:sp>
    </p:spTree>
    <p:extLst>
      <p:ext uri="{BB962C8B-B14F-4D97-AF65-F5344CB8AC3E}">
        <p14:creationId xmlns:p14="http://schemas.microsoft.com/office/powerpoint/2010/main" val="2943953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EC06BE-8AE6-4D04-8A7B-9B56859710B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83BABE5-913D-4453-BFF7-2F2D20BB49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3A22ACF-C2CD-4047-AF39-005EC1C38637}"/>
              </a:ext>
            </a:extLst>
          </p:cNvPr>
          <p:cNvSpPr>
            <a:spLocks noGrp="1" noChangeArrowheads="1"/>
          </p:cNvSpPr>
          <p:nvPr>
            <p:ph type="sldNum" sz="quarter" idx="12"/>
          </p:nvPr>
        </p:nvSpPr>
        <p:spPr>
          <a:ln/>
        </p:spPr>
        <p:txBody>
          <a:bodyPr/>
          <a:lstStyle>
            <a:lvl1pPr>
              <a:defRPr/>
            </a:lvl1pPr>
          </a:lstStyle>
          <a:p>
            <a:fld id="{D6A6B64F-4A8F-4908-A6E3-11DBE1162010}" type="slidenum">
              <a:rPr lang="en-US" altLang="en-US"/>
              <a:pPr/>
              <a:t>‹#›</a:t>
            </a:fld>
            <a:endParaRPr lang="en-US" altLang="en-US"/>
          </a:p>
        </p:txBody>
      </p:sp>
    </p:spTree>
    <p:extLst>
      <p:ext uri="{BB962C8B-B14F-4D97-AF65-F5344CB8AC3E}">
        <p14:creationId xmlns:p14="http://schemas.microsoft.com/office/powerpoint/2010/main" val="3695611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FD93CF37-E0B5-42BF-ACEC-4B85AC2A5FD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5011E2B-0980-4B57-A956-CC5B113A25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4F44F6-61DE-48E4-B123-08D9F42E8B37}"/>
              </a:ext>
            </a:extLst>
          </p:cNvPr>
          <p:cNvSpPr>
            <a:spLocks noGrp="1" noChangeArrowheads="1"/>
          </p:cNvSpPr>
          <p:nvPr>
            <p:ph type="sldNum" sz="quarter" idx="12"/>
          </p:nvPr>
        </p:nvSpPr>
        <p:spPr>
          <a:ln/>
        </p:spPr>
        <p:txBody>
          <a:bodyPr/>
          <a:lstStyle>
            <a:lvl1pPr>
              <a:defRPr/>
            </a:lvl1pPr>
          </a:lstStyle>
          <a:p>
            <a:fld id="{358365C6-7E51-4F0C-8537-C96DD3C15E14}" type="slidenum">
              <a:rPr lang="en-US" altLang="en-US"/>
              <a:pPr/>
              <a:t>‹#›</a:t>
            </a:fld>
            <a:endParaRPr lang="en-US" altLang="en-US"/>
          </a:p>
        </p:txBody>
      </p:sp>
    </p:spTree>
    <p:extLst>
      <p:ext uri="{BB962C8B-B14F-4D97-AF65-F5344CB8AC3E}">
        <p14:creationId xmlns:p14="http://schemas.microsoft.com/office/powerpoint/2010/main" val="2762709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6552E2A8-6C96-4A43-8AD6-6F4D04325E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553A20F-43EC-417D-97A4-E3BDFE2949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8B3A8A2-3129-4285-B506-F6709982F866}"/>
              </a:ext>
            </a:extLst>
          </p:cNvPr>
          <p:cNvSpPr>
            <a:spLocks noGrp="1" noChangeArrowheads="1"/>
          </p:cNvSpPr>
          <p:nvPr>
            <p:ph type="sldNum" sz="quarter" idx="12"/>
          </p:nvPr>
        </p:nvSpPr>
        <p:spPr>
          <a:ln/>
        </p:spPr>
        <p:txBody>
          <a:bodyPr/>
          <a:lstStyle>
            <a:lvl1pPr>
              <a:defRPr/>
            </a:lvl1pPr>
          </a:lstStyle>
          <a:p>
            <a:fld id="{A2D0594A-4652-4267-8506-15C5F1DE83CF}" type="slidenum">
              <a:rPr lang="en-US" altLang="en-US"/>
              <a:pPr/>
              <a:t>‹#›</a:t>
            </a:fld>
            <a:endParaRPr lang="en-US" altLang="en-US"/>
          </a:p>
        </p:txBody>
      </p:sp>
    </p:spTree>
    <p:extLst>
      <p:ext uri="{BB962C8B-B14F-4D97-AF65-F5344CB8AC3E}">
        <p14:creationId xmlns:p14="http://schemas.microsoft.com/office/powerpoint/2010/main" val="539592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7620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6858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a:extLst>
              <a:ext uri="{FF2B5EF4-FFF2-40B4-BE49-F238E27FC236}">
                <a16:creationId xmlns:a16="http://schemas.microsoft.com/office/drawing/2014/main" id="{7BB1132C-0BBF-4A3D-94DA-5F532210FAA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8C9E4F-A668-4638-98DB-D63DC30CA3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ABF887-7E15-47C1-BF8B-F72C9FE8901F}"/>
              </a:ext>
            </a:extLst>
          </p:cNvPr>
          <p:cNvSpPr>
            <a:spLocks noGrp="1" noChangeArrowheads="1"/>
          </p:cNvSpPr>
          <p:nvPr>
            <p:ph type="sldNum" sz="quarter" idx="12"/>
          </p:nvPr>
        </p:nvSpPr>
        <p:spPr>
          <a:ln/>
        </p:spPr>
        <p:txBody>
          <a:bodyPr/>
          <a:lstStyle>
            <a:lvl1pPr>
              <a:defRPr/>
            </a:lvl1pPr>
          </a:lstStyle>
          <a:p>
            <a:fld id="{AE7466AC-A56A-448C-88EF-EA27F8F7394C}" type="slidenum">
              <a:rPr lang="en-US" altLang="en-US"/>
              <a:pPr/>
              <a:t>‹#›</a:t>
            </a:fld>
            <a:endParaRPr lang="en-US" altLang="en-US"/>
          </a:p>
        </p:txBody>
      </p:sp>
    </p:spTree>
    <p:extLst>
      <p:ext uri="{BB962C8B-B14F-4D97-AF65-F5344CB8AC3E}">
        <p14:creationId xmlns:p14="http://schemas.microsoft.com/office/powerpoint/2010/main" val="354501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245C7A4-0993-4548-A245-A5401114982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4B1DA9A-455A-462D-9571-51BC06F654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2AB20E-BA5F-463A-B786-6BB16F05222F}"/>
              </a:ext>
            </a:extLst>
          </p:cNvPr>
          <p:cNvSpPr>
            <a:spLocks noGrp="1" noChangeArrowheads="1"/>
          </p:cNvSpPr>
          <p:nvPr>
            <p:ph type="sldNum" sz="quarter" idx="12"/>
          </p:nvPr>
        </p:nvSpPr>
        <p:spPr>
          <a:ln/>
        </p:spPr>
        <p:txBody>
          <a:bodyPr/>
          <a:lstStyle>
            <a:lvl1pPr>
              <a:defRPr/>
            </a:lvl1pPr>
          </a:lstStyle>
          <a:p>
            <a:fld id="{56F4B6B7-91DA-4DBD-92F4-6B0ADBFEA8BE}" type="slidenum">
              <a:rPr lang="en-US" altLang="en-US"/>
              <a:pPr/>
              <a:t>‹#›</a:t>
            </a:fld>
            <a:endParaRPr lang="en-US" altLang="en-US"/>
          </a:p>
        </p:txBody>
      </p:sp>
    </p:spTree>
    <p:extLst>
      <p:ext uri="{BB962C8B-B14F-4D97-AF65-F5344CB8AC3E}">
        <p14:creationId xmlns:p14="http://schemas.microsoft.com/office/powerpoint/2010/main" val="428329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a:extLst>
              <a:ext uri="{FF2B5EF4-FFF2-40B4-BE49-F238E27FC236}">
                <a16:creationId xmlns:a16="http://schemas.microsoft.com/office/drawing/2014/main" id="{31373742-0E2A-432D-9E2F-1A10EE252A1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A3D03CB-E4A9-4E4C-9FBA-7D58C2E0F5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5304A82-724B-4BD8-8573-20E356CD688A}"/>
              </a:ext>
            </a:extLst>
          </p:cNvPr>
          <p:cNvSpPr>
            <a:spLocks noGrp="1" noChangeArrowheads="1"/>
          </p:cNvSpPr>
          <p:nvPr>
            <p:ph type="sldNum" sz="quarter" idx="12"/>
          </p:nvPr>
        </p:nvSpPr>
        <p:spPr>
          <a:ln/>
        </p:spPr>
        <p:txBody>
          <a:bodyPr/>
          <a:lstStyle>
            <a:lvl1pPr>
              <a:defRPr/>
            </a:lvl1pPr>
          </a:lstStyle>
          <a:p>
            <a:fld id="{C2DEC78B-D238-4E9B-B8B1-DBED275B8255}" type="slidenum">
              <a:rPr lang="en-US" altLang="en-US"/>
              <a:pPr/>
              <a:t>‹#›</a:t>
            </a:fld>
            <a:endParaRPr lang="en-US" altLang="en-US"/>
          </a:p>
        </p:txBody>
      </p:sp>
    </p:spTree>
    <p:extLst>
      <p:ext uri="{BB962C8B-B14F-4D97-AF65-F5344CB8AC3E}">
        <p14:creationId xmlns:p14="http://schemas.microsoft.com/office/powerpoint/2010/main" val="385167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a:extLst>
              <a:ext uri="{FF2B5EF4-FFF2-40B4-BE49-F238E27FC236}">
                <a16:creationId xmlns:a16="http://schemas.microsoft.com/office/drawing/2014/main" id="{6BD2F58D-64EC-4121-B3AB-002E6BF97B6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5CA9B82-0680-4C52-888B-66E46A0C2F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0CEE336-0D92-45EA-A475-BE00C5031205}"/>
              </a:ext>
            </a:extLst>
          </p:cNvPr>
          <p:cNvSpPr>
            <a:spLocks noGrp="1" noChangeArrowheads="1"/>
          </p:cNvSpPr>
          <p:nvPr>
            <p:ph type="sldNum" sz="quarter" idx="12"/>
          </p:nvPr>
        </p:nvSpPr>
        <p:spPr>
          <a:ln/>
        </p:spPr>
        <p:txBody>
          <a:bodyPr/>
          <a:lstStyle>
            <a:lvl1pPr>
              <a:defRPr/>
            </a:lvl1pPr>
          </a:lstStyle>
          <a:p>
            <a:fld id="{F6B66625-0CB5-4AA7-8791-3BED312357D9}" type="slidenum">
              <a:rPr lang="en-US" altLang="en-US"/>
              <a:pPr/>
              <a:t>‹#›</a:t>
            </a:fld>
            <a:endParaRPr lang="en-US" altLang="en-US"/>
          </a:p>
        </p:txBody>
      </p:sp>
    </p:spTree>
    <p:extLst>
      <p:ext uri="{BB962C8B-B14F-4D97-AF65-F5344CB8AC3E}">
        <p14:creationId xmlns:p14="http://schemas.microsoft.com/office/powerpoint/2010/main" val="21152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a:extLst>
              <a:ext uri="{FF2B5EF4-FFF2-40B4-BE49-F238E27FC236}">
                <a16:creationId xmlns:a16="http://schemas.microsoft.com/office/drawing/2014/main" id="{CFEA2CDE-BC48-4EDA-8A2B-36AD2E41FCA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D23647F-AF14-4484-919F-C201B03B2B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341B4D2-7FC2-4217-ADB8-62ABAFB3D24A}"/>
              </a:ext>
            </a:extLst>
          </p:cNvPr>
          <p:cNvSpPr>
            <a:spLocks noGrp="1" noChangeArrowheads="1"/>
          </p:cNvSpPr>
          <p:nvPr>
            <p:ph type="sldNum" sz="quarter" idx="12"/>
          </p:nvPr>
        </p:nvSpPr>
        <p:spPr>
          <a:ln/>
        </p:spPr>
        <p:txBody>
          <a:bodyPr/>
          <a:lstStyle>
            <a:lvl1pPr>
              <a:defRPr/>
            </a:lvl1pPr>
          </a:lstStyle>
          <a:p>
            <a:fld id="{4BF846FB-B91B-4455-8A52-E5F40279C7C9}" type="slidenum">
              <a:rPr lang="en-US" altLang="en-US"/>
              <a:pPr/>
              <a:t>‹#›</a:t>
            </a:fld>
            <a:endParaRPr lang="en-US" altLang="en-US"/>
          </a:p>
        </p:txBody>
      </p:sp>
    </p:spTree>
    <p:extLst>
      <p:ext uri="{BB962C8B-B14F-4D97-AF65-F5344CB8AC3E}">
        <p14:creationId xmlns:p14="http://schemas.microsoft.com/office/powerpoint/2010/main" val="75914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E4187BA-BE73-49F4-BAD7-2095CFF31FF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AC6DD15-D876-4583-B415-50E22FDBDD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B08B28F-2CDC-4287-9B3E-9F51C028BEBF}"/>
              </a:ext>
            </a:extLst>
          </p:cNvPr>
          <p:cNvSpPr>
            <a:spLocks noGrp="1" noChangeArrowheads="1"/>
          </p:cNvSpPr>
          <p:nvPr>
            <p:ph type="sldNum" sz="quarter" idx="12"/>
          </p:nvPr>
        </p:nvSpPr>
        <p:spPr>
          <a:ln/>
        </p:spPr>
        <p:txBody>
          <a:bodyPr/>
          <a:lstStyle>
            <a:lvl1pPr>
              <a:defRPr/>
            </a:lvl1pPr>
          </a:lstStyle>
          <a:p>
            <a:fld id="{1C215BF2-7FBA-4253-9A67-CAC3A5A4905A}" type="slidenum">
              <a:rPr lang="en-US" altLang="en-US"/>
              <a:pPr/>
              <a:t>‹#›</a:t>
            </a:fld>
            <a:endParaRPr lang="en-US" altLang="en-US"/>
          </a:p>
        </p:txBody>
      </p:sp>
    </p:spTree>
    <p:extLst>
      <p:ext uri="{BB962C8B-B14F-4D97-AF65-F5344CB8AC3E}">
        <p14:creationId xmlns:p14="http://schemas.microsoft.com/office/powerpoint/2010/main" val="147724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B79BF57-7096-4C65-8A7F-919B0637F5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45545F1-79EA-45F7-BCE3-DC5BE87DF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5D24F71-7AB0-475C-B36B-C631058217ED}"/>
              </a:ext>
            </a:extLst>
          </p:cNvPr>
          <p:cNvSpPr>
            <a:spLocks noGrp="1" noChangeArrowheads="1"/>
          </p:cNvSpPr>
          <p:nvPr>
            <p:ph type="sldNum" sz="quarter" idx="12"/>
          </p:nvPr>
        </p:nvSpPr>
        <p:spPr>
          <a:ln/>
        </p:spPr>
        <p:txBody>
          <a:bodyPr/>
          <a:lstStyle>
            <a:lvl1pPr>
              <a:defRPr/>
            </a:lvl1pPr>
          </a:lstStyle>
          <a:p>
            <a:fld id="{9B59CDED-587B-4EC0-A086-6AE44EF59179}" type="slidenum">
              <a:rPr lang="en-US" altLang="en-US"/>
              <a:pPr/>
              <a:t>‹#›</a:t>
            </a:fld>
            <a:endParaRPr lang="en-US" altLang="en-US"/>
          </a:p>
        </p:txBody>
      </p:sp>
    </p:spTree>
    <p:extLst>
      <p:ext uri="{BB962C8B-B14F-4D97-AF65-F5344CB8AC3E}">
        <p14:creationId xmlns:p14="http://schemas.microsoft.com/office/powerpoint/2010/main" val="16521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C3B563-C288-4509-94D1-4F98E2D083D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76C7BA2-8427-4E43-B8FF-3711BF0D0B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7719F57-6266-4F82-9F1F-0B12531BC0D8}"/>
              </a:ext>
            </a:extLst>
          </p:cNvPr>
          <p:cNvSpPr>
            <a:spLocks noGrp="1" noChangeArrowheads="1"/>
          </p:cNvSpPr>
          <p:nvPr>
            <p:ph type="sldNum" sz="quarter" idx="12"/>
          </p:nvPr>
        </p:nvSpPr>
        <p:spPr>
          <a:ln/>
        </p:spPr>
        <p:txBody>
          <a:bodyPr/>
          <a:lstStyle>
            <a:lvl1pPr>
              <a:defRPr/>
            </a:lvl1pPr>
          </a:lstStyle>
          <a:p>
            <a:fld id="{B28DA56C-10AD-43D6-8802-F5D893FC7F7E}" type="slidenum">
              <a:rPr lang="en-US" altLang="en-US"/>
              <a:pPr/>
              <a:t>‹#›</a:t>
            </a:fld>
            <a:endParaRPr lang="en-US" altLang="en-US"/>
          </a:p>
        </p:txBody>
      </p:sp>
    </p:spTree>
    <p:extLst>
      <p:ext uri="{BB962C8B-B14F-4D97-AF65-F5344CB8AC3E}">
        <p14:creationId xmlns:p14="http://schemas.microsoft.com/office/powerpoint/2010/main" val="62970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CF7440C-F1EC-45F5-88BD-CBD7E14122D8}"/>
              </a:ext>
            </a:extLst>
          </p:cNvPr>
          <p:cNvSpPr>
            <a:spLocks noGrp="1" noChangeArrowheads="1"/>
          </p:cNvSpPr>
          <p:nvPr>
            <p:ph type="title"/>
          </p:nvPr>
        </p:nvSpPr>
        <p:spPr bwMode="auto">
          <a:xfrm>
            <a:off x="685800" y="457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3BE2397-37BA-4F87-8A02-23AF0DEB45DD}"/>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CAC6A41-15EF-4D55-880D-E0E3EA13EF9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a:extLst>
              <a:ext uri="{FF2B5EF4-FFF2-40B4-BE49-F238E27FC236}">
                <a16:creationId xmlns:a16="http://schemas.microsoft.com/office/drawing/2014/main" id="{28091D00-0A77-40B2-8441-13D532C1AD6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a:extLst>
              <a:ext uri="{FF2B5EF4-FFF2-40B4-BE49-F238E27FC236}">
                <a16:creationId xmlns:a16="http://schemas.microsoft.com/office/drawing/2014/main" id="{1B84B03B-877F-4CE0-90DD-0FD8156A393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34EE98EC-BB84-48B8-8661-CB390409B1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fontAlgn="base">
        <a:spcBef>
          <a:spcPct val="0"/>
        </a:spcBef>
        <a:spcAft>
          <a:spcPct val="0"/>
        </a:spcAft>
        <a:defRPr sz="4000" b="1">
          <a:solidFill>
            <a:schemeClr val="tx2"/>
          </a:solidFill>
          <a:latin typeface="Times New Roman" pitchFamily="18" charset="0"/>
        </a:defRPr>
      </a:lvl6pPr>
      <a:lvl7pPr marL="914400" algn="ctr" rtl="0" fontAlgn="base">
        <a:spcBef>
          <a:spcPct val="0"/>
        </a:spcBef>
        <a:spcAft>
          <a:spcPct val="0"/>
        </a:spcAft>
        <a:defRPr sz="4000" b="1">
          <a:solidFill>
            <a:schemeClr val="tx2"/>
          </a:solidFill>
          <a:latin typeface="Times New Roman" pitchFamily="18" charset="0"/>
        </a:defRPr>
      </a:lvl7pPr>
      <a:lvl8pPr marL="1371600" algn="ctr" rtl="0" fontAlgn="base">
        <a:spcBef>
          <a:spcPct val="0"/>
        </a:spcBef>
        <a:spcAft>
          <a:spcPct val="0"/>
        </a:spcAft>
        <a:defRPr sz="4000" b="1">
          <a:solidFill>
            <a:schemeClr val="tx2"/>
          </a:solidFill>
          <a:latin typeface="Times New Roman" pitchFamily="18" charset="0"/>
        </a:defRPr>
      </a:lvl8pPr>
      <a:lvl9pPr marL="1828800" algn="ctr" rtl="0" fontAlgn="base">
        <a:spcBef>
          <a:spcPct val="0"/>
        </a:spcBef>
        <a:spcAft>
          <a:spcPct val="0"/>
        </a:spcAft>
        <a:defRPr sz="40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69577D7-CC84-4D4F-B662-C94FBE0B722C}"/>
              </a:ext>
            </a:extLst>
          </p:cNvPr>
          <p:cNvSpPr>
            <a:spLocks noGrp="1" noChangeArrowheads="1"/>
          </p:cNvSpPr>
          <p:nvPr>
            <p:ph type="title"/>
          </p:nvPr>
        </p:nvSpPr>
        <p:spPr bwMode="auto">
          <a:xfrm>
            <a:off x="685800" y="457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8109EA16-6C59-4B50-91A7-703FB9EC74E0}"/>
              </a:ext>
            </a:extLst>
          </p:cNvPr>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2" name="Rectangle 4">
            <a:extLst>
              <a:ext uri="{FF2B5EF4-FFF2-40B4-BE49-F238E27FC236}">
                <a16:creationId xmlns:a16="http://schemas.microsoft.com/office/drawing/2014/main" id="{AD01FAE2-18EB-4B7F-9A86-6FB1FE37771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53253" name="Rectangle 5">
            <a:extLst>
              <a:ext uri="{FF2B5EF4-FFF2-40B4-BE49-F238E27FC236}">
                <a16:creationId xmlns:a16="http://schemas.microsoft.com/office/drawing/2014/main" id="{D7578D9A-E9B8-47D5-A81C-0D5CFD0B35D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53254" name="Rectangle 6">
            <a:extLst>
              <a:ext uri="{FF2B5EF4-FFF2-40B4-BE49-F238E27FC236}">
                <a16:creationId xmlns:a16="http://schemas.microsoft.com/office/drawing/2014/main" id="{6238A80B-E812-48FA-9B02-B004086EB2D5}"/>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109415E-3C8C-497D-B638-E2E90A77FB0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fontAlgn="base">
        <a:spcBef>
          <a:spcPct val="0"/>
        </a:spcBef>
        <a:spcAft>
          <a:spcPct val="0"/>
        </a:spcAft>
        <a:defRPr sz="4000" b="1">
          <a:solidFill>
            <a:schemeClr val="tx2"/>
          </a:solidFill>
          <a:latin typeface="Times New Roman" pitchFamily="18" charset="0"/>
        </a:defRPr>
      </a:lvl6pPr>
      <a:lvl7pPr marL="914400" algn="ctr" rtl="0" fontAlgn="base">
        <a:spcBef>
          <a:spcPct val="0"/>
        </a:spcBef>
        <a:spcAft>
          <a:spcPct val="0"/>
        </a:spcAft>
        <a:defRPr sz="4000" b="1">
          <a:solidFill>
            <a:schemeClr val="tx2"/>
          </a:solidFill>
          <a:latin typeface="Times New Roman" pitchFamily="18" charset="0"/>
        </a:defRPr>
      </a:lvl7pPr>
      <a:lvl8pPr marL="1371600" algn="ctr" rtl="0" fontAlgn="base">
        <a:spcBef>
          <a:spcPct val="0"/>
        </a:spcBef>
        <a:spcAft>
          <a:spcPct val="0"/>
        </a:spcAft>
        <a:defRPr sz="4000" b="1">
          <a:solidFill>
            <a:schemeClr val="tx2"/>
          </a:solidFill>
          <a:latin typeface="Times New Roman" pitchFamily="18" charset="0"/>
        </a:defRPr>
      </a:lvl8pPr>
      <a:lvl9pPr marL="1828800" algn="ctr" rtl="0" fontAlgn="base">
        <a:spcBef>
          <a:spcPct val="0"/>
        </a:spcBef>
        <a:spcAft>
          <a:spcPct val="0"/>
        </a:spcAft>
        <a:defRPr sz="40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F2F96CCB-3AD3-470D-8701-B70F81368C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A8E00CC-4DF8-467B-B7FE-B869F30E76C6}" type="slidenum">
              <a:rPr lang="en-US" altLang="en-US" sz="1400"/>
              <a:pPr>
                <a:spcBef>
                  <a:spcPct val="0"/>
                </a:spcBef>
                <a:buFontTx/>
                <a:buNone/>
              </a:pPr>
              <a:t>1</a:t>
            </a:fld>
            <a:endParaRPr lang="en-US" altLang="en-US" sz="1400"/>
          </a:p>
        </p:txBody>
      </p:sp>
      <p:sp>
        <p:nvSpPr>
          <p:cNvPr id="4099" name="Rectangle 2">
            <a:extLst>
              <a:ext uri="{FF2B5EF4-FFF2-40B4-BE49-F238E27FC236}">
                <a16:creationId xmlns:a16="http://schemas.microsoft.com/office/drawing/2014/main" id="{A63B7F8A-97CD-4218-97CF-E21D5A96AFCA}"/>
              </a:ext>
            </a:extLst>
          </p:cNvPr>
          <p:cNvSpPr>
            <a:spLocks noGrp="1" noChangeArrowheads="1"/>
          </p:cNvSpPr>
          <p:nvPr>
            <p:ph type="ctrTitle"/>
          </p:nvPr>
        </p:nvSpPr>
        <p:spPr>
          <a:xfrm>
            <a:off x="685800" y="2286000"/>
            <a:ext cx="7772400" cy="1143000"/>
          </a:xfrm>
        </p:spPr>
        <p:txBody>
          <a:bodyPr/>
          <a:lstStyle/>
          <a:p>
            <a:pPr eaLnBrk="1" hangingPunct="1"/>
            <a:r>
              <a:rPr lang="en-US" altLang="en-US" sz="4400"/>
              <a:t>Hashing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CDEAB0A-ED87-4AC0-BACC-28CAC0B7C2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3218CC-E1B5-40BF-82B3-1F88C00ADA98}" type="slidenum">
              <a:rPr lang="en-US" altLang="en-US" sz="1400"/>
              <a:pPr>
                <a:spcBef>
                  <a:spcPct val="0"/>
                </a:spcBef>
                <a:buFontTx/>
                <a:buNone/>
              </a:pPr>
              <a:t>10</a:t>
            </a:fld>
            <a:endParaRPr lang="en-US" altLang="en-US" sz="1400"/>
          </a:p>
        </p:txBody>
      </p:sp>
      <p:sp>
        <p:nvSpPr>
          <p:cNvPr id="14339" name="Rectangle 2">
            <a:extLst>
              <a:ext uri="{FF2B5EF4-FFF2-40B4-BE49-F238E27FC236}">
                <a16:creationId xmlns:a16="http://schemas.microsoft.com/office/drawing/2014/main" id="{3AFBB201-56F9-4957-B658-1FA58E07E4EA}"/>
              </a:ext>
            </a:extLst>
          </p:cNvPr>
          <p:cNvSpPr>
            <a:spLocks noGrp="1" noChangeArrowheads="1"/>
          </p:cNvSpPr>
          <p:nvPr>
            <p:ph type="title"/>
          </p:nvPr>
        </p:nvSpPr>
        <p:spPr/>
        <p:txBody>
          <a:bodyPr/>
          <a:lstStyle/>
          <a:p>
            <a:pPr eaLnBrk="1" hangingPunct="1"/>
            <a:r>
              <a:rPr lang="en-US" altLang="en-US"/>
              <a:t>Finding a “good” hash Function</a:t>
            </a:r>
          </a:p>
        </p:txBody>
      </p:sp>
      <p:sp>
        <p:nvSpPr>
          <p:cNvPr id="14340" name="Rectangle 3">
            <a:extLst>
              <a:ext uri="{FF2B5EF4-FFF2-40B4-BE49-F238E27FC236}">
                <a16:creationId xmlns:a16="http://schemas.microsoft.com/office/drawing/2014/main" id="{DADCC04B-9788-487D-AA9E-36EBAFE20FD1}"/>
              </a:ext>
            </a:extLst>
          </p:cNvPr>
          <p:cNvSpPr>
            <a:spLocks noGrp="1" noChangeArrowheads="1"/>
          </p:cNvSpPr>
          <p:nvPr>
            <p:ph type="body" idx="1"/>
          </p:nvPr>
        </p:nvSpPr>
        <p:spPr>
          <a:xfrm>
            <a:off x="685800" y="1524000"/>
            <a:ext cx="8153400" cy="4572000"/>
          </a:xfrm>
        </p:spPr>
        <p:txBody>
          <a:bodyPr/>
          <a:lstStyle/>
          <a:p>
            <a:r>
              <a:rPr lang="en-US" altLang="en-US"/>
              <a:t>Suppose we need to store a dictionary in a hash table. A dictionary is a set of Strings and we can define a hash function as follows. Assume that S is a string of length n and</a:t>
            </a:r>
          </a:p>
          <a:p>
            <a:r>
              <a:rPr lang="en-US" altLang="en-US"/>
              <a:t>S = S</a:t>
            </a:r>
            <a:r>
              <a:rPr lang="en-US" altLang="en-US" sz="1600"/>
              <a:t>1</a:t>
            </a:r>
            <a:r>
              <a:rPr lang="en-US" altLang="en-US"/>
              <a:t>S</a:t>
            </a:r>
            <a:r>
              <a:rPr lang="en-US" altLang="en-US" sz="1600"/>
              <a:t>2</a:t>
            </a:r>
            <a:r>
              <a:rPr lang="en-US" altLang="en-US"/>
              <a:t>…. S</a:t>
            </a:r>
            <a:r>
              <a:rPr lang="en-US" altLang="en-US" sz="1600"/>
              <a:t>n ; </a:t>
            </a:r>
          </a:p>
          <a:p>
            <a:r>
              <a:rPr lang="pt-BR" altLang="en-US" b="1"/>
              <a:t>H(S) = H(“S</a:t>
            </a:r>
            <a:r>
              <a:rPr lang="pt-BR" altLang="en-US" sz="1600" b="1"/>
              <a:t>1</a:t>
            </a:r>
            <a:r>
              <a:rPr lang="pt-BR" altLang="en-US" b="1"/>
              <a:t>S</a:t>
            </a:r>
            <a:r>
              <a:rPr lang="pt-BR" altLang="en-US" sz="1600" b="1"/>
              <a:t>2</a:t>
            </a:r>
            <a:r>
              <a:rPr lang="pt-BR" altLang="en-US" b="1"/>
              <a:t>…. S</a:t>
            </a:r>
            <a:r>
              <a:rPr lang="pt-BR" altLang="en-US" sz="1600" b="1"/>
              <a:t>n</a:t>
            </a:r>
            <a:r>
              <a:rPr lang="pt-BR" altLang="en-US" b="1"/>
              <a:t>”) = S</a:t>
            </a:r>
            <a:r>
              <a:rPr lang="pt-BR" altLang="en-US" sz="1600" b="1"/>
              <a:t>1 </a:t>
            </a:r>
            <a:r>
              <a:rPr lang="pt-BR" altLang="en-US" b="1"/>
              <a:t>+ p S</a:t>
            </a:r>
            <a:r>
              <a:rPr lang="pt-BR" altLang="en-US" sz="1600" b="1"/>
              <a:t>2 </a:t>
            </a:r>
            <a:r>
              <a:rPr lang="pt-BR" altLang="en-US" b="1"/>
              <a:t>+ p</a:t>
            </a:r>
            <a:r>
              <a:rPr lang="pt-BR" altLang="en-US" sz="1600" b="1"/>
              <a:t>2 </a:t>
            </a:r>
            <a:r>
              <a:rPr lang="pt-BR" altLang="en-US" b="1"/>
              <a:t>S</a:t>
            </a:r>
            <a:r>
              <a:rPr lang="pt-BR" altLang="en-US" sz="1600" b="1"/>
              <a:t>3 </a:t>
            </a:r>
            <a:r>
              <a:rPr lang="pt-BR" altLang="en-US" b="1"/>
              <a:t>+ ….+ p</a:t>
            </a:r>
            <a:r>
              <a:rPr lang="pt-BR" altLang="en-US" sz="1600" b="1"/>
              <a:t>n-1 </a:t>
            </a:r>
            <a:r>
              <a:rPr lang="pt-BR" altLang="en-US" b="1"/>
              <a:t>S</a:t>
            </a:r>
            <a:r>
              <a:rPr lang="pt-BR" altLang="en-US" sz="1600" b="1"/>
              <a:t>n</a:t>
            </a:r>
          </a:p>
          <a:p>
            <a:r>
              <a:rPr lang="en-US" altLang="en-US"/>
              <a:t>where p is a prime number.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778600BA-26BA-4B41-A9BE-2FACCFE275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2CDF66-2D34-4186-98A1-B99D769E5212}" type="slidenum">
              <a:rPr lang="en-US" altLang="en-US" sz="1400"/>
              <a:pPr>
                <a:spcBef>
                  <a:spcPct val="0"/>
                </a:spcBef>
                <a:buFontTx/>
                <a:buNone/>
              </a:pPr>
              <a:t>11</a:t>
            </a:fld>
            <a:endParaRPr lang="en-US" altLang="en-US" sz="1400"/>
          </a:p>
        </p:txBody>
      </p:sp>
      <p:sp>
        <p:nvSpPr>
          <p:cNvPr id="15363" name="Rectangle 2">
            <a:extLst>
              <a:ext uri="{FF2B5EF4-FFF2-40B4-BE49-F238E27FC236}">
                <a16:creationId xmlns:a16="http://schemas.microsoft.com/office/drawing/2014/main" id="{A6D0C1D7-963F-4A6C-BB29-76D67D4B49EF}"/>
              </a:ext>
            </a:extLst>
          </p:cNvPr>
          <p:cNvSpPr>
            <a:spLocks noGrp="1" noChangeArrowheads="1"/>
          </p:cNvSpPr>
          <p:nvPr>
            <p:ph type="title"/>
          </p:nvPr>
        </p:nvSpPr>
        <p:spPr/>
        <p:txBody>
          <a:bodyPr/>
          <a:lstStyle/>
          <a:p>
            <a:pPr eaLnBrk="1" hangingPunct="1"/>
            <a:r>
              <a:rPr lang="en-US" altLang="en-US"/>
              <a:t>Hash function : Problems</a:t>
            </a:r>
          </a:p>
        </p:txBody>
      </p:sp>
      <p:sp>
        <p:nvSpPr>
          <p:cNvPr id="12292" name="Rectangle 3">
            <a:extLst>
              <a:ext uri="{FF2B5EF4-FFF2-40B4-BE49-F238E27FC236}">
                <a16:creationId xmlns:a16="http://schemas.microsoft.com/office/drawing/2014/main" id="{F83B8A75-74DD-49FD-8868-CEF993CCBEB6}"/>
              </a:ext>
            </a:extLst>
          </p:cNvPr>
          <p:cNvSpPr>
            <a:spLocks noGrp="1" noChangeArrowheads="1"/>
          </p:cNvSpPr>
          <p:nvPr>
            <p:ph type="body" idx="1"/>
          </p:nvPr>
        </p:nvSpPr>
        <p:spPr>
          <a:xfrm>
            <a:off x="685800" y="1524000"/>
            <a:ext cx="8229600" cy="4572000"/>
          </a:xfrm>
        </p:spPr>
        <p:txBody>
          <a:bodyPr/>
          <a:lstStyle/>
          <a:p>
            <a:pPr marL="609600" indent="-609600" eaLnBrk="1" hangingPunct="1">
              <a:buFontTx/>
              <a:buNone/>
              <a:defRPr/>
            </a:pPr>
            <a:r>
              <a:rPr lang="en-US" sz="2800" b="1" dirty="0"/>
              <a:t>Problems:</a:t>
            </a:r>
          </a:p>
          <a:p>
            <a:pPr marL="609600" indent="-609600" eaLnBrk="1" hangingPunct="1">
              <a:defRPr/>
            </a:pPr>
            <a:r>
              <a:rPr lang="en-US" sz="2800" dirty="0"/>
              <a:t>Keys may not be numeric.</a:t>
            </a:r>
          </a:p>
          <a:p>
            <a:pPr marL="609600" indent="-609600" eaLnBrk="1" hangingPunct="1">
              <a:defRPr/>
            </a:pPr>
            <a:r>
              <a:rPr lang="en-US" sz="2800" dirty="0"/>
              <a:t>Number of possible keys is much larger than the space available in table.</a:t>
            </a:r>
          </a:p>
          <a:p>
            <a:pPr marL="609600" indent="-609600" eaLnBrk="1" hangingPunct="1">
              <a:defRPr/>
            </a:pPr>
            <a:r>
              <a:rPr lang="en-US" sz="2800" dirty="0"/>
              <a:t>Different keys may map into same location</a:t>
            </a:r>
          </a:p>
          <a:p>
            <a:pPr marL="990600" lvl="1" indent="-533400" eaLnBrk="1" hangingPunct="1">
              <a:defRPr/>
            </a:pPr>
            <a:r>
              <a:rPr lang="en-US" b="1" dirty="0">
                <a:ea typeface="+mn-ea"/>
                <a:cs typeface="+mn-cs"/>
              </a:rPr>
              <a:t>Hash function is not one-to-one =&gt; </a:t>
            </a:r>
            <a:r>
              <a:rPr lang="en-US" sz="3600" b="1" dirty="0"/>
              <a:t>collision.</a:t>
            </a:r>
          </a:p>
          <a:p>
            <a:pPr marL="990600" lvl="1" indent="-533400" eaLnBrk="1" hangingPunct="1">
              <a:defRPr/>
            </a:pPr>
            <a:r>
              <a:rPr lang="en-US" sz="2400" dirty="0"/>
              <a:t>If there are too many collisions, the performance of the hash table will suffer dramatically.</a:t>
            </a:r>
          </a:p>
          <a:p>
            <a:pPr marL="990600" lvl="1" indent="-533400" eaLnBrk="1" hangingPunct="1">
              <a:buFontTx/>
              <a:buNone/>
              <a:defRPr/>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C54305E7-C5BF-4643-A04A-AA8EA93A92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A6734B-8E98-49FA-AAA5-6B784BB693AD}" type="slidenum">
              <a:rPr lang="en-US" altLang="en-US" sz="1400"/>
              <a:pPr>
                <a:spcBef>
                  <a:spcPct val="0"/>
                </a:spcBef>
                <a:buFontTx/>
                <a:buNone/>
              </a:pPr>
              <a:t>12</a:t>
            </a:fld>
            <a:endParaRPr lang="en-US" altLang="en-US" sz="1400"/>
          </a:p>
        </p:txBody>
      </p:sp>
      <p:sp>
        <p:nvSpPr>
          <p:cNvPr id="16387" name="Rectangle 2">
            <a:extLst>
              <a:ext uri="{FF2B5EF4-FFF2-40B4-BE49-F238E27FC236}">
                <a16:creationId xmlns:a16="http://schemas.microsoft.com/office/drawing/2014/main" id="{772DEF4D-F913-4F8C-9ABE-F17AC9FA70FD}"/>
              </a:ext>
            </a:extLst>
          </p:cNvPr>
          <p:cNvSpPr>
            <a:spLocks noGrp="1" noChangeArrowheads="1"/>
          </p:cNvSpPr>
          <p:nvPr>
            <p:ph type="title"/>
          </p:nvPr>
        </p:nvSpPr>
        <p:spPr/>
        <p:txBody>
          <a:bodyPr/>
          <a:lstStyle/>
          <a:p>
            <a:pPr eaLnBrk="1" hangingPunct="1"/>
            <a:r>
              <a:rPr lang="en-US" altLang="en-US"/>
              <a:t>Collision Resolution</a:t>
            </a:r>
          </a:p>
        </p:txBody>
      </p:sp>
      <p:sp>
        <p:nvSpPr>
          <p:cNvPr id="19460" name="Rectangle 3">
            <a:extLst>
              <a:ext uri="{FF2B5EF4-FFF2-40B4-BE49-F238E27FC236}">
                <a16:creationId xmlns:a16="http://schemas.microsoft.com/office/drawing/2014/main" id="{38DA40B1-C321-4AF4-A801-7017097D123B}"/>
              </a:ext>
            </a:extLst>
          </p:cNvPr>
          <p:cNvSpPr>
            <a:spLocks noGrp="1" noChangeArrowheads="1"/>
          </p:cNvSpPr>
          <p:nvPr>
            <p:ph type="body" idx="1"/>
          </p:nvPr>
        </p:nvSpPr>
        <p:spPr/>
        <p:txBody>
          <a:bodyPr/>
          <a:lstStyle/>
          <a:p>
            <a:pPr eaLnBrk="1" hangingPunct="1">
              <a:defRPr/>
            </a:pPr>
            <a:r>
              <a:rPr lang="en-US" sz="2800" dirty="0"/>
              <a:t>If, when an element is inserted, it hashes to the same value as an already inserted element, then we have a collision and need to resolve it.</a:t>
            </a:r>
          </a:p>
          <a:p>
            <a:pPr eaLnBrk="1" hangingPunct="1">
              <a:defRPr/>
            </a:pPr>
            <a:r>
              <a:rPr lang="en-US" sz="2800" dirty="0"/>
              <a:t>There are several methods for dealing with this:</a:t>
            </a:r>
          </a:p>
          <a:p>
            <a:pPr lvl="1">
              <a:defRPr/>
            </a:pPr>
            <a:r>
              <a:rPr lang="en-US" sz="2400" b="1" dirty="0"/>
              <a:t>Separate chaining </a:t>
            </a:r>
            <a:r>
              <a:rPr lang="en-US" sz="2000" dirty="0">
                <a:ea typeface="+mn-ea"/>
                <a:cs typeface="+mn-cs"/>
              </a:rPr>
              <a:t>(the process of creating a linked list of values if they hashed into the same location.)</a:t>
            </a:r>
          </a:p>
          <a:p>
            <a:pPr lvl="1">
              <a:defRPr/>
            </a:pPr>
            <a:r>
              <a:rPr lang="en-US" sz="2400" b="1" dirty="0"/>
              <a:t>Open addressing</a:t>
            </a:r>
          </a:p>
          <a:p>
            <a:pPr lvl="2">
              <a:defRPr/>
            </a:pPr>
            <a:r>
              <a:rPr lang="en-US" sz="2000" dirty="0">
                <a:ea typeface="+mn-ea"/>
                <a:cs typeface="+mn-cs"/>
              </a:rPr>
              <a:t>Linear Probing (looking for the next available location i+1, i+2, etc. from the hashed value </a:t>
            </a:r>
            <a:r>
              <a:rPr lang="en-US" sz="2000" dirty="0" err="1">
                <a:ea typeface="+mn-ea"/>
                <a:cs typeface="+mn-cs"/>
              </a:rPr>
              <a:t>i</a:t>
            </a:r>
            <a:r>
              <a:rPr lang="en-US" sz="2000" dirty="0">
                <a:ea typeface="+mn-ea"/>
                <a:cs typeface="+mn-cs"/>
              </a:rPr>
              <a:t>)</a:t>
            </a:r>
          </a:p>
          <a:p>
            <a:pPr lvl="2">
              <a:defRPr/>
            </a:pPr>
            <a:r>
              <a:rPr lang="en-US" sz="2000" dirty="0">
                <a:ea typeface="+mn-ea"/>
                <a:cs typeface="+mn-cs"/>
              </a:rPr>
              <a:t>Quadratic Probing (same as linear probing, except we look for available positions i+1 , </a:t>
            </a:r>
            <a:r>
              <a:rPr lang="en-US" sz="2000" dirty="0" err="1">
                <a:ea typeface="+mn-ea"/>
                <a:cs typeface="+mn-cs"/>
              </a:rPr>
              <a:t>i</a:t>
            </a:r>
            <a:r>
              <a:rPr lang="en-US" sz="2000" dirty="0">
                <a:ea typeface="+mn-ea"/>
                <a:cs typeface="+mn-cs"/>
              </a:rPr>
              <a:t> + 4, </a:t>
            </a:r>
            <a:r>
              <a:rPr lang="en-US" sz="2000" dirty="0" err="1">
                <a:ea typeface="+mn-ea"/>
                <a:cs typeface="+mn-cs"/>
              </a:rPr>
              <a:t>i</a:t>
            </a:r>
            <a:r>
              <a:rPr lang="en-US" sz="2000" dirty="0">
                <a:ea typeface="+mn-ea"/>
                <a:cs typeface="+mn-cs"/>
              </a:rPr>
              <a:t> + 9, </a:t>
            </a:r>
            <a:r>
              <a:rPr lang="en-US" sz="2000" dirty="0" err="1">
                <a:ea typeface="+mn-ea"/>
                <a:cs typeface="+mn-cs"/>
              </a:rPr>
              <a:t>etc</a:t>
            </a:r>
            <a:r>
              <a:rPr lang="en-US" sz="2000" dirty="0">
                <a:ea typeface="+mn-ea"/>
                <a:cs typeface="+mn-cs"/>
              </a:rPr>
              <a:t> from the hashed value </a:t>
            </a:r>
            <a:r>
              <a:rPr lang="en-US" sz="2000" dirty="0" err="1">
                <a:ea typeface="+mn-ea"/>
                <a:cs typeface="+mn-cs"/>
              </a:rPr>
              <a:t>i</a:t>
            </a:r>
            <a:r>
              <a:rPr lang="en-US" sz="2000" dirty="0">
                <a:ea typeface="+mn-ea"/>
                <a:cs typeface="+mn-cs"/>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C06669A-C828-4C24-9D96-267B1A9D8F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44A984-B2B0-4675-9599-9DC7B2CFCC2D}" type="slidenum">
              <a:rPr lang="en-US" altLang="en-US" sz="1400"/>
              <a:pPr>
                <a:spcBef>
                  <a:spcPct val="0"/>
                </a:spcBef>
                <a:buFontTx/>
                <a:buNone/>
              </a:pPr>
              <a:t>13</a:t>
            </a:fld>
            <a:endParaRPr lang="en-US" altLang="en-US" sz="1400"/>
          </a:p>
        </p:txBody>
      </p:sp>
      <p:sp>
        <p:nvSpPr>
          <p:cNvPr id="17411" name="Rectangle 2">
            <a:extLst>
              <a:ext uri="{FF2B5EF4-FFF2-40B4-BE49-F238E27FC236}">
                <a16:creationId xmlns:a16="http://schemas.microsoft.com/office/drawing/2014/main" id="{86DBE044-F4A2-44F9-B9DF-4C12FF446BED}"/>
              </a:ext>
            </a:extLst>
          </p:cNvPr>
          <p:cNvSpPr>
            <a:spLocks noGrp="1" noChangeArrowheads="1"/>
          </p:cNvSpPr>
          <p:nvPr>
            <p:ph type="title"/>
          </p:nvPr>
        </p:nvSpPr>
        <p:spPr/>
        <p:txBody>
          <a:bodyPr/>
          <a:lstStyle/>
          <a:p>
            <a:pPr eaLnBrk="1" hangingPunct="1"/>
            <a:r>
              <a:rPr lang="en-US" altLang="en-US"/>
              <a:t>Hashing Applications</a:t>
            </a:r>
          </a:p>
        </p:txBody>
      </p:sp>
      <p:sp>
        <p:nvSpPr>
          <p:cNvPr id="17412" name="Rectangle 3">
            <a:extLst>
              <a:ext uri="{FF2B5EF4-FFF2-40B4-BE49-F238E27FC236}">
                <a16:creationId xmlns:a16="http://schemas.microsoft.com/office/drawing/2014/main" id="{77F6F2A3-4B03-45F7-80ED-731ECB156D7E}"/>
              </a:ext>
            </a:extLst>
          </p:cNvPr>
          <p:cNvSpPr>
            <a:spLocks noGrp="1" noChangeArrowheads="1"/>
          </p:cNvSpPr>
          <p:nvPr>
            <p:ph type="body" idx="1"/>
          </p:nvPr>
        </p:nvSpPr>
        <p:spPr/>
        <p:txBody>
          <a:bodyPr/>
          <a:lstStyle/>
          <a:p>
            <a:pPr eaLnBrk="1" hangingPunct="1"/>
            <a:r>
              <a:rPr lang="en-US" altLang="en-US"/>
              <a:t>Compilers use hash tables to implement the </a:t>
            </a:r>
            <a:r>
              <a:rPr lang="en-US" altLang="en-US" i="1"/>
              <a:t>symbol table</a:t>
            </a:r>
            <a:r>
              <a:rPr lang="en-US" altLang="en-US"/>
              <a:t> (a data structure to keep track of declared variables).</a:t>
            </a:r>
          </a:p>
          <a:p>
            <a:pPr eaLnBrk="1" hangingPunct="1"/>
            <a:r>
              <a:rPr lang="en-US" altLang="en-US"/>
              <a:t>Game programs use hash tables to keep track of positions it has encountered (</a:t>
            </a:r>
            <a:r>
              <a:rPr lang="en-US" altLang="en-US" i="1"/>
              <a:t>transposition table</a:t>
            </a:r>
            <a:r>
              <a:rPr lang="en-US" altLang="en-US"/>
              <a:t>)</a:t>
            </a:r>
          </a:p>
          <a:p>
            <a:pPr eaLnBrk="1" hangingPunct="1"/>
            <a:r>
              <a:rPr lang="en-US" altLang="en-US"/>
              <a:t> Online spelling checkers.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2AAA314-E2E4-4C50-8FAB-A8FFBF8A7618}"/>
              </a:ext>
            </a:extLst>
          </p:cNvPr>
          <p:cNvSpPr>
            <a:spLocks noGrp="1"/>
          </p:cNvSpPr>
          <p:nvPr>
            <p:ph type="title"/>
          </p:nvPr>
        </p:nvSpPr>
        <p:spPr/>
        <p:txBody>
          <a:bodyPr/>
          <a:lstStyle/>
          <a:p>
            <a:r>
              <a:rPr lang="en-US" altLang="en-US" b="0"/>
              <a:t>Hashing</a:t>
            </a:r>
          </a:p>
        </p:txBody>
      </p:sp>
      <p:sp>
        <p:nvSpPr>
          <p:cNvPr id="6147" name="Content Placeholder 2">
            <a:extLst>
              <a:ext uri="{FF2B5EF4-FFF2-40B4-BE49-F238E27FC236}">
                <a16:creationId xmlns:a16="http://schemas.microsoft.com/office/drawing/2014/main" id="{76BD696E-B441-4D8B-B9DE-5DDBA77C65B0}"/>
              </a:ext>
            </a:extLst>
          </p:cNvPr>
          <p:cNvSpPr>
            <a:spLocks noGrp="1"/>
          </p:cNvSpPr>
          <p:nvPr>
            <p:ph idx="1"/>
          </p:nvPr>
        </p:nvSpPr>
        <p:spPr/>
        <p:txBody>
          <a:bodyPr/>
          <a:lstStyle/>
          <a:p>
            <a:r>
              <a:rPr lang="en-US" altLang="en-US"/>
              <a:t>Hashing is the transformation of a string of characters into a usually shorter fixed-length value or </a:t>
            </a:r>
            <a:r>
              <a:rPr lang="en-US" altLang="en-US" b="1">
                <a:solidFill>
                  <a:srgbClr val="FF0000"/>
                </a:solidFill>
              </a:rPr>
              <a:t>key</a:t>
            </a:r>
            <a:r>
              <a:rPr lang="en-US" altLang="en-US"/>
              <a:t> that represents the original string. </a:t>
            </a:r>
          </a:p>
          <a:p>
            <a:r>
              <a:rPr lang="en-US" altLang="en-US"/>
              <a:t>Hashing is used to index and retrieve items in a database because it is faster to find the item using the shorter hashed key than to find it using the original value. </a:t>
            </a:r>
          </a:p>
          <a:p>
            <a:r>
              <a:rPr lang="en-US" altLang="en-US"/>
              <a:t>It is also used in encryption algorithms.</a:t>
            </a:r>
          </a:p>
        </p:txBody>
      </p:sp>
      <p:sp>
        <p:nvSpPr>
          <p:cNvPr id="6148" name="Slide Number Placeholder 3">
            <a:extLst>
              <a:ext uri="{FF2B5EF4-FFF2-40B4-BE49-F238E27FC236}">
                <a16:creationId xmlns:a16="http://schemas.microsoft.com/office/drawing/2014/main" id="{EC47041B-2979-4A10-A46C-EDB44FEC91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4A4E1C5-E7F7-40B6-950A-F4AD3D984B00}" type="slidenum">
              <a:rPr lang="en-US" altLang="en-US" sz="1400"/>
              <a:pPr>
                <a:spcBef>
                  <a:spcPct val="0"/>
                </a:spcBef>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210E130A-518F-44C8-B098-DCCC3FD395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050AC7-F772-4D32-9181-54AFE6BA2024}" type="slidenum">
              <a:rPr lang="en-US" altLang="en-US" sz="1400"/>
              <a:pPr>
                <a:spcBef>
                  <a:spcPct val="0"/>
                </a:spcBef>
                <a:buFontTx/>
                <a:buNone/>
              </a:pPr>
              <a:t>3</a:t>
            </a:fld>
            <a:endParaRPr lang="en-US" altLang="en-US" sz="1400"/>
          </a:p>
        </p:txBody>
      </p:sp>
      <p:sp>
        <p:nvSpPr>
          <p:cNvPr id="7171" name="Rectangle 2">
            <a:extLst>
              <a:ext uri="{FF2B5EF4-FFF2-40B4-BE49-F238E27FC236}">
                <a16:creationId xmlns:a16="http://schemas.microsoft.com/office/drawing/2014/main" id="{E8F16031-2A41-4711-ACF7-2E56D8FF0ECC}"/>
              </a:ext>
            </a:extLst>
          </p:cNvPr>
          <p:cNvSpPr>
            <a:spLocks noGrp="1" noChangeArrowheads="1"/>
          </p:cNvSpPr>
          <p:nvPr>
            <p:ph type="title"/>
          </p:nvPr>
        </p:nvSpPr>
        <p:spPr>
          <a:xfrm>
            <a:off x="685800" y="381000"/>
            <a:ext cx="7772400" cy="762000"/>
          </a:xfrm>
        </p:spPr>
        <p:txBody>
          <a:bodyPr/>
          <a:lstStyle/>
          <a:p>
            <a:pPr eaLnBrk="1" hangingPunct="1"/>
            <a:r>
              <a:rPr lang="en-US" altLang="en-US"/>
              <a:t>Hash Tables </a:t>
            </a:r>
          </a:p>
        </p:txBody>
      </p:sp>
      <p:sp>
        <p:nvSpPr>
          <p:cNvPr id="7172" name="Rectangle 3">
            <a:extLst>
              <a:ext uri="{FF2B5EF4-FFF2-40B4-BE49-F238E27FC236}">
                <a16:creationId xmlns:a16="http://schemas.microsoft.com/office/drawing/2014/main" id="{527E7A9E-1A47-4B6D-822A-586894CB6CB2}"/>
              </a:ext>
            </a:extLst>
          </p:cNvPr>
          <p:cNvSpPr>
            <a:spLocks noGrp="1" noChangeArrowheads="1"/>
          </p:cNvSpPr>
          <p:nvPr>
            <p:ph type="body" idx="1"/>
          </p:nvPr>
        </p:nvSpPr>
        <p:spPr>
          <a:xfrm>
            <a:off x="381000" y="1143000"/>
            <a:ext cx="8534400" cy="5105400"/>
          </a:xfrm>
        </p:spPr>
        <p:txBody>
          <a:bodyPr/>
          <a:lstStyle/>
          <a:p>
            <a:pPr eaLnBrk="1" hangingPunct="1"/>
            <a:r>
              <a:rPr lang="en-US" altLang="en-US"/>
              <a:t>The implementation of hash tables is called hashing.</a:t>
            </a:r>
          </a:p>
          <a:p>
            <a:pPr eaLnBrk="1" hangingPunct="1"/>
            <a:r>
              <a:rPr lang="en-US" altLang="en-US"/>
              <a:t>Hashing is a technique used for performing insertions, deletions and finds in constant average time (i.e. O(1))</a:t>
            </a:r>
          </a:p>
          <a:p>
            <a:pPr eaLnBrk="1" hangingPunct="1"/>
            <a:r>
              <a:rPr lang="en-US" altLang="en-US"/>
              <a:t>This data structure, however, is not efficient in operations that require any ordering information among the elements, such as findMin, findMax and printing the entire table in sorted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B7A0E0FB-D04E-4946-87B7-BD86F5739F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F96D8AD-B497-4AA0-ACCA-ED28D9896265}" type="slidenum">
              <a:rPr lang="en-US" altLang="en-US" sz="1400"/>
              <a:pPr>
                <a:spcBef>
                  <a:spcPct val="0"/>
                </a:spcBef>
                <a:buFontTx/>
                <a:buNone/>
              </a:pPr>
              <a:t>4</a:t>
            </a:fld>
            <a:endParaRPr lang="en-US" altLang="en-US" sz="1400"/>
          </a:p>
        </p:txBody>
      </p:sp>
      <p:sp>
        <p:nvSpPr>
          <p:cNvPr id="8195" name="Rectangle 2">
            <a:extLst>
              <a:ext uri="{FF2B5EF4-FFF2-40B4-BE49-F238E27FC236}">
                <a16:creationId xmlns:a16="http://schemas.microsoft.com/office/drawing/2014/main" id="{71FC7836-D1A2-455C-BB16-4C0B22B983C3}"/>
              </a:ext>
            </a:extLst>
          </p:cNvPr>
          <p:cNvSpPr>
            <a:spLocks noGrp="1" noChangeArrowheads="1"/>
          </p:cNvSpPr>
          <p:nvPr>
            <p:ph type="title"/>
          </p:nvPr>
        </p:nvSpPr>
        <p:spPr>
          <a:xfrm>
            <a:off x="685800" y="304800"/>
            <a:ext cx="7772400" cy="762000"/>
          </a:xfrm>
        </p:spPr>
        <p:txBody>
          <a:bodyPr/>
          <a:lstStyle/>
          <a:p>
            <a:pPr eaLnBrk="1" hangingPunct="1"/>
            <a:r>
              <a:rPr lang="en-US" altLang="en-US"/>
              <a:t>Why Hashing?</a:t>
            </a:r>
          </a:p>
        </p:txBody>
      </p:sp>
      <p:sp>
        <p:nvSpPr>
          <p:cNvPr id="9220" name="Rectangle 3">
            <a:extLst>
              <a:ext uri="{FF2B5EF4-FFF2-40B4-BE49-F238E27FC236}">
                <a16:creationId xmlns:a16="http://schemas.microsoft.com/office/drawing/2014/main" id="{F566170A-31E1-4C13-AA9B-758FEB3BD340}"/>
              </a:ext>
            </a:extLst>
          </p:cNvPr>
          <p:cNvSpPr>
            <a:spLocks noGrp="1" noChangeArrowheads="1"/>
          </p:cNvSpPr>
          <p:nvPr>
            <p:ph type="body" idx="1"/>
          </p:nvPr>
        </p:nvSpPr>
        <p:spPr>
          <a:xfrm>
            <a:off x="381000" y="1219200"/>
            <a:ext cx="8534400" cy="4876800"/>
          </a:xfrm>
        </p:spPr>
        <p:txBody>
          <a:bodyPr/>
          <a:lstStyle/>
          <a:p>
            <a:pPr>
              <a:defRPr/>
            </a:pPr>
            <a:r>
              <a:rPr lang="en-US" sz="2400" dirty="0">
                <a:solidFill>
                  <a:srgbClr val="C00000"/>
                </a:solidFill>
              </a:rPr>
              <a:t>What is wrong with traditional data structures like Arrays and Linked Lists?</a:t>
            </a:r>
          </a:p>
          <a:p>
            <a:pPr marL="0" indent="0">
              <a:buFontTx/>
              <a:buNone/>
              <a:defRPr/>
            </a:pPr>
            <a:r>
              <a:rPr lang="en-US" sz="2400" dirty="0"/>
              <a:t>	Suppose we have a very large data set stored in an array. The amount of time required to look up an element in the array is either O(log n) or O( n) based on whether the array is sorted or not. If the array is sorted then a technique such as </a:t>
            </a:r>
            <a:r>
              <a:rPr lang="en-US" sz="2400" i="1" dirty="0"/>
              <a:t>binary search </a:t>
            </a:r>
            <a:r>
              <a:rPr lang="en-US" sz="2400" dirty="0"/>
              <a:t>can be used to search the array. Otherwise, the array must be searched </a:t>
            </a:r>
            <a:r>
              <a:rPr lang="en-US" sz="2400" i="1" dirty="0"/>
              <a:t>linearly</a:t>
            </a:r>
            <a:r>
              <a:rPr lang="en-US" sz="2400" dirty="0"/>
              <a:t>. Either case may not be desirable if we need to process a very large data set.</a:t>
            </a:r>
          </a:p>
          <a:p>
            <a:pPr marL="0" indent="0">
              <a:buFontTx/>
              <a:buNone/>
              <a:defRPr/>
            </a:pPr>
            <a:endParaRPr lang="en-US" sz="2400" dirty="0"/>
          </a:p>
          <a:p>
            <a:pPr marL="0" indent="0">
              <a:buFontTx/>
              <a:buNone/>
              <a:defRPr/>
            </a:pPr>
            <a:r>
              <a:rPr lang="en-US" sz="2400" dirty="0">
                <a:solidFill>
                  <a:schemeClr val="accent6">
                    <a:lumMod val="50000"/>
                  </a:schemeClr>
                </a:solidFill>
              </a:rPr>
              <a:t>Therefore we discuss a new technique called </a:t>
            </a:r>
            <a:r>
              <a:rPr lang="en-US" sz="2400" b="1" dirty="0">
                <a:solidFill>
                  <a:schemeClr val="accent6">
                    <a:lumMod val="50000"/>
                  </a:schemeClr>
                </a:solidFill>
              </a:rPr>
              <a:t>hashing </a:t>
            </a:r>
            <a:r>
              <a:rPr lang="en-US" sz="2400" dirty="0">
                <a:solidFill>
                  <a:schemeClr val="accent6">
                    <a:lumMod val="50000"/>
                  </a:schemeClr>
                </a:solidFill>
              </a:rPr>
              <a:t>that allows us to </a:t>
            </a:r>
            <a:r>
              <a:rPr lang="en-US" sz="2400" b="1" dirty="0">
                <a:solidFill>
                  <a:schemeClr val="accent6">
                    <a:lumMod val="50000"/>
                  </a:schemeClr>
                </a:solidFill>
              </a:rPr>
              <a:t>update and retrieve </a:t>
            </a:r>
            <a:r>
              <a:rPr lang="en-US" sz="2400" dirty="0">
                <a:solidFill>
                  <a:schemeClr val="accent6">
                    <a:lumMod val="50000"/>
                  </a:schemeClr>
                </a:solidFill>
              </a:rPr>
              <a:t>any entry in constant time </a:t>
            </a:r>
            <a:r>
              <a:rPr lang="en-US" sz="2400" b="1" dirty="0">
                <a:solidFill>
                  <a:schemeClr val="accent6">
                    <a:lumMod val="50000"/>
                  </a:schemeClr>
                </a:solidFill>
              </a:rPr>
              <a:t>O(1). </a:t>
            </a:r>
            <a:r>
              <a:rPr lang="en-US" sz="2400" dirty="0">
                <a:solidFill>
                  <a:schemeClr val="accent6">
                    <a:lumMod val="50000"/>
                  </a:schemeClr>
                </a:solidFill>
              </a:rPr>
              <a:t>The constant time or O(1) performance means, the amount of time to perform the operation does not depend on data size 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811D30BD-3642-455E-9E6D-959A7961AF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80DDACF-8D38-4804-B643-2FFB1DBBDCCB}" type="slidenum">
              <a:rPr lang="en-US" altLang="en-US" sz="1400"/>
              <a:pPr>
                <a:spcBef>
                  <a:spcPct val="0"/>
                </a:spcBef>
                <a:buFontTx/>
                <a:buNone/>
              </a:pPr>
              <a:t>5</a:t>
            </a:fld>
            <a:endParaRPr lang="en-US" altLang="en-US" sz="1400"/>
          </a:p>
        </p:txBody>
      </p:sp>
      <p:sp>
        <p:nvSpPr>
          <p:cNvPr id="9219" name="Rectangle 2">
            <a:extLst>
              <a:ext uri="{FF2B5EF4-FFF2-40B4-BE49-F238E27FC236}">
                <a16:creationId xmlns:a16="http://schemas.microsoft.com/office/drawing/2014/main" id="{71D064A7-A0E1-43E8-A2E1-002C4806E561}"/>
              </a:ext>
            </a:extLst>
          </p:cNvPr>
          <p:cNvSpPr>
            <a:spLocks noGrp="1" noChangeArrowheads="1"/>
          </p:cNvSpPr>
          <p:nvPr>
            <p:ph type="title"/>
          </p:nvPr>
        </p:nvSpPr>
        <p:spPr/>
        <p:txBody>
          <a:bodyPr/>
          <a:lstStyle/>
          <a:p>
            <a:pPr eaLnBrk="1" hangingPunct="1"/>
            <a:r>
              <a:rPr lang="en-US" altLang="en-US"/>
              <a:t>Map and Hash Function</a:t>
            </a:r>
          </a:p>
        </p:txBody>
      </p:sp>
      <p:sp>
        <p:nvSpPr>
          <p:cNvPr id="9220" name="Rectangle 3">
            <a:extLst>
              <a:ext uri="{FF2B5EF4-FFF2-40B4-BE49-F238E27FC236}">
                <a16:creationId xmlns:a16="http://schemas.microsoft.com/office/drawing/2014/main" id="{CFFF99E9-324F-4421-A8E8-DFF360D03720}"/>
              </a:ext>
            </a:extLst>
          </p:cNvPr>
          <p:cNvSpPr>
            <a:spLocks noGrp="1" noChangeArrowheads="1"/>
          </p:cNvSpPr>
          <p:nvPr>
            <p:ph type="body" idx="1"/>
          </p:nvPr>
        </p:nvSpPr>
        <p:spPr/>
        <p:txBody>
          <a:bodyPr/>
          <a:lstStyle/>
          <a:p>
            <a:r>
              <a:rPr lang="en-US" altLang="en-US"/>
              <a:t>A map is a relation between two sets. We can define Map M as a set of pairs, where each pair is of the form (key, value), </a:t>
            </a:r>
          </a:p>
          <a:p>
            <a:r>
              <a:rPr lang="en-US" altLang="en-US"/>
              <a:t>The key for a given object can be calculated using a function called a </a:t>
            </a:r>
            <a:r>
              <a:rPr lang="en-US" altLang="en-US" b="1"/>
              <a:t>hash function</a:t>
            </a:r>
            <a:r>
              <a:rPr lang="en-US" altLang="en-US"/>
              <a:t>. </a:t>
            </a:r>
          </a:p>
          <a:p>
            <a:r>
              <a:rPr lang="en-US" altLang="en-US"/>
              <a:t>In its simplest form, we can think of an array as a Map where key is the index and value is the value at that index.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A0BB5144-302C-4C10-9AFE-49906035E9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624C64-98BD-4F8B-84C0-DF31C2B104AC}" type="slidenum">
              <a:rPr lang="en-US" altLang="en-US" sz="1400"/>
              <a:pPr>
                <a:spcBef>
                  <a:spcPct val="0"/>
                </a:spcBef>
                <a:buFontTx/>
                <a:buNone/>
              </a:pPr>
              <a:t>6</a:t>
            </a:fld>
            <a:endParaRPr lang="en-US" altLang="en-US" sz="1400"/>
          </a:p>
        </p:txBody>
      </p:sp>
      <p:sp>
        <p:nvSpPr>
          <p:cNvPr id="10243" name="Rectangle 2">
            <a:extLst>
              <a:ext uri="{FF2B5EF4-FFF2-40B4-BE49-F238E27FC236}">
                <a16:creationId xmlns:a16="http://schemas.microsoft.com/office/drawing/2014/main" id="{BB51F89A-FEC5-4053-AAD8-4917A18E8583}"/>
              </a:ext>
            </a:extLst>
          </p:cNvPr>
          <p:cNvSpPr>
            <a:spLocks noGrp="1" noChangeArrowheads="1"/>
          </p:cNvSpPr>
          <p:nvPr>
            <p:ph type="title"/>
          </p:nvPr>
        </p:nvSpPr>
        <p:spPr/>
        <p:txBody>
          <a:bodyPr/>
          <a:lstStyle/>
          <a:p>
            <a:pPr eaLnBrk="1" hangingPunct="1"/>
            <a:r>
              <a:rPr lang="en-US" altLang="en-US"/>
              <a:t>Hash Function</a:t>
            </a:r>
          </a:p>
        </p:txBody>
      </p:sp>
      <p:sp>
        <p:nvSpPr>
          <p:cNvPr id="10244" name="Rectangle 3">
            <a:extLst>
              <a:ext uri="{FF2B5EF4-FFF2-40B4-BE49-F238E27FC236}">
                <a16:creationId xmlns:a16="http://schemas.microsoft.com/office/drawing/2014/main" id="{DD869AD7-0444-49F7-B072-760CB9F24E2F}"/>
              </a:ext>
            </a:extLst>
          </p:cNvPr>
          <p:cNvSpPr>
            <a:spLocks noGrp="1" noChangeArrowheads="1"/>
          </p:cNvSpPr>
          <p:nvPr>
            <p:ph type="body" idx="1"/>
          </p:nvPr>
        </p:nvSpPr>
        <p:spPr/>
        <p:txBody>
          <a:bodyPr/>
          <a:lstStyle/>
          <a:p>
            <a:pPr eaLnBrk="1" hangingPunct="1"/>
            <a:r>
              <a:rPr lang="en-US" altLang="en-US"/>
              <a:t>The hash function: </a:t>
            </a:r>
          </a:p>
          <a:p>
            <a:pPr lvl="1" eaLnBrk="1" hangingPunct="1"/>
            <a:r>
              <a:rPr lang="en-US" altLang="en-US"/>
              <a:t>must be simple to compute.</a:t>
            </a:r>
          </a:p>
          <a:p>
            <a:pPr lvl="1" eaLnBrk="1" hangingPunct="1"/>
            <a:r>
              <a:rPr lang="en-US" altLang="en-US"/>
              <a:t>must distribute the keys evenly among the cells.</a:t>
            </a:r>
          </a:p>
          <a:p>
            <a:pPr eaLnBrk="1" hangingPunct="1"/>
            <a:r>
              <a:rPr lang="en-US" altLang="en-US"/>
              <a:t>If we know which keys will occur in advance we can write </a:t>
            </a:r>
            <a:r>
              <a:rPr lang="en-US" altLang="en-US" i="1"/>
              <a:t>perfect</a:t>
            </a:r>
            <a:r>
              <a:rPr lang="en-US" altLang="en-US"/>
              <a:t> hash functions, but we don’t.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A7E55F68-C321-485D-915A-2BA2F9A540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4F140DA-CAD3-4038-AF66-58B7562190DF}" type="slidenum">
              <a:rPr lang="en-US" altLang="en-US" sz="1400"/>
              <a:pPr>
                <a:spcBef>
                  <a:spcPct val="0"/>
                </a:spcBef>
                <a:buFontTx/>
                <a:buNone/>
              </a:pPr>
              <a:t>7</a:t>
            </a:fld>
            <a:endParaRPr lang="en-US" altLang="en-US" sz="1400"/>
          </a:p>
        </p:txBody>
      </p:sp>
      <p:sp>
        <p:nvSpPr>
          <p:cNvPr id="11267" name="Rectangle 2">
            <a:extLst>
              <a:ext uri="{FF2B5EF4-FFF2-40B4-BE49-F238E27FC236}">
                <a16:creationId xmlns:a16="http://schemas.microsoft.com/office/drawing/2014/main" id="{77F2010A-3DCC-4798-AE63-0FE6CEDA59B0}"/>
              </a:ext>
            </a:extLst>
          </p:cNvPr>
          <p:cNvSpPr>
            <a:spLocks noGrp="1" noChangeArrowheads="1"/>
          </p:cNvSpPr>
          <p:nvPr>
            <p:ph type="title"/>
          </p:nvPr>
        </p:nvSpPr>
        <p:spPr/>
        <p:txBody>
          <a:bodyPr/>
          <a:lstStyle/>
          <a:p>
            <a:pPr eaLnBrk="1" hangingPunct="1"/>
            <a:r>
              <a:rPr lang="en-US" altLang="en-US"/>
              <a:t>Hash Function</a:t>
            </a:r>
          </a:p>
        </p:txBody>
      </p:sp>
      <p:sp>
        <p:nvSpPr>
          <p:cNvPr id="11268" name="Rectangle 3">
            <a:extLst>
              <a:ext uri="{FF2B5EF4-FFF2-40B4-BE49-F238E27FC236}">
                <a16:creationId xmlns:a16="http://schemas.microsoft.com/office/drawing/2014/main" id="{DAFCD260-17E1-41CF-B2EE-73658601E712}"/>
              </a:ext>
            </a:extLst>
          </p:cNvPr>
          <p:cNvSpPr>
            <a:spLocks noGrp="1" noChangeArrowheads="1"/>
          </p:cNvSpPr>
          <p:nvPr>
            <p:ph type="body" idx="1"/>
          </p:nvPr>
        </p:nvSpPr>
        <p:spPr>
          <a:xfrm>
            <a:off x="685800" y="1524000"/>
            <a:ext cx="8153400" cy="4572000"/>
          </a:xfrm>
        </p:spPr>
        <p:txBody>
          <a:bodyPr/>
          <a:lstStyle/>
          <a:p>
            <a:pPr eaLnBrk="1" hangingPunct="1"/>
            <a:r>
              <a:rPr lang="en-US" altLang="en-US"/>
              <a:t>Suppose we have a set of strings {“ant”, “dog”, “goat”} that we’d like to store in a table.</a:t>
            </a:r>
          </a:p>
          <a:p>
            <a:r>
              <a:rPr lang="en-US" altLang="en-US"/>
              <a:t>Suppose we assign “a” = 1, “b”=2, … etc to all alphabetical characters. </a:t>
            </a:r>
          </a:p>
          <a:p>
            <a:r>
              <a:rPr lang="en-US" altLang="en-US"/>
              <a:t>“ant” = 1 + 14 + 20=35, “dog” = 4 + 15 +7=26 , “goat” = 7 + 15 + 1+20=43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F958BA68-19EF-4580-A008-6829DFE4A5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C82DBFE-A200-4BE1-A5D7-C7E424F7C7EF}" type="slidenum">
              <a:rPr lang="en-US" altLang="en-US" sz="1400"/>
              <a:pPr>
                <a:spcBef>
                  <a:spcPct val="0"/>
                </a:spcBef>
                <a:buFontTx/>
                <a:buNone/>
              </a:pPr>
              <a:t>8</a:t>
            </a:fld>
            <a:endParaRPr lang="en-US" altLang="en-US" sz="1400"/>
          </a:p>
        </p:txBody>
      </p:sp>
      <p:sp>
        <p:nvSpPr>
          <p:cNvPr id="12291" name="Rectangle 2">
            <a:extLst>
              <a:ext uri="{FF2B5EF4-FFF2-40B4-BE49-F238E27FC236}">
                <a16:creationId xmlns:a16="http://schemas.microsoft.com/office/drawing/2014/main" id="{B4C874CA-E67B-4036-929A-DD919DF78836}"/>
              </a:ext>
            </a:extLst>
          </p:cNvPr>
          <p:cNvSpPr>
            <a:spLocks noGrp="1" noChangeArrowheads="1"/>
          </p:cNvSpPr>
          <p:nvPr>
            <p:ph type="title"/>
          </p:nvPr>
        </p:nvSpPr>
        <p:spPr/>
        <p:txBody>
          <a:bodyPr/>
          <a:lstStyle/>
          <a:p>
            <a:pPr eaLnBrk="1" hangingPunct="1"/>
            <a:r>
              <a:rPr lang="en-US" altLang="en-US"/>
              <a:t>Hash Function</a:t>
            </a:r>
          </a:p>
        </p:txBody>
      </p:sp>
      <p:sp>
        <p:nvSpPr>
          <p:cNvPr id="12292" name="Rectangle 3">
            <a:extLst>
              <a:ext uri="{FF2B5EF4-FFF2-40B4-BE49-F238E27FC236}">
                <a16:creationId xmlns:a16="http://schemas.microsoft.com/office/drawing/2014/main" id="{746F68ED-D811-40C5-9E7B-2B632CD19741}"/>
              </a:ext>
            </a:extLst>
          </p:cNvPr>
          <p:cNvSpPr>
            <a:spLocks noGrp="1" noChangeArrowheads="1"/>
          </p:cNvSpPr>
          <p:nvPr>
            <p:ph type="body" idx="1"/>
          </p:nvPr>
        </p:nvSpPr>
        <p:spPr>
          <a:xfrm>
            <a:off x="685800" y="1524000"/>
            <a:ext cx="8153400" cy="4572000"/>
          </a:xfrm>
        </p:spPr>
        <p:txBody>
          <a:bodyPr/>
          <a:lstStyle/>
          <a:p>
            <a:r>
              <a:rPr lang="en-US" altLang="en-US"/>
              <a:t>If we assume that we have a table of size 5 to store these strings, we can compute the location of the string by taking </a:t>
            </a:r>
            <a:r>
              <a:rPr lang="en-US" altLang="en-US" b="1"/>
              <a:t>sum mod 5</a:t>
            </a:r>
            <a:r>
              <a:rPr lang="en-US" altLang="en-US"/>
              <a:t>. So we will then store</a:t>
            </a:r>
          </a:p>
          <a:p>
            <a:r>
              <a:rPr lang="en-US" altLang="en-US"/>
              <a:t>“ant” in 35 mod 5 = 0, “dog” in 26 mod 5 = 1, and “goat” in 43 mod 5 = 3 in locations 0, 1 and 2 as follows.</a:t>
            </a:r>
          </a:p>
          <a:p>
            <a:endParaRPr lang="en-US" altLang="en-US"/>
          </a:p>
        </p:txBody>
      </p:sp>
      <p:graphicFrame>
        <p:nvGraphicFramePr>
          <p:cNvPr id="2" name="Table 1">
            <a:extLst>
              <a:ext uri="{FF2B5EF4-FFF2-40B4-BE49-F238E27FC236}">
                <a16:creationId xmlns:a16="http://schemas.microsoft.com/office/drawing/2014/main" id="{FCCC7746-165D-4820-A9AB-920C75FD5EA3}"/>
              </a:ext>
            </a:extLst>
          </p:cNvPr>
          <p:cNvGraphicFramePr>
            <a:graphicFrameLocks noGrp="1"/>
          </p:cNvGraphicFramePr>
          <p:nvPr/>
        </p:nvGraphicFramePr>
        <p:xfrm>
          <a:off x="4572000" y="4724400"/>
          <a:ext cx="2590800" cy="1846263"/>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65615">
                <a:tc>
                  <a:txBody>
                    <a:bodyPr/>
                    <a:lstStyle/>
                    <a:p>
                      <a:pPr algn="ctr"/>
                      <a:r>
                        <a:rPr lang="en-US" sz="1800" dirty="0"/>
                        <a:t>0</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ant</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615">
                <a:tc>
                  <a:txBody>
                    <a:bodyPr/>
                    <a:lstStyle/>
                    <a:p>
                      <a:pPr algn="ctr"/>
                      <a:r>
                        <a:rPr lang="en-US" sz="1800" dirty="0"/>
                        <a:t>1</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dog</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615">
                <a:tc>
                  <a:txBody>
                    <a:bodyPr/>
                    <a:lstStyle/>
                    <a:p>
                      <a:pPr algn="ctr"/>
                      <a:r>
                        <a:rPr lang="en-US" sz="1800" dirty="0"/>
                        <a:t>2</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goat</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3801">
                <a:tc>
                  <a:txBody>
                    <a:bodyPr/>
                    <a:lstStyle/>
                    <a:p>
                      <a:pPr algn="ctr"/>
                      <a:r>
                        <a:rPr lang="en-US" sz="1800" dirty="0"/>
                        <a:t>3</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615">
                <a:tc>
                  <a:txBody>
                    <a:bodyPr/>
                    <a:lstStyle/>
                    <a:p>
                      <a:pPr algn="ctr"/>
                      <a:r>
                        <a:rPr lang="en-US" sz="1800" dirty="0"/>
                        <a:t>4</a:t>
                      </a:r>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02" marB="457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8BFAFD72-18C4-4F5B-B6AE-A1161B6DF0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55C5CE6-DA22-4CDF-A077-814D7F33C8A0}" type="slidenum">
              <a:rPr lang="en-US" altLang="en-US" sz="1400"/>
              <a:pPr>
                <a:spcBef>
                  <a:spcPct val="0"/>
                </a:spcBef>
                <a:buFontTx/>
                <a:buNone/>
              </a:pPr>
              <a:t>9</a:t>
            </a:fld>
            <a:endParaRPr lang="en-US" altLang="en-US" sz="1400"/>
          </a:p>
        </p:txBody>
      </p:sp>
      <p:sp>
        <p:nvSpPr>
          <p:cNvPr id="13315" name="Rectangle 2">
            <a:extLst>
              <a:ext uri="{FF2B5EF4-FFF2-40B4-BE49-F238E27FC236}">
                <a16:creationId xmlns:a16="http://schemas.microsoft.com/office/drawing/2014/main" id="{1DB6ACC4-2D33-4386-B9C4-FECC532C62E3}"/>
              </a:ext>
            </a:extLst>
          </p:cNvPr>
          <p:cNvSpPr>
            <a:spLocks noGrp="1" noChangeArrowheads="1"/>
          </p:cNvSpPr>
          <p:nvPr>
            <p:ph type="title"/>
          </p:nvPr>
        </p:nvSpPr>
        <p:spPr/>
        <p:txBody>
          <a:bodyPr/>
          <a:lstStyle/>
          <a:p>
            <a:pPr eaLnBrk="1" hangingPunct="1"/>
            <a:r>
              <a:rPr lang="en-US" altLang="en-US"/>
              <a:t>Hash Function</a:t>
            </a:r>
          </a:p>
        </p:txBody>
      </p:sp>
      <p:sp>
        <p:nvSpPr>
          <p:cNvPr id="13316" name="Rectangle 3">
            <a:extLst>
              <a:ext uri="{FF2B5EF4-FFF2-40B4-BE49-F238E27FC236}">
                <a16:creationId xmlns:a16="http://schemas.microsoft.com/office/drawing/2014/main" id="{86D8E073-D544-46A1-90E5-C755671859FE}"/>
              </a:ext>
            </a:extLst>
          </p:cNvPr>
          <p:cNvSpPr>
            <a:spLocks noGrp="1" noChangeArrowheads="1"/>
          </p:cNvSpPr>
          <p:nvPr>
            <p:ph type="body" idx="1"/>
          </p:nvPr>
        </p:nvSpPr>
        <p:spPr>
          <a:xfrm>
            <a:off x="685800" y="1524000"/>
            <a:ext cx="8153400" cy="4572000"/>
          </a:xfrm>
        </p:spPr>
        <p:txBody>
          <a:bodyPr/>
          <a:lstStyle/>
          <a:p>
            <a:r>
              <a:rPr lang="en-US" altLang="en-US"/>
              <a:t>Now the idea is that if we are given a string, we can immediately compute the location using a simple hash function, which is </a:t>
            </a:r>
          </a:p>
          <a:p>
            <a:pPr marL="457200" lvl="1" indent="0">
              <a:buFontTx/>
              <a:buNone/>
            </a:pPr>
            <a:r>
              <a:rPr lang="en-US" altLang="en-US" b="1"/>
              <a:t>	sum of the characters mod Table size</a:t>
            </a:r>
            <a:r>
              <a:rPr lang="en-US" altLang="en-US"/>
              <a:t>.</a:t>
            </a:r>
          </a:p>
          <a:p>
            <a:pPr marL="457200" lvl="1" indent="0">
              <a:buFontTx/>
              <a:buNone/>
            </a:pPr>
            <a:endParaRPr lang="en-US" altLang="en-US"/>
          </a:p>
          <a:p>
            <a:r>
              <a:rPr lang="en-US" altLang="en-US"/>
              <a:t>Suppose we need to store a dictionary in a hash table. A dictionary is a set of Strings and we can define a hash function as follows. Assume that S is a string of length n and</a:t>
            </a:r>
          </a:p>
          <a:p>
            <a:r>
              <a:rPr lang="en-US" altLang="en-US"/>
              <a:t>S = S</a:t>
            </a:r>
            <a:r>
              <a:rPr lang="en-US" altLang="en-US" sz="1600"/>
              <a:t>1</a:t>
            </a:r>
            <a:r>
              <a:rPr lang="en-US" altLang="en-US"/>
              <a:t>S</a:t>
            </a:r>
            <a:r>
              <a:rPr lang="en-US" altLang="en-US" sz="1600"/>
              <a:t>2</a:t>
            </a:r>
            <a:r>
              <a:rPr lang="en-US" altLang="en-US"/>
              <a:t>…. S</a:t>
            </a:r>
            <a:r>
              <a:rPr lang="en-US" altLang="en-US" sz="1600"/>
              <a:t>n ; </a:t>
            </a:r>
            <a:r>
              <a:rPr lang="pt-BR" altLang="en-US" b="1"/>
              <a:t>H(S) = H(“S</a:t>
            </a:r>
            <a:r>
              <a:rPr lang="pt-BR" altLang="en-US" sz="1600" b="1"/>
              <a:t>1</a:t>
            </a:r>
            <a:r>
              <a:rPr lang="pt-BR" altLang="en-US" b="1"/>
              <a:t>S</a:t>
            </a:r>
            <a:r>
              <a:rPr lang="pt-BR" altLang="en-US" sz="1600" b="1"/>
              <a:t>2</a:t>
            </a:r>
            <a:r>
              <a:rPr lang="pt-BR" altLang="en-US" b="1"/>
              <a:t>…. S</a:t>
            </a:r>
            <a:r>
              <a:rPr lang="pt-BR" altLang="en-US" sz="1600" b="1"/>
              <a:t>n</a:t>
            </a:r>
            <a:r>
              <a:rPr lang="pt-BR" altLang="en-US" b="1"/>
              <a:t>”) = S</a:t>
            </a:r>
            <a:r>
              <a:rPr lang="pt-BR" altLang="en-US" sz="1600" b="1"/>
              <a:t>1 </a:t>
            </a:r>
            <a:r>
              <a:rPr lang="pt-BR" altLang="en-US" b="1"/>
              <a:t>+ p S</a:t>
            </a:r>
            <a:r>
              <a:rPr lang="pt-BR" altLang="en-US" sz="1600" b="1"/>
              <a:t>2 </a:t>
            </a:r>
            <a:r>
              <a:rPr lang="pt-BR" altLang="en-US" b="1"/>
              <a:t>+ p</a:t>
            </a:r>
            <a:r>
              <a:rPr lang="pt-BR" altLang="en-US" sz="1600" b="1"/>
              <a:t>2 </a:t>
            </a:r>
            <a:r>
              <a:rPr lang="pt-BR" altLang="en-US" b="1"/>
              <a:t>S</a:t>
            </a:r>
            <a:r>
              <a:rPr lang="pt-BR" altLang="en-US" sz="1600" b="1"/>
              <a:t>3 </a:t>
            </a:r>
            <a:r>
              <a:rPr lang="pt-BR" altLang="en-US" b="1"/>
              <a:t>+ ….+ p</a:t>
            </a:r>
            <a:r>
              <a:rPr lang="pt-BR" altLang="en-US" sz="1600" b="1"/>
              <a:t>n-1 </a:t>
            </a:r>
            <a:r>
              <a:rPr lang="pt-BR" altLang="en-US" b="1"/>
              <a:t>S</a:t>
            </a:r>
            <a:r>
              <a:rPr lang="pt-BR" altLang="en-US" sz="1600" b="1"/>
              <a:t>n</a:t>
            </a:r>
          </a:p>
          <a:p>
            <a:r>
              <a:rPr lang="en-US" altLang="en-US"/>
              <a:t>where p is a prime number.</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TotalTime>
  <Words>1014</Words>
  <Application>Microsoft Office PowerPoint</Application>
  <PresentationFormat>On-screen Show (4:3)</PresentationFormat>
  <Paragraphs>82</Paragraphs>
  <Slides>13</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Times New Roman</vt:lpstr>
      <vt:lpstr>Arial</vt:lpstr>
      <vt:lpstr>Default Design</vt:lpstr>
      <vt:lpstr>1_Default Design</vt:lpstr>
      <vt:lpstr>Hashing</vt:lpstr>
      <vt:lpstr>Hashing</vt:lpstr>
      <vt:lpstr>Hash Tables </vt:lpstr>
      <vt:lpstr>Why Hashing?</vt:lpstr>
      <vt:lpstr>Map and Hash Function</vt:lpstr>
      <vt:lpstr>Hash Function</vt:lpstr>
      <vt:lpstr>Hash Function</vt:lpstr>
      <vt:lpstr>Hash Function</vt:lpstr>
      <vt:lpstr>Hash Function</vt:lpstr>
      <vt:lpstr>Finding a “good” hash Function</vt:lpstr>
      <vt:lpstr>Hash function : Problems</vt:lpstr>
      <vt:lpstr>Collision Resolution</vt:lpstr>
      <vt:lpstr>Hashing Applications</vt:lpstr>
    </vt:vector>
  </TitlesOfParts>
  <Company>ODTU Bilgisayar Muhendisligi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Nihan kesm cicekli</dc:creator>
  <cp:lastModifiedBy>User</cp:lastModifiedBy>
  <cp:revision>61</cp:revision>
  <dcterms:created xsi:type="dcterms:W3CDTF">2003-12-15T14:42:41Z</dcterms:created>
  <dcterms:modified xsi:type="dcterms:W3CDTF">2022-06-27T19:15:27Z</dcterms:modified>
</cp:coreProperties>
</file>