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4" r:id="rId8"/>
    <p:sldId id="262" r:id="rId9"/>
    <p:sldId id="263" r:id="rId1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2C2A368-8C2A-497C-A076-855FF0E34D36}"/>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p>
        </p:txBody>
      </p:sp>
      <p:sp>
        <p:nvSpPr>
          <p:cNvPr id="3075" name="Rectangle 3">
            <a:extLst>
              <a:ext uri="{FF2B5EF4-FFF2-40B4-BE49-F238E27FC236}">
                <a16:creationId xmlns:a16="http://schemas.microsoft.com/office/drawing/2014/main" id="{A198420E-86B9-4D9D-8FF4-E75EC44EA5EA}"/>
              </a:ext>
            </a:extLst>
          </p:cNvPr>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p>
        </p:txBody>
      </p:sp>
      <p:sp>
        <p:nvSpPr>
          <p:cNvPr id="11268" name="Rectangle 4">
            <a:extLst>
              <a:ext uri="{FF2B5EF4-FFF2-40B4-BE49-F238E27FC236}">
                <a16:creationId xmlns:a16="http://schemas.microsoft.com/office/drawing/2014/main" id="{06369D20-5B4D-4A91-B404-55DF814E9654}"/>
              </a:ext>
            </a:extLst>
          </p:cNvPr>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9E8062A-E3B6-4987-90AF-37099C507B54}"/>
              </a:ext>
            </a:extLst>
          </p:cNvPr>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2B1F3DC2-FE62-4426-AC05-1F6A710AD092}"/>
              </a:ext>
            </a:extLst>
          </p:cNvPr>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p>
        </p:txBody>
      </p:sp>
      <p:sp>
        <p:nvSpPr>
          <p:cNvPr id="3079" name="Rectangle 7">
            <a:extLst>
              <a:ext uri="{FF2B5EF4-FFF2-40B4-BE49-F238E27FC236}">
                <a16:creationId xmlns:a16="http://schemas.microsoft.com/office/drawing/2014/main" id="{593F4CFB-890E-4DB7-A5A4-ECE65DC11FF8}"/>
              </a:ext>
            </a:extLst>
          </p:cNvPr>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0A65E9FC-D90A-4E8C-83A0-33F7C2E456C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1C14FDE8-0916-4CEE-8294-E74FBEB03D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F15D7DB-7822-4E20-B898-02524CB4D12B}" type="slidenum">
              <a:rPr lang="en-US" altLang="en-US"/>
              <a:pPr eaLnBrk="1" hangingPunct="1"/>
              <a:t>1</a:t>
            </a:fld>
            <a:endParaRPr lang="en-US" altLang="en-US"/>
          </a:p>
        </p:txBody>
      </p:sp>
      <p:sp>
        <p:nvSpPr>
          <p:cNvPr id="12291" name="Rectangle 2">
            <a:extLst>
              <a:ext uri="{FF2B5EF4-FFF2-40B4-BE49-F238E27FC236}">
                <a16:creationId xmlns:a16="http://schemas.microsoft.com/office/drawing/2014/main" id="{84F51AF9-49DC-47FC-8DDB-F9FCA5474242}"/>
              </a:ext>
            </a:extLst>
          </p:cNvPr>
          <p:cNvSpPr>
            <a:spLocks noRot="1" noChangeArrowheads="1" noTextEdit="1"/>
          </p:cNvSpPr>
          <p:nvPr>
            <p:ph type="sldImg"/>
          </p:nvPr>
        </p:nvSpPr>
        <p:spPr>
          <a:ln/>
        </p:spPr>
      </p:sp>
      <p:sp>
        <p:nvSpPr>
          <p:cNvPr id="12292" name="Rectangle 3">
            <a:extLst>
              <a:ext uri="{FF2B5EF4-FFF2-40B4-BE49-F238E27FC236}">
                <a16:creationId xmlns:a16="http://schemas.microsoft.com/office/drawing/2014/main" id="{F423E478-34BB-42F1-923D-5E9264029E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EA3D8D6D-033C-4E0B-9A74-11AAD0B9B8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BC28F7A-4FCA-47D3-A7F6-045F30EA0237}" type="slidenum">
              <a:rPr lang="en-US" altLang="en-US"/>
              <a:pPr eaLnBrk="1" hangingPunct="1"/>
              <a:t>2</a:t>
            </a:fld>
            <a:endParaRPr lang="en-US" altLang="en-US"/>
          </a:p>
        </p:txBody>
      </p:sp>
      <p:sp>
        <p:nvSpPr>
          <p:cNvPr id="13315" name="Rectangle 2">
            <a:extLst>
              <a:ext uri="{FF2B5EF4-FFF2-40B4-BE49-F238E27FC236}">
                <a16:creationId xmlns:a16="http://schemas.microsoft.com/office/drawing/2014/main" id="{90DB1AC2-6AB6-4308-92D7-21B47EA250FE}"/>
              </a:ext>
            </a:extLst>
          </p:cNvPr>
          <p:cNvSpPr>
            <a:spLocks noRot="1" noChangeArrowheads="1" noTextEdit="1"/>
          </p:cNvSpPr>
          <p:nvPr>
            <p:ph type="sldImg"/>
          </p:nvPr>
        </p:nvSpPr>
        <p:spPr>
          <a:ln/>
        </p:spPr>
      </p:sp>
      <p:sp>
        <p:nvSpPr>
          <p:cNvPr id="13316" name="Rectangle 3">
            <a:extLst>
              <a:ext uri="{FF2B5EF4-FFF2-40B4-BE49-F238E27FC236}">
                <a16:creationId xmlns:a16="http://schemas.microsoft.com/office/drawing/2014/main" id="{DA3CC71E-C8D6-42FC-82BF-8C5F896B02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1C846A7A-08E1-4866-AF50-2296643B01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714FE82-5A7F-4D34-908F-39C4DD31C37F}" type="slidenum">
              <a:rPr lang="en-US" altLang="en-US"/>
              <a:pPr eaLnBrk="1" hangingPunct="1"/>
              <a:t>3</a:t>
            </a:fld>
            <a:endParaRPr lang="en-US" altLang="en-US"/>
          </a:p>
        </p:txBody>
      </p:sp>
      <p:sp>
        <p:nvSpPr>
          <p:cNvPr id="14339" name="Rectangle 2">
            <a:extLst>
              <a:ext uri="{FF2B5EF4-FFF2-40B4-BE49-F238E27FC236}">
                <a16:creationId xmlns:a16="http://schemas.microsoft.com/office/drawing/2014/main" id="{39399678-D1F0-4A9E-B8A3-AB800865E488}"/>
              </a:ext>
            </a:extLst>
          </p:cNvPr>
          <p:cNvSpPr>
            <a:spLocks noRot="1" noChangeArrowheads="1" noTextEdit="1"/>
          </p:cNvSpPr>
          <p:nvPr>
            <p:ph type="sldImg"/>
          </p:nvPr>
        </p:nvSpPr>
        <p:spPr>
          <a:ln/>
        </p:spPr>
      </p:sp>
      <p:sp>
        <p:nvSpPr>
          <p:cNvPr id="14340" name="Rectangle 3">
            <a:extLst>
              <a:ext uri="{FF2B5EF4-FFF2-40B4-BE49-F238E27FC236}">
                <a16:creationId xmlns:a16="http://schemas.microsoft.com/office/drawing/2014/main" id="{29E3E20A-332C-4193-849F-7C0819FDE6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8BC33124-74E7-4A67-814F-AB33BBBECC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DD45555-8E89-4BA5-92A6-BF954B3EA625}" type="slidenum">
              <a:rPr lang="en-US" altLang="en-US"/>
              <a:pPr eaLnBrk="1" hangingPunct="1"/>
              <a:t>4</a:t>
            </a:fld>
            <a:endParaRPr lang="en-US" altLang="en-US"/>
          </a:p>
        </p:txBody>
      </p:sp>
      <p:sp>
        <p:nvSpPr>
          <p:cNvPr id="15363" name="Rectangle 2">
            <a:extLst>
              <a:ext uri="{FF2B5EF4-FFF2-40B4-BE49-F238E27FC236}">
                <a16:creationId xmlns:a16="http://schemas.microsoft.com/office/drawing/2014/main" id="{97D488C8-8212-4D05-965E-47E1A280256B}"/>
              </a:ext>
            </a:extLst>
          </p:cNvPr>
          <p:cNvSpPr>
            <a:spLocks noRot="1" noChangeArrowheads="1" noTextEdit="1"/>
          </p:cNvSpPr>
          <p:nvPr>
            <p:ph type="sldImg"/>
          </p:nvPr>
        </p:nvSpPr>
        <p:spPr>
          <a:ln/>
        </p:spPr>
      </p:sp>
      <p:sp>
        <p:nvSpPr>
          <p:cNvPr id="15364" name="Rectangle 3">
            <a:extLst>
              <a:ext uri="{FF2B5EF4-FFF2-40B4-BE49-F238E27FC236}">
                <a16:creationId xmlns:a16="http://schemas.microsoft.com/office/drawing/2014/main" id="{280BB590-8BE6-40A2-95FE-4EC74BED89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5EE7324E-351F-4CFB-B2B2-612B4BF343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B209E28-3A5A-4618-8577-D606E666E5AE}" type="slidenum">
              <a:rPr lang="en-US" altLang="en-US"/>
              <a:pPr eaLnBrk="1" hangingPunct="1"/>
              <a:t>5</a:t>
            </a:fld>
            <a:endParaRPr lang="en-US" altLang="en-US"/>
          </a:p>
        </p:txBody>
      </p:sp>
      <p:sp>
        <p:nvSpPr>
          <p:cNvPr id="16387" name="Rectangle 2">
            <a:extLst>
              <a:ext uri="{FF2B5EF4-FFF2-40B4-BE49-F238E27FC236}">
                <a16:creationId xmlns:a16="http://schemas.microsoft.com/office/drawing/2014/main" id="{724A8ECD-14F5-4683-A3D2-87E6422B516E}"/>
              </a:ext>
            </a:extLst>
          </p:cNvPr>
          <p:cNvSpPr>
            <a:spLocks noRot="1" noChangeArrowheads="1" noTextEdit="1"/>
          </p:cNvSpPr>
          <p:nvPr>
            <p:ph type="sldImg"/>
          </p:nvPr>
        </p:nvSpPr>
        <p:spPr>
          <a:ln/>
        </p:spPr>
      </p:sp>
      <p:sp>
        <p:nvSpPr>
          <p:cNvPr id="16388" name="Rectangle 3">
            <a:extLst>
              <a:ext uri="{FF2B5EF4-FFF2-40B4-BE49-F238E27FC236}">
                <a16:creationId xmlns:a16="http://schemas.microsoft.com/office/drawing/2014/main" id="{9D7AA23D-4BB7-4769-8A5A-D11E03CF6A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0EECE32D-597C-4F75-8F73-9BD0B079A5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3D9189F-EB2F-47F0-B2F5-4C203B6D19AA}" type="slidenum">
              <a:rPr lang="en-US" altLang="en-US"/>
              <a:pPr eaLnBrk="1" hangingPunct="1"/>
              <a:t>6</a:t>
            </a:fld>
            <a:endParaRPr lang="en-US" altLang="en-US"/>
          </a:p>
        </p:txBody>
      </p:sp>
      <p:sp>
        <p:nvSpPr>
          <p:cNvPr id="17411" name="Rectangle 2">
            <a:extLst>
              <a:ext uri="{FF2B5EF4-FFF2-40B4-BE49-F238E27FC236}">
                <a16:creationId xmlns:a16="http://schemas.microsoft.com/office/drawing/2014/main" id="{C87D0CA5-A729-4B53-932E-7F5A6DC03A86}"/>
              </a:ext>
            </a:extLst>
          </p:cNvPr>
          <p:cNvSpPr>
            <a:spLocks noRot="1" noChangeArrowheads="1" noTextEdit="1"/>
          </p:cNvSpPr>
          <p:nvPr>
            <p:ph type="sldImg"/>
          </p:nvPr>
        </p:nvSpPr>
        <p:spPr>
          <a:ln/>
        </p:spPr>
      </p:sp>
      <p:sp>
        <p:nvSpPr>
          <p:cNvPr id="17412" name="Rectangle 3">
            <a:extLst>
              <a:ext uri="{FF2B5EF4-FFF2-40B4-BE49-F238E27FC236}">
                <a16:creationId xmlns:a16="http://schemas.microsoft.com/office/drawing/2014/main" id="{0570D93D-6ABB-4D91-9BF3-CBE8C43558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25BEA28B-46A4-4D7F-8C2F-E23C68979F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876A86E-A261-428B-BD4B-C8F93260CA2B}" type="slidenum">
              <a:rPr lang="en-US" altLang="en-US"/>
              <a:pPr eaLnBrk="1" hangingPunct="1"/>
              <a:t>7</a:t>
            </a:fld>
            <a:endParaRPr lang="en-US" altLang="en-US"/>
          </a:p>
        </p:txBody>
      </p:sp>
      <p:sp>
        <p:nvSpPr>
          <p:cNvPr id="18435" name="Rectangle 2">
            <a:extLst>
              <a:ext uri="{FF2B5EF4-FFF2-40B4-BE49-F238E27FC236}">
                <a16:creationId xmlns:a16="http://schemas.microsoft.com/office/drawing/2014/main" id="{26C62C72-7061-4158-A6CB-27576D684C2C}"/>
              </a:ext>
            </a:extLst>
          </p:cNvPr>
          <p:cNvSpPr>
            <a:spLocks noRot="1" noChangeArrowheads="1" noTextEdit="1"/>
          </p:cNvSpPr>
          <p:nvPr>
            <p:ph type="sldImg"/>
          </p:nvPr>
        </p:nvSpPr>
        <p:spPr>
          <a:ln/>
        </p:spPr>
      </p:sp>
      <p:sp>
        <p:nvSpPr>
          <p:cNvPr id="18436" name="Rectangle 3">
            <a:extLst>
              <a:ext uri="{FF2B5EF4-FFF2-40B4-BE49-F238E27FC236}">
                <a16:creationId xmlns:a16="http://schemas.microsoft.com/office/drawing/2014/main" id="{A720A5D0-C474-4AEF-BA06-90A43AB140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8D69075F-5363-40AD-9F62-79AFC8837C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C869872-B4E3-49BE-9E79-56D0CA74605C}" type="slidenum">
              <a:rPr lang="en-US" altLang="en-US"/>
              <a:pPr eaLnBrk="1" hangingPunct="1"/>
              <a:t>8</a:t>
            </a:fld>
            <a:endParaRPr lang="en-US" altLang="en-US"/>
          </a:p>
        </p:txBody>
      </p:sp>
      <p:sp>
        <p:nvSpPr>
          <p:cNvPr id="19459" name="Rectangle 2">
            <a:extLst>
              <a:ext uri="{FF2B5EF4-FFF2-40B4-BE49-F238E27FC236}">
                <a16:creationId xmlns:a16="http://schemas.microsoft.com/office/drawing/2014/main" id="{97B4289A-E049-49B6-AEC8-424111D068F6}"/>
              </a:ext>
            </a:extLst>
          </p:cNvPr>
          <p:cNvSpPr>
            <a:spLocks noRot="1" noChangeArrowheads="1" noTextEdit="1"/>
          </p:cNvSpPr>
          <p:nvPr>
            <p:ph type="sldImg"/>
          </p:nvPr>
        </p:nvSpPr>
        <p:spPr>
          <a:ln/>
        </p:spPr>
      </p:sp>
      <p:sp>
        <p:nvSpPr>
          <p:cNvPr id="19460" name="Rectangle 3">
            <a:extLst>
              <a:ext uri="{FF2B5EF4-FFF2-40B4-BE49-F238E27FC236}">
                <a16:creationId xmlns:a16="http://schemas.microsoft.com/office/drawing/2014/main" id="{ED19F06C-3F3B-4C5B-A427-BBCA40FC67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C8A51CFD-6F28-4FB1-A0DD-A15A30430C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627FC8D-4265-437F-9393-C254D47E458D}" type="slidenum">
              <a:rPr lang="en-US" altLang="en-US"/>
              <a:pPr eaLnBrk="1" hangingPunct="1"/>
              <a:t>9</a:t>
            </a:fld>
            <a:endParaRPr lang="en-US" altLang="en-US"/>
          </a:p>
        </p:txBody>
      </p:sp>
      <p:sp>
        <p:nvSpPr>
          <p:cNvPr id="20483" name="Rectangle 2">
            <a:extLst>
              <a:ext uri="{FF2B5EF4-FFF2-40B4-BE49-F238E27FC236}">
                <a16:creationId xmlns:a16="http://schemas.microsoft.com/office/drawing/2014/main" id="{5EA43C68-0295-4DEF-882A-B5720A61AE40}"/>
              </a:ext>
            </a:extLst>
          </p:cNvPr>
          <p:cNvSpPr>
            <a:spLocks noRot="1" noChangeArrowheads="1" noTextEdit="1"/>
          </p:cNvSpPr>
          <p:nvPr>
            <p:ph type="sldImg"/>
          </p:nvPr>
        </p:nvSpPr>
        <p:spPr>
          <a:ln/>
        </p:spPr>
      </p:sp>
      <p:sp>
        <p:nvSpPr>
          <p:cNvPr id="20484" name="Rectangle 3">
            <a:extLst>
              <a:ext uri="{FF2B5EF4-FFF2-40B4-BE49-F238E27FC236}">
                <a16:creationId xmlns:a16="http://schemas.microsoft.com/office/drawing/2014/main" id="{7998243A-6225-445B-A4D7-255BAFBEB1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DB5B153B-0C76-47FB-B7A6-EF8E4398B143}"/>
              </a:ext>
            </a:extLst>
          </p:cNvPr>
          <p:cNvSpPr>
            <a:spLocks noGrp="1" noChangeArrowheads="1"/>
          </p:cNvSpPr>
          <p:nvPr>
            <p:ph type="dt" sz="half" idx="10"/>
          </p:nvPr>
        </p:nvSpPr>
        <p:spPr>
          <a:ln/>
        </p:spPr>
        <p:txBody>
          <a:bodyPr/>
          <a:lstStyle>
            <a:lvl1pPr>
              <a:defRPr/>
            </a:lvl1pPr>
          </a:lstStyle>
          <a:p>
            <a:pPr>
              <a:defRPr/>
            </a:pPr>
            <a:fld id="{E2C59D5F-76CA-4C23-BED7-E178EE877FA3}" type="datetime1">
              <a:rPr lang="en-US"/>
              <a:pPr>
                <a:defRPr/>
              </a:pPr>
              <a:t>6/28/2022</a:t>
            </a:fld>
            <a:endParaRPr lang="en-US"/>
          </a:p>
        </p:txBody>
      </p:sp>
      <p:sp>
        <p:nvSpPr>
          <p:cNvPr id="5" name="Rectangle 5">
            <a:extLst>
              <a:ext uri="{FF2B5EF4-FFF2-40B4-BE49-F238E27FC236}">
                <a16:creationId xmlns:a16="http://schemas.microsoft.com/office/drawing/2014/main" id="{2BCF19DB-6858-4F4B-8FA1-76FDEAB72ACD}"/>
              </a:ext>
            </a:extLst>
          </p:cNvPr>
          <p:cNvSpPr>
            <a:spLocks noGrp="1" noChangeArrowheads="1"/>
          </p:cNvSpPr>
          <p:nvPr>
            <p:ph type="ftr" sz="quarter" idx="11"/>
          </p:nvPr>
        </p:nvSpPr>
        <p:spPr>
          <a:ln/>
        </p:spPr>
        <p:txBody>
          <a:bodyPr/>
          <a:lstStyle>
            <a:lvl1pPr>
              <a:defRPr/>
            </a:lvl1pPr>
          </a:lstStyle>
          <a:p>
            <a:pPr>
              <a:defRPr/>
            </a:pPr>
            <a:r>
              <a:rPr lang="en-US"/>
              <a:t>Shaily Kabir, Dept. of CSE, DU</a:t>
            </a:r>
          </a:p>
        </p:txBody>
      </p:sp>
      <p:sp>
        <p:nvSpPr>
          <p:cNvPr id="6" name="Rectangle 6">
            <a:extLst>
              <a:ext uri="{FF2B5EF4-FFF2-40B4-BE49-F238E27FC236}">
                <a16:creationId xmlns:a16="http://schemas.microsoft.com/office/drawing/2014/main" id="{0981B25E-1F2C-49AA-BFF2-066CDE8E0B3D}"/>
              </a:ext>
            </a:extLst>
          </p:cNvPr>
          <p:cNvSpPr>
            <a:spLocks noGrp="1" noChangeArrowheads="1"/>
          </p:cNvSpPr>
          <p:nvPr>
            <p:ph type="sldNum" sz="quarter" idx="12"/>
          </p:nvPr>
        </p:nvSpPr>
        <p:spPr>
          <a:ln/>
        </p:spPr>
        <p:txBody>
          <a:bodyPr/>
          <a:lstStyle>
            <a:lvl1pPr>
              <a:defRPr/>
            </a:lvl1pPr>
          </a:lstStyle>
          <a:p>
            <a:fld id="{21135A54-3B16-4F4B-87D7-58B4C7FB4E77}" type="slidenum">
              <a:rPr lang="en-US" altLang="en-US"/>
              <a:pPr/>
              <a:t>‹#›</a:t>
            </a:fld>
            <a:endParaRPr lang="en-US" altLang="en-US"/>
          </a:p>
        </p:txBody>
      </p:sp>
    </p:spTree>
    <p:extLst>
      <p:ext uri="{BB962C8B-B14F-4D97-AF65-F5344CB8AC3E}">
        <p14:creationId xmlns:p14="http://schemas.microsoft.com/office/powerpoint/2010/main" val="2577729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3932893-890C-4219-9A69-D4D44E9D6167}"/>
              </a:ext>
            </a:extLst>
          </p:cNvPr>
          <p:cNvSpPr>
            <a:spLocks noGrp="1" noChangeArrowheads="1"/>
          </p:cNvSpPr>
          <p:nvPr>
            <p:ph type="dt" sz="half" idx="10"/>
          </p:nvPr>
        </p:nvSpPr>
        <p:spPr>
          <a:ln/>
        </p:spPr>
        <p:txBody>
          <a:bodyPr/>
          <a:lstStyle>
            <a:lvl1pPr>
              <a:defRPr/>
            </a:lvl1pPr>
          </a:lstStyle>
          <a:p>
            <a:pPr>
              <a:defRPr/>
            </a:pPr>
            <a:fld id="{36FC9112-0A17-45A1-99BF-DE1D6F22046F}" type="datetime1">
              <a:rPr lang="en-US"/>
              <a:pPr>
                <a:defRPr/>
              </a:pPr>
              <a:t>6/28/2022</a:t>
            </a:fld>
            <a:endParaRPr lang="en-US"/>
          </a:p>
        </p:txBody>
      </p:sp>
      <p:sp>
        <p:nvSpPr>
          <p:cNvPr id="5" name="Rectangle 5">
            <a:extLst>
              <a:ext uri="{FF2B5EF4-FFF2-40B4-BE49-F238E27FC236}">
                <a16:creationId xmlns:a16="http://schemas.microsoft.com/office/drawing/2014/main" id="{269FFA16-8ABB-4DD9-88CC-2C2E560B5DE5}"/>
              </a:ext>
            </a:extLst>
          </p:cNvPr>
          <p:cNvSpPr>
            <a:spLocks noGrp="1" noChangeArrowheads="1"/>
          </p:cNvSpPr>
          <p:nvPr>
            <p:ph type="ftr" sz="quarter" idx="11"/>
          </p:nvPr>
        </p:nvSpPr>
        <p:spPr>
          <a:ln/>
        </p:spPr>
        <p:txBody>
          <a:bodyPr/>
          <a:lstStyle>
            <a:lvl1pPr>
              <a:defRPr/>
            </a:lvl1pPr>
          </a:lstStyle>
          <a:p>
            <a:pPr>
              <a:defRPr/>
            </a:pPr>
            <a:r>
              <a:rPr lang="en-US"/>
              <a:t>Shaily Kabir, Dept. of CSE, DU</a:t>
            </a:r>
          </a:p>
        </p:txBody>
      </p:sp>
      <p:sp>
        <p:nvSpPr>
          <p:cNvPr id="6" name="Rectangle 6">
            <a:extLst>
              <a:ext uri="{FF2B5EF4-FFF2-40B4-BE49-F238E27FC236}">
                <a16:creationId xmlns:a16="http://schemas.microsoft.com/office/drawing/2014/main" id="{B0A474DC-B7BD-413D-820C-636A645382CA}"/>
              </a:ext>
            </a:extLst>
          </p:cNvPr>
          <p:cNvSpPr>
            <a:spLocks noGrp="1" noChangeArrowheads="1"/>
          </p:cNvSpPr>
          <p:nvPr>
            <p:ph type="sldNum" sz="quarter" idx="12"/>
          </p:nvPr>
        </p:nvSpPr>
        <p:spPr>
          <a:ln/>
        </p:spPr>
        <p:txBody>
          <a:bodyPr/>
          <a:lstStyle>
            <a:lvl1pPr>
              <a:defRPr/>
            </a:lvl1pPr>
          </a:lstStyle>
          <a:p>
            <a:fld id="{2D7DDDF0-DC5E-411F-A2C3-47322EA32BFF}" type="slidenum">
              <a:rPr lang="en-US" altLang="en-US"/>
              <a:pPr/>
              <a:t>‹#›</a:t>
            </a:fld>
            <a:endParaRPr lang="en-US" altLang="en-US"/>
          </a:p>
        </p:txBody>
      </p:sp>
    </p:spTree>
    <p:extLst>
      <p:ext uri="{BB962C8B-B14F-4D97-AF65-F5344CB8AC3E}">
        <p14:creationId xmlns:p14="http://schemas.microsoft.com/office/powerpoint/2010/main" val="3939627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181EA7E-C660-4F9D-A085-7F2AED94F117}"/>
              </a:ext>
            </a:extLst>
          </p:cNvPr>
          <p:cNvSpPr>
            <a:spLocks noGrp="1" noChangeArrowheads="1"/>
          </p:cNvSpPr>
          <p:nvPr>
            <p:ph type="dt" sz="half" idx="10"/>
          </p:nvPr>
        </p:nvSpPr>
        <p:spPr>
          <a:ln/>
        </p:spPr>
        <p:txBody>
          <a:bodyPr/>
          <a:lstStyle>
            <a:lvl1pPr>
              <a:defRPr/>
            </a:lvl1pPr>
          </a:lstStyle>
          <a:p>
            <a:pPr>
              <a:defRPr/>
            </a:pPr>
            <a:fld id="{5E5A9AD1-DBB4-4DAD-A4EA-7C45286E432D}" type="datetime1">
              <a:rPr lang="en-US"/>
              <a:pPr>
                <a:defRPr/>
              </a:pPr>
              <a:t>6/28/2022</a:t>
            </a:fld>
            <a:endParaRPr lang="en-US"/>
          </a:p>
        </p:txBody>
      </p:sp>
      <p:sp>
        <p:nvSpPr>
          <p:cNvPr id="5" name="Rectangle 5">
            <a:extLst>
              <a:ext uri="{FF2B5EF4-FFF2-40B4-BE49-F238E27FC236}">
                <a16:creationId xmlns:a16="http://schemas.microsoft.com/office/drawing/2014/main" id="{D3ECA0AA-BE9F-4DBF-8949-EAAA097D3F12}"/>
              </a:ext>
            </a:extLst>
          </p:cNvPr>
          <p:cNvSpPr>
            <a:spLocks noGrp="1" noChangeArrowheads="1"/>
          </p:cNvSpPr>
          <p:nvPr>
            <p:ph type="ftr" sz="quarter" idx="11"/>
          </p:nvPr>
        </p:nvSpPr>
        <p:spPr>
          <a:ln/>
        </p:spPr>
        <p:txBody>
          <a:bodyPr/>
          <a:lstStyle>
            <a:lvl1pPr>
              <a:defRPr/>
            </a:lvl1pPr>
          </a:lstStyle>
          <a:p>
            <a:pPr>
              <a:defRPr/>
            </a:pPr>
            <a:r>
              <a:rPr lang="en-US"/>
              <a:t>Shaily Kabir, Dept. of CSE, DU</a:t>
            </a:r>
          </a:p>
        </p:txBody>
      </p:sp>
      <p:sp>
        <p:nvSpPr>
          <p:cNvPr id="6" name="Rectangle 6">
            <a:extLst>
              <a:ext uri="{FF2B5EF4-FFF2-40B4-BE49-F238E27FC236}">
                <a16:creationId xmlns:a16="http://schemas.microsoft.com/office/drawing/2014/main" id="{65AFAB2B-8605-41E9-8C44-DEC794BD247E}"/>
              </a:ext>
            </a:extLst>
          </p:cNvPr>
          <p:cNvSpPr>
            <a:spLocks noGrp="1" noChangeArrowheads="1"/>
          </p:cNvSpPr>
          <p:nvPr>
            <p:ph type="sldNum" sz="quarter" idx="12"/>
          </p:nvPr>
        </p:nvSpPr>
        <p:spPr>
          <a:ln/>
        </p:spPr>
        <p:txBody>
          <a:bodyPr/>
          <a:lstStyle>
            <a:lvl1pPr>
              <a:defRPr/>
            </a:lvl1pPr>
          </a:lstStyle>
          <a:p>
            <a:fld id="{B970B7AD-50C9-4641-A971-45CA397485E9}" type="slidenum">
              <a:rPr lang="en-US" altLang="en-US"/>
              <a:pPr/>
              <a:t>‹#›</a:t>
            </a:fld>
            <a:endParaRPr lang="en-US" altLang="en-US"/>
          </a:p>
        </p:txBody>
      </p:sp>
    </p:spTree>
    <p:extLst>
      <p:ext uri="{BB962C8B-B14F-4D97-AF65-F5344CB8AC3E}">
        <p14:creationId xmlns:p14="http://schemas.microsoft.com/office/powerpoint/2010/main" val="3582364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602313F-07E7-47DE-84A9-F0AAFA4DDCB8}"/>
              </a:ext>
            </a:extLst>
          </p:cNvPr>
          <p:cNvSpPr>
            <a:spLocks noGrp="1" noChangeArrowheads="1"/>
          </p:cNvSpPr>
          <p:nvPr>
            <p:ph type="dt" sz="half" idx="10"/>
          </p:nvPr>
        </p:nvSpPr>
        <p:spPr>
          <a:ln/>
        </p:spPr>
        <p:txBody>
          <a:bodyPr/>
          <a:lstStyle>
            <a:lvl1pPr>
              <a:defRPr/>
            </a:lvl1pPr>
          </a:lstStyle>
          <a:p>
            <a:pPr>
              <a:defRPr/>
            </a:pPr>
            <a:fld id="{4CC4C744-7CC6-4B65-8983-53C6AB8D59F0}" type="datetime1">
              <a:rPr lang="en-US"/>
              <a:pPr>
                <a:defRPr/>
              </a:pPr>
              <a:t>6/28/2022</a:t>
            </a:fld>
            <a:endParaRPr lang="en-US"/>
          </a:p>
        </p:txBody>
      </p:sp>
      <p:sp>
        <p:nvSpPr>
          <p:cNvPr id="5" name="Rectangle 5">
            <a:extLst>
              <a:ext uri="{FF2B5EF4-FFF2-40B4-BE49-F238E27FC236}">
                <a16:creationId xmlns:a16="http://schemas.microsoft.com/office/drawing/2014/main" id="{0B870345-074B-48A4-ABB5-59FF16A16FFB}"/>
              </a:ext>
            </a:extLst>
          </p:cNvPr>
          <p:cNvSpPr>
            <a:spLocks noGrp="1" noChangeArrowheads="1"/>
          </p:cNvSpPr>
          <p:nvPr>
            <p:ph type="ftr" sz="quarter" idx="11"/>
          </p:nvPr>
        </p:nvSpPr>
        <p:spPr>
          <a:ln/>
        </p:spPr>
        <p:txBody>
          <a:bodyPr/>
          <a:lstStyle>
            <a:lvl1pPr>
              <a:defRPr/>
            </a:lvl1pPr>
          </a:lstStyle>
          <a:p>
            <a:pPr>
              <a:defRPr/>
            </a:pPr>
            <a:r>
              <a:rPr lang="en-US"/>
              <a:t>Shaily Kabir, Dept. of CSE, DU</a:t>
            </a:r>
          </a:p>
        </p:txBody>
      </p:sp>
      <p:sp>
        <p:nvSpPr>
          <p:cNvPr id="6" name="Rectangle 6">
            <a:extLst>
              <a:ext uri="{FF2B5EF4-FFF2-40B4-BE49-F238E27FC236}">
                <a16:creationId xmlns:a16="http://schemas.microsoft.com/office/drawing/2014/main" id="{F8598D5B-C213-4821-9150-5ED4A5549672}"/>
              </a:ext>
            </a:extLst>
          </p:cNvPr>
          <p:cNvSpPr>
            <a:spLocks noGrp="1" noChangeArrowheads="1"/>
          </p:cNvSpPr>
          <p:nvPr>
            <p:ph type="sldNum" sz="quarter" idx="12"/>
          </p:nvPr>
        </p:nvSpPr>
        <p:spPr>
          <a:ln/>
        </p:spPr>
        <p:txBody>
          <a:bodyPr/>
          <a:lstStyle>
            <a:lvl1pPr>
              <a:defRPr/>
            </a:lvl1pPr>
          </a:lstStyle>
          <a:p>
            <a:fld id="{DAB96E37-E1E7-4BB5-A61D-18BBF6666D60}" type="slidenum">
              <a:rPr lang="en-US" altLang="en-US"/>
              <a:pPr/>
              <a:t>‹#›</a:t>
            </a:fld>
            <a:endParaRPr lang="en-US" altLang="en-US"/>
          </a:p>
        </p:txBody>
      </p:sp>
    </p:spTree>
    <p:extLst>
      <p:ext uri="{BB962C8B-B14F-4D97-AF65-F5344CB8AC3E}">
        <p14:creationId xmlns:p14="http://schemas.microsoft.com/office/powerpoint/2010/main" val="3682980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878C406-6EE4-4D69-9187-62703AE2F90F}"/>
              </a:ext>
            </a:extLst>
          </p:cNvPr>
          <p:cNvSpPr>
            <a:spLocks noGrp="1" noChangeArrowheads="1"/>
          </p:cNvSpPr>
          <p:nvPr>
            <p:ph type="dt" sz="half" idx="10"/>
          </p:nvPr>
        </p:nvSpPr>
        <p:spPr>
          <a:ln/>
        </p:spPr>
        <p:txBody>
          <a:bodyPr/>
          <a:lstStyle>
            <a:lvl1pPr>
              <a:defRPr/>
            </a:lvl1pPr>
          </a:lstStyle>
          <a:p>
            <a:pPr>
              <a:defRPr/>
            </a:pPr>
            <a:fld id="{B435AC9A-E6DA-483F-9A61-B0376CE5C157}" type="datetime1">
              <a:rPr lang="en-US"/>
              <a:pPr>
                <a:defRPr/>
              </a:pPr>
              <a:t>6/28/2022</a:t>
            </a:fld>
            <a:endParaRPr lang="en-US"/>
          </a:p>
        </p:txBody>
      </p:sp>
      <p:sp>
        <p:nvSpPr>
          <p:cNvPr id="5" name="Rectangle 5">
            <a:extLst>
              <a:ext uri="{FF2B5EF4-FFF2-40B4-BE49-F238E27FC236}">
                <a16:creationId xmlns:a16="http://schemas.microsoft.com/office/drawing/2014/main" id="{40F251BD-1A3B-42FB-B3CE-7D6EBAB9AA31}"/>
              </a:ext>
            </a:extLst>
          </p:cNvPr>
          <p:cNvSpPr>
            <a:spLocks noGrp="1" noChangeArrowheads="1"/>
          </p:cNvSpPr>
          <p:nvPr>
            <p:ph type="ftr" sz="quarter" idx="11"/>
          </p:nvPr>
        </p:nvSpPr>
        <p:spPr>
          <a:ln/>
        </p:spPr>
        <p:txBody>
          <a:bodyPr/>
          <a:lstStyle>
            <a:lvl1pPr>
              <a:defRPr/>
            </a:lvl1pPr>
          </a:lstStyle>
          <a:p>
            <a:pPr>
              <a:defRPr/>
            </a:pPr>
            <a:r>
              <a:rPr lang="en-US"/>
              <a:t>Shaily Kabir, Dept. of CSE, DU</a:t>
            </a:r>
          </a:p>
        </p:txBody>
      </p:sp>
      <p:sp>
        <p:nvSpPr>
          <p:cNvPr id="6" name="Rectangle 6">
            <a:extLst>
              <a:ext uri="{FF2B5EF4-FFF2-40B4-BE49-F238E27FC236}">
                <a16:creationId xmlns:a16="http://schemas.microsoft.com/office/drawing/2014/main" id="{7CFABD2C-A2B6-4256-B84C-E6907808377E}"/>
              </a:ext>
            </a:extLst>
          </p:cNvPr>
          <p:cNvSpPr>
            <a:spLocks noGrp="1" noChangeArrowheads="1"/>
          </p:cNvSpPr>
          <p:nvPr>
            <p:ph type="sldNum" sz="quarter" idx="12"/>
          </p:nvPr>
        </p:nvSpPr>
        <p:spPr>
          <a:ln/>
        </p:spPr>
        <p:txBody>
          <a:bodyPr/>
          <a:lstStyle>
            <a:lvl1pPr>
              <a:defRPr/>
            </a:lvl1pPr>
          </a:lstStyle>
          <a:p>
            <a:fld id="{C8401BD4-8592-432B-83BB-E8D8CA78E2A5}" type="slidenum">
              <a:rPr lang="en-US" altLang="en-US"/>
              <a:pPr/>
              <a:t>‹#›</a:t>
            </a:fld>
            <a:endParaRPr lang="en-US" altLang="en-US"/>
          </a:p>
        </p:txBody>
      </p:sp>
    </p:spTree>
    <p:extLst>
      <p:ext uri="{BB962C8B-B14F-4D97-AF65-F5344CB8AC3E}">
        <p14:creationId xmlns:p14="http://schemas.microsoft.com/office/powerpoint/2010/main" val="3385104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362EC73-AB32-4CC2-9705-CBCB217B0F40}"/>
              </a:ext>
            </a:extLst>
          </p:cNvPr>
          <p:cNvSpPr>
            <a:spLocks noGrp="1" noChangeArrowheads="1"/>
          </p:cNvSpPr>
          <p:nvPr>
            <p:ph type="dt" sz="half" idx="10"/>
          </p:nvPr>
        </p:nvSpPr>
        <p:spPr>
          <a:ln/>
        </p:spPr>
        <p:txBody>
          <a:bodyPr/>
          <a:lstStyle>
            <a:lvl1pPr>
              <a:defRPr/>
            </a:lvl1pPr>
          </a:lstStyle>
          <a:p>
            <a:pPr>
              <a:defRPr/>
            </a:pPr>
            <a:fld id="{471E2FDF-3C02-48C3-971A-7B2A6D03B6C0}" type="datetime1">
              <a:rPr lang="en-US"/>
              <a:pPr>
                <a:defRPr/>
              </a:pPr>
              <a:t>6/28/2022</a:t>
            </a:fld>
            <a:endParaRPr lang="en-US"/>
          </a:p>
        </p:txBody>
      </p:sp>
      <p:sp>
        <p:nvSpPr>
          <p:cNvPr id="6" name="Rectangle 5">
            <a:extLst>
              <a:ext uri="{FF2B5EF4-FFF2-40B4-BE49-F238E27FC236}">
                <a16:creationId xmlns:a16="http://schemas.microsoft.com/office/drawing/2014/main" id="{0D79EC81-6361-4417-AA63-9CC008C682AF}"/>
              </a:ext>
            </a:extLst>
          </p:cNvPr>
          <p:cNvSpPr>
            <a:spLocks noGrp="1" noChangeArrowheads="1"/>
          </p:cNvSpPr>
          <p:nvPr>
            <p:ph type="ftr" sz="quarter" idx="11"/>
          </p:nvPr>
        </p:nvSpPr>
        <p:spPr>
          <a:ln/>
        </p:spPr>
        <p:txBody>
          <a:bodyPr/>
          <a:lstStyle>
            <a:lvl1pPr>
              <a:defRPr/>
            </a:lvl1pPr>
          </a:lstStyle>
          <a:p>
            <a:pPr>
              <a:defRPr/>
            </a:pPr>
            <a:r>
              <a:rPr lang="en-US"/>
              <a:t>Shaily Kabir, Dept. of CSE, DU</a:t>
            </a:r>
          </a:p>
        </p:txBody>
      </p:sp>
      <p:sp>
        <p:nvSpPr>
          <p:cNvPr id="7" name="Rectangle 6">
            <a:extLst>
              <a:ext uri="{FF2B5EF4-FFF2-40B4-BE49-F238E27FC236}">
                <a16:creationId xmlns:a16="http://schemas.microsoft.com/office/drawing/2014/main" id="{E74BF0B4-7224-40A3-8F73-6A51E3D8E2DC}"/>
              </a:ext>
            </a:extLst>
          </p:cNvPr>
          <p:cNvSpPr>
            <a:spLocks noGrp="1" noChangeArrowheads="1"/>
          </p:cNvSpPr>
          <p:nvPr>
            <p:ph type="sldNum" sz="quarter" idx="12"/>
          </p:nvPr>
        </p:nvSpPr>
        <p:spPr>
          <a:ln/>
        </p:spPr>
        <p:txBody>
          <a:bodyPr/>
          <a:lstStyle>
            <a:lvl1pPr>
              <a:defRPr/>
            </a:lvl1pPr>
          </a:lstStyle>
          <a:p>
            <a:fld id="{9D2EC579-50D3-4EA3-8F10-0D4128186AB6}" type="slidenum">
              <a:rPr lang="en-US" altLang="en-US"/>
              <a:pPr/>
              <a:t>‹#›</a:t>
            </a:fld>
            <a:endParaRPr lang="en-US" altLang="en-US"/>
          </a:p>
        </p:txBody>
      </p:sp>
    </p:spTree>
    <p:extLst>
      <p:ext uri="{BB962C8B-B14F-4D97-AF65-F5344CB8AC3E}">
        <p14:creationId xmlns:p14="http://schemas.microsoft.com/office/powerpoint/2010/main" val="682008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E523A70-99CC-43E0-9006-788F917B8AFC}"/>
              </a:ext>
            </a:extLst>
          </p:cNvPr>
          <p:cNvSpPr>
            <a:spLocks noGrp="1" noChangeArrowheads="1"/>
          </p:cNvSpPr>
          <p:nvPr>
            <p:ph type="dt" sz="half" idx="10"/>
          </p:nvPr>
        </p:nvSpPr>
        <p:spPr>
          <a:ln/>
        </p:spPr>
        <p:txBody>
          <a:bodyPr/>
          <a:lstStyle>
            <a:lvl1pPr>
              <a:defRPr/>
            </a:lvl1pPr>
          </a:lstStyle>
          <a:p>
            <a:pPr>
              <a:defRPr/>
            </a:pPr>
            <a:fld id="{FE71CAE6-54D7-4A13-A1C6-8BCF848B644A}" type="datetime1">
              <a:rPr lang="en-US"/>
              <a:pPr>
                <a:defRPr/>
              </a:pPr>
              <a:t>6/28/2022</a:t>
            </a:fld>
            <a:endParaRPr lang="en-US"/>
          </a:p>
        </p:txBody>
      </p:sp>
      <p:sp>
        <p:nvSpPr>
          <p:cNvPr id="8" name="Rectangle 5">
            <a:extLst>
              <a:ext uri="{FF2B5EF4-FFF2-40B4-BE49-F238E27FC236}">
                <a16:creationId xmlns:a16="http://schemas.microsoft.com/office/drawing/2014/main" id="{D1E00F27-A099-4429-AE7A-2D044E951E3D}"/>
              </a:ext>
            </a:extLst>
          </p:cNvPr>
          <p:cNvSpPr>
            <a:spLocks noGrp="1" noChangeArrowheads="1"/>
          </p:cNvSpPr>
          <p:nvPr>
            <p:ph type="ftr" sz="quarter" idx="11"/>
          </p:nvPr>
        </p:nvSpPr>
        <p:spPr>
          <a:ln/>
        </p:spPr>
        <p:txBody>
          <a:bodyPr/>
          <a:lstStyle>
            <a:lvl1pPr>
              <a:defRPr/>
            </a:lvl1pPr>
          </a:lstStyle>
          <a:p>
            <a:pPr>
              <a:defRPr/>
            </a:pPr>
            <a:r>
              <a:rPr lang="en-US"/>
              <a:t>Shaily Kabir, Dept. of CSE, DU</a:t>
            </a:r>
          </a:p>
        </p:txBody>
      </p:sp>
      <p:sp>
        <p:nvSpPr>
          <p:cNvPr id="9" name="Rectangle 6">
            <a:extLst>
              <a:ext uri="{FF2B5EF4-FFF2-40B4-BE49-F238E27FC236}">
                <a16:creationId xmlns:a16="http://schemas.microsoft.com/office/drawing/2014/main" id="{5CC7B418-3F22-4080-86E4-5C03DB814E0C}"/>
              </a:ext>
            </a:extLst>
          </p:cNvPr>
          <p:cNvSpPr>
            <a:spLocks noGrp="1" noChangeArrowheads="1"/>
          </p:cNvSpPr>
          <p:nvPr>
            <p:ph type="sldNum" sz="quarter" idx="12"/>
          </p:nvPr>
        </p:nvSpPr>
        <p:spPr>
          <a:ln/>
        </p:spPr>
        <p:txBody>
          <a:bodyPr/>
          <a:lstStyle>
            <a:lvl1pPr>
              <a:defRPr/>
            </a:lvl1pPr>
          </a:lstStyle>
          <a:p>
            <a:fld id="{FD528612-2705-4FCD-9619-49B3FE0D0541}" type="slidenum">
              <a:rPr lang="en-US" altLang="en-US"/>
              <a:pPr/>
              <a:t>‹#›</a:t>
            </a:fld>
            <a:endParaRPr lang="en-US" altLang="en-US"/>
          </a:p>
        </p:txBody>
      </p:sp>
    </p:spTree>
    <p:extLst>
      <p:ext uri="{BB962C8B-B14F-4D97-AF65-F5344CB8AC3E}">
        <p14:creationId xmlns:p14="http://schemas.microsoft.com/office/powerpoint/2010/main" val="3174879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93929B2-55A8-4DA4-87CE-39F0BE2F66B7}"/>
              </a:ext>
            </a:extLst>
          </p:cNvPr>
          <p:cNvSpPr>
            <a:spLocks noGrp="1" noChangeArrowheads="1"/>
          </p:cNvSpPr>
          <p:nvPr>
            <p:ph type="dt" sz="half" idx="10"/>
          </p:nvPr>
        </p:nvSpPr>
        <p:spPr>
          <a:ln/>
        </p:spPr>
        <p:txBody>
          <a:bodyPr/>
          <a:lstStyle>
            <a:lvl1pPr>
              <a:defRPr/>
            </a:lvl1pPr>
          </a:lstStyle>
          <a:p>
            <a:pPr>
              <a:defRPr/>
            </a:pPr>
            <a:fld id="{BC50A367-30B4-4AF1-AB2A-71063A99FF7F}" type="datetime1">
              <a:rPr lang="en-US"/>
              <a:pPr>
                <a:defRPr/>
              </a:pPr>
              <a:t>6/28/2022</a:t>
            </a:fld>
            <a:endParaRPr lang="en-US"/>
          </a:p>
        </p:txBody>
      </p:sp>
      <p:sp>
        <p:nvSpPr>
          <p:cNvPr id="4" name="Rectangle 5">
            <a:extLst>
              <a:ext uri="{FF2B5EF4-FFF2-40B4-BE49-F238E27FC236}">
                <a16:creationId xmlns:a16="http://schemas.microsoft.com/office/drawing/2014/main" id="{6D30A4CC-22E6-483A-948D-181F57A54CAF}"/>
              </a:ext>
            </a:extLst>
          </p:cNvPr>
          <p:cNvSpPr>
            <a:spLocks noGrp="1" noChangeArrowheads="1"/>
          </p:cNvSpPr>
          <p:nvPr>
            <p:ph type="ftr" sz="quarter" idx="11"/>
          </p:nvPr>
        </p:nvSpPr>
        <p:spPr>
          <a:ln/>
        </p:spPr>
        <p:txBody>
          <a:bodyPr/>
          <a:lstStyle>
            <a:lvl1pPr>
              <a:defRPr/>
            </a:lvl1pPr>
          </a:lstStyle>
          <a:p>
            <a:pPr>
              <a:defRPr/>
            </a:pPr>
            <a:r>
              <a:rPr lang="en-US"/>
              <a:t>Shaily Kabir, Dept. of CSE, DU</a:t>
            </a:r>
          </a:p>
        </p:txBody>
      </p:sp>
      <p:sp>
        <p:nvSpPr>
          <p:cNvPr id="5" name="Rectangle 6">
            <a:extLst>
              <a:ext uri="{FF2B5EF4-FFF2-40B4-BE49-F238E27FC236}">
                <a16:creationId xmlns:a16="http://schemas.microsoft.com/office/drawing/2014/main" id="{E400C16B-B0FD-4095-A00D-9446F41FC165}"/>
              </a:ext>
            </a:extLst>
          </p:cNvPr>
          <p:cNvSpPr>
            <a:spLocks noGrp="1" noChangeArrowheads="1"/>
          </p:cNvSpPr>
          <p:nvPr>
            <p:ph type="sldNum" sz="quarter" idx="12"/>
          </p:nvPr>
        </p:nvSpPr>
        <p:spPr>
          <a:ln/>
        </p:spPr>
        <p:txBody>
          <a:bodyPr/>
          <a:lstStyle>
            <a:lvl1pPr>
              <a:defRPr/>
            </a:lvl1pPr>
          </a:lstStyle>
          <a:p>
            <a:fld id="{79B32E86-CD5B-4F69-A7AF-3F0819B8CAEB}" type="slidenum">
              <a:rPr lang="en-US" altLang="en-US"/>
              <a:pPr/>
              <a:t>‹#›</a:t>
            </a:fld>
            <a:endParaRPr lang="en-US" altLang="en-US"/>
          </a:p>
        </p:txBody>
      </p:sp>
    </p:spTree>
    <p:extLst>
      <p:ext uri="{BB962C8B-B14F-4D97-AF65-F5344CB8AC3E}">
        <p14:creationId xmlns:p14="http://schemas.microsoft.com/office/powerpoint/2010/main" val="3758912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3F69F51-800A-41C8-8026-6287EC45EE7B}"/>
              </a:ext>
            </a:extLst>
          </p:cNvPr>
          <p:cNvSpPr>
            <a:spLocks noGrp="1" noChangeArrowheads="1"/>
          </p:cNvSpPr>
          <p:nvPr>
            <p:ph type="dt" sz="half" idx="10"/>
          </p:nvPr>
        </p:nvSpPr>
        <p:spPr>
          <a:ln/>
        </p:spPr>
        <p:txBody>
          <a:bodyPr/>
          <a:lstStyle>
            <a:lvl1pPr>
              <a:defRPr/>
            </a:lvl1pPr>
          </a:lstStyle>
          <a:p>
            <a:pPr>
              <a:defRPr/>
            </a:pPr>
            <a:fld id="{EA67014A-82B7-469B-A584-B5C54F0CF934}" type="datetime1">
              <a:rPr lang="en-US"/>
              <a:pPr>
                <a:defRPr/>
              </a:pPr>
              <a:t>6/28/2022</a:t>
            </a:fld>
            <a:endParaRPr lang="en-US"/>
          </a:p>
        </p:txBody>
      </p:sp>
      <p:sp>
        <p:nvSpPr>
          <p:cNvPr id="3" name="Rectangle 5">
            <a:extLst>
              <a:ext uri="{FF2B5EF4-FFF2-40B4-BE49-F238E27FC236}">
                <a16:creationId xmlns:a16="http://schemas.microsoft.com/office/drawing/2014/main" id="{F7C193A0-874E-4241-9ECC-E2EB6094E51B}"/>
              </a:ext>
            </a:extLst>
          </p:cNvPr>
          <p:cNvSpPr>
            <a:spLocks noGrp="1" noChangeArrowheads="1"/>
          </p:cNvSpPr>
          <p:nvPr>
            <p:ph type="ftr" sz="quarter" idx="11"/>
          </p:nvPr>
        </p:nvSpPr>
        <p:spPr>
          <a:ln/>
        </p:spPr>
        <p:txBody>
          <a:bodyPr/>
          <a:lstStyle>
            <a:lvl1pPr>
              <a:defRPr/>
            </a:lvl1pPr>
          </a:lstStyle>
          <a:p>
            <a:pPr>
              <a:defRPr/>
            </a:pPr>
            <a:r>
              <a:rPr lang="en-US"/>
              <a:t>Shaily Kabir, Dept. of CSE, DU</a:t>
            </a:r>
          </a:p>
        </p:txBody>
      </p:sp>
      <p:sp>
        <p:nvSpPr>
          <p:cNvPr id="4" name="Rectangle 6">
            <a:extLst>
              <a:ext uri="{FF2B5EF4-FFF2-40B4-BE49-F238E27FC236}">
                <a16:creationId xmlns:a16="http://schemas.microsoft.com/office/drawing/2014/main" id="{121378E8-E998-4CA5-966C-403EF019785D}"/>
              </a:ext>
            </a:extLst>
          </p:cNvPr>
          <p:cNvSpPr>
            <a:spLocks noGrp="1" noChangeArrowheads="1"/>
          </p:cNvSpPr>
          <p:nvPr>
            <p:ph type="sldNum" sz="quarter" idx="12"/>
          </p:nvPr>
        </p:nvSpPr>
        <p:spPr>
          <a:ln/>
        </p:spPr>
        <p:txBody>
          <a:bodyPr/>
          <a:lstStyle>
            <a:lvl1pPr>
              <a:defRPr/>
            </a:lvl1pPr>
          </a:lstStyle>
          <a:p>
            <a:fld id="{5A06B3A7-3065-45B1-AF6B-D594B314C321}" type="slidenum">
              <a:rPr lang="en-US" altLang="en-US"/>
              <a:pPr/>
              <a:t>‹#›</a:t>
            </a:fld>
            <a:endParaRPr lang="en-US" altLang="en-US"/>
          </a:p>
        </p:txBody>
      </p:sp>
    </p:spTree>
    <p:extLst>
      <p:ext uri="{BB962C8B-B14F-4D97-AF65-F5344CB8AC3E}">
        <p14:creationId xmlns:p14="http://schemas.microsoft.com/office/powerpoint/2010/main" val="3913205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AC64C04-417A-47D3-AE2E-86B83A3D6893}"/>
              </a:ext>
            </a:extLst>
          </p:cNvPr>
          <p:cNvSpPr>
            <a:spLocks noGrp="1" noChangeArrowheads="1"/>
          </p:cNvSpPr>
          <p:nvPr>
            <p:ph type="dt" sz="half" idx="10"/>
          </p:nvPr>
        </p:nvSpPr>
        <p:spPr>
          <a:ln/>
        </p:spPr>
        <p:txBody>
          <a:bodyPr/>
          <a:lstStyle>
            <a:lvl1pPr>
              <a:defRPr/>
            </a:lvl1pPr>
          </a:lstStyle>
          <a:p>
            <a:pPr>
              <a:defRPr/>
            </a:pPr>
            <a:fld id="{3877A442-8708-4AC3-A747-939E14EC7CF9}" type="datetime1">
              <a:rPr lang="en-US"/>
              <a:pPr>
                <a:defRPr/>
              </a:pPr>
              <a:t>6/28/2022</a:t>
            </a:fld>
            <a:endParaRPr lang="en-US"/>
          </a:p>
        </p:txBody>
      </p:sp>
      <p:sp>
        <p:nvSpPr>
          <p:cNvPr id="6" name="Rectangle 5">
            <a:extLst>
              <a:ext uri="{FF2B5EF4-FFF2-40B4-BE49-F238E27FC236}">
                <a16:creationId xmlns:a16="http://schemas.microsoft.com/office/drawing/2014/main" id="{1E8DD0E5-D05C-4B0D-9913-76CA736A6E84}"/>
              </a:ext>
            </a:extLst>
          </p:cNvPr>
          <p:cNvSpPr>
            <a:spLocks noGrp="1" noChangeArrowheads="1"/>
          </p:cNvSpPr>
          <p:nvPr>
            <p:ph type="ftr" sz="quarter" idx="11"/>
          </p:nvPr>
        </p:nvSpPr>
        <p:spPr>
          <a:ln/>
        </p:spPr>
        <p:txBody>
          <a:bodyPr/>
          <a:lstStyle>
            <a:lvl1pPr>
              <a:defRPr/>
            </a:lvl1pPr>
          </a:lstStyle>
          <a:p>
            <a:pPr>
              <a:defRPr/>
            </a:pPr>
            <a:r>
              <a:rPr lang="en-US"/>
              <a:t>Shaily Kabir, Dept. of CSE, DU</a:t>
            </a:r>
          </a:p>
        </p:txBody>
      </p:sp>
      <p:sp>
        <p:nvSpPr>
          <p:cNvPr id="7" name="Rectangle 6">
            <a:extLst>
              <a:ext uri="{FF2B5EF4-FFF2-40B4-BE49-F238E27FC236}">
                <a16:creationId xmlns:a16="http://schemas.microsoft.com/office/drawing/2014/main" id="{25128458-49FD-418A-B254-E060D0EFF4D6}"/>
              </a:ext>
            </a:extLst>
          </p:cNvPr>
          <p:cNvSpPr>
            <a:spLocks noGrp="1" noChangeArrowheads="1"/>
          </p:cNvSpPr>
          <p:nvPr>
            <p:ph type="sldNum" sz="quarter" idx="12"/>
          </p:nvPr>
        </p:nvSpPr>
        <p:spPr>
          <a:ln/>
        </p:spPr>
        <p:txBody>
          <a:bodyPr/>
          <a:lstStyle>
            <a:lvl1pPr>
              <a:defRPr/>
            </a:lvl1pPr>
          </a:lstStyle>
          <a:p>
            <a:fld id="{53DF8AFB-002F-47AF-AD3C-AFDF1C1FA4A3}" type="slidenum">
              <a:rPr lang="en-US" altLang="en-US"/>
              <a:pPr/>
              <a:t>‹#›</a:t>
            </a:fld>
            <a:endParaRPr lang="en-US" altLang="en-US"/>
          </a:p>
        </p:txBody>
      </p:sp>
    </p:spTree>
    <p:extLst>
      <p:ext uri="{BB962C8B-B14F-4D97-AF65-F5344CB8AC3E}">
        <p14:creationId xmlns:p14="http://schemas.microsoft.com/office/powerpoint/2010/main" val="790276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7AC7DCA-4219-48DE-B8E7-72A6B8104BD8}"/>
              </a:ext>
            </a:extLst>
          </p:cNvPr>
          <p:cNvSpPr>
            <a:spLocks noGrp="1" noChangeArrowheads="1"/>
          </p:cNvSpPr>
          <p:nvPr>
            <p:ph type="dt" sz="half" idx="10"/>
          </p:nvPr>
        </p:nvSpPr>
        <p:spPr>
          <a:ln/>
        </p:spPr>
        <p:txBody>
          <a:bodyPr/>
          <a:lstStyle>
            <a:lvl1pPr>
              <a:defRPr/>
            </a:lvl1pPr>
          </a:lstStyle>
          <a:p>
            <a:pPr>
              <a:defRPr/>
            </a:pPr>
            <a:fld id="{515F6C96-45AD-45FC-84B9-C3278BAD5D59}" type="datetime1">
              <a:rPr lang="en-US"/>
              <a:pPr>
                <a:defRPr/>
              </a:pPr>
              <a:t>6/28/2022</a:t>
            </a:fld>
            <a:endParaRPr lang="en-US"/>
          </a:p>
        </p:txBody>
      </p:sp>
      <p:sp>
        <p:nvSpPr>
          <p:cNvPr id="6" name="Rectangle 5">
            <a:extLst>
              <a:ext uri="{FF2B5EF4-FFF2-40B4-BE49-F238E27FC236}">
                <a16:creationId xmlns:a16="http://schemas.microsoft.com/office/drawing/2014/main" id="{F1E16320-13B7-4AC5-B315-1F637F3EB5DE}"/>
              </a:ext>
            </a:extLst>
          </p:cNvPr>
          <p:cNvSpPr>
            <a:spLocks noGrp="1" noChangeArrowheads="1"/>
          </p:cNvSpPr>
          <p:nvPr>
            <p:ph type="ftr" sz="quarter" idx="11"/>
          </p:nvPr>
        </p:nvSpPr>
        <p:spPr>
          <a:ln/>
        </p:spPr>
        <p:txBody>
          <a:bodyPr/>
          <a:lstStyle>
            <a:lvl1pPr>
              <a:defRPr/>
            </a:lvl1pPr>
          </a:lstStyle>
          <a:p>
            <a:pPr>
              <a:defRPr/>
            </a:pPr>
            <a:r>
              <a:rPr lang="en-US"/>
              <a:t>Shaily Kabir, Dept. of CSE, DU</a:t>
            </a:r>
          </a:p>
        </p:txBody>
      </p:sp>
      <p:sp>
        <p:nvSpPr>
          <p:cNvPr id="7" name="Rectangle 6">
            <a:extLst>
              <a:ext uri="{FF2B5EF4-FFF2-40B4-BE49-F238E27FC236}">
                <a16:creationId xmlns:a16="http://schemas.microsoft.com/office/drawing/2014/main" id="{CF77BA5A-E370-44E0-9EE3-13B9978C6888}"/>
              </a:ext>
            </a:extLst>
          </p:cNvPr>
          <p:cNvSpPr>
            <a:spLocks noGrp="1" noChangeArrowheads="1"/>
          </p:cNvSpPr>
          <p:nvPr>
            <p:ph type="sldNum" sz="quarter" idx="12"/>
          </p:nvPr>
        </p:nvSpPr>
        <p:spPr>
          <a:ln/>
        </p:spPr>
        <p:txBody>
          <a:bodyPr/>
          <a:lstStyle>
            <a:lvl1pPr>
              <a:defRPr/>
            </a:lvl1pPr>
          </a:lstStyle>
          <a:p>
            <a:fld id="{1C29F9DF-C9DE-4C63-AC94-CE22B953CFE0}" type="slidenum">
              <a:rPr lang="en-US" altLang="en-US"/>
              <a:pPr/>
              <a:t>‹#›</a:t>
            </a:fld>
            <a:endParaRPr lang="en-US" altLang="en-US"/>
          </a:p>
        </p:txBody>
      </p:sp>
    </p:spTree>
    <p:extLst>
      <p:ext uri="{BB962C8B-B14F-4D97-AF65-F5344CB8AC3E}">
        <p14:creationId xmlns:p14="http://schemas.microsoft.com/office/powerpoint/2010/main" val="3584946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5C07FA9-DD6D-4448-96C6-1AB995795316}"/>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BA714938-BFED-49A1-9655-D218A0F7A99B}"/>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27791AD7-94DD-4A19-8350-DFBCEDAD0F59}"/>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fld id="{5DE000C8-8354-456C-8DF5-F1DA1F4B1239}" type="datetime1">
              <a:rPr lang="en-US"/>
              <a:pPr>
                <a:defRPr/>
              </a:pPr>
              <a:t>6/28/2022</a:t>
            </a:fld>
            <a:endParaRPr lang="en-US"/>
          </a:p>
        </p:txBody>
      </p:sp>
      <p:sp>
        <p:nvSpPr>
          <p:cNvPr id="1029" name="Rectangle 5">
            <a:extLst>
              <a:ext uri="{FF2B5EF4-FFF2-40B4-BE49-F238E27FC236}">
                <a16:creationId xmlns:a16="http://schemas.microsoft.com/office/drawing/2014/main" id="{F7FB5559-0503-4E33-949D-73B61BFDB515}"/>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r>
              <a:rPr lang="en-US"/>
              <a:t>Shaily Kabir, Dept. of CSE, DU</a:t>
            </a:r>
          </a:p>
        </p:txBody>
      </p:sp>
      <p:sp>
        <p:nvSpPr>
          <p:cNvPr id="1030" name="Rectangle 6">
            <a:extLst>
              <a:ext uri="{FF2B5EF4-FFF2-40B4-BE49-F238E27FC236}">
                <a16:creationId xmlns:a16="http://schemas.microsoft.com/office/drawing/2014/main" id="{083D119D-7788-4EF5-93BF-754C6B4D26E2}"/>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802362E-C92F-4F5D-ACAD-49D671C1813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a:extLst>
              <a:ext uri="{FF2B5EF4-FFF2-40B4-BE49-F238E27FC236}">
                <a16:creationId xmlns:a16="http://schemas.microsoft.com/office/drawing/2014/main" id="{41FBB689-4791-475E-B1C6-6511E0CADCF6}"/>
              </a:ext>
            </a:extLst>
          </p:cNvPr>
          <p:cNvSpPr txBox="1">
            <a:spLocks noChangeArrowheads="1"/>
          </p:cNvSpPr>
          <p:nvPr/>
        </p:nvSpPr>
        <p:spPr bwMode="auto">
          <a:xfrm>
            <a:off x="990600" y="2362200"/>
            <a:ext cx="7162800"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800" b="1" u="sng"/>
              <a:t>Searching</a:t>
            </a:r>
          </a:p>
          <a:p>
            <a:pPr algn="ctr" eaLnBrk="1" hangingPunct="1">
              <a:spcBef>
                <a:spcPct val="50000"/>
              </a:spcBef>
            </a:pPr>
            <a:endParaRPr lang="en-US" altLang="en-US" sz="4800" b="1" u="sng"/>
          </a:p>
          <a:p>
            <a:pPr algn="ctr" eaLnBrk="1" hangingPunct="1">
              <a:spcBef>
                <a:spcPct val="50000"/>
              </a:spcBef>
            </a:pPr>
            <a:endParaRPr lang="en-US" altLang="en-US" sz="2400" b="1" u="sng"/>
          </a:p>
          <a:p>
            <a:pPr algn="ctr" eaLnBrk="1" hangingPunct="1">
              <a:spcBef>
                <a:spcPct val="50000"/>
              </a:spcBef>
            </a:pPr>
            <a:endParaRPr lang="en-US" altLang="en-US" sz="2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a:extLst>
              <a:ext uri="{FF2B5EF4-FFF2-40B4-BE49-F238E27FC236}">
                <a16:creationId xmlns:a16="http://schemas.microsoft.com/office/drawing/2014/main" id="{78A5ED61-5A43-4134-8767-6281763965C0}"/>
              </a:ext>
            </a:extLst>
          </p:cNvPr>
          <p:cNvSpPr txBox="1">
            <a:spLocks noChangeArrowheads="1"/>
          </p:cNvSpPr>
          <p:nvPr/>
        </p:nvSpPr>
        <p:spPr bwMode="auto">
          <a:xfrm>
            <a:off x="319088" y="395288"/>
            <a:ext cx="8534400" cy="519112"/>
          </a:xfrm>
          <a:prstGeom prst="rect">
            <a:avLst/>
          </a:prstGeom>
          <a:noFill/>
          <a:ln w="9525">
            <a:noFill/>
            <a:miter lim="800000"/>
            <a:headEnd/>
            <a:tailEnd/>
          </a:ln>
          <a:effectLst/>
        </p:spPr>
        <p:txBody>
          <a:bodyPr>
            <a:spAutoFit/>
          </a:bodyPr>
          <a:lstStyle/>
          <a:p>
            <a:pPr>
              <a:spcBef>
                <a:spcPct val="50000"/>
              </a:spcBef>
              <a:defRPr/>
            </a:pPr>
            <a:r>
              <a:rPr lang="en-US" sz="2800" b="1" u="sng">
                <a:solidFill>
                  <a:srgbClr val="010000"/>
                </a:solidFill>
                <a:effectLst>
                  <a:outerShdw blurRad="38100" dist="38100" dir="2700000" algn="tl">
                    <a:srgbClr val="C0C0C0"/>
                  </a:outerShdw>
                </a:effectLst>
                <a:latin typeface="Arial" charset="0"/>
              </a:rPr>
              <a:t>Searching</a:t>
            </a:r>
            <a:endParaRPr lang="en-US" sz="2800" b="1" u="sng">
              <a:solidFill>
                <a:srgbClr val="010000"/>
              </a:solidFill>
              <a:latin typeface="Arial" charset="0"/>
            </a:endParaRPr>
          </a:p>
        </p:txBody>
      </p:sp>
      <p:sp>
        <p:nvSpPr>
          <p:cNvPr id="4099" name="Text Box 5">
            <a:extLst>
              <a:ext uri="{FF2B5EF4-FFF2-40B4-BE49-F238E27FC236}">
                <a16:creationId xmlns:a16="http://schemas.microsoft.com/office/drawing/2014/main" id="{35246781-0630-421B-B4A5-3410FB426066}"/>
              </a:ext>
            </a:extLst>
          </p:cNvPr>
          <p:cNvSpPr txBox="1">
            <a:spLocks noChangeArrowheads="1"/>
          </p:cNvSpPr>
          <p:nvPr/>
        </p:nvSpPr>
        <p:spPr bwMode="auto">
          <a:xfrm>
            <a:off x="304800" y="1066800"/>
            <a:ext cx="8382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altLang="en-US" sz="2000">
                <a:solidFill>
                  <a:srgbClr val="010000"/>
                </a:solidFill>
              </a:rPr>
              <a:t>Searching refers to the operation of finding an item from a list of items</a:t>
            </a:r>
          </a:p>
          <a:p>
            <a:pPr algn="just" eaLnBrk="1" hangingPunct="1">
              <a:spcBef>
                <a:spcPct val="50000"/>
              </a:spcBef>
            </a:pPr>
            <a:r>
              <a:rPr lang="en-US" altLang="en-US" sz="2000">
                <a:solidFill>
                  <a:srgbClr val="010000"/>
                </a:solidFill>
              </a:rPr>
              <a:t>based on some key value. </a:t>
            </a:r>
          </a:p>
        </p:txBody>
      </p:sp>
      <p:sp>
        <p:nvSpPr>
          <p:cNvPr id="4100" name="Text Box 6">
            <a:extLst>
              <a:ext uri="{FF2B5EF4-FFF2-40B4-BE49-F238E27FC236}">
                <a16:creationId xmlns:a16="http://schemas.microsoft.com/office/drawing/2014/main" id="{C9E516F9-3DCA-43DD-B18C-6E0E68A8DB7D}"/>
              </a:ext>
            </a:extLst>
          </p:cNvPr>
          <p:cNvSpPr txBox="1">
            <a:spLocks noChangeArrowheads="1"/>
          </p:cNvSpPr>
          <p:nvPr/>
        </p:nvSpPr>
        <p:spPr bwMode="auto">
          <a:xfrm>
            <a:off x="381000" y="2160588"/>
            <a:ext cx="8382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90000"/>
              </a:lnSpc>
              <a:spcBef>
                <a:spcPct val="50000"/>
              </a:spcBef>
            </a:pPr>
            <a:r>
              <a:rPr lang="en-US" altLang="en-US" sz="2400" b="1" u="sng">
                <a:solidFill>
                  <a:srgbClr val="010000"/>
                </a:solidFill>
              </a:rPr>
              <a:t>Two Searching Methods</a:t>
            </a:r>
          </a:p>
          <a:p>
            <a:pPr algn="just" eaLnBrk="1" hangingPunct="1">
              <a:lnSpc>
                <a:spcPct val="90000"/>
              </a:lnSpc>
              <a:spcBef>
                <a:spcPct val="50000"/>
              </a:spcBef>
            </a:pPr>
            <a:endParaRPr lang="en-US" altLang="en-US" sz="300" b="1" u="sng">
              <a:solidFill>
                <a:srgbClr val="010000"/>
              </a:solidFill>
            </a:endParaRPr>
          </a:p>
          <a:p>
            <a:pPr algn="just" eaLnBrk="1" hangingPunct="1">
              <a:lnSpc>
                <a:spcPct val="90000"/>
              </a:lnSpc>
              <a:spcBef>
                <a:spcPct val="50000"/>
              </a:spcBef>
              <a:buFontTx/>
              <a:buAutoNum type="arabicParenBoth"/>
            </a:pPr>
            <a:r>
              <a:rPr lang="en-US" altLang="en-US">
                <a:solidFill>
                  <a:srgbClr val="010000"/>
                </a:solidFill>
              </a:rPr>
              <a:t> Linear Search</a:t>
            </a:r>
          </a:p>
          <a:p>
            <a:pPr algn="just" eaLnBrk="1" hangingPunct="1">
              <a:lnSpc>
                <a:spcPct val="90000"/>
              </a:lnSpc>
              <a:spcBef>
                <a:spcPct val="50000"/>
              </a:spcBef>
              <a:buFontTx/>
              <a:buAutoNum type="arabicParenBoth"/>
            </a:pPr>
            <a:r>
              <a:rPr lang="en-US" altLang="en-US">
                <a:solidFill>
                  <a:srgbClr val="010000"/>
                </a:solidFill>
              </a:rPr>
              <a:t> Binary Search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7FD1AF9A-026A-4681-9A66-E60E1C06728A}"/>
              </a:ext>
            </a:extLst>
          </p:cNvPr>
          <p:cNvSpPr>
            <a:spLocks noChangeArrowheads="1"/>
          </p:cNvSpPr>
          <p:nvPr/>
        </p:nvSpPr>
        <p:spPr bwMode="auto">
          <a:xfrm>
            <a:off x="228600" y="320675"/>
            <a:ext cx="8763000"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40000"/>
              </a:lnSpc>
              <a:buFont typeface="Wingdings" panose="05000000000000000000" pitchFamily="2" charset="2"/>
              <a:buNone/>
            </a:pPr>
            <a:r>
              <a:rPr lang="en-US" altLang="en-US" sz="2000" b="1" u="sng">
                <a:solidFill>
                  <a:srgbClr val="010000"/>
                </a:solidFill>
              </a:rPr>
              <a:t>Linear Search</a:t>
            </a:r>
            <a:endParaRPr lang="en-US" altLang="en-US" b="1" u="sng">
              <a:solidFill>
                <a:srgbClr val="010000"/>
              </a:solidFill>
            </a:endParaRPr>
          </a:p>
          <a:p>
            <a:pPr eaLnBrk="1" hangingPunct="1">
              <a:lnSpc>
                <a:spcPct val="140000"/>
              </a:lnSpc>
              <a:buFontTx/>
              <a:buChar char="•"/>
            </a:pPr>
            <a:r>
              <a:rPr lang="en-US" altLang="en-US">
                <a:solidFill>
                  <a:srgbClr val="010000"/>
                </a:solidFill>
              </a:rPr>
              <a:t> </a:t>
            </a:r>
            <a:r>
              <a:rPr lang="en-US" altLang="en-US"/>
              <a:t>A linear search is a technique for finding a particular value in a unsorted or sorted list.</a:t>
            </a:r>
            <a:endParaRPr lang="en-US" altLang="en-US">
              <a:solidFill>
                <a:srgbClr val="010000"/>
              </a:solidFill>
            </a:endParaRPr>
          </a:p>
          <a:p>
            <a:pPr eaLnBrk="1" hangingPunct="1">
              <a:lnSpc>
                <a:spcPct val="140000"/>
              </a:lnSpc>
              <a:buFontTx/>
              <a:buChar char="•"/>
            </a:pPr>
            <a:r>
              <a:rPr lang="en-US" altLang="en-US">
                <a:solidFill>
                  <a:srgbClr val="010000"/>
                </a:solidFill>
              </a:rPr>
              <a:t> Search each item of list using key value, one at a time, until finding the item</a:t>
            </a:r>
          </a:p>
          <a:p>
            <a:pPr eaLnBrk="1" hangingPunct="1">
              <a:lnSpc>
                <a:spcPct val="140000"/>
              </a:lnSpc>
            </a:pPr>
            <a:r>
              <a:rPr lang="en-US" altLang="en-US">
                <a:solidFill>
                  <a:srgbClr val="010000"/>
                </a:solidFill>
              </a:rPr>
              <a:t>       from the list. </a:t>
            </a:r>
          </a:p>
          <a:p>
            <a:pPr eaLnBrk="1" hangingPunct="1">
              <a:lnSpc>
                <a:spcPct val="140000"/>
              </a:lnSpc>
            </a:pPr>
            <a:endParaRPr lang="en-US" altLang="en-US" sz="700">
              <a:solidFill>
                <a:srgbClr val="010000"/>
              </a:solidFill>
            </a:endParaRPr>
          </a:p>
          <a:p>
            <a:pPr eaLnBrk="1" hangingPunct="1">
              <a:lnSpc>
                <a:spcPct val="140000"/>
              </a:lnSpc>
            </a:pPr>
            <a:r>
              <a:rPr lang="en-US" altLang="en-US" sz="2000" b="1" u="sng">
                <a:solidFill>
                  <a:srgbClr val="010000"/>
                </a:solidFill>
              </a:rPr>
              <a:t>Algorithm:</a:t>
            </a:r>
            <a:r>
              <a:rPr lang="en-US" altLang="en-US" sz="2000" b="1">
                <a:solidFill>
                  <a:srgbClr val="010000"/>
                </a:solidFill>
              </a:rPr>
              <a:t> Linear-Search (L, N, Key)</a:t>
            </a:r>
          </a:p>
          <a:p>
            <a:pPr eaLnBrk="1" hangingPunct="1">
              <a:lnSpc>
                <a:spcPct val="140000"/>
              </a:lnSpc>
              <a:buFontTx/>
              <a:buAutoNum type="arabicPeriod"/>
            </a:pPr>
            <a:r>
              <a:rPr lang="en-US" altLang="en-US">
                <a:solidFill>
                  <a:srgbClr val="010000"/>
                </a:solidFill>
              </a:rPr>
              <a:t>Set k := 0 and Loc := Null</a:t>
            </a:r>
          </a:p>
          <a:p>
            <a:pPr eaLnBrk="1" hangingPunct="1">
              <a:lnSpc>
                <a:spcPct val="140000"/>
              </a:lnSpc>
              <a:buFontTx/>
              <a:buAutoNum type="arabicPeriod"/>
            </a:pPr>
            <a:r>
              <a:rPr lang="en-US" altLang="en-US">
                <a:solidFill>
                  <a:srgbClr val="010000"/>
                </a:solidFill>
              </a:rPr>
              <a:t>Repeat Steps 3 and 4 while k &lt;= N</a:t>
            </a:r>
          </a:p>
          <a:p>
            <a:pPr eaLnBrk="1" hangingPunct="1">
              <a:lnSpc>
                <a:spcPct val="140000"/>
              </a:lnSpc>
              <a:buFontTx/>
              <a:buAutoNum type="arabicPeriod"/>
            </a:pPr>
            <a:r>
              <a:rPr lang="en-US" altLang="en-US">
                <a:solidFill>
                  <a:srgbClr val="010000"/>
                </a:solidFill>
              </a:rPr>
              <a:t>  If Key = L[k], then Set Loc := k, print: Loc and exit.</a:t>
            </a:r>
          </a:p>
          <a:p>
            <a:pPr eaLnBrk="1" hangingPunct="1">
              <a:lnSpc>
                <a:spcPct val="140000"/>
              </a:lnSpc>
              <a:buFontTx/>
              <a:buAutoNum type="arabicPeriod"/>
            </a:pPr>
            <a:r>
              <a:rPr lang="en-US" altLang="en-US">
                <a:solidFill>
                  <a:srgbClr val="010000"/>
                </a:solidFill>
              </a:rPr>
              <a:t>  Set k := k+1</a:t>
            </a:r>
          </a:p>
          <a:p>
            <a:pPr eaLnBrk="1" hangingPunct="1">
              <a:lnSpc>
                <a:spcPct val="140000"/>
              </a:lnSpc>
              <a:buFontTx/>
              <a:buAutoNum type="arabicPeriod"/>
            </a:pPr>
            <a:r>
              <a:rPr lang="en-US" altLang="en-US">
                <a:solidFill>
                  <a:srgbClr val="010000"/>
                </a:solidFill>
              </a:rPr>
              <a:t>If Loc = Null then Write: Item is not in List</a:t>
            </a:r>
          </a:p>
          <a:p>
            <a:pPr eaLnBrk="1" hangingPunct="1">
              <a:lnSpc>
                <a:spcPct val="140000"/>
              </a:lnSpc>
              <a:buFontTx/>
              <a:buAutoNum type="arabicPeriod"/>
            </a:pPr>
            <a:r>
              <a:rPr lang="en-US" altLang="en-US">
                <a:solidFill>
                  <a:srgbClr val="010000"/>
                </a:solidFill>
              </a:rPr>
              <a:t>Exit</a:t>
            </a:r>
          </a:p>
        </p:txBody>
      </p:sp>
      <p:sp>
        <p:nvSpPr>
          <p:cNvPr id="5123" name="Text Box 5">
            <a:extLst>
              <a:ext uri="{FF2B5EF4-FFF2-40B4-BE49-F238E27FC236}">
                <a16:creationId xmlns:a16="http://schemas.microsoft.com/office/drawing/2014/main" id="{D2F13811-E8BC-473B-9A6A-0D2191B5F044}"/>
              </a:ext>
            </a:extLst>
          </p:cNvPr>
          <p:cNvSpPr txBox="1">
            <a:spLocks noChangeArrowheads="1"/>
          </p:cNvSpPr>
          <p:nvPr/>
        </p:nvSpPr>
        <p:spPr bwMode="auto">
          <a:xfrm>
            <a:off x="5486400" y="3505200"/>
            <a:ext cx="327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a:p>
        </p:txBody>
      </p:sp>
      <p:sp>
        <p:nvSpPr>
          <p:cNvPr id="5124" name="Text Box 8">
            <a:extLst>
              <a:ext uri="{FF2B5EF4-FFF2-40B4-BE49-F238E27FC236}">
                <a16:creationId xmlns:a16="http://schemas.microsoft.com/office/drawing/2014/main" id="{CEFBE05D-96EB-499D-95F7-DD4376C032B7}"/>
              </a:ext>
            </a:extLst>
          </p:cNvPr>
          <p:cNvSpPr txBox="1">
            <a:spLocks noChangeArrowheads="1"/>
          </p:cNvSpPr>
          <p:nvPr/>
        </p:nvSpPr>
        <p:spPr bwMode="auto">
          <a:xfrm>
            <a:off x="5486400" y="2819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5" name="Text Box 9">
            <a:extLst>
              <a:ext uri="{FF2B5EF4-FFF2-40B4-BE49-F238E27FC236}">
                <a16:creationId xmlns:a16="http://schemas.microsoft.com/office/drawing/2014/main" id="{0DBC0C3A-33F0-488D-83CD-2BF3F90F0DCB}"/>
              </a:ext>
            </a:extLst>
          </p:cNvPr>
          <p:cNvSpPr txBox="1">
            <a:spLocks noChangeArrowheads="1"/>
          </p:cNvSpPr>
          <p:nvPr/>
        </p:nvSpPr>
        <p:spPr bwMode="auto">
          <a:xfrm>
            <a:off x="5943600" y="2959100"/>
            <a:ext cx="2971800" cy="1892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10000"/>
                </a:solidFill>
              </a:rPr>
              <a:t>Here</a:t>
            </a:r>
          </a:p>
          <a:p>
            <a:pPr eaLnBrk="1" hangingPunct="1"/>
            <a:r>
              <a:rPr lang="en-US" altLang="en-US">
                <a:solidFill>
                  <a:srgbClr val="010000"/>
                </a:solidFill>
              </a:rPr>
              <a:t>L - The list of data items</a:t>
            </a:r>
          </a:p>
          <a:p>
            <a:pPr eaLnBrk="1" hangingPunct="1"/>
            <a:r>
              <a:rPr lang="en-US" altLang="en-US">
                <a:solidFill>
                  <a:srgbClr val="010000"/>
                </a:solidFill>
              </a:rPr>
              <a:t>N – Total no. of items in L</a:t>
            </a:r>
          </a:p>
          <a:p>
            <a:pPr eaLnBrk="1" hangingPunct="1"/>
            <a:r>
              <a:rPr lang="en-US" altLang="en-US">
                <a:solidFill>
                  <a:srgbClr val="010000"/>
                </a:solidFill>
              </a:rPr>
              <a:t>Key – Item to be searched.</a:t>
            </a:r>
          </a:p>
          <a:p>
            <a:pPr eaLnBrk="1" hangingPunct="1"/>
            <a:r>
              <a:rPr lang="en-US" altLang="en-US">
                <a:solidFill>
                  <a:srgbClr val="010000"/>
                </a:solidFill>
              </a:rPr>
              <a:t>Define Null = -1</a:t>
            </a:r>
          </a:p>
          <a:p>
            <a:pPr eaLnBrk="1" hangingPunct="1">
              <a:spcBef>
                <a:spcPct val="50000"/>
              </a:spcBef>
            </a:pP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1">
            <a:extLst>
              <a:ext uri="{FF2B5EF4-FFF2-40B4-BE49-F238E27FC236}">
                <a16:creationId xmlns:a16="http://schemas.microsoft.com/office/drawing/2014/main" id="{C4FC1063-338E-4743-BAB4-9124C0396CDA}"/>
              </a:ext>
            </a:extLst>
          </p:cNvPr>
          <p:cNvGrpSpPr>
            <a:grpSpLocks/>
          </p:cNvGrpSpPr>
          <p:nvPr/>
        </p:nvGrpSpPr>
        <p:grpSpPr bwMode="auto">
          <a:xfrm>
            <a:off x="304800" y="381000"/>
            <a:ext cx="8839200" cy="5667375"/>
            <a:chOff x="192" y="240"/>
            <a:chExt cx="5568" cy="3570"/>
          </a:xfrm>
        </p:grpSpPr>
        <p:sp>
          <p:nvSpPr>
            <p:cNvPr id="6152" name="Text Box 5">
              <a:extLst>
                <a:ext uri="{FF2B5EF4-FFF2-40B4-BE49-F238E27FC236}">
                  <a16:creationId xmlns:a16="http://schemas.microsoft.com/office/drawing/2014/main" id="{27EE8278-4F4A-4263-997D-1FC9F17B2D98}"/>
                </a:ext>
              </a:extLst>
            </p:cNvPr>
            <p:cNvSpPr txBox="1">
              <a:spLocks noChangeArrowheads="1"/>
            </p:cNvSpPr>
            <p:nvPr/>
          </p:nvSpPr>
          <p:spPr bwMode="auto">
            <a:xfrm>
              <a:off x="192" y="240"/>
              <a:ext cx="5568" cy="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b="1" u="sng">
                  <a:solidFill>
                    <a:srgbClr val="000000"/>
                  </a:solidFill>
                  <a:latin typeface="Times New Roman" panose="02020603050405020304" pitchFamily="18" charset="0"/>
                </a:rPr>
                <a:t>Example of Linear Search</a:t>
              </a:r>
            </a:p>
            <a:p>
              <a:pPr eaLnBrk="1" hangingPunct="1">
                <a:spcBef>
                  <a:spcPct val="50000"/>
                </a:spcBef>
              </a:pPr>
              <a:r>
                <a:rPr lang="en-US" altLang="en-US" sz="2000">
                  <a:solidFill>
                    <a:srgbClr val="000000"/>
                  </a:solidFill>
                  <a:latin typeface="Times New Roman" panose="02020603050405020304" pitchFamily="18" charset="0"/>
                </a:rPr>
                <a:t>List : 10, 6, 222, 44, 55, 77, 24</a:t>
              </a:r>
            </a:p>
            <a:p>
              <a:pPr eaLnBrk="1" hangingPunct="1">
                <a:spcBef>
                  <a:spcPct val="50000"/>
                </a:spcBef>
              </a:pPr>
              <a:r>
                <a:rPr lang="en-US" altLang="en-US" sz="2000">
                  <a:solidFill>
                    <a:srgbClr val="000000"/>
                  </a:solidFill>
                  <a:latin typeface="Times New Roman" panose="02020603050405020304" pitchFamily="18" charset="0"/>
                </a:rPr>
                <a:t>Key: 55</a:t>
              </a:r>
            </a:p>
            <a:p>
              <a:pPr eaLnBrk="1" hangingPunct="1">
                <a:spcBef>
                  <a:spcPct val="50000"/>
                </a:spcBef>
              </a:pPr>
              <a:r>
                <a:rPr lang="en-US" altLang="en-US" sz="2000" b="1" u="sng">
                  <a:solidFill>
                    <a:srgbClr val="000000"/>
                  </a:solidFill>
                  <a:latin typeface="Times New Roman" panose="02020603050405020304" pitchFamily="18" charset="0"/>
                </a:rPr>
                <a:t>Steps:</a:t>
              </a:r>
            </a:p>
            <a:p>
              <a:pPr eaLnBrk="1" hangingPunct="1">
                <a:lnSpc>
                  <a:spcPct val="160000"/>
                </a:lnSpc>
                <a:spcBef>
                  <a:spcPct val="50000"/>
                </a:spcBef>
                <a:buFontTx/>
                <a:buAutoNum type="arabicPeriod"/>
              </a:pPr>
              <a:r>
                <a:rPr lang="en-US" altLang="en-US" sz="2000">
                  <a:solidFill>
                    <a:srgbClr val="000000"/>
                  </a:solidFill>
                  <a:latin typeface="Times New Roman" panose="02020603050405020304" pitchFamily="18" charset="0"/>
                </a:rPr>
                <a:t>                                     6        222       44      55     77      24                      K=1</a:t>
              </a:r>
            </a:p>
            <a:p>
              <a:pPr eaLnBrk="1" hangingPunct="1">
                <a:lnSpc>
                  <a:spcPct val="160000"/>
                </a:lnSpc>
                <a:spcBef>
                  <a:spcPct val="50000"/>
                </a:spcBef>
                <a:buFontTx/>
                <a:buAutoNum type="arabicPeriod"/>
              </a:pPr>
              <a:r>
                <a:rPr lang="en-US" altLang="en-US" sz="2000">
                  <a:solidFill>
                    <a:srgbClr val="000000"/>
                  </a:solidFill>
                  <a:latin typeface="Times New Roman" panose="02020603050405020304" pitchFamily="18" charset="0"/>
                </a:rPr>
                <a:t>                        10                   222       44      55     77      24                      K=2</a:t>
              </a:r>
            </a:p>
            <a:p>
              <a:pPr eaLnBrk="1" hangingPunct="1">
                <a:lnSpc>
                  <a:spcPct val="160000"/>
                </a:lnSpc>
                <a:spcBef>
                  <a:spcPct val="50000"/>
                </a:spcBef>
                <a:buFontTx/>
                <a:buAutoNum type="arabicPeriod"/>
              </a:pPr>
              <a:r>
                <a:rPr lang="en-US" altLang="en-US" sz="2000">
                  <a:solidFill>
                    <a:srgbClr val="000000"/>
                  </a:solidFill>
                  <a:latin typeface="Times New Roman" panose="02020603050405020304" pitchFamily="18" charset="0"/>
                </a:rPr>
                <a:t>                        10         6                     44      55     77      24                      K=3   </a:t>
              </a:r>
            </a:p>
            <a:p>
              <a:pPr eaLnBrk="1" hangingPunct="1">
                <a:lnSpc>
                  <a:spcPct val="160000"/>
                </a:lnSpc>
                <a:spcBef>
                  <a:spcPct val="50000"/>
                </a:spcBef>
                <a:buFontTx/>
                <a:buAutoNum type="arabicPeriod"/>
              </a:pPr>
              <a:r>
                <a:rPr lang="en-US" altLang="en-US" sz="2000">
                  <a:solidFill>
                    <a:srgbClr val="000000"/>
                  </a:solidFill>
                  <a:latin typeface="Times New Roman" panose="02020603050405020304" pitchFamily="18" charset="0"/>
                </a:rPr>
                <a:t>                        10         6        222                 55     77      24                      K=4  </a:t>
              </a:r>
            </a:p>
            <a:p>
              <a:pPr eaLnBrk="1" hangingPunct="1">
                <a:lnSpc>
                  <a:spcPct val="160000"/>
                </a:lnSpc>
                <a:spcBef>
                  <a:spcPct val="50000"/>
                </a:spcBef>
                <a:buFontTx/>
                <a:buAutoNum type="arabicPeriod"/>
              </a:pPr>
              <a:r>
                <a:rPr lang="en-US" altLang="en-US" sz="2000">
                  <a:solidFill>
                    <a:srgbClr val="000000"/>
                  </a:solidFill>
                  <a:latin typeface="Times New Roman" panose="02020603050405020304" pitchFamily="18" charset="0"/>
                </a:rPr>
                <a:t>                        10         6        222       44               77      24                      K=5</a:t>
              </a:r>
            </a:p>
            <a:p>
              <a:pPr eaLnBrk="1" hangingPunct="1">
                <a:lnSpc>
                  <a:spcPct val="160000"/>
                </a:lnSpc>
                <a:spcBef>
                  <a:spcPct val="50000"/>
                </a:spcBef>
              </a:pPr>
              <a:r>
                <a:rPr lang="en-US" altLang="en-US" sz="2000" b="1">
                  <a:solidFill>
                    <a:srgbClr val="000000"/>
                  </a:solidFill>
                  <a:latin typeface="Times New Roman" panose="02020603050405020304" pitchFamily="18" charset="0"/>
                </a:rPr>
                <a:t>So, Item 55 is in position 5.</a:t>
              </a:r>
            </a:p>
          </p:txBody>
        </p:sp>
        <p:sp>
          <p:nvSpPr>
            <p:cNvPr id="6153" name="Oval 6">
              <a:extLst>
                <a:ext uri="{FF2B5EF4-FFF2-40B4-BE49-F238E27FC236}">
                  <a16:creationId xmlns:a16="http://schemas.microsoft.com/office/drawing/2014/main" id="{3776F67F-6BEC-476B-A1B7-48C515C8C217}"/>
                </a:ext>
              </a:extLst>
            </p:cNvPr>
            <p:cNvSpPr>
              <a:spLocks noChangeArrowheads="1"/>
            </p:cNvSpPr>
            <p:nvPr/>
          </p:nvSpPr>
          <p:spPr bwMode="auto">
            <a:xfrm>
              <a:off x="576" y="1464"/>
              <a:ext cx="288" cy="24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rgbClr val="000000"/>
                  </a:solidFill>
                  <a:latin typeface="Times New Roman" panose="02020603050405020304" pitchFamily="18" charset="0"/>
                </a:rPr>
                <a:t>55</a:t>
              </a:r>
            </a:p>
          </p:txBody>
        </p:sp>
        <p:sp>
          <p:nvSpPr>
            <p:cNvPr id="6154" name="Rectangle 7">
              <a:extLst>
                <a:ext uri="{FF2B5EF4-FFF2-40B4-BE49-F238E27FC236}">
                  <a16:creationId xmlns:a16="http://schemas.microsoft.com/office/drawing/2014/main" id="{9E37E880-D89E-45A1-AFB3-8B7FB09E0AEB}"/>
                </a:ext>
              </a:extLst>
            </p:cNvPr>
            <p:cNvSpPr>
              <a:spLocks noChangeArrowheads="1"/>
            </p:cNvSpPr>
            <p:nvPr/>
          </p:nvSpPr>
          <p:spPr bwMode="auto">
            <a:xfrm>
              <a:off x="1392" y="1464"/>
              <a:ext cx="240"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rgbClr val="000000"/>
                  </a:solidFill>
                  <a:latin typeface="Times New Roman" panose="02020603050405020304" pitchFamily="18" charset="0"/>
                </a:rPr>
                <a:t>10</a:t>
              </a:r>
            </a:p>
          </p:txBody>
        </p:sp>
        <p:sp>
          <p:nvSpPr>
            <p:cNvPr id="6155" name="Oval 8">
              <a:extLst>
                <a:ext uri="{FF2B5EF4-FFF2-40B4-BE49-F238E27FC236}">
                  <a16:creationId xmlns:a16="http://schemas.microsoft.com/office/drawing/2014/main" id="{08002C2E-DC91-40F9-A46A-C496CF8E9B09}"/>
                </a:ext>
              </a:extLst>
            </p:cNvPr>
            <p:cNvSpPr>
              <a:spLocks noChangeArrowheads="1"/>
            </p:cNvSpPr>
            <p:nvPr/>
          </p:nvSpPr>
          <p:spPr bwMode="auto">
            <a:xfrm>
              <a:off x="576" y="1896"/>
              <a:ext cx="288" cy="24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rgbClr val="000000"/>
                  </a:solidFill>
                  <a:latin typeface="Times New Roman" panose="02020603050405020304" pitchFamily="18" charset="0"/>
                </a:rPr>
                <a:t>55</a:t>
              </a:r>
            </a:p>
          </p:txBody>
        </p:sp>
        <p:sp>
          <p:nvSpPr>
            <p:cNvPr id="6156" name="Rectangle 9">
              <a:extLst>
                <a:ext uri="{FF2B5EF4-FFF2-40B4-BE49-F238E27FC236}">
                  <a16:creationId xmlns:a16="http://schemas.microsoft.com/office/drawing/2014/main" id="{5EB68ED3-0A74-46A6-8E85-E388D0BAC442}"/>
                </a:ext>
              </a:extLst>
            </p:cNvPr>
            <p:cNvSpPr>
              <a:spLocks noChangeArrowheads="1"/>
            </p:cNvSpPr>
            <p:nvPr/>
          </p:nvSpPr>
          <p:spPr bwMode="auto">
            <a:xfrm>
              <a:off x="1872" y="1888"/>
              <a:ext cx="240"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rgbClr val="000000"/>
                  </a:solidFill>
                  <a:latin typeface="Times New Roman" panose="02020603050405020304" pitchFamily="18" charset="0"/>
                </a:rPr>
                <a:t>6</a:t>
              </a:r>
            </a:p>
          </p:txBody>
        </p:sp>
        <p:sp>
          <p:nvSpPr>
            <p:cNvPr id="6157" name="Oval 10">
              <a:extLst>
                <a:ext uri="{FF2B5EF4-FFF2-40B4-BE49-F238E27FC236}">
                  <a16:creationId xmlns:a16="http://schemas.microsoft.com/office/drawing/2014/main" id="{8E308BF6-4CA7-4553-8977-63EB50ADA0CF}"/>
                </a:ext>
              </a:extLst>
            </p:cNvPr>
            <p:cNvSpPr>
              <a:spLocks noChangeArrowheads="1"/>
            </p:cNvSpPr>
            <p:nvPr/>
          </p:nvSpPr>
          <p:spPr bwMode="auto">
            <a:xfrm>
              <a:off x="576" y="2304"/>
              <a:ext cx="288" cy="24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rgbClr val="000000"/>
                  </a:solidFill>
                  <a:latin typeface="Times New Roman" panose="02020603050405020304" pitchFamily="18" charset="0"/>
                </a:rPr>
                <a:t>55</a:t>
              </a:r>
            </a:p>
          </p:txBody>
        </p:sp>
        <p:sp>
          <p:nvSpPr>
            <p:cNvPr id="6158" name="Rectangle 11">
              <a:extLst>
                <a:ext uri="{FF2B5EF4-FFF2-40B4-BE49-F238E27FC236}">
                  <a16:creationId xmlns:a16="http://schemas.microsoft.com/office/drawing/2014/main" id="{4F353177-3171-4AA7-9A56-28906E9B416D}"/>
                </a:ext>
              </a:extLst>
            </p:cNvPr>
            <p:cNvSpPr>
              <a:spLocks noChangeArrowheads="1"/>
            </p:cNvSpPr>
            <p:nvPr/>
          </p:nvSpPr>
          <p:spPr bwMode="auto">
            <a:xfrm>
              <a:off x="2304" y="2304"/>
              <a:ext cx="384"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rgbClr val="000000"/>
                  </a:solidFill>
                  <a:latin typeface="Times New Roman" panose="02020603050405020304" pitchFamily="18" charset="0"/>
                </a:rPr>
                <a:t>222</a:t>
              </a:r>
            </a:p>
          </p:txBody>
        </p:sp>
        <p:cxnSp>
          <p:nvCxnSpPr>
            <p:cNvPr id="6159" name="AutoShape 12">
              <a:extLst>
                <a:ext uri="{FF2B5EF4-FFF2-40B4-BE49-F238E27FC236}">
                  <a16:creationId xmlns:a16="http://schemas.microsoft.com/office/drawing/2014/main" id="{3078E423-5400-43BE-BAE1-B0157E2567D3}"/>
                </a:ext>
              </a:extLst>
            </p:cNvPr>
            <p:cNvCxnSpPr>
              <a:cxnSpLocks noChangeShapeType="1"/>
              <a:stCxn id="6153" idx="7"/>
              <a:endCxn id="6154" idx="0"/>
            </p:cNvCxnSpPr>
            <p:nvPr/>
          </p:nvCxnSpPr>
          <p:spPr bwMode="auto">
            <a:xfrm rot="-5400000">
              <a:off x="1149" y="1137"/>
              <a:ext cx="35" cy="690"/>
            </a:xfrm>
            <a:prstGeom prst="curvedConnector3">
              <a:avLst>
                <a:gd name="adj1" fmla="val 51143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0" name="AutoShape 13">
              <a:extLst>
                <a:ext uri="{FF2B5EF4-FFF2-40B4-BE49-F238E27FC236}">
                  <a16:creationId xmlns:a16="http://schemas.microsoft.com/office/drawing/2014/main" id="{3BFA0A13-0D90-490C-8835-7D0930B412A4}"/>
                </a:ext>
              </a:extLst>
            </p:cNvPr>
            <p:cNvCxnSpPr>
              <a:cxnSpLocks noChangeShapeType="1"/>
              <a:stCxn id="6155" idx="0"/>
              <a:endCxn id="6156" idx="0"/>
            </p:cNvCxnSpPr>
            <p:nvPr/>
          </p:nvCxnSpPr>
          <p:spPr bwMode="auto">
            <a:xfrm rot="-5400000">
              <a:off x="1352" y="1256"/>
              <a:ext cx="8" cy="1272"/>
            </a:xfrm>
            <a:prstGeom prst="curvedConnector3">
              <a:avLst>
                <a:gd name="adj1" fmla="val 19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1" name="AutoShape 14">
              <a:extLst>
                <a:ext uri="{FF2B5EF4-FFF2-40B4-BE49-F238E27FC236}">
                  <a16:creationId xmlns:a16="http://schemas.microsoft.com/office/drawing/2014/main" id="{ECDAE732-39BD-49B9-8920-3261F4733E41}"/>
                </a:ext>
              </a:extLst>
            </p:cNvPr>
            <p:cNvCxnSpPr>
              <a:cxnSpLocks noChangeShapeType="1"/>
              <a:stCxn id="6157" idx="0"/>
              <a:endCxn id="6158" idx="0"/>
            </p:cNvCxnSpPr>
            <p:nvPr/>
          </p:nvCxnSpPr>
          <p:spPr bwMode="auto">
            <a:xfrm rot="5400000" flipV="1">
              <a:off x="1607" y="1417"/>
              <a:ext cx="1" cy="1776"/>
            </a:xfrm>
            <a:prstGeom prst="curved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162" name="Oval 15">
              <a:extLst>
                <a:ext uri="{FF2B5EF4-FFF2-40B4-BE49-F238E27FC236}">
                  <a16:creationId xmlns:a16="http://schemas.microsoft.com/office/drawing/2014/main" id="{70505742-951E-472A-AB02-7F39980289C4}"/>
                </a:ext>
              </a:extLst>
            </p:cNvPr>
            <p:cNvSpPr>
              <a:spLocks noChangeArrowheads="1"/>
            </p:cNvSpPr>
            <p:nvPr/>
          </p:nvSpPr>
          <p:spPr bwMode="auto">
            <a:xfrm>
              <a:off x="576" y="2736"/>
              <a:ext cx="288" cy="24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rgbClr val="000000"/>
                  </a:solidFill>
                  <a:latin typeface="Times New Roman" panose="02020603050405020304" pitchFamily="18" charset="0"/>
                </a:rPr>
                <a:t>55</a:t>
              </a:r>
            </a:p>
          </p:txBody>
        </p:sp>
        <p:sp>
          <p:nvSpPr>
            <p:cNvPr id="6163" name="Oval 16">
              <a:extLst>
                <a:ext uri="{FF2B5EF4-FFF2-40B4-BE49-F238E27FC236}">
                  <a16:creationId xmlns:a16="http://schemas.microsoft.com/office/drawing/2014/main" id="{848B24E5-24FB-417C-9A5F-1F6302226111}"/>
                </a:ext>
              </a:extLst>
            </p:cNvPr>
            <p:cNvSpPr>
              <a:spLocks noChangeArrowheads="1"/>
            </p:cNvSpPr>
            <p:nvPr/>
          </p:nvSpPr>
          <p:spPr bwMode="auto">
            <a:xfrm>
              <a:off x="576" y="3120"/>
              <a:ext cx="288" cy="24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rgbClr val="000000"/>
                  </a:solidFill>
                  <a:latin typeface="Times New Roman" panose="02020603050405020304" pitchFamily="18" charset="0"/>
                </a:rPr>
                <a:t>55</a:t>
              </a:r>
            </a:p>
          </p:txBody>
        </p:sp>
        <p:sp>
          <p:nvSpPr>
            <p:cNvPr id="6164" name="Rectangle 17">
              <a:extLst>
                <a:ext uri="{FF2B5EF4-FFF2-40B4-BE49-F238E27FC236}">
                  <a16:creationId xmlns:a16="http://schemas.microsoft.com/office/drawing/2014/main" id="{B71EE249-DA03-4FD0-AE72-019F563E8391}"/>
                </a:ext>
              </a:extLst>
            </p:cNvPr>
            <p:cNvSpPr>
              <a:spLocks noChangeArrowheads="1"/>
            </p:cNvSpPr>
            <p:nvPr/>
          </p:nvSpPr>
          <p:spPr bwMode="auto">
            <a:xfrm>
              <a:off x="2832" y="2688"/>
              <a:ext cx="240"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rgbClr val="000000"/>
                  </a:solidFill>
                  <a:latin typeface="Times New Roman" panose="02020603050405020304" pitchFamily="18" charset="0"/>
                </a:rPr>
                <a:t>44</a:t>
              </a:r>
            </a:p>
          </p:txBody>
        </p:sp>
        <p:sp>
          <p:nvSpPr>
            <p:cNvPr id="6165" name="Rectangle 18">
              <a:extLst>
                <a:ext uri="{FF2B5EF4-FFF2-40B4-BE49-F238E27FC236}">
                  <a16:creationId xmlns:a16="http://schemas.microsoft.com/office/drawing/2014/main" id="{55F329AB-7757-4076-90DB-804454ACA9DC}"/>
                </a:ext>
              </a:extLst>
            </p:cNvPr>
            <p:cNvSpPr>
              <a:spLocks noChangeArrowheads="1"/>
            </p:cNvSpPr>
            <p:nvPr/>
          </p:nvSpPr>
          <p:spPr bwMode="auto">
            <a:xfrm>
              <a:off x="3232" y="3096"/>
              <a:ext cx="240"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rgbClr val="000000"/>
                  </a:solidFill>
                  <a:latin typeface="Times New Roman" panose="02020603050405020304" pitchFamily="18" charset="0"/>
                </a:rPr>
                <a:t>55</a:t>
              </a:r>
            </a:p>
          </p:txBody>
        </p:sp>
        <p:cxnSp>
          <p:nvCxnSpPr>
            <p:cNvPr id="6166" name="AutoShape 19">
              <a:extLst>
                <a:ext uri="{FF2B5EF4-FFF2-40B4-BE49-F238E27FC236}">
                  <a16:creationId xmlns:a16="http://schemas.microsoft.com/office/drawing/2014/main" id="{411B4D97-4E1B-4377-8B2B-F543A35F2DF6}"/>
                </a:ext>
              </a:extLst>
            </p:cNvPr>
            <p:cNvCxnSpPr>
              <a:cxnSpLocks noChangeShapeType="1"/>
              <a:stCxn id="6162" idx="0"/>
              <a:endCxn id="6164" idx="0"/>
            </p:cNvCxnSpPr>
            <p:nvPr/>
          </p:nvCxnSpPr>
          <p:spPr bwMode="auto">
            <a:xfrm rot="-5400000">
              <a:off x="1812" y="1596"/>
              <a:ext cx="48" cy="2232"/>
            </a:xfrm>
            <a:prstGeom prst="curvedConnector3">
              <a:avLst>
                <a:gd name="adj1" fmla="val 4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7" name="AutoShape 20">
              <a:extLst>
                <a:ext uri="{FF2B5EF4-FFF2-40B4-BE49-F238E27FC236}">
                  <a16:creationId xmlns:a16="http://schemas.microsoft.com/office/drawing/2014/main" id="{F96BA870-7C77-49CB-8093-3AC5AB0DF969}"/>
                </a:ext>
              </a:extLst>
            </p:cNvPr>
            <p:cNvCxnSpPr>
              <a:cxnSpLocks noChangeShapeType="1"/>
              <a:stCxn id="6163" idx="0"/>
              <a:endCxn id="6165" idx="0"/>
            </p:cNvCxnSpPr>
            <p:nvPr/>
          </p:nvCxnSpPr>
          <p:spPr bwMode="auto">
            <a:xfrm rot="-5400000">
              <a:off x="2024" y="1792"/>
              <a:ext cx="24" cy="2632"/>
            </a:xfrm>
            <a:prstGeom prst="curvedConnector3">
              <a:avLst>
                <a:gd name="adj1" fmla="val 7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6147" name="Line 22">
            <a:extLst>
              <a:ext uri="{FF2B5EF4-FFF2-40B4-BE49-F238E27FC236}">
                <a16:creationId xmlns:a16="http://schemas.microsoft.com/office/drawing/2014/main" id="{C5688DA6-1255-4C75-B8FF-FFF56EFEBBD7}"/>
              </a:ext>
            </a:extLst>
          </p:cNvPr>
          <p:cNvSpPr>
            <a:spLocks noChangeShapeType="1"/>
          </p:cNvSpPr>
          <p:nvPr/>
        </p:nvSpPr>
        <p:spPr bwMode="auto">
          <a:xfrm>
            <a:off x="7204075" y="2576513"/>
            <a:ext cx="228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48" name="Line 23">
            <a:extLst>
              <a:ext uri="{FF2B5EF4-FFF2-40B4-BE49-F238E27FC236}">
                <a16:creationId xmlns:a16="http://schemas.microsoft.com/office/drawing/2014/main" id="{C6906FA2-B80F-4C93-BE7B-C3789C645D00}"/>
              </a:ext>
            </a:extLst>
          </p:cNvPr>
          <p:cNvSpPr>
            <a:spLocks noChangeShapeType="1"/>
          </p:cNvSpPr>
          <p:nvPr/>
        </p:nvSpPr>
        <p:spPr bwMode="auto">
          <a:xfrm>
            <a:off x="7204075" y="3186113"/>
            <a:ext cx="228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49" name="Line 24">
            <a:extLst>
              <a:ext uri="{FF2B5EF4-FFF2-40B4-BE49-F238E27FC236}">
                <a16:creationId xmlns:a16="http://schemas.microsoft.com/office/drawing/2014/main" id="{F7244CE0-2B53-4A56-958C-38D31E9F7CC6}"/>
              </a:ext>
            </a:extLst>
          </p:cNvPr>
          <p:cNvSpPr>
            <a:spLocks noChangeShapeType="1"/>
          </p:cNvSpPr>
          <p:nvPr/>
        </p:nvSpPr>
        <p:spPr bwMode="auto">
          <a:xfrm>
            <a:off x="7204075" y="3859213"/>
            <a:ext cx="228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50" name="Line 25">
            <a:extLst>
              <a:ext uri="{FF2B5EF4-FFF2-40B4-BE49-F238E27FC236}">
                <a16:creationId xmlns:a16="http://schemas.microsoft.com/office/drawing/2014/main" id="{BD423B16-AF72-4F20-A75D-33309FA59A54}"/>
              </a:ext>
            </a:extLst>
          </p:cNvPr>
          <p:cNvSpPr>
            <a:spLocks noChangeShapeType="1"/>
          </p:cNvSpPr>
          <p:nvPr/>
        </p:nvSpPr>
        <p:spPr bwMode="auto">
          <a:xfrm>
            <a:off x="7204075" y="4481513"/>
            <a:ext cx="228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51" name="Line 26">
            <a:extLst>
              <a:ext uri="{FF2B5EF4-FFF2-40B4-BE49-F238E27FC236}">
                <a16:creationId xmlns:a16="http://schemas.microsoft.com/office/drawing/2014/main" id="{75E9766C-2068-4D84-B02B-04521799B4BD}"/>
              </a:ext>
            </a:extLst>
          </p:cNvPr>
          <p:cNvSpPr>
            <a:spLocks noChangeShapeType="1"/>
          </p:cNvSpPr>
          <p:nvPr/>
        </p:nvSpPr>
        <p:spPr bwMode="auto">
          <a:xfrm>
            <a:off x="7204075" y="5091113"/>
            <a:ext cx="228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Text Box 4">
            <a:extLst>
              <a:ext uri="{FF2B5EF4-FFF2-40B4-BE49-F238E27FC236}">
                <a16:creationId xmlns:a16="http://schemas.microsoft.com/office/drawing/2014/main" id="{E69F4A30-BB5A-42CF-B78B-8C30A11D43E5}"/>
              </a:ext>
            </a:extLst>
          </p:cNvPr>
          <p:cNvSpPr txBox="1">
            <a:spLocks noChangeArrowheads="1"/>
          </p:cNvSpPr>
          <p:nvPr/>
        </p:nvSpPr>
        <p:spPr bwMode="auto">
          <a:xfrm>
            <a:off x="228600" y="171450"/>
            <a:ext cx="8610600" cy="595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ct val="50000"/>
              </a:spcBef>
            </a:pPr>
            <a:r>
              <a:rPr lang="en-US" altLang="en-US" sz="2400" b="1" u="sng">
                <a:solidFill>
                  <a:srgbClr val="010000"/>
                </a:solidFill>
              </a:rPr>
              <a:t>Complexity Analysis of Linear Search</a:t>
            </a:r>
          </a:p>
          <a:p>
            <a:pPr eaLnBrk="1" hangingPunct="1">
              <a:lnSpc>
                <a:spcPct val="110000"/>
              </a:lnSpc>
              <a:spcBef>
                <a:spcPct val="50000"/>
              </a:spcBef>
              <a:buFontTx/>
              <a:buAutoNum type="arabicParenBoth"/>
            </a:pPr>
            <a:r>
              <a:rPr lang="en-US" altLang="en-US" sz="2000" b="1" u="sng">
                <a:solidFill>
                  <a:srgbClr val="010000"/>
                </a:solidFill>
              </a:rPr>
              <a:t>Worst Case</a:t>
            </a:r>
          </a:p>
          <a:p>
            <a:pPr eaLnBrk="1" hangingPunct="1">
              <a:lnSpc>
                <a:spcPct val="80000"/>
              </a:lnSpc>
              <a:spcBef>
                <a:spcPct val="50000"/>
              </a:spcBef>
            </a:pPr>
            <a:r>
              <a:rPr lang="en-US" altLang="en-US" sz="2000">
                <a:solidFill>
                  <a:srgbClr val="010000"/>
                </a:solidFill>
              </a:rPr>
              <a:t>The worst case occurs when Item is the last element in the List or is not in </a:t>
            </a:r>
          </a:p>
          <a:p>
            <a:pPr eaLnBrk="1" hangingPunct="1">
              <a:lnSpc>
                <a:spcPct val="80000"/>
              </a:lnSpc>
              <a:spcBef>
                <a:spcPct val="50000"/>
              </a:spcBef>
            </a:pPr>
            <a:r>
              <a:rPr lang="en-US" altLang="en-US" sz="2000">
                <a:solidFill>
                  <a:srgbClr val="010000"/>
                </a:solidFill>
              </a:rPr>
              <a:t>the List.</a:t>
            </a:r>
          </a:p>
          <a:p>
            <a:pPr eaLnBrk="1" hangingPunct="1">
              <a:lnSpc>
                <a:spcPct val="90000"/>
              </a:lnSpc>
              <a:spcBef>
                <a:spcPct val="50000"/>
              </a:spcBef>
            </a:pPr>
            <a:r>
              <a:rPr lang="en-US" altLang="en-US" sz="2000">
                <a:solidFill>
                  <a:srgbClr val="010000"/>
                </a:solidFill>
              </a:rPr>
              <a:t>So, C(n) = n = </a:t>
            </a:r>
            <a:r>
              <a:rPr lang="el-GR" altLang="en-US" sz="2000">
                <a:solidFill>
                  <a:srgbClr val="010000"/>
                </a:solidFill>
                <a:cs typeface="Arial" panose="020B0604020202020204" pitchFamily="34" charset="0"/>
              </a:rPr>
              <a:t>Θ</a:t>
            </a:r>
            <a:r>
              <a:rPr lang="en-US" altLang="en-US" sz="2000">
                <a:solidFill>
                  <a:srgbClr val="010000"/>
                </a:solidFill>
              </a:rPr>
              <a:t>(n).</a:t>
            </a:r>
          </a:p>
          <a:p>
            <a:pPr eaLnBrk="1" hangingPunct="1">
              <a:lnSpc>
                <a:spcPct val="90000"/>
              </a:lnSpc>
              <a:spcBef>
                <a:spcPct val="50000"/>
              </a:spcBef>
            </a:pPr>
            <a:endParaRPr lang="en-US" altLang="en-US" sz="600">
              <a:solidFill>
                <a:srgbClr val="010000"/>
              </a:solidFill>
            </a:endParaRPr>
          </a:p>
          <a:p>
            <a:pPr eaLnBrk="1" hangingPunct="1">
              <a:lnSpc>
                <a:spcPct val="90000"/>
              </a:lnSpc>
              <a:spcBef>
                <a:spcPct val="50000"/>
              </a:spcBef>
            </a:pPr>
            <a:r>
              <a:rPr lang="en-US" altLang="en-US" sz="2000">
                <a:solidFill>
                  <a:srgbClr val="010000"/>
                </a:solidFill>
              </a:rPr>
              <a:t>(2) </a:t>
            </a:r>
            <a:r>
              <a:rPr lang="en-US" altLang="en-US" sz="2000" b="1" u="sng">
                <a:solidFill>
                  <a:srgbClr val="010000"/>
                </a:solidFill>
              </a:rPr>
              <a:t>Average Case</a:t>
            </a:r>
            <a:endParaRPr lang="en-US" altLang="en-US" sz="2000" u="sng">
              <a:solidFill>
                <a:srgbClr val="010000"/>
              </a:solidFill>
            </a:endParaRPr>
          </a:p>
          <a:p>
            <a:pPr eaLnBrk="1" hangingPunct="1">
              <a:lnSpc>
                <a:spcPct val="110000"/>
              </a:lnSpc>
              <a:spcBef>
                <a:spcPct val="50000"/>
              </a:spcBef>
            </a:pPr>
            <a:r>
              <a:rPr lang="en-US" altLang="en-US" sz="2000">
                <a:solidFill>
                  <a:srgbClr val="010000"/>
                </a:solidFill>
              </a:rPr>
              <a:t>The average case occurs when the availability of the Item in the List is</a:t>
            </a:r>
          </a:p>
          <a:p>
            <a:pPr eaLnBrk="1" hangingPunct="1">
              <a:lnSpc>
                <a:spcPct val="110000"/>
              </a:lnSpc>
              <a:spcBef>
                <a:spcPct val="50000"/>
              </a:spcBef>
            </a:pPr>
            <a:r>
              <a:rPr lang="en-US" altLang="en-US" sz="2000">
                <a:solidFill>
                  <a:srgbClr val="010000"/>
                </a:solidFill>
              </a:rPr>
              <a:t>equally likely to occur at any position in the List.</a:t>
            </a:r>
          </a:p>
          <a:p>
            <a:pPr eaLnBrk="1" hangingPunct="1">
              <a:lnSpc>
                <a:spcPct val="80000"/>
              </a:lnSpc>
              <a:spcBef>
                <a:spcPct val="50000"/>
              </a:spcBef>
            </a:pPr>
            <a:r>
              <a:rPr lang="en-US" altLang="en-US" sz="2000">
                <a:solidFill>
                  <a:srgbClr val="010000"/>
                </a:solidFill>
              </a:rPr>
              <a:t>So, C(n) =                                                 </a:t>
            </a:r>
          </a:p>
          <a:p>
            <a:pPr eaLnBrk="1" hangingPunct="1">
              <a:lnSpc>
                <a:spcPct val="80000"/>
              </a:lnSpc>
              <a:spcBef>
                <a:spcPct val="50000"/>
              </a:spcBef>
            </a:pPr>
            <a:r>
              <a:rPr lang="en-US" altLang="en-US" sz="2000">
                <a:solidFill>
                  <a:srgbClr val="010000"/>
                </a:solidFill>
              </a:rPr>
              <a:t>              =                                         </a:t>
            </a:r>
          </a:p>
          <a:p>
            <a:pPr eaLnBrk="1" hangingPunct="1">
              <a:lnSpc>
                <a:spcPct val="80000"/>
              </a:lnSpc>
              <a:spcBef>
                <a:spcPct val="50000"/>
              </a:spcBef>
            </a:pPr>
            <a:r>
              <a:rPr lang="en-US" altLang="en-US" sz="2000">
                <a:solidFill>
                  <a:srgbClr val="010000"/>
                </a:solidFill>
              </a:rPr>
              <a:t>              =                         </a:t>
            </a:r>
          </a:p>
          <a:p>
            <a:pPr eaLnBrk="1" hangingPunct="1">
              <a:lnSpc>
                <a:spcPct val="120000"/>
              </a:lnSpc>
              <a:spcBef>
                <a:spcPct val="50000"/>
              </a:spcBef>
            </a:pPr>
            <a:r>
              <a:rPr lang="en-US" altLang="en-US" sz="2000">
                <a:solidFill>
                  <a:srgbClr val="010000"/>
                </a:solidFill>
              </a:rPr>
              <a:t>              =              </a:t>
            </a:r>
          </a:p>
          <a:p>
            <a:pPr eaLnBrk="1" hangingPunct="1">
              <a:lnSpc>
                <a:spcPct val="120000"/>
              </a:lnSpc>
              <a:spcBef>
                <a:spcPct val="50000"/>
              </a:spcBef>
            </a:pPr>
            <a:r>
              <a:rPr lang="en-US" altLang="en-US" sz="2000">
                <a:solidFill>
                  <a:srgbClr val="010000"/>
                </a:solidFill>
              </a:rPr>
              <a:t>              =  0(n)</a:t>
            </a:r>
          </a:p>
        </p:txBody>
      </p:sp>
      <p:grpSp>
        <p:nvGrpSpPr>
          <p:cNvPr id="1031" name="Group 9">
            <a:extLst>
              <a:ext uri="{FF2B5EF4-FFF2-40B4-BE49-F238E27FC236}">
                <a16:creationId xmlns:a16="http://schemas.microsoft.com/office/drawing/2014/main" id="{40CE954B-7F1F-4E72-86EF-181C8C4EA8EB}"/>
              </a:ext>
            </a:extLst>
          </p:cNvPr>
          <p:cNvGrpSpPr>
            <a:grpSpLocks/>
          </p:cNvGrpSpPr>
          <p:nvPr/>
        </p:nvGrpSpPr>
        <p:grpSpPr bwMode="auto">
          <a:xfrm>
            <a:off x="1524000" y="3784600"/>
            <a:ext cx="2463800" cy="2017713"/>
            <a:chOff x="960" y="2384"/>
            <a:chExt cx="1552" cy="1271"/>
          </a:xfrm>
        </p:grpSpPr>
        <p:graphicFrame>
          <p:nvGraphicFramePr>
            <p:cNvPr id="1026" name="Object 5">
              <a:extLst>
                <a:ext uri="{FF2B5EF4-FFF2-40B4-BE49-F238E27FC236}">
                  <a16:creationId xmlns:a16="http://schemas.microsoft.com/office/drawing/2014/main" id="{13C046CA-D83E-4FC3-B9BD-964F4401064D}"/>
                </a:ext>
              </a:extLst>
            </p:cNvPr>
            <p:cNvGraphicFramePr>
              <a:graphicFrameLocks noChangeAspect="1"/>
            </p:cNvGraphicFramePr>
            <p:nvPr/>
          </p:nvGraphicFramePr>
          <p:xfrm>
            <a:off x="1008" y="2384"/>
            <a:ext cx="1504" cy="384"/>
          </p:xfrm>
          <a:graphic>
            <a:graphicData uri="http://schemas.openxmlformats.org/presentationml/2006/ole">
              <mc:AlternateContent xmlns:mc="http://schemas.openxmlformats.org/markup-compatibility/2006">
                <mc:Choice xmlns:v="urn:schemas-microsoft-com:vml" Requires="v">
                  <p:oleObj name="Equation" r:id="rId3" imgW="2387520" imgH="609480" progId="Equation.3">
                    <p:embed/>
                  </p:oleObj>
                </mc:Choice>
                <mc:Fallback>
                  <p:oleObj name="Equation" r:id="rId3" imgW="2387520" imgH="609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 y="2384"/>
                          <a:ext cx="150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6">
              <a:extLst>
                <a:ext uri="{FF2B5EF4-FFF2-40B4-BE49-F238E27FC236}">
                  <a16:creationId xmlns:a16="http://schemas.microsoft.com/office/drawing/2014/main" id="{86B6D764-887A-460B-A984-F020D6B4BB43}"/>
                </a:ext>
              </a:extLst>
            </p:cNvPr>
            <p:cNvGraphicFramePr>
              <a:graphicFrameLocks noChangeAspect="1"/>
            </p:cNvGraphicFramePr>
            <p:nvPr/>
          </p:nvGraphicFramePr>
          <p:xfrm>
            <a:off x="960" y="2660"/>
            <a:ext cx="1192" cy="384"/>
          </p:xfrm>
          <a:graphic>
            <a:graphicData uri="http://schemas.openxmlformats.org/presentationml/2006/ole">
              <mc:AlternateContent xmlns:mc="http://schemas.openxmlformats.org/markup-compatibility/2006">
                <mc:Choice xmlns:v="urn:schemas-microsoft-com:vml" Requires="v">
                  <p:oleObj name="Equation" r:id="rId5" imgW="1892160" imgH="609480" progId="Equation.3">
                    <p:embed/>
                  </p:oleObj>
                </mc:Choice>
                <mc:Fallback>
                  <p:oleObj name="Equation" r:id="rId5" imgW="1892160" imgH="6094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 y="2660"/>
                          <a:ext cx="119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7">
              <a:extLst>
                <a:ext uri="{FF2B5EF4-FFF2-40B4-BE49-F238E27FC236}">
                  <a16:creationId xmlns:a16="http://schemas.microsoft.com/office/drawing/2014/main" id="{745A90E9-FC64-418C-8FE2-0502342280E3}"/>
                </a:ext>
              </a:extLst>
            </p:cNvPr>
            <p:cNvGraphicFramePr>
              <a:graphicFrameLocks noChangeAspect="1"/>
            </p:cNvGraphicFramePr>
            <p:nvPr/>
          </p:nvGraphicFramePr>
          <p:xfrm>
            <a:off x="960" y="2948"/>
            <a:ext cx="672" cy="384"/>
          </p:xfrm>
          <a:graphic>
            <a:graphicData uri="http://schemas.openxmlformats.org/presentationml/2006/ole">
              <mc:AlternateContent xmlns:mc="http://schemas.openxmlformats.org/markup-compatibility/2006">
                <mc:Choice xmlns:v="urn:schemas-microsoft-com:vml" Requires="v">
                  <p:oleObj name="Equation" r:id="rId7" imgW="1066680" imgH="609480" progId="Equation.3">
                    <p:embed/>
                  </p:oleObj>
                </mc:Choice>
                <mc:Fallback>
                  <p:oleObj name="Equation" r:id="rId7" imgW="1066680" imgH="6094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 y="2948"/>
                          <a:ext cx="67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9" name="Object 8">
              <a:extLst>
                <a:ext uri="{FF2B5EF4-FFF2-40B4-BE49-F238E27FC236}">
                  <a16:creationId xmlns:a16="http://schemas.microsoft.com/office/drawing/2014/main" id="{AB82869E-C982-4AD0-A8B5-3BD716263184}"/>
                </a:ext>
              </a:extLst>
            </p:cNvPr>
            <p:cNvGraphicFramePr>
              <a:graphicFrameLocks noChangeAspect="1"/>
            </p:cNvGraphicFramePr>
            <p:nvPr/>
          </p:nvGraphicFramePr>
          <p:xfrm>
            <a:off x="1025" y="3271"/>
            <a:ext cx="320" cy="384"/>
          </p:xfrm>
          <a:graphic>
            <a:graphicData uri="http://schemas.openxmlformats.org/presentationml/2006/ole">
              <mc:AlternateContent xmlns:mc="http://schemas.openxmlformats.org/markup-compatibility/2006">
                <mc:Choice xmlns:v="urn:schemas-microsoft-com:vml" Requires="v">
                  <p:oleObj name="Equation" r:id="rId9" imgW="507960" imgH="609480" progId="Equation.3">
                    <p:embed/>
                  </p:oleObj>
                </mc:Choice>
                <mc:Fallback>
                  <p:oleObj name="Equation" r:id="rId9" imgW="507960" imgH="60948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5" y="3271"/>
                          <a:ext cx="32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A894EAFA-E09D-45CA-9CA7-7352A7301E5D}"/>
              </a:ext>
            </a:extLst>
          </p:cNvPr>
          <p:cNvSpPr>
            <a:spLocks noGrp="1" noChangeArrowheads="1"/>
          </p:cNvSpPr>
          <p:nvPr>
            <p:ph type="title"/>
          </p:nvPr>
        </p:nvSpPr>
        <p:spPr>
          <a:xfrm>
            <a:off x="334963" y="292100"/>
            <a:ext cx="7772400" cy="381000"/>
          </a:xfrm>
          <a:noFill/>
        </p:spPr>
        <p:txBody>
          <a:bodyPr anchor="b"/>
          <a:lstStyle/>
          <a:p>
            <a:pPr algn="l" eaLnBrk="1" hangingPunct="1"/>
            <a:r>
              <a:rPr lang="en-US" altLang="en-US" sz="2400" b="1" u="sng"/>
              <a:t>Binary Search</a:t>
            </a:r>
          </a:p>
        </p:txBody>
      </p:sp>
      <p:sp>
        <p:nvSpPr>
          <p:cNvPr id="7171" name="Text Box 8">
            <a:extLst>
              <a:ext uri="{FF2B5EF4-FFF2-40B4-BE49-F238E27FC236}">
                <a16:creationId xmlns:a16="http://schemas.microsoft.com/office/drawing/2014/main" id="{27A3E490-79B1-4E4A-BA10-8918117AF2C2}"/>
              </a:ext>
            </a:extLst>
          </p:cNvPr>
          <p:cNvSpPr txBox="1">
            <a:spLocks noChangeArrowheads="1"/>
          </p:cNvSpPr>
          <p:nvPr/>
        </p:nvSpPr>
        <p:spPr bwMode="auto">
          <a:xfrm>
            <a:off x="304800" y="669925"/>
            <a:ext cx="8305800" cy="396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40000"/>
              </a:lnSpc>
              <a:spcBef>
                <a:spcPct val="50000"/>
              </a:spcBef>
              <a:buFontTx/>
              <a:buChar char="•"/>
            </a:pPr>
            <a:r>
              <a:rPr lang="en-US" altLang="en-US">
                <a:solidFill>
                  <a:srgbClr val="000000"/>
                </a:solidFill>
              </a:rPr>
              <a:t> L</a:t>
            </a:r>
            <a:r>
              <a:rPr lang="en-US" altLang="en-US"/>
              <a:t>ist of items should be sorted. </a:t>
            </a:r>
          </a:p>
          <a:p>
            <a:pPr algn="just" eaLnBrk="1" hangingPunct="1">
              <a:lnSpc>
                <a:spcPct val="140000"/>
              </a:lnSpc>
              <a:spcBef>
                <a:spcPct val="50000"/>
              </a:spcBef>
              <a:buFontTx/>
              <a:buChar char="•"/>
            </a:pPr>
            <a:r>
              <a:rPr lang="en-US" altLang="en-US"/>
              <a:t> It uses the divide-and-conquer technique.</a:t>
            </a:r>
          </a:p>
          <a:p>
            <a:pPr algn="just" eaLnBrk="1" hangingPunct="1">
              <a:lnSpc>
                <a:spcPct val="140000"/>
              </a:lnSpc>
              <a:spcBef>
                <a:spcPct val="50000"/>
              </a:spcBef>
              <a:buFontTx/>
              <a:buChar char="•"/>
            </a:pPr>
            <a:r>
              <a:rPr lang="en-US" altLang="en-US"/>
              <a:t> The elements of the list are not necessarily all unique. If one searches for a value that occurs multiple times in the list, the index returned by the binary search will be of the first-encountered equal element. </a:t>
            </a:r>
            <a:endParaRPr lang="en-US" altLang="en-US">
              <a:solidFill>
                <a:srgbClr val="000000"/>
              </a:solidFill>
            </a:endParaRPr>
          </a:p>
          <a:p>
            <a:pPr algn="just" eaLnBrk="1" hangingPunct="1">
              <a:lnSpc>
                <a:spcPct val="140000"/>
              </a:lnSpc>
              <a:spcBef>
                <a:spcPct val="50000"/>
              </a:spcBef>
              <a:buFontTx/>
              <a:buChar char="•"/>
            </a:pPr>
            <a:r>
              <a:rPr lang="en-US" altLang="en-US">
                <a:solidFill>
                  <a:srgbClr val="000000"/>
                </a:solidFill>
              </a:rPr>
              <a:t> Compare the given Key value with the element in the middle of the list. It tells which half of the list contains the Item.Then compare Key with the element in the middle of the correct half to determine which quarter of the list contains Item. Continue the process until finding Item in the list.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DD6FCEC0-5CE1-400F-8B4C-A1A08FFDC366}"/>
              </a:ext>
            </a:extLst>
          </p:cNvPr>
          <p:cNvSpPr>
            <a:spLocks noChangeArrowheads="1"/>
          </p:cNvSpPr>
          <p:nvPr/>
        </p:nvSpPr>
        <p:spPr bwMode="auto">
          <a:xfrm>
            <a:off x="457200" y="381000"/>
            <a:ext cx="8229600" cy="412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60000"/>
              </a:lnSpc>
            </a:pPr>
            <a:r>
              <a:rPr lang="en-US" altLang="en-US" sz="2000" b="1" u="sng">
                <a:solidFill>
                  <a:srgbClr val="000000"/>
                </a:solidFill>
              </a:rPr>
              <a:t>Algorithm:</a:t>
            </a:r>
            <a:r>
              <a:rPr lang="en-US" altLang="en-US" sz="2000" b="1">
                <a:solidFill>
                  <a:srgbClr val="000000"/>
                </a:solidFill>
              </a:rPr>
              <a:t>  Binary-Search (L, N, Key)</a:t>
            </a:r>
          </a:p>
          <a:p>
            <a:pPr eaLnBrk="1" hangingPunct="1">
              <a:lnSpc>
                <a:spcPct val="160000"/>
              </a:lnSpc>
            </a:pPr>
            <a:endParaRPr lang="en-US" altLang="en-US" sz="100" b="1">
              <a:solidFill>
                <a:srgbClr val="000000"/>
              </a:solidFill>
            </a:endParaRPr>
          </a:p>
          <a:p>
            <a:pPr eaLnBrk="1" hangingPunct="1">
              <a:lnSpc>
                <a:spcPct val="160000"/>
              </a:lnSpc>
              <a:buFontTx/>
              <a:buAutoNum type="arabicPeriod"/>
            </a:pPr>
            <a:r>
              <a:rPr lang="en-US" altLang="en-US">
                <a:solidFill>
                  <a:srgbClr val="000000"/>
                </a:solidFill>
              </a:rPr>
              <a:t>Set Loc := Null, Beg := 0,   End :=N-1  and  Mid := (Beg + End)/2</a:t>
            </a:r>
          </a:p>
          <a:p>
            <a:pPr eaLnBrk="1" hangingPunct="1">
              <a:lnSpc>
                <a:spcPct val="160000"/>
              </a:lnSpc>
              <a:buFontTx/>
              <a:buAutoNum type="arabicPeriod"/>
            </a:pPr>
            <a:r>
              <a:rPr lang="en-US" altLang="en-US">
                <a:solidFill>
                  <a:srgbClr val="000000"/>
                </a:solidFill>
              </a:rPr>
              <a:t>Repeat steps 3 and 6 while Beg &lt;= End </a:t>
            </a:r>
          </a:p>
          <a:p>
            <a:pPr eaLnBrk="1" hangingPunct="1">
              <a:lnSpc>
                <a:spcPct val="160000"/>
              </a:lnSpc>
              <a:buFontTx/>
              <a:buAutoNum type="arabicPeriod"/>
            </a:pPr>
            <a:r>
              <a:rPr lang="en-US" altLang="en-US">
                <a:solidFill>
                  <a:srgbClr val="000000"/>
                </a:solidFill>
              </a:rPr>
              <a:t>     If Key &lt; L[Mid], then Set  End := Mid – 1</a:t>
            </a:r>
          </a:p>
          <a:p>
            <a:pPr eaLnBrk="1" hangingPunct="1">
              <a:lnSpc>
                <a:spcPct val="160000"/>
              </a:lnSpc>
              <a:buFontTx/>
              <a:buAutoNum type="arabicPeriod"/>
            </a:pPr>
            <a:r>
              <a:rPr lang="en-US" altLang="en-US">
                <a:solidFill>
                  <a:srgbClr val="000000"/>
                </a:solidFill>
              </a:rPr>
              <a:t>     Else if Key&gt;L[Mid] then Set  Beg := Mid + 1</a:t>
            </a:r>
          </a:p>
          <a:p>
            <a:pPr eaLnBrk="1" hangingPunct="1">
              <a:lnSpc>
                <a:spcPct val="160000"/>
              </a:lnSpc>
              <a:buFontTx/>
              <a:buAutoNum type="arabicPeriod"/>
            </a:pPr>
            <a:r>
              <a:rPr lang="en-US" altLang="en-US">
                <a:solidFill>
                  <a:srgbClr val="000000"/>
                </a:solidFill>
              </a:rPr>
              <a:t>     Else if </a:t>
            </a:r>
            <a:r>
              <a:rPr lang="en-US" altLang="en-US"/>
              <a:t> Key = </a:t>
            </a:r>
            <a:r>
              <a:rPr lang="en-US" altLang="en-US">
                <a:solidFill>
                  <a:srgbClr val="000000"/>
                </a:solidFill>
              </a:rPr>
              <a:t>List[Mid] then Loc:= Key, print: Loc and exit. </a:t>
            </a:r>
          </a:p>
          <a:p>
            <a:pPr eaLnBrk="1" hangingPunct="1">
              <a:lnSpc>
                <a:spcPct val="160000"/>
              </a:lnSpc>
              <a:buFontTx/>
              <a:buAutoNum type="arabicPeriod"/>
            </a:pPr>
            <a:r>
              <a:rPr lang="en-US" altLang="en-US">
                <a:solidFill>
                  <a:srgbClr val="000000"/>
                </a:solidFill>
              </a:rPr>
              <a:t>     Set  Mid := (Beg + End)/2</a:t>
            </a:r>
          </a:p>
          <a:p>
            <a:pPr eaLnBrk="1" hangingPunct="1">
              <a:lnSpc>
                <a:spcPct val="160000"/>
              </a:lnSpc>
              <a:buFontTx/>
              <a:buAutoNum type="arabicPeriod"/>
            </a:pPr>
            <a:r>
              <a:rPr lang="en-US" altLang="en-US">
                <a:solidFill>
                  <a:srgbClr val="000000"/>
                </a:solidFill>
              </a:rPr>
              <a:t>If Loc = Null Write: Item is not in List.</a:t>
            </a:r>
          </a:p>
          <a:p>
            <a:pPr eaLnBrk="1" hangingPunct="1">
              <a:lnSpc>
                <a:spcPct val="160000"/>
              </a:lnSpc>
              <a:buFontTx/>
              <a:buAutoNum type="arabicPeriod"/>
            </a:pPr>
            <a:r>
              <a:rPr lang="en-US" altLang="en-US">
                <a:solidFill>
                  <a:srgbClr val="000000"/>
                </a:solidFill>
              </a:rPr>
              <a:t>Exit.</a:t>
            </a:r>
          </a:p>
        </p:txBody>
      </p:sp>
      <p:sp>
        <p:nvSpPr>
          <p:cNvPr id="8195" name="Text Box 5">
            <a:extLst>
              <a:ext uri="{FF2B5EF4-FFF2-40B4-BE49-F238E27FC236}">
                <a16:creationId xmlns:a16="http://schemas.microsoft.com/office/drawing/2014/main" id="{BC1684D0-FEC1-4945-BC56-B4E8FBC0BD22}"/>
              </a:ext>
            </a:extLst>
          </p:cNvPr>
          <p:cNvSpPr txBox="1">
            <a:spLocks noChangeArrowheads="1"/>
          </p:cNvSpPr>
          <p:nvPr/>
        </p:nvSpPr>
        <p:spPr bwMode="auto">
          <a:xfrm>
            <a:off x="4953000" y="3581400"/>
            <a:ext cx="3733800" cy="1892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10000"/>
                </a:solidFill>
              </a:rPr>
              <a:t>Here</a:t>
            </a:r>
          </a:p>
          <a:p>
            <a:pPr eaLnBrk="1" hangingPunct="1"/>
            <a:r>
              <a:rPr lang="en-US" altLang="en-US">
                <a:solidFill>
                  <a:srgbClr val="010000"/>
                </a:solidFill>
              </a:rPr>
              <a:t>L - The list of data items</a:t>
            </a:r>
          </a:p>
          <a:p>
            <a:pPr eaLnBrk="1" hangingPunct="1"/>
            <a:r>
              <a:rPr lang="en-US" altLang="en-US">
                <a:solidFill>
                  <a:srgbClr val="010000"/>
                </a:solidFill>
              </a:rPr>
              <a:t>N – Total no. of items in L</a:t>
            </a:r>
          </a:p>
          <a:p>
            <a:pPr eaLnBrk="1" hangingPunct="1"/>
            <a:r>
              <a:rPr lang="en-US" altLang="en-US">
                <a:solidFill>
                  <a:srgbClr val="010000"/>
                </a:solidFill>
              </a:rPr>
              <a:t>Key – Item to be searched.</a:t>
            </a:r>
          </a:p>
          <a:p>
            <a:pPr eaLnBrk="1" hangingPunct="1"/>
            <a:r>
              <a:rPr lang="en-US" altLang="en-US">
                <a:solidFill>
                  <a:srgbClr val="010000"/>
                </a:solidFill>
              </a:rPr>
              <a:t>Define Null = -1</a:t>
            </a:r>
          </a:p>
          <a:p>
            <a:pPr eaLnBrk="1" hangingPunct="1">
              <a:spcBef>
                <a:spcPct val="50000"/>
              </a:spcBef>
            </a:pP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16">
            <a:extLst>
              <a:ext uri="{FF2B5EF4-FFF2-40B4-BE49-F238E27FC236}">
                <a16:creationId xmlns:a16="http://schemas.microsoft.com/office/drawing/2014/main" id="{DEDECAE5-BE5E-4F09-A14B-A8026708E7A7}"/>
              </a:ext>
            </a:extLst>
          </p:cNvPr>
          <p:cNvGrpSpPr>
            <a:grpSpLocks/>
          </p:cNvGrpSpPr>
          <p:nvPr/>
        </p:nvGrpSpPr>
        <p:grpSpPr bwMode="auto">
          <a:xfrm>
            <a:off x="782638" y="4495800"/>
            <a:ext cx="3911600" cy="381000"/>
            <a:chOff x="493" y="2509"/>
            <a:chExt cx="2464" cy="240"/>
          </a:xfrm>
        </p:grpSpPr>
        <p:sp>
          <p:nvSpPr>
            <p:cNvPr id="9229" name="Rectangle 9">
              <a:extLst>
                <a:ext uri="{FF2B5EF4-FFF2-40B4-BE49-F238E27FC236}">
                  <a16:creationId xmlns:a16="http://schemas.microsoft.com/office/drawing/2014/main" id="{3C434582-6AD8-47B7-8DCC-B36417275876}"/>
                </a:ext>
              </a:extLst>
            </p:cNvPr>
            <p:cNvSpPr>
              <a:spLocks noChangeArrowheads="1"/>
            </p:cNvSpPr>
            <p:nvPr/>
          </p:nvSpPr>
          <p:spPr bwMode="auto">
            <a:xfrm>
              <a:off x="2717" y="2509"/>
              <a:ext cx="240"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rgbClr val="000000"/>
                  </a:solidFill>
                  <a:latin typeface="Times New Roman" panose="02020603050405020304" pitchFamily="18" charset="0"/>
                </a:rPr>
                <a:t>55</a:t>
              </a:r>
            </a:p>
          </p:txBody>
        </p:sp>
        <p:sp>
          <p:nvSpPr>
            <p:cNvPr id="9230" name="Oval 11">
              <a:extLst>
                <a:ext uri="{FF2B5EF4-FFF2-40B4-BE49-F238E27FC236}">
                  <a16:creationId xmlns:a16="http://schemas.microsoft.com/office/drawing/2014/main" id="{22C1C1FB-9EDF-4B7B-968D-D03C66D614E3}"/>
                </a:ext>
              </a:extLst>
            </p:cNvPr>
            <p:cNvSpPr>
              <a:spLocks noChangeArrowheads="1"/>
            </p:cNvSpPr>
            <p:nvPr/>
          </p:nvSpPr>
          <p:spPr bwMode="auto">
            <a:xfrm>
              <a:off x="493" y="2509"/>
              <a:ext cx="288" cy="24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rgbClr val="000000"/>
                  </a:solidFill>
                  <a:latin typeface="Times New Roman" panose="02020603050405020304" pitchFamily="18" charset="0"/>
                </a:rPr>
                <a:t>55</a:t>
              </a:r>
            </a:p>
          </p:txBody>
        </p:sp>
      </p:grpSp>
      <p:sp>
        <p:nvSpPr>
          <p:cNvPr id="9219" name="Text Box 4">
            <a:extLst>
              <a:ext uri="{FF2B5EF4-FFF2-40B4-BE49-F238E27FC236}">
                <a16:creationId xmlns:a16="http://schemas.microsoft.com/office/drawing/2014/main" id="{53D04D08-E9E5-4CEC-BE37-A094334DB171}"/>
              </a:ext>
            </a:extLst>
          </p:cNvPr>
          <p:cNvSpPr txBox="1">
            <a:spLocks noChangeArrowheads="1"/>
          </p:cNvSpPr>
          <p:nvPr/>
        </p:nvSpPr>
        <p:spPr bwMode="auto">
          <a:xfrm>
            <a:off x="228600" y="533400"/>
            <a:ext cx="8915400" cy="547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80000"/>
              </a:lnSpc>
              <a:spcBef>
                <a:spcPct val="50000"/>
              </a:spcBef>
            </a:pPr>
            <a:r>
              <a:rPr lang="en-US" altLang="en-US" b="1" u="sng">
                <a:solidFill>
                  <a:srgbClr val="000000"/>
                </a:solidFill>
              </a:rPr>
              <a:t>Example of Binary Search</a:t>
            </a:r>
          </a:p>
          <a:p>
            <a:pPr eaLnBrk="1" hangingPunct="1">
              <a:lnSpc>
                <a:spcPct val="180000"/>
              </a:lnSpc>
              <a:spcBef>
                <a:spcPct val="50000"/>
              </a:spcBef>
            </a:pPr>
            <a:r>
              <a:rPr lang="en-US" altLang="en-US">
                <a:solidFill>
                  <a:srgbClr val="000000"/>
                </a:solidFill>
              </a:rPr>
              <a:t>List : 6, 10, 20, 30, 55, 75, 190</a:t>
            </a:r>
          </a:p>
          <a:p>
            <a:pPr eaLnBrk="1" hangingPunct="1">
              <a:lnSpc>
                <a:spcPct val="180000"/>
              </a:lnSpc>
              <a:spcBef>
                <a:spcPct val="50000"/>
              </a:spcBef>
            </a:pPr>
            <a:r>
              <a:rPr lang="en-US" altLang="en-US">
                <a:solidFill>
                  <a:srgbClr val="000000"/>
                </a:solidFill>
              </a:rPr>
              <a:t>Key: 55</a:t>
            </a:r>
          </a:p>
          <a:p>
            <a:pPr eaLnBrk="1" hangingPunct="1">
              <a:lnSpc>
                <a:spcPct val="180000"/>
              </a:lnSpc>
              <a:spcBef>
                <a:spcPct val="50000"/>
              </a:spcBef>
            </a:pPr>
            <a:r>
              <a:rPr lang="en-US" altLang="en-US">
                <a:solidFill>
                  <a:srgbClr val="000000"/>
                </a:solidFill>
              </a:rPr>
              <a:t>Steps:</a:t>
            </a:r>
          </a:p>
          <a:p>
            <a:pPr eaLnBrk="1" hangingPunct="1">
              <a:lnSpc>
                <a:spcPct val="180000"/>
              </a:lnSpc>
              <a:spcBef>
                <a:spcPct val="50000"/>
              </a:spcBef>
              <a:buFontTx/>
              <a:buAutoNum type="arabicPeriod"/>
            </a:pPr>
            <a:r>
              <a:rPr lang="en-US" altLang="en-US">
                <a:solidFill>
                  <a:srgbClr val="000000"/>
                </a:solidFill>
              </a:rPr>
              <a:t>                     6      10     20                55     75     190           Beg=1, End=7,Mid=4</a:t>
            </a:r>
          </a:p>
          <a:p>
            <a:pPr eaLnBrk="1" hangingPunct="1">
              <a:lnSpc>
                <a:spcPct val="180000"/>
              </a:lnSpc>
              <a:spcBef>
                <a:spcPct val="50000"/>
              </a:spcBef>
              <a:buFontTx/>
              <a:buAutoNum type="arabicPeriod"/>
            </a:pPr>
            <a:r>
              <a:rPr lang="en-US" altLang="en-US">
                <a:solidFill>
                  <a:srgbClr val="000000"/>
                </a:solidFill>
              </a:rPr>
              <a:t>                     6      10     20       30     55              190           Beg=5, End=7,Mid=6</a:t>
            </a:r>
          </a:p>
          <a:p>
            <a:pPr eaLnBrk="1" hangingPunct="1">
              <a:lnSpc>
                <a:spcPct val="180000"/>
              </a:lnSpc>
              <a:spcBef>
                <a:spcPct val="50000"/>
              </a:spcBef>
              <a:buFontTx/>
              <a:buAutoNum type="arabicPeriod"/>
            </a:pPr>
            <a:r>
              <a:rPr lang="en-US" altLang="en-US">
                <a:solidFill>
                  <a:srgbClr val="000000"/>
                </a:solidFill>
              </a:rPr>
              <a:t>                     6      10     20       30              75     190           Beg=5, End=5,Mid=5</a:t>
            </a:r>
          </a:p>
          <a:p>
            <a:pPr eaLnBrk="1" hangingPunct="1">
              <a:lnSpc>
                <a:spcPct val="180000"/>
              </a:lnSpc>
              <a:spcBef>
                <a:spcPct val="50000"/>
              </a:spcBef>
            </a:pPr>
            <a:r>
              <a:rPr lang="en-US" altLang="en-US">
                <a:solidFill>
                  <a:srgbClr val="000000"/>
                </a:solidFill>
              </a:rPr>
              <a:t>                                                                                                   [Item Found]</a:t>
            </a:r>
          </a:p>
          <a:p>
            <a:pPr eaLnBrk="1" hangingPunct="1">
              <a:lnSpc>
                <a:spcPct val="120000"/>
              </a:lnSpc>
              <a:spcBef>
                <a:spcPct val="50000"/>
              </a:spcBef>
            </a:pPr>
            <a:r>
              <a:rPr lang="en-US" altLang="en-US" b="1">
                <a:solidFill>
                  <a:srgbClr val="000000"/>
                </a:solidFill>
              </a:rPr>
              <a:t>So, Item 55 is in position 5.</a:t>
            </a:r>
          </a:p>
        </p:txBody>
      </p:sp>
      <p:grpSp>
        <p:nvGrpSpPr>
          <p:cNvPr id="9220" name="Group 14">
            <a:extLst>
              <a:ext uri="{FF2B5EF4-FFF2-40B4-BE49-F238E27FC236}">
                <a16:creationId xmlns:a16="http://schemas.microsoft.com/office/drawing/2014/main" id="{A54CE494-BBDA-4BC1-A98B-480E0E744561}"/>
              </a:ext>
            </a:extLst>
          </p:cNvPr>
          <p:cNvGrpSpPr>
            <a:grpSpLocks/>
          </p:cNvGrpSpPr>
          <p:nvPr/>
        </p:nvGrpSpPr>
        <p:grpSpPr bwMode="auto">
          <a:xfrm>
            <a:off x="803275" y="3282950"/>
            <a:ext cx="3276600" cy="406400"/>
            <a:chOff x="480" y="2576"/>
            <a:chExt cx="2064" cy="256"/>
          </a:xfrm>
        </p:grpSpPr>
        <p:sp>
          <p:nvSpPr>
            <p:cNvPr id="9226" name="Oval 5">
              <a:extLst>
                <a:ext uri="{FF2B5EF4-FFF2-40B4-BE49-F238E27FC236}">
                  <a16:creationId xmlns:a16="http://schemas.microsoft.com/office/drawing/2014/main" id="{61A6DDB6-ECF5-459C-B256-EFC60871CF11}"/>
                </a:ext>
              </a:extLst>
            </p:cNvPr>
            <p:cNvSpPr>
              <a:spLocks noChangeArrowheads="1"/>
            </p:cNvSpPr>
            <p:nvPr/>
          </p:nvSpPr>
          <p:spPr bwMode="auto">
            <a:xfrm>
              <a:off x="480" y="2592"/>
              <a:ext cx="288" cy="24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rgbClr val="000000"/>
                  </a:solidFill>
                  <a:latin typeface="Times New Roman" panose="02020603050405020304" pitchFamily="18" charset="0"/>
                </a:rPr>
                <a:t>55</a:t>
              </a:r>
            </a:p>
          </p:txBody>
        </p:sp>
        <p:sp>
          <p:nvSpPr>
            <p:cNvPr id="9227" name="Rectangle 6">
              <a:extLst>
                <a:ext uri="{FF2B5EF4-FFF2-40B4-BE49-F238E27FC236}">
                  <a16:creationId xmlns:a16="http://schemas.microsoft.com/office/drawing/2014/main" id="{C7EF84F4-893E-49AC-BC07-B934F124ED07}"/>
                </a:ext>
              </a:extLst>
            </p:cNvPr>
            <p:cNvSpPr>
              <a:spLocks noChangeArrowheads="1"/>
            </p:cNvSpPr>
            <p:nvPr/>
          </p:nvSpPr>
          <p:spPr bwMode="auto">
            <a:xfrm>
              <a:off x="2304" y="2576"/>
              <a:ext cx="240"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rgbClr val="000000"/>
                  </a:solidFill>
                  <a:latin typeface="Times New Roman" panose="02020603050405020304" pitchFamily="18" charset="0"/>
                </a:rPr>
                <a:t>30</a:t>
              </a:r>
            </a:p>
          </p:txBody>
        </p:sp>
        <p:cxnSp>
          <p:nvCxnSpPr>
            <p:cNvPr id="9228" name="AutoShape 7">
              <a:extLst>
                <a:ext uri="{FF2B5EF4-FFF2-40B4-BE49-F238E27FC236}">
                  <a16:creationId xmlns:a16="http://schemas.microsoft.com/office/drawing/2014/main" id="{FFC26C61-2AB2-4A60-88F4-9F2CFA484DA4}"/>
                </a:ext>
              </a:extLst>
            </p:cNvPr>
            <p:cNvCxnSpPr>
              <a:cxnSpLocks noChangeShapeType="1"/>
            </p:cNvCxnSpPr>
            <p:nvPr/>
          </p:nvCxnSpPr>
          <p:spPr bwMode="auto">
            <a:xfrm rot="-5400000">
              <a:off x="1543" y="1766"/>
              <a:ext cx="51" cy="1698"/>
            </a:xfrm>
            <a:prstGeom prst="curvedConnector3">
              <a:avLst>
                <a:gd name="adj1" fmla="val 38235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9221" name="Group 15">
            <a:extLst>
              <a:ext uri="{FF2B5EF4-FFF2-40B4-BE49-F238E27FC236}">
                <a16:creationId xmlns:a16="http://schemas.microsoft.com/office/drawing/2014/main" id="{673FB37A-895B-43C2-B9BD-4DF52ED4A82C}"/>
              </a:ext>
            </a:extLst>
          </p:cNvPr>
          <p:cNvGrpSpPr>
            <a:grpSpLocks/>
          </p:cNvGrpSpPr>
          <p:nvPr/>
        </p:nvGrpSpPr>
        <p:grpSpPr bwMode="auto">
          <a:xfrm>
            <a:off x="782638" y="3871913"/>
            <a:ext cx="4470400" cy="381000"/>
            <a:chOff x="474" y="2893"/>
            <a:chExt cx="2816" cy="240"/>
          </a:xfrm>
        </p:grpSpPr>
        <p:sp>
          <p:nvSpPr>
            <p:cNvPr id="9223" name="Rectangle 8">
              <a:extLst>
                <a:ext uri="{FF2B5EF4-FFF2-40B4-BE49-F238E27FC236}">
                  <a16:creationId xmlns:a16="http://schemas.microsoft.com/office/drawing/2014/main" id="{52ACFEF1-9CAB-43B7-8A50-1F051D2DDE5D}"/>
                </a:ext>
              </a:extLst>
            </p:cNvPr>
            <p:cNvSpPr>
              <a:spLocks noChangeArrowheads="1"/>
            </p:cNvSpPr>
            <p:nvPr/>
          </p:nvSpPr>
          <p:spPr bwMode="auto">
            <a:xfrm>
              <a:off x="3050" y="2941"/>
              <a:ext cx="240"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rgbClr val="000000"/>
                  </a:solidFill>
                  <a:latin typeface="Times New Roman" panose="02020603050405020304" pitchFamily="18" charset="0"/>
                </a:rPr>
                <a:t>75</a:t>
              </a:r>
            </a:p>
          </p:txBody>
        </p:sp>
        <p:sp>
          <p:nvSpPr>
            <p:cNvPr id="9224" name="Oval 10">
              <a:extLst>
                <a:ext uri="{FF2B5EF4-FFF2-40B4-BE49-F238E27FC236}">
                  <a16:creationId xmlns:a16="http://schemas.microsoft.com/office/drawing/2014/main" id="{B6627FD7-49AC-421D-B9A3-B82F7F7A7775}"/>
                </a:ext>
              </a:extLst>
            </p:cNvPr>
            <p:cNvSpPr>
              <a:spLocks noChangeArrowheads="1"/>
            </p:cNvSpPr>
            <p:nvPr/>
          </p:nvSpPr>
          <p:spPr bwMode="auto">
            <a:xfrm>
              <a:off x="474" y="2893"/>
              <a:ext cx="288" cy="24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rgbClr val="000000"/>
                  </a:solidFill>
                  <a:latin typeface="Times New Roman" panose="02020603050405020304" pitchFamily="18" charset="0"/>
                </a:rPr>
                <a:t>55</a:t>
              </a:r>
            </a:p>
          </p:txBody>
        </p:sp>
        <p:cxnSp>
          <p:nvCxnSpPr>
            <p:cNvPr id="9225" name="AutoShape 12">
              <a:extLst>
                <a:ext uri="{FF2B5EF4-FFF2-40B4-BE49-F238E27FC236}">
                  <a16:creationId xmlns:a16="http://schemas.microsoft.com/office/drawing/2014/main" id="{6F3E7935-BE30-4415-AA74-3D86AE29AF0E}"/>
                </a:ext>
              </a:extLst>
            </p:cNvPr>
            <p:cNvCxnSpPr>
              <a:cxnSpLocks noChangeShapeType="1"/>
              <a:stCxn id="9224" idx="7"/>
              <a:endCxn id="9223" idx="0"/>
            </p:cNvCxnSpPr>
            <p:nvPr/>
          </p:nvCxnSpPr>
          <p:spPr bwMode="auto">
            <a:xfrm rot="5400000" flipV="1">
              <a:off x="1938" y="1710"/>
              <a:ext cx="13" cy="2450"/>
            </a:xfrm>
            <a:prstGeom prst="curvedConnector3">
              <a:avLst>
                <a:gd name="adj1" fmla="val -137692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cxnSp>
        <p:nvCxnSpPr>
          <p:cNvPr id="9222" name="AutoShape 13">
            <a:extLst>
              <a:ext uri="{FF2B5EF4-FFF2-40B4-BE49-F238E27FC236}">
                <a16:creationId xmlns:a16="http://schemas.microsoft.com/office/drawing/2014/main" id="{D6F17E85-1139-4633-BFB4-C9E2D5A1ECAA}"/>
              </a:ext>
            </a:extLst>
          </p:cNvPr>
          <p:cNvCxnSpPr>
            <a:cxnSpLocks noChangeShapeType="1"/>
          </p:cNvCxnSpPr>
          <p:nvPr/>
        </p:nvCxnSpPr>
        <p:spPr bwMode="auto">
          <a:xfrm rot="-5400000">
            <a:off x="2704306" y="2858294"/>
            <a:ext cx="55563" cy="3330575"/>
          </a:xfrm>
          <a:prstGeom prst="curvedConnector3">
            <a:avLst>
              <a:gd name="adj1" fmla="val 51143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8441D1F8-5CC0-4190-BA7C-76D3CE64CEFD}"/>
              </a:ext>
            </a:extLst>
          </p:cNvPr>
          <p:cNvSpPr>
            <a:spLocks noChangeArrowheads="1"/>
          </p:cNvSpPr>
          <p:nvPr/>
        </p:nvSpPr>
        <p:spPr bwMode="auto">
          <a:xfrm>
            <a:off x="381000" y="457200"/>
            <a:ext cx="8229600"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u="sng">
                <a:solidFill>
                  <a:srgbClr val="000000"/>
                </a:solidFill>
              </a:rPr>
              <a:t>Complexity of Binary Search</a:t>
            </a:r>
          </a:p>
          <a:p>
            <a:pPr eaLnBrk="1" hangingPunct="1"/>
            <a:endParaRPr lang="en-US" altLang="en-US" sz="1400" b="1" u="sng">
              <a:solidFill>
                <a:srgbClr val="000000"/>
              </a:solidFill>
            </a:endParaRPr>
          </a:p>
          <a:p>
            <a:pPr algn="just" eaLnBrk="1" hangingPunct="1">
              <a:lnSpc>
                <a:spcPct val="160000"/>
              </a:lnSpc>
            </a:pPr>
            <a:r>
              <a:rPr lang="en-US" altLang="en-US">
                <a:solidFill>
                  <a:srgbClr val="000000"/>
                </a:solidFill>
              </a:rPr>
              <a:t>The complexity of binary search is measured by the number of comparisons to locate Item in List where List contains n elements. It is observed that each comparison reduces the sample size in half. </a:t>
            </a:r>
          </a:p>
          <a:p>
            <a:pPr algn="just" eaLnBrk="1" hangingPunct="1">
              <a:lnSpc>
                <a:spcPct val="160000"/>
              </a:lnSpc>
            </a:pPr>
            <a:endParaRPr lang="en-US" altLang="en-US">
              <a:solidFill>
                <a:srgbClr val="000000"/>
              </a:solidFill>
            </a:endParaRPr>
          </a:p>
          <a:p>
            <a:pPr algn="just" eaLnBrk="1" hangingPunct="1"/>
            <a:r>
              <a:rPr lang="en-US" altLang="en-US">
                <a:solidFill>
                  <a:srgbClr val="000000"/>
                </a:solidFill>
              </a:rPr>
              <a:t>So,  C(n) = n + n/2 + n/4+…………..+1 = log</a:t>
            </a:r>
            <a:r>
              <a:rPr lang="en-US" altLang="en-US" baseline="-25000">
                <a:solidFill>
                  <a:srgbClr val="000000"/>
                </a:solidFill>
              </a:rPr>
              <a:t>2</a:t>
            </a:r>
            <a:r>
              <a:rPr lang="en-US" altLang="en-US">
                <a:solidFill>
                  <a:srgbClr val="000000"/>
                </a:solidFill>
              </a:rPr>
              <a:t>n+1 = 0(log</a:t>
            </a:r>
            <a:r>
              <a:rPr lang="en-US" altLang="en-US" baseline="-25000">
                <a:solidFill>
                  <a:srgbClr val="000000"/>
                </a:solidFill>
              </a:rPr>
              <a:t>2</a:t>
            </a:r>
            <a:r>
              <a:rPr lang="en-US" altLang="en-US">
                <a:solidFill>
                  <a:srgbClr val="000000"/>
                </a:solidFill>
              </a:rPr>
              <a:t>n)</a:t>
            </a:r>
          </a:p>
          <a:p>
            <a:pPr algn="just" eaLnBrk="1" hangingPunct="1">
              <a:lnSpc>
                <a:spcPct val="50000"/>
              </a:lnSpc>
              <a:spcBef>
                <a:spcPct val="50000"/>
              </a:spcBef>
            </a:pPr>
            <a:endParaRPr lang="en-US" altLang="en-US">
              <a:solidFill>
                <a:srgbClr val="000000"/>
              </a:solidFill>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790</Words>
  <Application>Microsoft Office PowerPoint</Application>
  <PresentationFormat>On-screen Show (4:3)</PresentationFormat>
  <Paragraphs>109</Paragraphs>
  <Slides>9</Slides>
  <Notes>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4" baseType="lpstr">
      <vt:lpstr>Arial</vt:lpstr>
      <vt:lpstr>Wingdings</vt:lpstr>
      <vt:lpstr>Times New Roman</vt:lpstr>
      <vt:lpstr>Default Design</vt:lpstr>
      <vt:lpstr>Microsoft Equation 3.0</vt:lpstr>
      <vt:lpstr>PowerPoint Presentation</vt:lpstr>
      <vt:lpstr>PowerPoint Presentation</vt:lpstr>
      <vt:lpstr>PowerPoint Presentation</vt:lpstr>
      <vt:lpstr>PowerPoint Presentation</vt:lpstr>
      <vt:lpstr>PowerPoint Presentation</vt:lpstr>
      <vt:lpstr>Binary Search</vt:lpstr>
      <vt:lpstr>PowerPoint Presentation</vt:lpstr>
      <vt:lpstr>PowerPoint Presentation</vt:lpstr>
      <vt:lpstr>PowerPoint Presentation</vt:lpstr>
    </vt:vector>
  </TitlesOfParts>
  <Company>cse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shaily</dc:creator>
  <cp:lastModifiedBy>User</cp:lastModifiedBy>
  <cp:revision>66</cp:revision>
  <dcterms:created xsi:type="dcterms:W3CDTF">2007-07-23T09:44:30Z</dcterms:created>
  <dcterms:modified xsi:type="dcterms:W3CDTF">2022-06-27T19:16:12Z</dcterms:modified>
</cp:coreProperties>
</file>