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5" r:id="rId9"/>
    <p:sldId id="266" r:id="rId10"/>
    <p:sldId id="271" r:id="rId11"/>
    <p:sldId id="270" r:id="rId12"/>
    <p:sldId id="263" r:id="rId13"/>
    <p:sldId id="264" r:id="rId14"/>
    <p:sldId id="272" r:id="rId15"/>
    <p:sldId id="275" r:id="rId16"/>
    <p:sldId id="274" r:id="rId17"/>
    <p:sldId id="27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9347-32F4-4DBB-A4F5-51C6DFBD82A0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1352-E516-4CBA-9C3B-1A4BC3776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Linked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Print(start)</a:t>
            </a:r>
            <a:endParaRPr lang="en-US" dirty="0"/>
          </a:p>
        </p:txBody>
      </p:sp>
      <p:pic>
        <p:nvPicPr>
          <p:cNvPr id="4" name="Picture 3" descr="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14600"/>
            <a:ext cx="7252345" cy="298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Linked List(cont.)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//Prints all the elements in linked list in forward traversal order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Print() {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Node* temp = head;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while(temp != NULL)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("%d ",temp-&gt;data);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temp = temp-&gt;next;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581400"/>
            <a:ext cx="8229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 /Prints all elements in linked list in reverse traversal 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ReversePrint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Node* temp = head;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if(temp == NULL) return;  // empty list, exit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while(temp-&gt;next != NULL) { // Going to last Node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temp = temp-&gt;next; }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Traversing backward 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pointer 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while(temp != NULL) {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("%d ",temp-&gt;data);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temp = temp-&gt;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into a Doubly Linked List</a:t>
            </a:r>
            <a:r>
              <a:rPr lang="en-US" sz="4000"/>
              <a:t> </a:t>
            </a:r>
          </a:p>
        </p:txBody>
      </p:sp>
      <p:pic>
        <p:nvPicPr>
          <p:cNvPr id="28675" name="Picture 1027" descr="C:\WINDOWS\TEMP\MACJOBS\JPEGS\CHAP06\Fig6-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315200" cy="4067175"/>
          </a:xfrm>
          <a:prstGeom prst="rect">
            <a:avLst/>
          </a:prstGeom>
          <a:noFill/>
        </p:spPr>
      </p:pic>
      <p:sp>
        <p:nvSpPr>
          <p:cNvPr id="28676" name="Text Box 1028"/>
          <p:cNvSpPr txBox="1">
            <a:spLocks noChangeArrowheads="1"/>
          </p:cNvSpPr>
          <p:nvPr/>
        </p:nvSpPr>
        <p:spPr bwMode="auto">
          <a:xfrm>
            <a:off x="568325" y="5410200"/>
            <a:ext cx="8575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1. </a:t>
            </a:r>
            <a:r>
              <a:rPr lang="en-US">
                <a:solidFill>
                  <a:schemeClr val="bg1"/>
                </a:solidFill>
              </a:rPr>
              <a:t>newNode-&gt;back = location-&gt;back;   3. location-&gt;back-&gt;next=newNode; </a:t>
            </a:r>
          </a:p>
          <a:p>
            <a:r>
              <a:rPr lang="en-US">
                <a:solidFill>
                  <a:schemeClr val="bg1"/>
                </a:solidFill>
              </a:rPr>
              <a:t>2.  newNode-&gt;next = location                4. location-&gt;back = newNode;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Inserting to a Doubly Linked </a:t>
            </a:r>
            <a:r>
              <a:rPr lang="en-US" dirty="0" smtClean="0"/>
              <a:t>Lists (cont.)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5830114" cy="16480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35814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Newnode</a:t>
            </a:r>
            <a:r>
              <a:rPr lang="en-US" dirty="0" smtClean="0"/>
              <a:t>-&gt;next </a:t>
            </a:r>
            <a:r>
              <a:rPr lang="en-US" dirty="0"/>
              <a:t>= </a:t>
            </a:r>
            <a:r>
              <a:rPr lang="en-US" dirty="0" smtClean="0"/>
              <a:t>current-&gt;next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Current-&gt;next </a:t>
            </a:r>
            <a:r>
              <a:rPr lang="en-US" dirty="0"/>
              <a:t>= </a:t>
            </a:r>
            <a:r>
              <a:rPr lang="en-US" dirty="0" err="1"/>
              <a:t>newnode</a:t>
            </a:r>
            <a:r>
              <a:rPr lang="en-US" dirty="0"/>
              <a:t>; </a:t>
            </a:r>
          </a:p>
          <a:p>
            <a:r>
              <a:rPr lang="en-US" dirty="0" err="1" smtClean="0"/>
              <a:t>Newnode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/>
              <a:t>= current;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newnode</a:t>
            </a:r>
            <a:r>
              <a:rPr lang="en-US" dirty="0" smtClean="0"/>
              <a:t>-&gt;next)-&gt;</a:t>
            </a: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newnode</a:t>
            </a:r>
            <a:r>
              <a:rPr lang="en-US" dirty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to a Doubly Linked List (cont.)</a:t>
            </a:r>
            <a:endParaRPr 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57200" y="948690"/>
            <a:ext cx="89154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//insert a node after given index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Node*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insert_after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value,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index)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(index &lt; 0) return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currIndex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=	1;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Node*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=	head;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!=NULL &amp;&amp; index &gt;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currIndex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=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-&gt;next;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currIndex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++;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(index &gt; 0 &amp;&amp;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== NULL) return 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Node*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= (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Node *)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malloc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Node));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-&gt;data	=	value;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(index == 0)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head	      	 =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head-&gt;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 	 =	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head-&gt;next	 =	NULL;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-&gt;next =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-&gt;next;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-&gt;next =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(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-&gt;next)-&gt;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return </a:t>
            </a:r>
            <a:r>
              <a:rPr lang="en-US" sz="1400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newNode</a:t>
            </a: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MS Mincho" pitchFamily="49" charset="-128"/>
              </a:rPr>
              <a:t>Deleting from a Doubly Linked List</a:t>
            </a:r>
            <a:r>
              <a:rPr lang="en-US" sz="400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5257800"/>
            <a:ext cx="6019800" cy="685800"/>
          </a:xfrm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Be careful about the end cases!!</a:t>
            </a:r>
            <a:r>
              <a:rPr lang="en-US" dirty="0"/>
              <a:t> </a:t>
            </a:r>
          </a:p>
        </p:txBody>
      </p:sp>
      <p:pic>
        <p:nvPicPr>
          <p:cNvPr id="11268" name="Picture 4" descr="C:\WINDOWS\TEMP\MACJOBS\JPEGS\CHAP06\Fig6-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085975"/>
            <a:ext cx="6248400" cy="282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5814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prevNode</a:t>
            </a:r>
            <a:r>
              <a:rPr lang="en-US" dirty="0" smtClean="0"/>
              <a:t>=current-&gt;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prevNode</a:t>
            </a:r>
            <a:r>
              <a:rPr lang="en-US" dirty="0" smtClean="0"/>
              <a:t>-&gt;next=current-&gt;next;</a:t>
            </a:r>
          </a:p>
          <a:p>
            <a:r>
              <a:rPr lang="en-US" dirty="0" smtClean="0"/>
              <a:t>(current-&gt;next)-&gt;</a:t>
            </a:r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prevNode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5" name="Picture 4" descr="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306431" cy="1676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Node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//finding position of a node</a:t>
            </a:r>
          </a:p>
          <a:p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FindNode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x) {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Node* 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= head;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currIndex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  	=	1;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!=NULL &amp;&amp; 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-&gt;data != x) {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=	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-&gt;next;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currIndex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++;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}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currNode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!=NULL) return </a:t>
            </a:r>
            <a:r>
              <a:rPr lang="en-US" dirty="0" err="1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currIndex</a:t>
            </a:r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;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	else return 0;</a:t>
            </a:r>
            <a:endParaRPr lang="en-US" dirty="0" smtClean="0">
              <a:ea typeface="SimSun" pitchFamily="2" charset="-122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ea typeface="SimSun" pitchFamily="2" charset="-122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 Node (cont.)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7848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=	1;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!=NULL &amp;&amp;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-&gt;data != x)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=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!=NULL)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-&gt;next	=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-&gt;next!=NULL){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-&gt;next)-&gt;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delete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else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head		=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head-&gt;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=NULL;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delete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a list that contains </a:t>
            </a:r>
            <a:r>
              <a:rPr lang="en-US" dirty="0" smtClean="0"/>
              <a:t>links to </a:t>
            </a:r>
            <a:r>
              <a:rPr lang="en-US" dirty="0"/>
              <a:t>next and previous nodes.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singly </a:t>
            </a:r>
            <a:r>
              <a:rPr lang="en-US" dirty="0" smtClean="0"/>
              <a:t>linked </a:t>
            </a:r>
            <a:r>
              <a:rPr lang="en-US" dirty="0"/>
              <a:t>lists where traversal is only one way, </a:t>
            </a:r>
            <a:r>
              <a:rPr lang="en-US" dirty="0" smtClean="0"/>
              <a:t>doubly </a:t>
            </a:r>
            <a:r>
              <a:rPr lang="en-US" dirty="0"/>
              <a:t>linked lists allow traversals in both </a:t>
            </a:r>
            <a:r>
              <a:rPr lang="en-US" dirty="0" smtClean="0"/>
              <a:t>ways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Doubly-Linked-List-in-Programming-Data-Stru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419600"/>
            <a:ext cx="4419600" cy="156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pitchFamily="49" charset="-128"/>
              </a:rPr>
              <a:t>Node data</a:t>
            </a:r>
            <a:r>
              <a:rPr lang="en-US" dirty="0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1200"/>
            <a:ext cx="6858000" cy="1828800"/>
          </a:xfrm>
        </p:spPr>
        <p:txBody>
          <a:bodyPr/>
          <a:lstStyle/>
          <a:p>
            <a:r>
              <a:rPr lang="en-US" u="sng" dirty="0">
                <a:cs typeface="Times New Roman" pitchFamily="18" charset="0"/>
              </a:rPr>
              <a:t>info</a:t>
            </a:r>
            <a:r>
              <a:rPr lang="en-US" dirty="0">
                <a:cs typeface="Times New Roman" pitchFamily="18" charset="0"/>
              </a:rPr>
              <a:t>: the user's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u="sng" dirty="0">
                <a:ea typeface="MS Mincho" pitchFamily="49" charset="-128"/>
              </a:rPr>
              <a:t>next, </a:t>
            </a:r>
            <a:r>
              <a:rPr lang="en-US" u="sng" dirty="0" err="1" smtClean="0">
                <a:ea typeface="MS Mincho" pitchFamily="49" charset="-128"/>
              </a:rPr>
              <a:t>prev</a:t>
            </a:r>
            <a:r>
              <a:rPr lang="en-US" dirty="0" smtClean="0">
                <a:ea typeface="MS Mincho" pitchFamily="49" charset="-128"/>
              </a:rPr>
              <a:t>: </a:t>
            </a:r>
            <a:r>
              <a:rPr lang="en-US" dirty="0">
                <a:ea typeface="MS Mincho" pitchFamily="49" charset="-128"/>
              </a:rPr>
              <a:t>the address of the next and previous node in the list</a:t>
            </a:r>
            <a:r>
              <a:rPr lang="en-US" dirty="0"/>
              <a:t>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590800" y="4572000"/>
            <a:ext cx="3962400" cy="9906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5814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562600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6670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.back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56388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.next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114800" y="411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bg1"/>
                </a:solidFill>
              </a:rPr>
              <a:t>.info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H="1">
            <a:off x="1981200" y="50292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096000" y="5029200"/>
            <a:ext cx="114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Mincho" pitchFamily="49" charset="-128"/>
              </a:rPr>
              <a:t>Node data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Node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node* next;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node*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Node*)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							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Node));</a:t>
            </a:r>
          </a:p>
        </p:txBody>
      </p:sp>
      <p:pic>
        <p:nvPicPr>
          <p:cNvPr id="4" name="Picture 3" descr="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419600"/>
            <a:ext cx="3124200" cy="1594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InsertAtTail</a:t>
            </a:r>
            <a:r>
              <a:rPr lang="en-US" dirty="0" smtClean="0"/>
              <a:t>(1)</a:t>
            </a:r>
          </a:p>
          <a:p>
            <a:endParaRPr lang="en-US" dirty="0"/>
          </a:p>
        </p:txBody>
      </p:sp>
      <p:pic>
        <p:nvPicPr>
          <p:cNvPr id="4" name="Picture 3" descr="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2791"/>
            <a:ext cx="6019800" cy="176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InsertAtTail</a:t>
            </a:r>
            <a:r>
              <a:rPr lang="en-US" dirty="0" smtClean="0"/>
              <a:t>(2)</a:t>
            </a:r>
          </a:p>
          <a:p>
            <a:endParaRPr lang="en-US" dirty="0"/>
          </a:p>
        </p:txBody>
      </p:sp>
      <p:pic>
        <p:nvPicPr>
          <p:cNvPr id="4" name="Picture 3" descr="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4253"/>
            <a:ext cx="6019800" cy="1304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InsertAtTail</a:t>
            </a:r>
            <a:r>
              <a:rPr lang="en-US" dirty="0" smtClean="0"/>
              <a:t>(5)</a:t>
            </a:r>
          </a:p>
          <a:p>
            <a:endParaRPr lang="en-US" dirty="0"/>
          </a:p>
        </p:txBody>
      </p:sp>
      <p:pic>
        <p:nvPicPr>
          <p:cNvPr id="4" name="Picture 3" descr="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0"/>
            <a:ext cx="7035028" cy="1259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New Node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505200"/>
            <a:ext cx="7239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//Inserts a Node at head of doubly linked list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InsertAtHead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if(head == NULL) {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head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return;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head-&gt;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-&gt;next = head;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head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192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//Creates a new Node and returns pointer to it. 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x) {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Node*)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Node)); 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-&gt;data = x;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NULL;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-&gt;next = NULL;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New Node (Cont.)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81201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//Inserts a Node at tail of Doubly linked list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InsertAtTail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 {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Node* temp = head;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if(head == NULL)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head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while(temp-&gt;next != NULL)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temp = temp-&gt;next;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Go To last Node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temp-&gt;next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temp;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351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Mincho</vt:lpstr>
      <vt:lpstr>宋体</vt:lpstr>
      <vt:lpstr>Arial</vt:lpstr>
      <vt:lpstr>Calibri</vt:lpstr>
      <vt:lpstr>Courier New</vt:lpstr>
      <vt:lpstr>Times New Roman</vt:lpstr>
      <vt:lpstr>Office Theme</vt:lpstr>
      <vt:lpstr>Doubly Linked Lists</vt:lpstr>
      <vt:lpstr>Doubly Linked Lists</vt:lpstr>
      <vt:lpstr>Node data </vt:lpstr>
      <vt:lpstr>Node data (Cont.)</vt:lpstr>
      <vt:lpstr>Insert Node</vt:lpstr>
      <vt:lpstr>Insert Node</vt:lpstr>
      <vt:lpstr>Insert Node</vt:lpstr>
      <vt:lpstr>Inserting New Node </vt:lpstr>
      <vt:lpstr>Inserting New Node (Cont.)</vt:lpstr>
      <vt:lpstr>Print Linked List </vt:lpstr>
      <vt:lpstr>Print Linked List(cont.) </vt:lpstr>
      <vt:lpstr>Inserting into a Doubly Linked List </vt:lpstr>
      <vt:lpstr> Inserting to a Doubly Linked Lists (cont.)  </vt:lpstr>
      <vt:lpstr>Inserting to a Doubly Linked List (cont.)</vt:lpstr>
      <vt:lpstr>Deleting from a Doubly Linked List </vt:lpstr>
      <vt:lpstr> Deleting a Node</vt:lpstr>
      <vt:lpstr>Finding a Node</vt:lpstr>
      <vt:lpstr>Deleting a Node (cont.)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Anik</dc:creator>
  <cp:lastModifiedBy>DIU</cp:lastModifiedBy>
  <cp:revision>39</cp:revision>
  <dcterms:created xsi:type="dcterms:W3CDTF">2015-11-18T18:10:01Z</dcterms:created>
  <dcterms:modified xsi:type="dcterms:W3CDTF">2018-01-14T12:56:39Z</dcterms:modified>
</cp:coreProperties>
</file>