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2" r:id="rId23"/>
    <p:sldId id="281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9302A-F12A-4458-8C6A-0FE8785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7CB2E9-CE5D-420C-8422-DD55D167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88DDE-2F47-4797-A06D-A584A1BB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73DF0-509C-4200-9AC4-928ACD0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90C449-4A68-4B39-89C9-B551C582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15CE4-7F52-4314-9694-EC778C3D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88A607-56A8-455A-A88B-CB0AF5D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06F3B2-89B7-4140-9A00-DF9041CB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6099FD-A429-4080-9FA5-F351069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48652-0CE6-417F-92DC-89EA588E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DC5195-372F-4805-8B56-39BB9F402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36BB24-2591-44C5-8C4F-AFC7FB32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8D09CA-353D-468C-AAB0-997C5C0D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704DE-9D52-41B6-BBEC-467187A3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B6A38-FA0D-483E-BBD0-2B6C5C14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1DFF3-4393-40F4-B41D-53E5358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1E2F-472F-41C6-8FC8-D9F14DF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A67306-7835-484B-8165-365E9FF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558E0F-CD27-40C5-BABD-73174B1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177F37-45B4-4A44-BCAA-058856C6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2B729-4ACA-44F9-95B5-AB757A79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9141EC-C7F9-438F-B0BE-079FBF1C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4F627-8042-47B4-AA72-EEE4AC77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3C2BC1-C455-4A91-9F4C-35C5E83C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D916A-7A1A-4652-A6AE-C4D8B2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26E82-2E09-4D7F-ADA4-4E7A17D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5AAD0-1207-4EEF-BBD0-28A8AD12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3567E9-1C97-4AED-852D-27D24B6A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9678A-CB77-4A20-B487-91DABC15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CD24AF-EEF1-4843-8E98-A7B26DA6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BA42E4-A96A-4F47-9482-452C4258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4F441-38E5-47AA-AF49-D47BEAE9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FA2F-BEC2-48EE-9E90-C677583A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0A56DD-B429-426A-9CC3-F9C4620B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8159A6-C6F4-4FC9-82D3-A66766F6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46FEDC-64B7-4915-AEF8-46F7C964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6F3BF4-B810-4CFE-A228-AD0B2F92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361CF8-9F6D-4809-854C-AA2C677D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1CF5D5-16E7-4EDB-9A9F-3DAC6EE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F8D8E-07CB-4044-8645-1827BF37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0510E1-5266-4C2C-8BFB-CC40EB57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8A677D-D8AF-4EED-B38D-4BE2CD1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EB1D0D-9E94-4533-BCBF-BDF0EB0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501C1A-F09A-498C-B039-3E387D57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9EE538-B8B2-43F1-9078-9C5E42C1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7774D4-4E07-4F67-8883-EC929C26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F670E-CCF9-43A2-A1D3-471274B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39ADF-9460-44C0-890E-76240C60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83041A-38A8-4618-9C47-936CE6E3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3D212E-DD89-46D4-B16A-344B5B14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E2B58B-0551-4094-8D2B-8531D80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4983E8-1FDC-4115-B829-7E4B451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6C9F8-6FCB-47D6-896D-6C8704D6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BCB2F2-16E0-4C74-9457-EED5643B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7B5815-2761-4765-BFAF-004D2296D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E6CC57-79E2-4553-9EAA-4B97BB5C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22C221-E331-4B01-AFCC-DF117F1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48D32D-6AB1-4258-B75B-FE954B54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3F5519-5B0C-4BEC-AEDA-E445B1E7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8211F5-C608-43EF-B57B-8673324D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548B25-7602-4395-9C0C-CFA10BA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11AA-93DA-4C3B-AD0B-52F6B4D6F733}" type="datetimeFigureOut">
              <a:rPr lang="en-US" smtClean="0"/>
              <a:t>07-May-19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BDDD09-E58C-432D-B273-B8385262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F5379-21B8-421A-8D9D-D8BBC3B9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8475-12AC-44F8-AA30-9E925918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756A7D5-E17D-4D5D-926E-AA7CE87A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75" y="1690688"/>
            <a:ext cx="5787650" cy="4351338"/>
          </a:xfrm>
        </p:spPr>
      </p:pic>
    </p:spTree>
    <p:extLst>
      <p:ext uri="{BB962C8B-B14F-4D97-AF65-F5344CB8AC3E}">
        <p14:creationId xmlns:p14="http://schemas.microsoft.com/office/powerpoint/2010/main" val="15710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3FBED3E-4DF4-4349-8286-993023CE4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04" y="1690688"/>
            <a:ext cx="5624391" cy="4351338"/>
          </a:xfrm>
        </p:spPr>
      </p:pic>
    </p:spTree>
    <p:extLst>
      <p:ext uri="{BB962C8B-B14F-4D97-AF65-F5344CB8AC3E}">
        <p14:creationId xmlns:p14="http://schemas.microsoft.com/office/powerpoint/2010/main" val="1149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F84BE0E-9470-44D1-88B1-1393A8B21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04" y="1690688"/>
            <a:ext cx="5711792" cy="4351338"/>
          </a:xfrm>
        </p:spPr>
      </p:pic>
    </p:spTree>
    <p:extLst>
      <p:ext uri="{BB962C8B-B14F-4D97-AF65-F5344CB8AC3E}">
        <p14:creationId xmlns:p14="http://schemas.microsoft.com/office/powerpoint/2010/main" val="41425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1594A4-DEFE-4DE1-B8B0-40C6943F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90" y="1690688"/>
            <a:ext cx="5603019" cy="4351338"/>
          </a:xfrm>
        </p:spPr>
      </p:pic>
    </p:spTree>
    <p:extLst>
      <p:ext uri="{BB962C8B-B14F-4D97-AF65-F5344CB8AC3E}">
        <p14:creationId xmlns:p14="http://schemas.microsoft.com/office/powerpoint/2010/main" val="347772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9E243EF-DC7E-4A1B-A7C3-A0F30545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76" y="1690688"/>
            <a:ext cx="5607448" cy="4351338"/>
          </a:xfrm>
        </p:spPr>
      </p:pic>
    </p:spTree>
    <p:extLst>
      <p:ext uri="{BB962C8B-B14F-4D97-AF65-F5344CB8AC3E}">
        <p14:creationId xmlns:p14="http://schemas.microsoft.com/office/powerpoint/2010/main" val="426184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C3E1D2-B564-4D4D-A3BE-5D79E144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58" y="1690688"/>
            <a:ext cx="5655683" cy="4351338"/>
          </a:xfrm>
        </p:spPr>
      </p:pic>
    </p:spTree>
    <p:extLst>
      <p:ext uri="{BB962C8B-B14F-4D97-AF65-F5344CB8AC3E}">
        <p14:creationId xmlns:p14="http://schemas.microsoft.com/office/powerpoint/2010/main" val="335484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B2512F9-E566-4FB1-8C2F-F1F9239E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8" y="1690688"/>
            <a:ext cx="5820403" cy="4351338"/>
          </a:xfrm>
        </p:spPr>
      </p:pic>
    </p:spTree>
    <p:extLst>
      <p:ext uri="{BB962C8B-B14F-4D97-AF65-F5344CB8AC3E}">
        <p14:creationId xmlns:p14="http://schemas.microsoft.com/office/powerpoint/2010/main" val="352297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real life application of 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C47BCB-793C-4AC6-9B27-8F59D18A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01" y="1690688"/>
            <a:ext cx="5536798" cy="4351338"/>
          </a:xfrm>
        </p:spPr>
      </p:pic>
    </p:spTree>
    <p:extLst>
      <p:ext uri="{BB962C8B-B14F-4D97-AF65-F5344CB8AC3E}">
        <p14:creationId xmlns:p14="http://schemas.microsoft.com/office/powerpoint/2010/main" val="24945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Algorithm in general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3A39104-911C-490F-BFCA-294B69D4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9" y="1825625"/>
            <a:ext cx="9825601" cy="4351338"/>
          </a:xfrm>
        </p:spPr>
      </p:pic>
    </p:spTree>
    <p:extLst>
      <p:ext uri="{BB962C8B-B14F-4D97-AF65-F5344CB8AC3E}">
        <p14:creationId xmlns:p14="http://schemas.microsoft.com/office/powerpoint/2010/main" val="35488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EED60-B99D-4241-87F3-F9E797A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the value of 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6FCD2C7-4C1F-4C6F-A64C-F0A90A94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5" y="1825625"/>
            <a:ext cx="10051590" cy="4351338"/>
          </a:xfrm>
        </p:spPr>
      </p:pic>
    </p:spTree>
    <p:extLst>
      <p:ext uri="{BB962C8B-B14F-4D97-AF65-F5344CB8AC3E}">
        <p14:creationId xmlns:p14="http://schemas.microsoft.com/office/powerpoint/2010/main" val="37573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59547-E994-42FC-8791-397E22C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E8F4FA-8C0D-44AC-97B7-74057434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54" y="1825625"/>
            <a:ext cx="8450892" cy="4351338"/>
          </a:xfrm>
        </p:spPr>
      </p:pic>
    </p:spTree>
    <p:extLst>
      <p:ext uri="{BB962C8B-B14F-4D97-AF65-F5344CB8AC3E}">
        <p14:creationId xmlns:p14="http://schemas.microsoft.com/office/powerpoint/2010/main" val="82362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EED60-B99D-4241-87F3-F9E797A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 of Cost Function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68" y="2723590"/>
            <a:ext cx="6839905" cy="1676634"/>
          </a:xfrm>
        </p:spPr>
      </p:pic>
    </p:spTree>
    <p:extLst>
      <p:ext uri="{BB962C8B-B14F-4D97-AF65-F5344CB8AC3E}">
        <p14:creationId xmlns:p14="http://schemas.microsoft.com/office/powerpoint/2010/main" val="127006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EED60-B99D-4241-87F3-F9E797A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Overfitting</a:t>
            </a:r>
            <a:r>
              <a:rPr lang="en-US" b="1" dirty="0" smtClean="0"/>
              <a:t> and </a:t>
            </a:r>
            <a:r>
              <a:rPr lang="en-US" b="1" dirty="0" err="1" smtClean="0"/>
              <a:t>Underfitting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463006"/>
            <a:ext cx="7905750" cy="3076575"/>
          </a:xfrm>
        </p:spPr>
      </p:pic>
    </p:spTree>
    <p:extLst>
      <p:ext uri="{BB962C8B-B14F-4D97-AF65-F5344CB8AC3E}">
        <p14:creationId xmlns:p14="http://schemas.microsoft.com/office/powerpoint/2010/main" val="202749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 </a:t>
            </a:r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5" y="1778124"/>
            <a:ext cx="482858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35" y="1472775"/>
            <a:ext cx="451548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3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many lessons Lord </a:t>
            </a:r>
            <a:r>
              <a:rPr lang="en-US" dirty="0" err="1"/>
              <a:t>Baelish</a:t>
            </a:r>
            <a:r>
              <a:rPr lang="en-US" dirty="0"/>
              <a:t>. I will never forget them.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2924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letting me finish the class real quick!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 did you?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2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5AD10-9E90-45EF-BC59-20580F347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 Question/Suggestion?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89AD3-9DEC-44DA-B051-8E6F5FF9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467CF-4B4F-47D7-BE8F-04D4564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4B629C0-A9B6-43B7-9685-08E86642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07" y="1825625"/>
            <a:ext cx="6354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1F3F6B-6026-4EB6-9F1F-2A4FD2F8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95" y="2192372"/>
            <a:ext cx="5550010" cy="4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C293FF-1B11-4D34-8B9C-B8E09450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5" y="2708413"/>
            <a:ext cx="3404069" cy="3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0025-A9F6-4CA3-B14F-D9AD390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on Clustering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5CF68-8E2F-423F-95A6-0C8A4325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Astronomical Data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B49E75-77A9-4F61-A10F-BC70AC83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03" y="2501734"/>
            <a:ext cx="6967993" cy="38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A4A3-38A8-4307-9D03-109D04C7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19BC3-8BF4-449A-8B68-55488FBB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K represents in this clustering algorithm?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The number of cluster we want to create.</a:t>
            </a:r>
          </a:p>
        </p:txBody>
      </p:sp>
    </p:spTree>
    <p:extLst>
      <p:ext uri="{BB962C8B-B14F-4D97-AF65-F5344CB8AC3E}">
        <p14:creationId xmlns:p14="http://schemas.microsoft.com/office/powerpoint/2010/main" val="26282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08D5A-16E3-4815-9F31-491F39BE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2E6D10-D881-48C3-ACFA-AC2D45CA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40" y="1801771"/>
            <a:ext cx="5900119" cy="4351338"/>
          </a:xfrm>
        </p:spPr>
      </p:pic>
    </p:spTree>
    <p:extLst>
      <p:ext uri="{BB962C8B-B14F-4D97-AF65-F5344CB8AC3E}">
        <p14:creationId xmlns:p14="http://schemas.microsoft.com/office/powerpoint/2010/main" val="26274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4DE86-87A0-4CA1-B0F4-9B45B7DD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Algorithm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DE90FA-4FD5-4BFC-8E8C-32F2B9BC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38" y="1690688"/>
            <a:ext cx="6139924" cy="4351338"/>
          </a:xfrm>
        </p:spPr>
      </p:pic>
    </p:spTree>
    <p:extLst>
      <p:ext uri="{BB962C8B-B14F-4D97-AF65-F5344CB8AC3E}">
        <p14:creationId xmlns:p14="http://schemas.microsoft.com/office/powerpoint/2010/main" val="36448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162</Words>
  <Application>Microsoft Office PowerPoint</Application>
  <PresentationFormat>Custom</PresentationFormat>
  <Paragraphs>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K-means Clustering Algorithm</vt:lpstr>
      <vt:lpstr>Supervised Learning</vt:lpstr>
      <vt:lpstr>Unsupervised Learning</vt:lpstr>
      <vt:lpstr>Application on Clustering</vt:lpstr>
      <vt:lpstr>Application on Clustering (Cont’d)</vt:lpstr>
      <vt:lpstr>Application on Clustering (Cont’d)</vt:lpstr>
      <vt:lpstr>K-means Algorithm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K-means Algorithm (Cont’d)</vt:lpstr>
      <vt:lpstr>A real life application of K-means Clustering</vt:lpstr>
      <vt:lpstr>K-means Clustering Algorithm in general</vt:lpstr>
      <vt:lpstr>How to choose the value of K?</vt:lpstr>
      <vt:lpstr>Value of Cost Function</vt:lpstr>
      <vt:lpstr>Overfitting and Underfitting</vt:lpstr>
      <vt:lpstr>How to Overcome Overfitting and Underfitting</vt:lpstr>
      <vt:lpstr>Thank you for your many lessons Lord Baelish. I will never forget them.</vt:lpstr>
      <vt:lpstr>Thanks for letting me finish the class real quick!</vt:lpstr>
      <vt:lpstr>Or did you? </vt:lpstr>
      <vt:lpstr>Any Question/Suggestion?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Algorithm</dc:title>
  <dc:creator>S M Rafiuddin Rifat</dc:creator>
  <cp:lastModifiedBy>Dr.Rajibul Islam</cp:lastModifiedBy>
  <cp:revision>8</cp:revision>
  <dcterms:created xsi:type="dcterms:W3CDTF">2019-03-27T16:15:15Z</dcterms:created>
  <dcterms:modified xsi:type="dcterms:W3CDTF">2019-05-07T07:30:44Z</dcterms:modified>
</cp:coreProperties>
</file>