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1A98-48DE-4FF4-96C0-E1E24BDC5C93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89A5-D6E0-4A64-A9C3-9555283D1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nqQrPNYz5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implementing Gradient Descent(!!)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should we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know more and see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https://www.youtube.com/watch?v=WnqQrPNYz5Q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 have stepped into the land of Recognizing Pattern!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far could you go?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Difference between Regression and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is prediction of continuous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09711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Difference between Regression and Classification (Cont’d)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the process of classifying the existing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2590800"/>
            <a:ext cx="888806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Regression or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01</a:t>
            </a:r>
          </a:p>
          <a:p>
            <a:pPr marL="0" indent="0">
              <a:buNone/>
            </a:pPr>
            <a:r>
              <a:rPr lang="en-US" dirty="0"/>
              <a:t>Given a picture of Male/Female, We have to predict Whether </a:t>
            </a:r>
            <a:r>
              <a:rPr lang="en-US" dirty="0" err="1"/>
              <a:t>He/She</a:t>
            </a:r>
            <a:r>
              <a:rPr lang="en-US" dirty="0"/>
              <a:t> is of High </a:t>
            </a:r>
            <a:r>
              <a:rPr lang="en-US" dirty="0" smtClean="0"/>
              <a:t>school.</a:t>
            </a:r>
          </a:p>
          <a:p>
            <a:r>
              <a:rPr lang="en-US" dirty="0" smtClean="0"/>
              <a:t>Scenario 02</a:t>
            </a:r>
          </a:p>
          <a:p>
            <a:pPr marL="0" indent="0">
              <a:buNone/>
            </a:pPr>
            <a:r>
              <a:rPr lang="en-US" dirty="0"/>
              <a:t>Given a picture of Male/Female, We have to predict his/her age on the basis of given picture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Scenario 03</a:t>
            </a:r>
          </a:p>
          <a:p>
            <a:pPr marL="0" indent="0">
              <a:buNone/>
            </a:pPr>
            <a:r>
              <a:rPr lang="en-US" dirty="0"/>
              <a:t>Banks have to decide whether or not to give a loan to someone on the basis of his credit history.</a:t>
            </a:r>
          </a:p>
        </p:txBody>
      </p:sp>
    </p:spTree>
    <p:extLst>
      <p:ext uri="{BB962C8B-B14F-4D97-AF65-F5344CB8AC3E}">
        <p14:creationId xmlns:p14="http://schemas.microsoft.com/office/powerpoint/2010/main" val="34518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Another problem </a:t>
            </a:r>
            <a:r>
              <a:rPr lang="en-US" dirty="0"/>
              <a:t>o</a:t>
            </a:r>
            <a:r>
              <a:rPr lang="en-US" dirty="0" smtClean="0"/>
              <a:t>utside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marble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One variable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smtClean="0"/>
              <a:t>Setting Parameter</a:t>
            </a:r>
          </a:p>
          <a:p>
            <a:r>
              <a:rPr lang="en-US" dirty="0" smtClean="0"/>
              <a:t>Hypothesis Function</a:t>
            </a:r>
          </a:p>
          <a:p>
            <a:r>
              <a:rPr lang="en-US" dirty="0" smtClean="0"/>
              <a:t>Cost Function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When should we stop?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739508"/>
              </p:ext>
            </p:extLst>
          </p:nvPr>
        </p:nvGraphicFramePr>
        <p:xfrm>
          <a:off x="381000" y="2209800"/>
          <a:ext cx="8229600" cy="169304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38609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input x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output y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6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6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6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6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174541" marR="174541" marT="43635" marB="43635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9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Hypothesis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188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Linear Regression</vt:lpstr>
      <vt:lpstr>Difference between Regression and Classification </vt:lpstr>
      <vt:lpstr>Difference between Regression and Classification (Cont’d) </vt:lpstr>
      <vt:lpstr>Regression or Classification?</vt:lpstr>
      <vt:lpstr>Another problem outside the box</vt:lpstr>
      <vt:lpstr>One variable Linear Regression</vt:lpstr>
      <vt:lpstr>Dataset</vt:lpstr>
      <vt:lpstr>Setting Parameter</vt:lpstr>
      <vt:lpstr>Hypothesis Function</vt:lpstr>
      <vt:lpstr>Cost Function</vt:lpstr>
      <vt:lpstr>Gradient Descent</vt:lpstr>
      <vt:lpstr>When should we stop?</vt:lpstr>
      <vt:lpstr>To know more and see more…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Dr.Rajibul Islam</dc:creator>
  <cp:lastModifiedBy>Dr.Rajibul Islam</cp:lastModifiedBy>
  <cp:revision>5</cp:revision>
  <dcterms:created xsi:type="dcterms:W3CDTF">2019-04-03T06:36:03Z</dcterms:created>
  <dcterms:modified xsi:type="dcterms:W3CDTF">2019-04-03T07:25:59Z</dcterms:modified>
</cp:coreProperties>
</file>