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embeddedFontLst>
    <p:embeddedFont>
      <p:font typeface="Alfa Slab One" panose="020B0604020202020204" charset="0"/>
      <p:regular r:id="rId43"/>
    </p:embeddedFont>
    <p:embeddedFont>
      <p:font typeface="Proxima Nova" panose="020B0604020202020204" charset="0"/>
      <p:regular r:id="rId44"/>
      <p:bold r:id="rId45"/>
      <p:italic r:id="rId46"/>
      <p:boldItalic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8efc50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c8efc50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c0ec3032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c0ec3032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0ec3032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c0ec3032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c8efc501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c8efc501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c8efc501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c8efc501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c0ec3032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c0ec3032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c8efc501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c8efc501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c8efc501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c8efc501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c8efc501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c8efc501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1e85302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1e85302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c0ec3032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c0ec3032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1e85302b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1e85302b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0ec3032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0ec3032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c0ec3032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c0ec3032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c8efc501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c8efc501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c8efc501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c8efc501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c0ec3032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c0ec3032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c8efc501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c8efc501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c0ec3032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c0ec3032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c0ec3032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c0ec3032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c0ec3032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c0ec3032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c0ec3032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c0ec3032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c0ec3032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c0ec3032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c0ec3032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c0ec3032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c8efc501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c8efc501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c8efc501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c8efc501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c8efc501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c8efc501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c8efc501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c8efc501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c8efc501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c8efc501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c8efc501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c8efc501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c8efc501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c8efc501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c0ec3032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c0ec3032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1e85302b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1e85302b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85302b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85302b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c0ec3032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c0ec3032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c8efc50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c8efc50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c0ec3032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c0ec3032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c0ec3032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c0ec3032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8efc501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c8efc501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ureka.co/blog/inheritance-in-python/" TargetMode="External"/><Relationship Id="rId3" Type="http://schemas.openxmlformats.org/officeDocument/2006/relationships/hyperlink" Target="https://www.geeksforgeeks.org/object-oriented-programming-in-python-set-2-data-hiding-and-object-printing/" TargetMode="External"/><Relationship Id="rId7" Type="http://schemas.openxmlformats.org/officeDocument/2006/relationships/hyperlink" Target="https://www.programiz.com/python-programming/inheritanc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alpython.com/inheritance-composition-python/" TargetMode="External"/><Relationship Id="rId5" Type="http://schemas.openxmlformats.org/officeDocument/2006/relationships/hyperlink" Target="https://www.w3schools.com/python/python_inheritance.asp" TargetMode="External"/><Relationship Id="rId10" Type="http://schemas.openxmlformats.org/officeDocument/2006/relationships/hyperlink" Target="https://techvidvan.com/tutorials/python-inheritance/" TargetMode="External"/><Relationship Id="rId4" Type="http://schemas.openxmlformats.org/officeDocument/2006/relationships/hyperlink" Target="https://www.edureka.co/blog/object-oriented-programming-python/" TargetMode="External"/><Relationship Id="rId9" Type="http://schemas.openxmlformats.org/officeDocument/2006/relationships/hyperlink" Target="https://data-flair.training/blogs/python-inheritanc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1233450" y="274850"/>
            <a:ext cx="6677100" cy="13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384151"/>
            <a:ext cx="6646061" cy="27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196375"/>
            <a:ext cx="77766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Multiple inheritance </a:t>
            </a:r>
            <a:r>
              <a:rPr lang="en"/>
              <a:t>Structure 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r="51373" b="35001"/>
          <a:stretch/>
        </p:blipFill>
        <p:spPr>
          <a:xfrm>
            <a:off x="2251100" y="1019500"/>
            <a:ext cx="4816301" cy="36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6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Multiple inheritance </a:t>
            </a:r>
            <a:r>
              <a:rPr lang="en"/>
              <a:t>Example</a:t>
            </a:r>
            <a:endParaRPr sz="3600"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t="11551" r="32813"/>
          <a:stretch/>
        </p:blipFill>
        <p:spPr>
          <a:xfrm>
            <a:off x="0" y="1387325"/>
            <a:ext cx="3952500" cy="30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 rotWithShape="1">
          <a:blip r:embed="rId4">
            <a:alphaModFix/>
          </a:blip>
          <a:srcRect r="16170"/>
          <a:stretch/>
        </p:blipFill>
        <p:spPr>
          <a:xfrm>
            <a:off x="3865605" y="774451"/>
            <a:ext cx="5278395" cy="436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3"/>
          <p:cNvCxnSpPr/>
          <p:nvPr/>
        </p:nvCxnSpPr>
        <p:spPr>
          <a:xfrm>
            <a:off x="3690750" y="876875"/>
            <a:ext cx="0" cy="4135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00" y="0"/>
            <a:ext cx="71608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Multiple inheritance </a:t>
            </a:r>
            <a:r>
              <a:rPr lang="en"/>
              <a:t>Example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787" y="1439787"/>
            <a:ext cx="4054974" cy="26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274900"/>
            <a:ext cx="827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Multilevel inheritance </a:t>
            </a:r>
            <a:r>
              <a:rPr lang="en"/>
              <a:t>Structure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425" y="994450"/>
            <a:ext cx="4467550" cy="40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3">
            <a:alphaModFix/>
          </a:blip>
          <a:srcRect r="31539"/>
          <a:stretch/>
        </p:blipFill>
        <p:spPr>
          <a:xfrm>
            <a:off x="0" y="445025"/>
            <a:ext cx="374310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 rotWithShape="1">
          <a:blip r:embed="rId4">
            <a:alphaModFix/>
          </a:blip>
          <a:srcRect r="12778"/>
          <a:stretch/>
        </p:blipFill>
        <p:spPr>
          <a:xfrm>
            <a:off x="4317273" y="1255700"/>
            <a:ext cx="4826724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2800800" y="78575"/>
            <a:ext cx="603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Multilevel inheritance </a:t>
            </a:r>
            <a:r>
              <a:rPr lang="en"/>
              <a:t>Example</a:t>
            </a:r>
            <a:endParaRPr sz="3000"/>
          </a:p>
        </p:txBody>
      </p:sp>
      <p:cxnSp>
        <p:nvCxnSpPr>
          <p:cNvPr id="149" name="Google Shape;149;p27"/>
          <p:cNvCxnSpPr/>
          <p:nvPr/>
        </p:nvCxnSpPr>
        <p:spPr>
          <a:xfrm>
            <a:off x="3919350" y="876875"/>
            <a:ext cx="0" cy="4135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00" y="327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Inheritance Structure 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150" y="1017725"/>
            <a:ext cx="4081200" cy="40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126225" y="1177950"/>
            <a:ext cx="213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Hierarchical Inheritance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895" y="0"/>
            <a:ext cx="3541555" cy="24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39000"/>
            <a:ext cx="3913250" cy="206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2675" y="2905050"/>
            <a:ext cx="4076705" cy="2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/>
          <p:nvPr/>
        </p:nvSpPr>
        <p:spPr>
          <a:xfrm rot="-3030136">
            <a:off x="2255209" y="2398391"/>
            <a:ext cx="772112" cy="346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9"/>
          <p:cNvSpPr/>
          <p:nvPr/>
        </p:nvSpPr>
        <p:spPr>
          <a:xfrm rot="-7806807">
            <a:off x="5518501" y="2398331"/>
            <a:ext cx="771997" cy="3468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Hierarchical Inheritance </a:t>
            </a:r>
            <a:r>
              <a:rPr lang="en"/>
              <a:t>Example</a:t>
            </a:r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924638"/>
            <a:ext cx="559117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3125" y="1365250"/>
            <a:ext cx="2971800" cy="299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30"/>
          <p:cNvCxnSpPr/>
          <p:nvPr/>
        </p:nvCxnSpPr>
        <p:spPr>
          <a:xfrm>
            <a:off x="5902875" y="1007700"/>
            <a:ext cx="0" cy="4135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Overriding Methods</a:t>
            </a:r>
            <a:r>
              <a:rPr lang="en"/>
              <a:t> Definition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Python method overriding occurs simply defining in the child class a method with the same name of a method in the parent class. When you define a method in the </a:t>
            </a:r>
            <a:r>
              <a:rPr lang="en" sz="20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you make the latter able to satisfy that method call, so the implementations of its ancestors do not come in play.</a:t>
            </a:r>
            <a:endParaRPr sz="2600"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1890" y="2656975"/>
            <a:ext cx="1842111" cy="248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Inheritance</a:t>
            </a:r>
            <a:endParaRPr sz="240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24" y="1330925"/>
            <a:ext cx="851075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248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Overriding Methods Example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100" y="821400"/>
            <a:ext cx="5505925" cy="42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5224000" y="0"/>
            <a:ext cx="36888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Overriding Methods</a:t>
            </a:r>
            <a:endParaRPr sz="3000"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</a:t>
            </a:r>
            <a:endParaRPr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9600"/>
            <a:ext cx="5143500" cy="46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 rotWithShape="1">
          <a:blip r:embed="rId4">
            <a:alphaModFix/>
          </a:blip>
          <a:srcRect r="55810"/>
          <a:stretch/>
        </p:blipFill>
        <p:spPr>
          <a:xfrm>
            <a:off x="6083450" y="2802200"/>
            <a:ext cx="2685375" cy="1362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33"/>
          <p:cNvCxnSpPr/>
          <p:nvPr/>
        </p:nvCxnSpPr>
        <p:spPr>
          <a:xfrm>
            <a:off x="5902875" y="1007700"/>
            <a:ext cx="0" cy="4135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311700" y="15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Overriding Methods Example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100" y="968500"/>
            <a:ext cx="6158876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13" y="297214"/>
            <a:ext cx="7798376" cy="4549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500" y="0"/>
            <a:ext cx="6486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0" y="1832325"/>
            <a:ext cx="318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Methods </a:t>
            </a:r>
            <a:endParaRPr b="1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Overloading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6" name="Google Shape;216;p36"/>
          <p:cNvCxnSpPr/>
          <p:nvPr/>
        </p:nvCxnSpPr>
        <p:spPr>
          <a:xfrm>
            <a:off x="2343000" y="248600"/>
            <a:ext cx="0" cy="4135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Inheritance Structure</a:t>
            </a:r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 rotWithShape="1">
          <a:blip r:embed="rId3">
            <a:alphaModFix/>
          </a:blip>
          <a:srcRect l="8458" t="7201"/>
          <a:stretch/>
        </p:blipFill>
        <p:spPr>
          <a:xfrm>
            <a:off x="2316525" y="1083150"/>
            <a:ext cx="4079050" cy="390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Inheritance Example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0"/>
            <a:ext cx="9144000" cy="383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</a:t>
            </a:r>
            <a:endParaRPr/>
          </a:p>
        </p:txBody>
      </p:sp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300" y="445025"/>
            <a:ext cx="4567625" cy="45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</a:t>
            </a:r>
            <a:endParaRPr/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201" y="208650"/>
            <a:ext cx="4819500" cy="49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3</a:t>
            </a:r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8" name="Google Shape;248;p41"/>
          <p:cNvPicPr preferRelativeResize="0"/>
          <p:nvPr/>
        </p:nvPicPr>
        <p:blipFill rotWithShape="1">
          <a:blip r:embed="rId3">
            <a:alphaModFix/>
          </a:blip>
          <a:srcRect b="29711"/>
          <a:stretch/>
        </p:blipFill>
        <p:spPr>
          <a:xfrm>
            <a:off x="1886300" y="237051"/>
            <a:ext cx="4245725" cy="46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1"/>
          <p:cNvPicPr preferRelativeResize="0"/>
          <p:nvPr/>
        </p:nvPicPr>
        <p:blipFill rotWithShape="1">
          <a:blip r:embed="rId3">
            <a:alphaModFix/>
          </a:blip>
          <a:srcRect t="70942" r="39187"/>
          <a:stretch/>
        </p:blipFill>
        <p:spPr>
          <a:xfrm>
            <a:off x="6644250" y="1926238"/>
            <a:ext cx="2499750" cy="186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41"/>
          <p:cNvCxnSpPr/>
          <p:nvPr/>
        </p:nvCxnSpPr>
        <p:spPr>
          <a:xfrm>
            <a:off x="6570350" y="562725"/>
            <a:ext cx="0" cy="4135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Inheritance is a mechanism in which one class acquires the property of another class. </a:t>
            </a:r>
            <a:endParaRPr sz="2000" b="1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example, a child inherits the traits of his/her parents. With inheritance, we can reuse the fields and methods of the existing class.</a:t>
            </a:r>
            <a:endParaRPr sz="20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7" name="Google Shape;2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150" y="0"/>
            <a:ext cx="3926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5</a:t>
            </a:r>
            <a:endParaRPr/>
          </a:p>
        </p:txBody>
      </p:sp>
      <p:sp>
        <p:nvSpPr>
          <p:cNvPr id="263" name="Google Shape;263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4" name="Google Shape;2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230" y="0"/>
            <a:ext cx="36675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75" y="1531275"/>
            <a:ext cx="5281825" cy="21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type of Inheritance??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625" y="1180075"/>
            <a:ext cx="5457600" cy="34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type of Inheritance??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925" y="1309825"/>
            <a:ext cx="6764150" cy="349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type of Inheritance??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450" y="1112425"/>
            <a:ext cx="6019725" cy="39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type of Inheritance??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50" y="826050"/>
            <a:ext cx="5619800" cy="43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8"/>
          <p:cNvSpPr txBox="1">
            <a:spLocks noGrp="1"/>
          </p:cNvSpPr>
          <p:nvPr>
            <p:ph type="title"/>
          </p:nvPr>
        </p:nvSpPr>
        <p:spPr>
          <a:xfrm>
            <a:off x="311700" y="78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type of Inheritance??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588" y="99975"/>
            <a:ext cx="4881225" cy="22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500" y="2571750"/>
            <a:ext cx="5203400" cy="23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9"/>
          <p:cNvSpPr txBox="1">
            <a:spLocks noGrp="1"/>
          </p:cNvSpPr>
          <p:nvPr>
            <p:ph type="title"/>
          </p:nvPr>
        </p:nvSpPr>
        <p:spPr>
          <a:xfrm>
            <a:off x="102300" y="1478975"/>
            <a:ext cx="32613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type of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Inheritance??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75" y="152400"/>
            <a:ext cx="859906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to the References</a:t>
            </a:r>
            <a:endParaRPr/>
          </a:p>
        </p:txBody>
      </p:sp>
      <p:sp>
        <p:nvSpPr>
          <p:cNvPr id="312" name="Google Shape;312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https://www.geeksforgeeks.org/object-oriented-programming-in-python-set-2-data-hiding-and-object-printing/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https://www.edureka.co/blog/object-oriented-programming-python/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https://www.w3schools.com/python/python_inheritance.asp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https://realpython.com/inheritance-composition-python/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https://www.programiz.com/python-programming/inheritance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https://www.edureka.co/blog/inheritance-in-python/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https://data-flair.training/blogs/python-inheritance/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https://techvidvan.com/tutorials/python-inheritance/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765"/>
            <a:ext cx="9144000" cy="4785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18" name="Google Shape;318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/>
              <a:t>QA</a:t>
            </a:r>
            <a:endParaRPr sz="9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0" y="431925"/>
            <a:ext cx="15837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Types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Of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Inheritance</a:t>
            </a:r>
            <a:endParaRPr sz="170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l="3762"/>
          <a:stretch/>
        </p:blipFill>
        <p:spPr>
          <a:xfrm>
            <a:off x="1583700" y="0"/>
            <a:ext cx="75603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Inheritance Structure 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250" y="1262938"/>
            <a:ext cx="32766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23825"/>
            <a:ext cx="859155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50" y="218463"/>
            <a:ext cx="8753475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13" y="3276000"/>
            <a:ext cx="86963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Inheritance Example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475" y="1136650"/>
            <a:ext cx="22860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On-screen Show (16:9)</PresentationFormat>
  <Paragraphs>52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Proxima Nova</vt:lpstr>
      <vt:lpstr>Arial</vt:lpstr>
      <vt:lpstr>Alfa Slab One</vt:lpstr>
      <vt:lpstr>Roboto</vt:lpstr>
      <vt:lpstr>Gameday</vt:lpstr>
      <vt:lpstr>Inheritance</vt:lpstr>
      <vt:lpstr>Inheritance</vt:lpstr>
      <vt:lpstr>Definition</vt:lpstr>
      <vt:lpstr>PowerPoint Presentation</vt:lpstr>
      <vt:lpstr>Types  Of Inheritance</vt:lpstr>
      <vt:lpstr>Single Inheritance Structure </vt:lpstr>
      <vt:lpstr>PowerPoint Presentation</vt:lpstr>
      <vt:lpstr>PowerPoint Presentation</vt:lpstr>
      <vt:lpstr>Single Inheritance Example </vt:lpstr>
      <vt:lpstr>Multiple inheritance Structure  </vt:lpstr>
      <vt:lpstr>Multiple inheritance Example</vt:lpstr>
      <vt:lpstr>PowerPoint Presentation</vt:lpstr>
      <vt:lpstr>Multiple inheritance Example </vt:lpstr>
      <vt:lpstr>Multilevel inheritance Structure  </vt:lpstr>
      <vt:lpstr>Multilevel inheritance Example</vt:lpstr>
      <vt:lpstr>Hierarchical Inheritance Structure </vt:lpstr>
      <vt:lpstr>Hierarchical Inheritance Example </vt:lpstr>
      <vt:lpstr>Hierarchical Inheritance Example</vt:lpstr>
      <vt:lpstr>Overriding Methods Definition</vt:lpstr>
      <vt:lpstr>Overriding Methods Example</vt:lpstr>
      <vt:lpstr>Overriding Methods Example</vt:lpstr>
      <vt:lpstr>Overriding Methods Example </vt:lpstr>
      <vt:lpstr>PowerPoint Presentation</vt:lpstr>
      <vt:lpstr>Methods  Overloading </vt:lpstr>
      <vt:lpstr>Hybrid Inheritance Structure</vt:lpstr>
      <vt:lpstr>Hybrid Inheritance Example </vt:lpstr>
      <vt:lpstr>Case 1</vt:lpstr>
      <vt:lpstr>Case 2</vt:lpstr>
      <vt:lpstr>Case 3</vt:lpstr>
      <vt:lpstr>Case 4 </vt:lpstr>
      <vt:lpstr>Case 5</vt:lpstr>
      <vt:lpstr>Which type of Inheritance??</vt:lpstr>
      <vt:lpstr>Which type of Inheritance??</vt:lpstr>
      <vt:lpstr>Which type of Inheritance??</vt:lpstr>
      <vt:lpstr>Which type of Inheritance??</vt:lpstr>
      <vt:lpstr>Which type of Inheritance??</vt:lpstr>
      <vt:lpstr>Which type of  Inheritance??</vt:lpstr>
      <vt:lpstr>PowerPoint Presentation</vt:lpstr>
      <vt:lpstr>Thanks to the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cp:lastModifiedBy>User</cp:lastModifiedBy>
  <cp:revision>1</cp:revision>
  <dcterms:modified xsi:type="dcterms:W3CDTF">2022-06-28T07:59:52Z</dcterms:modified>
</cp:coreProperties>
</file>