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4099" r:id="rId2"/>
  </p:sldMasterIdLst>
  <p:notesMasterIdLst>
    <p:notesMasterId r:id="rId23"/>
  </p:notesMasterIdLst>
  <p:sldIdLst>
    <p:sldId id="269" r:id="rId3"/>
    <p:sldId id="283" r:id="rId4"/>
    <p:sldId id="284" r:id="rId5"/>
    <p:sldId id="285" r:id="rId6"/>
    <p:sldId id="286" r:id="rId7"/>
    <p:sldId id="287" r:id="rId8"/>
    <p:sldId id="288" r:id="rId9"/>
    <p:sldId id="289" r:id="rId10"/>
    <p:sldId id="290" r:id="rId11"/>
    <p:sldId id="257" r:id="rId12"/>
    <p:sldId id="258" r:id="rId13"/>
    <p:sldId id="259" r:id="rId14"/>
    <p:sldId id="260" r:id="rId15"/>
    <p:sldId id="262" r:id="rId16"/>
    <p:sldId id="263" r:id="rId17"/>
    <p:sldId id="265" r:id="rId18"/>
    <p:sldId id="268" r:id="rId19"/>
    <p:sldId id="271" r:id="rId20"/>
    <p:sldId id="272" r:id="rId21"/>
    <p:sldId id="274"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0000"/>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61" autoAdjust="0"/>
  </p:normalViewPr>
  <p:slideViewPr>
    <p:cSldViewPr snapToGrid="0">
      <p:cViewPr varScale="1">
        <p:scale>
          <a:sx n="66" d="100"/>
          <a:sy n="66" d="100"/>
        </p:scale>
        <p:origin x="150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E5130095-7608-43D7-9C37-305F8BB39E8C}"/>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en-US"/>
          </a:p>
        </p:txBody>
      </p:sp>
      <p:sp>
        <p:nvSpPr>
          <p:cNvPr id="396291" name="Rectangle 3">
            <a:extLst>
              <a:ext uri="{FF2B5EF4-FFF2-40B4-BE49-F238E27FC236}">
                <a16:creationId xmlns:a16="http://schemas.microsoft.com/office/drawing/2014/main" id="{A7B22E16-ADDC-44DE-97EC-A4F870538AB7}"/>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n-US" altLang="en-US"/>
          </a:p>
        </p:txBody>
      </p:sp>
      <p:sp>
        <p:nvSpPr>
          <p:cNvPr id="31748" name="Rectangle 4">
            <a:extLst>
              <a:ext uri="{FF2B5EF4-FFF2-40B4-BE49-F238E27FC236}">
                <a16:creationId xmlns:a16="http://schemas.microsoft.com/office/drawing/2014/main" id="{B1F11743-5ED9-4C4A-8A6B-458DB6A38FDA}"/>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6293" name="Rectangle 5">
            <a:extLst>
              <a:ext uri="{FF2B5EF4-FFF2-40B4-BE49-F238E27FC236}">
                <a16:creationId xmlns:a16="http://schemas.microsoft.com/office/drawing/2014/main" id="{D6DDF0F5-A8F7-445B-8F64-02121666D102}"/>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96294" name="Rectangle 6">
            <a:extLst>
              <a:ext uri="{FF2B5EF4-FFF2-40B4-BE49-F238E27FC236}">
                <a16:creationId xmlns:a16="http://schemas.microsoft.com/office/drawing/2014/main" id="{60C9225B-FFDD-471D-B895-D53C2603FCFF}"/>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en-US"/>
          </a:p>
        </p:txBody>
      </p:sp>
      <p:sp>
        <p:nvSpPr>
          <p:cNvPr id="396295" name="Rectangle 7">
            <a:extLst>
              <a:ext uri="{FF2B5EF4-FFF2-40B4-BE49-F238E27FC236}">
                <a16:creationId xmlns:a16="http://schemas.microsoft.com/office/drawing/2014/main" id="{0BC65964-C45D-45FD-B68A-8012E439D67A}"/>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18810DB0-388A-46E8-90F4-68BC10CAC43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6DBCC1D4-E761-44A6-A68D-4EBF3F02516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170D078-257E-4109-83E2-089D0B85AEAD}" type="slidenum">
              <a:rPr lang="en-US" altLang="en-US"/>
              <a:pPr/>
              <a:t>18</a:t>
            </a:fld>
            <a:endParaRPr lang="en-US" altLang="en-US"/>
          </a:p>
        </p:txBody>
      </p:sp>
      <p:sp>
        <p:nvSpPr>
          <p:cNvPr id="32771" name="Rectangle 2">
            <a:extLst>
              <a:ext uri="{FF2B5EF4-FFF2-40B4-BE49-F238E27FC236}">
                <a16:creationId xmlns:a16="http://schemas.microsoft.com/office/drawing/2014/main" id="{69CFFFAB-1C58-43C8-BDA1-43DA167BA9CC}"/>
              </a:ext>
            </a:extLst>
          </p:cNvPr>
          <p:cNvSpPr>
            <a:spLocks noRot="1" noChangeArrowheads="1" noTextEdit="1"/>
          </p:cNvSpPr>
          <p:nvPr>
            <p:ph type="sldImg"/>
          </p:nvPr>
        </p:nvSpPr>
        <p:spPr>
          <a:ln/>
        </p:spPr>
      </p:sp>
      <p:sp>
        <p:nvSpPr>
          <p:cNvPr id="32772" name="Rectangle 3">
            <a:extLst>
              <a:ext uri="{FF2B5EF4-FFF2-40B4-BE49-F238E27FC236}">
                <a16:creationId xmlns:a16="http://schemas.microsoft.com/office/drawing/2014/main" id="{FD77ACC8-89F1-4075-A4BD-A85D6F52C7A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E5C47D7-6D0F-4748-8278-4DB2E3AEFDD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920C17-494F-4B12-AAE1-B89CCCDE0396}" type="slidenum">
              <a:rPr lang="en-US" altLang="en-US"/>
              <a:pPr/>
              <a:t>19</a:t>
            </a:fld>
            <a:endParaRPr lang="en-US" altLang="en-US"/>
          </a:p>
        </p:txBody>
      </p:sp>
      <p:sp>
        <p:nvSpPr>
          <p:cNvPr id="33795" name="Rectangle 2">
            <a:extLst>
              <a:ext uri="{FF2B5EF4-FFF2-40B4-BE49-F238E27FC236}">
                <a16:creationId xmlns:a16="http://schemas.microsoft.com/office/drawing/2014/main" id="{278AA0FD-15D4-43F0-A14E-1CEC9BAAA1AE}"/>
              </a:ext>
            </a:extLst>
          </p:cNvPr>
          <p:cNvSpPr>
            <a:spLocks noRot="1" noChangeArrowheads="1" noTextEdit="1"/>
          </p:cNvSpPr>
          <p:nvPr>
            <p:ph type="sldImg"/>
          </p:nvPr>
        </p:nvSpPr>
        <p:spPr>
          <a:ln/>
        </p:spPr>
      </p:sp>
      <p:sp>
        <p:nvSpPr>
          <p:cNvPr id="33796" name="Rectangle 3">
            <a:extLst>
              <a:ext uri="{FF2B5EF4-FFF2-40B4-BE49-F238E27FC236}">
                <a16:creationId xmlns:a16="http://schemas.microsoft.com/office/drawing/2014/main" id="{F594DF51-9542-419B-9006-D6A052AB48C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766F1017-5F00-4DA5-8012-2F041D2220C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BE07CE-10D1-400E-B213-B5669B917E31}" type="slidenum">
              <a:rPr lang="en-US" altLang="en-US"/>
              <a:pPr/>
              <a:t>20</a:t>
            </a:fld>
            <a:endParaRPr lang="en-US" altLang="en-US"/>
          </a:p>
        </p:txBody>
      </p:sp>
      <p:sp>
        <p:nvSpPr>
          <p:cNvPr id="34819" name="Rectangle 2">
            <a:extLst>
              <a:ext uri="{FF2B5EF4-FFF2-40B4-BE49-F238E27FC236}">
                <a16:creationId xmlns:a16="http://schemas.microsoft.com/office/drawing/2014/main" id="{13628759-CCEB-4674-85A2-2D09FC4C3A65}"/>
              </a:ext>
            </a:extLst>
          </p:cNvPr>
          <p:cNvSpPr>
            <a:spLocks noRot="1" noChangeArrowheads="1" noTextEdit="1"/>
          </p:cNvSpPr>
          <p:nvPr>
            <p:ph type="sldImg"/>
          </p:nvPr>
        </p:nvSpPr>
        <p:spPr>
          <a:ln/>
        </p:spPr>
      </p:sp>
      <p:sp>
        <p:nvSpPr>
          <p:cNvPr id="34820" name="Rectangle 3">
            <a:extLst>
              <a:ext uri="{FF2B5EF4-FFF2-40B4-BE49-F238E27FC236}">
                <a16:creationId xmlns:a16="http://schemas.microsoft.com/office/drawing/2014/main" id="{B1E8909F-1433-45BC-86FA-FB6BDFDBC9B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95BBE1D9-91F4-4484-9A6E-9C573B6E746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98E98ED-3707-4BF1-9E9C-4DD7FC0EFFE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F470C09-26F2-46FD-81E2-7854EBD63269}"/>
              </a:ext>
            </a:extLst>
          </p:cNvPr>
          <p:cNvSpPr>
            <a:spLocks noGrp="1" noChangeArrowheads="1"/>
          </p:cNvSpPr>
          <p:nvPr>
            <p:ph type="sldNum" sz="quarter" idx="12"/>
          </p:nvPr>
        </p:nvSpPr>
        <p:spPr>
          <a:ln/>
        </p:spPr>
        <p:txBody>
          <a:bodyPr/>
          <a:lstStyle>
            <a:lvl1pPr>
              <a:defRPr/>
            </a:lvl1pPr>
          </a:lstStyle>
          <a:p>
            <a:fld id="{5D7C7BC3-30E9-4FB8-BA52-7ABD5CF5AEF5}" type="slidenum">
              <a:rPr lang="en-US" altLang="en-US"/>
              <a:pPr/>
              <a:t>‹#›</a:t>
            </a:fld>
            <a:endParaRPr lang="en-US" altLang="en-US"/>
          </a:p>
        </p:txBody>
      </p:sp>
    </p:spTree>
    <p:extLst>
      <p:ext uri="{BB962C8B-B14F-4D97-AF65-F5344CB8AC3E}">
        <p14:creationId xmlns:p14="http://schemas.microsoft.com/office/powerpoint/2010/main" val="111781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D3C38B3-B667-4C24-8AB7-8E896393FC8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DACC7C1-1650-47C1-886A-67161A0389D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D5CF95D-44D2-429B-93C3-1525FC70D7B8}"/>
              </a:ext>
            </a:extLst>
          </p:cNvPr>
          <p:cNvSpPr>
            <a:spLocks noGrp="1" noChangeArrowheads="1"/>
          </p:cNvSpPr>
          <p:nvPr>
            <p:ph type="sldNum" sz="quarter" idx="12"/>
          </p:nvPr>
        </p:nvSpPr>
        <p:spPr>
          <a:ln/>
        </p:spPr>
        <p:txBody>
          <a:bodyPr/>
          <a:lstStyle>
            <a:lvl1pPr>
              <a:defRPr/>
            </a:lvl1pPr>
          </a:lstStyle>
          <a:p>
            <a:fld id="{8717A108-18EF-4874-A39A-6CB3556278DB}" type="slidenum">
              <a:rPr lang="en-US" altLang="en-US"/>
              <a:pPr/>
              <a:t>‹#›</a:t>
            </a:fld>
            <a:endParaRPr lang="en-US" altLang="en-US"/>
          </a:p>
        </p:txBody>
      </p:sp>
    </p:spTree>
    <p:extLst>
      <p:ext uri="{BB962C8B-B14F-4D97-AF65-F5344CB8AC3E}">
        <p14:creationId xmlns:p14="http://schemas.microsoft.com/office/powerpoint/2010/main" val="1543717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113" y="177800"/>
            <a:ext cx="2057400" cy="452596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42913" y="177800"/>
            <a:ext cx="6019800" cy="4525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1F85C2D-41EE-4655-B71A-5CE0FEDF96A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71A2C5C-ACF5-4682-A3BD-CDEE92F6AF6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A248782-EA32-4A64-B208-D4E0A818F395}"/>
              </a:ext>
            </a:extLst>
          </p:cNvPr>
          <p:cNvSpPr>
            <a:spLocks noGrp="1" noChangeArrowheads="1"/>
          </p:cNvSpPr>
          <p:nvPr>
            <p:ph type="sldNum" sz="quarter" idx="12"/>
          </p:nvPr>
        </p:nvSpPr>
        <p:spPr>
          <a:ln/>
        </p:spPr>
        <p:txBody>
          <a:bodyPr/>
          <a:lstStyle>
            <a:lvl1pPr>
              <a:defRPr/>
            </a:lvl1pPr>
          </a:lstStyle>
          <a:p>
            <a:fld id="{7A6D7BDC-5F01-4C49-BD29-AAFD3683DA02}" type="slidenum">
              <a:rPr lang="en-US" altLang="en-US"/>
              <a:pPr/>
              <a:t>‹#›</a:t>
            </a:fld>
            <a:endParaRPr lang="en-US" altLang="en-US"/>
          </a:p>
        </p:txBody>
      </p:sp>
    </p:spTree>
    <p:extLst>
      <p:ext uri="{BB962C8B-B14F-4D97-AF65-F5344CB8AC3E}">
        <p14:creationId xmlns:p14="http://schemas.microsoft.com/office/powerpoint/2010/main" val="862624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95D3EA13-2CCC-4184-9909-26E688A18FD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C0847A35-CB49-44CF-94E1-637AE9BAF55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DCF6C675-B2B2-4C4B-A206-2394C004DA5A}"/>
              </a:ext>
            </a:extLst>
          </p:cNvPr>
          <p:cNvSpPr>
            <a:spLocks noGrp="1" noChangeArrowheads="1"/>
          </p:cNvSpPr>
          <p:nvPr>
            <p:ph type="sldNum" sz="quarter" idx="12"/>
          </p:nvPr>
        </p:nvSpPr>
        <p:spPr>
          <a:ln/>
        </p:spPr>
        <p:txBody>
          <a:bodyPr/>
          <a:lstStyle>
            <a:lvl1pPr>
              <a:defRPr/>
            </a:lvl1pPr>
          </a:lstStyle>
          <a:p>
            <a:fld id="{05A46456-DF79-40C8-9A9E-B10BCB45C83B}" type="slidenum">
              <a:rPr lang="en-US" altLang="en-US"/>
              <a:pPr/>
              <a:t>‹#›</a:t>
            </a:fld>
            <a:endParaRPr lang="en-US" altLang="en-US"/>
          </a:p>
        </p:txBody>
      </p:sp>
    </p:spTree>
    <p:extLst>
      <p:ext uri="{BB962C8B-B14F-4D97-AF65-F5344CB8AC3E}">
        <p14:creationId xmlns:p14="http://schemas.microsoft.com/office/powerpoint/2010/main" val="2791142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C5BE7B-12FC-4FCD-BA40-B29E30B11C29}"/>
              </a:ext>
            </a:extLst>
          </p:cNvPr>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91A6C750-4C27-4601-9C13-ACABECADDFDF}"/>
              </a:ext>
            </a:extLst>
          </p:cNvPr>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44E66159-D695-426E-89A0-A365A510F693}"/>
              </a:ext>
            </a:extLst>
          </p:cNvPr>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a:extLst>
              <a:ext uri="{FF2B5EF4-FFF2-40B4-BE49-F238E27FC236}">
                <a16:creationId xmlns:a16="http://schemas.microsoft.com/office/drawing/2014/main" id="{C46EE11B-2266-4053-9A61-D2D5CA1232D4}"/>
              </a:ext>
            </a:extLst>
          </p:cNvPr>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endParaRPr lang="en-US" altLang="en-US"/>
          </a:p>
        </p:txBody>
      </p:sp>
      <p:sp>
        <p:nvSpPr>
          <p:cNvPr id="10" name="Footer Placeholder 16">
            <a:extLst>
              <a:ext uri="{FF2B5EF4-FFF2-40B4-BE49-F238E27FC236}">
                <a16:creationId xmlns:a16="http://schemas.microsoft.com/office/drawing/2014/main" id="{1EA36BC7-3C12-4E61-AA7E-F7983F6A90F7}"/>
              </a:ext>
            </a:extLst>
          </p:cNvPr>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ltLang="en-US"/>
          </a:p>
        </p:txBody>
      </p:sp>
      <p:sp>
        <p:nvSpPr>
          <p:cNvPr id="11" name="Slide Number Placeholder 28">
            <a:extLst>
              <a:ext uri="{FF2B5EF4-FFF2-40B4-BE49-F238E27FC236}">
                <a16:creationId xmlns:a16="http://schemas.microsoft.com/office/drawing/2014/main" id="{21C36E90-6D03-4BB4-9B39-17394BA61F1E}"/>
              </a:ext>
            </a:extLst>
          </p:cNvPr>
          <p:cNvSpPr>
            <a:spLocks noGrp="1"/>
          </p:cNvSpPr>
          <p:nvPr>
            <p:ph type="sldNum" sz="quarter" idx="12"/>
          </p:nvPr>
        </p:nvSpPr>
        <p:spPr>
          <a:xfrm>
            <a:off x="8001000" y="228600"/>
            <a:ext cx="838200" cy="381000"/>
          </a:xfrm>
        </p:spPr>
        <p:txBody>
          <a:bodyPr/>
          <a:lstStyle>
            <a:lvl1pPr>
              <a:defRPr>
                <a:solidFill>
                  <a:schemeClr val="tx2"/>
                </a:solidFill>
              </a:defRPr>
            </a:lvl1pPr>
          </a:lstStyle>
          <a:p>
            <a:fld id="{A2FDB2AC-4A06-42E0-8481-C2D6B28A7B64}" type="slidenum">
              <a:rPr lang="en-US" altLang="en-US"/>
              <a:pPr/>
              <a:t>‹#›</a:t>
            </a:fld>
            <a:endParaRPr lang="en-US" altLang="en-US"/>
          </a:p>
        </p:txBody>
      </p:sp>
    </p:spTree>
    <p:extLst>
      <p:ext uri="{BB962C8B-B14F-4D97-AF65-F5344CB8AC3E}">
        <p14:creationId xmlns:p14="http://schemas.microsoft.com/office/powerpoint/2010/main" val="205452270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0955C3B7-DB04-4552-8FE0-4BFBD4461B6A}"/>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2">
            <a:extLst>
              <a:ext uri="{FF2B5EF4-FFF2-40B4-BE49-F238E27FC236}">
                <a16:creationId xmlns:a16="http://schemas.microsoft.com/office/drawing/2014/main" id="{DA6CA1CD-1FEA-4679-8A9E-CD5D46B0A777}"/>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22">
            <a:extLst>
              <a:ext uri="{FF2B5EF4-FFF2-40B4-BE49-F238E27FC236}">
                <a16:creationId xmlns:a16="http://schemas.microsoft.com/office/drawing/2014/main" id="{CA1E1594-835C-49A0-8994-1B421F9B5ACF}"/>
              </a:ext>
            </a:extLst>
          </p:cNvPr>
          <p:cNvSpPr>
            <a:spLocks noGrp="1"/>
          </p:cNvSpPr>
          <p:nvPr>
            <p:ph type="sldNum" sz="quarter" idx="12"/>
          </p:nvPr>
        </p:nvSpPr>
        <p:spPr/>
        <p:txBody>
          <a:bodyPr/>
          <a:lstStyle>
            <a:lvl1pPr>
              <a:defRPr/>
            </a:lvl1pPr>
          </a:lstStyle>
          <a:p>
            <a:fld id="{8FEDD839-96BA-4CEF-8B66-2964268E2B03}" type="slidenum">
              <a:rPr lang="en-US" altLang="en-US"/>
              <a:pPr/>
              <a:t>‹#›</a:t>
            </a:fld>
            <a:endParaRPr lang="en-US" altLang="en-US"/>
          </a:p>
        </p:txBody>
      </p:sp>
    </p:spTree>
    <p:extLst>
      <p:ext uri="{BB962C8B-B14F-4D97-AF65-F5344CB8AC3E}">
        <p14:creationId xmlns:p14="http://schemas.microsoft.com/office/powerpoint/2010/main" val="1251281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B36F64-B92D-476F-873D-0B4AC15558B6}"/>
              </a:ext>
            </a:extLst>
          </p:cNvPr>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22750260-F496-4770-A9DF-5A67A05444F5}"/>
              </a:ext>
            </a:extLst>
          </p:cNvPr>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CECA8923-FC8E-46CF-B599-5FB315FE7B30}"/>
              </a:ext>
            </a:extLst>
          </p:cNvPr>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a:extLst>
              <a:ext uri="{FF2B5EF4-FFF2-40B4-BE49-F238E27FC236}">
                <a16:creationId xmlns:a16="http://schemas.microsoft.com/office/drawing/2014/main" id="{993AA2B7-2729-424E-B8C7-FEBE901217A2}"/>
              </a:ext>
            </a:extLst>
          </p:cNvPr>
          <p:cNvSpPr>
            <a:spLocks noGrp="1"/>
          </p:cNvSpPr>
          <p:nvPr>
            <p:ph type="dt" sz="half" idx="10"/>
          </p:nvPr>
        </p:nvSpPr>
        <p:spPr/>
        <p:txBody>
          <a:bodyPr/>
          <a:lstStyle>
            <a:lvl1pPr>
              <a:defRPr/>
            </a:lvl1pPr>
          </a:lstStyle>
          <a:p>
            <a:pPr>
              <a:defRPr/>
            </a:pPr>
            <a:endParaRPr lang="en-US" altLang="en-US"/>
          </a:p>
        </p:txBody>
      </p:sp>
      <p:sp>
        <p:nvSpPr>
          <p:cNvPr id="8" name="Slide Number Placeholder 12">
            <a:extLst>
              <a:ext uri="{FF2B5EF4-FFF2-40B4-BE49-F238E27FC236}">
                <a16:creationId xmlns:a16="http://schemas.microsoft.com/office/drawing/2014/main" id="{7B92CDC8-8170-4BDD-ACD3-B078C12AC1B7}"/>
              </a:ext>
            </a:extLst>
          </p:cNvPr>
          <p:cNvSpPr>
            <a:spLocks noGrp="1"/>
          </p:cNvSpPr>
          <p:nvPr>
            <p:ph type="sldNum" sz="quarter" idx="11"/>
          </p:nvPr>
        </p:nvSpPr>
        <p:spPr>
          <a:xfrm>
            <a:off x="0" y="1752600"/>
            <a:ext cx="1295400" cy="701675"/>
          </a:xfrm>
        </p:spPr>
        <p:txBody>
          <a:bodyPr>
            <a:noAutofit/>
          </a:bodyPr>
          <a:lstStyle>
            <a:lvl1pPr>
              <a:defRPr sz="2400"/>
            </a:lvl1pPr>
          </a:lstStyle>
          <a:p>
            <a:fld id="{67094D02-C0C6-4E3F-9CFC-B3D2995E6A0A}" type="slidenum">
              <a:rPr lang="en-US" altLang="en-US"/>
              <a:pPr/>
              <a:t>‹#›</a:t>
            </a:fld>
            <a:endParaRPr lang="en-US" altLang="en-US"/>
          </a:p>
        </p:txBody>
      </p:sp>
      <p:sp>
        <p:nvSpPr>
          <p:cNvPr id="9" name="Footer Placeholder 13">
            <a:extLst>
              <a:ext uri="{FF2B5EF4-FFF2-40B4-BE49-F238E27FC236}">
                <a16:creationId xmlns:a16="http://schemas.microsoft.com/office/drawing/2014/main" id="{E0F86798-796E-41A0-9E90-DF1A69C6F767}"/>
              </a:ext>
            </a:extLst>
          </p:cNvPr>
          <p:cNvSpPr>
            <a:spLocks noGrp="1"/>
          </p:cNvSpPr>
          <p:nvPr>
            <p:ph type="ftr" sz="quarter" idx="12"/>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1120195392"/>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a:extLst>
              <a:ext uri="{FF2B5EF4-FFF2-40B4-BE49-F238E27FC236}">
                <a16:creationId xmlns:a16="http://schemas.microsoft.com/office/drawing/2014/main" id="{2CCE84C8-11DC-40D9-8B47-21C70C24AD3A}"/>
              </a:ext>
            </a:extLst>
          </p:cNvPr>
          <p:cNvSpPr>
            <a:spLocks noGrp="1"/>
          </p:cNvSpPr>
          <p:nvPr>
            <p:ph type="dt" sz="half" idx="10"/>
          </p:nvPr>
        </p:nvSpPr>
        <p:spPr/>
        <p:txBody>
          <a:bodyPr rtlCol="0"/>
          <a:lstStyle>
            <a:lvl1pPr>
              <a:defRPr/>
            </a:lvl1pPr>
          </a:lstStyle>
          <a:p>
            <a:pPr>
              <a:defRPr/>
            </a:pPr>
            <a:endParaRPr lang="en-US" altLang="en-US"/>
          </a:p>
        </p:txBody>
      </p:sp>
      <p:sp>
        <p:nvSpPr>
          <p:cNvPr id="6" name="Slide Number Placeholder 9">
            <a:extLst>
              <a:ext uri="{FF2B5EF4-FFF2-40B4-BE49-F238E27FC236}">
                <a16:creationId xmlns:a16="http://schemas.microsoft.com/office/drawing/2014/main" id="{F851E96C-B872-4A0D-9AE6-28D9FE5C0054}"/>
              </a:ext>
            </a:extLst>
          </p:cNvPr>
          <p:cNvSpPr>
            <a:spLocks noGrp="1"/>
          </p:cNvSpPr>
          <p:nvPr>
            <p:ph type="sldNum" sz="quarter" idx="11"/>
          </p:nvPr>
        </p:nvSpPr>
        <p:spPr/>
        <p:txBody>
          <a:bodyPr/>
          <a:lstStyle>
            <a:lvl1pPr>
              <a:defRPr/>
            </a:lvl1pPr>
          </a:lstStyle>
          <a:p>
            <a:fld id="{4F408054-6E8E-4AD5-8020-E30652CDBC57}" type="slidenum">
              <a:rPr lang="en-US" altLang="en-US"/>
              <a:pPr/>
              <a:t>‹#›</a:t>
            </a:fld>
            <a:endParaRPr lang="en-US" altLang="en-US"/>
          </a:p>
        </p:txBody>
      </p:sp>
      <p:sp>
        <p:nvSpPr>
          <p:cNvPr id="7" name="Footer Placeholder 11">
            <a:extLst>
              <a:ext uri="{FF2B5EF4-FFF2-40B4-BE49-F238E27FC236}">
                <a16:creationId xmlns:a16="http://schemas.microsoft.com/office/drawing/2014/main" id="{5D3B95F2-42AF-4C1F-B32E-951B98C84759}"/>
              </a:ext>
            </a:extLst>
          </p:cNvPr>
          <p:cNvSpPr>
            <a:spLocks noGrp="1"/>
          </p:cNvSpPr>
          <p:nvPr>
            <p:ph type="ftr" sz="quarter" idx="12"/>
          </p:nvPr>
        </p:nvSpPr>
        <p:spPr/>
        <p:txBody>
          <a:bodyPr rtlCol="0"/>
          <a:lstStyle>
            <a:lvl1pPr>
              <a:defRPr/>
            </a:lvl1pPr>
          </a:lstStyle>
          <a:p>
            <a:pPr>
              <a:defRPr/>
            </a:pPr>
            <a:endParaRPr lang="en-US" altLang="en-US"/>
          </a:p>
        </p:txBody>
      </p:sp>
    </p:spTree>
    <p:extLst>
      <p:ext uri="{BB962C8B-B14F-4D97-AF65-F5344CB8AC3E}">
        <p14:creationId xmlns:p14="http://schemas.microsoft.com/office/powerpoint/2010/main" val="4263879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a:extLst>
              <a:ext uri="{FF2B5EF4-FFF2-40B4-BE49-F238E27FC236}">
                <a16:creationId xmlns:a16="http://schemas.microsoft.com/office/drawing/2014/main" id="{FC196B1D-97F4-4711-AB9C-445B60ADEFEA}"/>
              </a:ext>
            </a:extLst>
          </p:cNvPr>
          <p:cNvSpPr>
            <a:spLocks noGrp="1"/>
          </p:cNvSpPr>
          <p:nvPr>
            <p:ph type="dt" sz="half" idx="10"/>
          </p:nvPr>
        </p:nvSpPr>
        <p:spPr/>
        <p:txBody>
          <a:bodyPr rtlCol="0"/>
          <a:lstStyle>
            <a:lvl1pPr>
              <a:defRPr/>
            </a:lvl1pPr>
          </a:lstStyle>
          <a:p>
            <a:pPr>
              <a:defRPr/>
            </a:pPr>
            <a:endParaRPr lang="en-US" altLang="en-US"/>
          </a:p>
        </p:txBody>
      </p:sp>
      <p:sp>
        <p:nvSpPr>
          <p:cNvPr id="8" name="Slide Number Placeholder 11">
            <a:extLst>
              <a:ext uri="{FF2B5EF4-FFF2-40B4-BE49-F238E27FC236}">
                <a16:creationId xmlns:a16="http://schemas.microsoft.com/office/drawing/2014/main" id="{8707AB77-5EB3-4EAA-9599-792C53A596C6}"/>
              </a:ext>
            </a:extLst>
          </p:cNvPr>
          <p:cNvSpPr>
            <a:spLocks noGrp="1"/>
          </p:cNvSpPr>
          <p:nvPr>
            <p:ph type="sldNum" sz="quarter" idx="11"/>
          </p:nvPr>
        </p:nvSpPr>
        <p:spPr/>
        <p:txBody>
          <a:bodyPr/>
          <a:lstStyle>
            <a:lvl1pPr>
              <a:defRPr/>
            </a:lvl1pPr>
          </a:lstStyle>
          <a:p>
            <a:fld id="{1C44A90C-ED7A-4BFB-8793-EAC23688DC13}" type="slidenum">
              <a:rPr lang="en-US" altLang="en-US"/>
              <a:pPr/>
              <a:t>‹#›</a:t>
            </a:fld>
            <a:endParaRPr lang="en-US" altLang="en-US"/>
          </a:p>
        </p:txBody>
      </p:sp>
      <p:sp>
        <p:nvSpPr>
          <p:cNvPr id="9" name="Footer Placeholder 13">
            <a:extLst>
              <a:ext uri="{FF2B5EF4-FFF2-40B4-BE49-F238E27FC236}">
                <a16:creationId xmlns:a16="http://schemas.microsoft.com/office/drawing/2014/main" id="{AB11221A-91F7-40DF-9C46-6231A023712B}"/>
              </a:ext>
            </a:extLst>
          </p:cNvPr>
          <p:cNvSpPr>
            <a:spLocks noGrp="1"/>
          </p:cNvSpPr>
          <p:nvPr>
            <p:ph type="ftr" sz="quarter" idx="12"/>
          </p:nvPr>
        </p:nvSpPr>
        <p:spPr/>
        <p:txBody>
          <a:bodyPr rtlCol="0"/>
          <a:lstStyle>
            <a:lvl1pPr>
              <a:defRPr/>
            </a:lvl1pPr>
          </a:lstStyle>
          <a:p>
            <a:pPr>
              <a:defRPr/>
            </a:pPr>
            <a:endParaRPr lang="en-US" altLang="en-US"/>
          </a:p>
        </p:txBody>
      </p:sp>
    </p:spTree>
    <p:extLst>
      <p:ext uri="{BB962C8B-B14F-4D97-AF65-F5344CB8AC3E}">
        <p14:creationId xmlns:p14="http://schemas.microsoft.com/office/powerpoint/2010/main" val="1943560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7F959683-B676-402C-8595-4AE9CC75194C}"/>
              </a:ext>
            </a:extLst>
          </p:cNvPr>
          <p:cNvSpPr>
            <a:spLocks noGrp="1"/>
          </p:cNvSpPr>
          <p:nvPr>
            <p:ph type="dt" sz="half" idx="10"/>
          </p:nvPr>
        </p:nvSpPr>
        <p:spPr/>
        <p:txBody>
          <a:bodyPr/>
          <a:lstStyle>
            <a:lvl1pPr>
              <a:defRPr/>
            </a:lvl1pPr>
          </a:lstStyle>
          <a:p>
            <a:pPr>
              <a:defRPr/>
            </a:pPr>
            <a:endParaRPr lang="en-US" altLang="en-US"/>
          </a:p>
        </p:txBody>
      </p:sp>
      <p:sp>
        <p:nvSpPr>
          <p:cNvPr id="4" name="Footer Placeholder 2">
            <a:extLst>
              <a:ext uri="{FF2B5EF4-FFF2-40B4-BE49-F238E27FC236}">
                <a16:creationId xmlns:a16="http://schemas.microsoft.com/office/drawing/2014/main" id="{F854EF15-2971-4D17-9061-81750B4FB592}"/>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22">
            <a:extLst>
              <a:ext uri="{FF2B5EF4-FFF2-40B4-BE49-F238E27FC236}">
                <a16:creationId xmlns:a16="http://schemas.microsoft.com/office/drawing/2014/main" id="{4291AFEB-DE64-415A-BE1C-E2E9FB42F544}"/>
              </a:ext>
            </a:extLst>
          </p:cNvPr>
          <p:cNvSpPr>
            <a:spLocks noGrp="1"/>
          </p:cNvSpPr>
          <p:nvPr>
            <p:ph type="sldNum" sz="quarter" idx="12"/>
          </p:nvPr>
        </p:nvSpPr>
        <p:spPr/>
        <p:txBody>
          <a:bodyPr/>
          <a:lstStyle>
            <a:lvl1pPr>
              <a:defRPr/>
            </a:lvl1pPr>
          </a:lstStyle>
          <a:p>
            <a:fld id="{EF05A2D6-C157-4A3F-8FA7-0C6DD95C0C79}" type="slidenum">
              <a:rPr lang="en-US" altLang="en-US"/>
              <a:pPr/>
              <a:t>‹#›</a:t>
            </a:fld>
            <a:endParaRPr lang="en-US" altLang="en-US"/>
          </a:p>
        </p:txBody>
      </p:sp>
    </p:spTree>
    <p:extLst>
      <p:ext uri="{BB962C8B-B14F-4D97-AF65-F5344CB8AC3E}">
        <p14:creationId xmlns:p14="http://schemas.microsoft.com/office/powerpoint/2010/main" val="940780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B28F61-163C-4EAB-97A6-C61CAF6CDAC9}"/>
              </a:ext>
            </a:extLst>
          </p:cNvPr>
          <p:cNvSpPr>
            <a:spLocks noGrp="1"/>
          </p:cNvSpPr>
          <p:nvPr>
            <p:ph type="dt" sz="half" idx="10"/>
          </p:nvPr>
        </p:nvSpPr>
        <p:spPr/>
        <p:txBody>
          <a:bodyPr/>
          <a:lstStyle>
            <a:lvl1pPr>
              <a:defRPr/>
            </a:lvl1pPr>
          </a:lstStyle>
          <a:p>
            <a:pPr>
              <a:defRPr/>
            </a:pPr>
            <a:endParaRPr lang="en-US" altLang="en-US"/>
          </a:p>
        </p:txBody>
      </p:sp>
      <p:sp>
        <p:nvSpPr>
          <p:cNvPr id="3" name="Footer Placeholder 2">
            <a:extLst>
              <a:ext uri="{FF2B5EF4-FFF2-40B4-BE49-F238E27FC236}">
                <a16:creationId xmlns:a16="http://schemas.microsoft.com/office/drawing/2014/main" id="{30BD830D-EB69-46B8-92A0-A662F90632DC}"/>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3">
            <a:extLst>
              <a:ext uri="{FF2B5EF4-FFF2-40B4-BE49-F238E27FC236}">
                <a16:creationId xmlns:a16="http://schemas.microsoft.com/office/drawing/2014/main" id="{166AB6B1-962F-43F9-BC97-0307D60F1060}"/>
              </a:ext>
            </a:extLst>
          </p:cNvPr>
          <p:cNvSpPr>
            <a:spLocks noGrp="1"/>
          </p:cNvSpPr>
          <p:nvPr>
            <p:ph type="sldNum" sz="quarter" idx="12"/>
          </p:nvPr>
        </p:nvSpPr>
        <p:spPr>
          <a:xfrm>
            <a:off x="0" y="6248400"/>
            <a:ext cx="533400" cy="381000"/>
          </a:xfrm>
        </p:spPr>
        <p:txBody>
          <a:bodyPr/>
          <a:lstStyle>
            <a:lvl1pPr>
              <a:defRPr>
                <a:solidFill>
                  <a:schemeClr val="tx2"/>
                </a:solidFill>
              </a:defRPr>
            </a:lvl1pPr>
          </a:lstStyle>
          <a:p>
            <a:fld id="{B16D56EF-E995-4337-A940-25943E94F925}" type="slidenum">
              <a:rPr lang="en-US" altLang="en-US"/>
              <a:pPr/>
              <a:t>‹#›</a:t>
            </a:fld>
            <a:endParaRPr lang="en-US" altLang="en-US"/>
          </a:p>
        </p:txBody>
      </p:sp>
    </p:spTree>
    <p:extLst>
      <p:ext uri="{BB962C8B-B14F-4D97-AF65-F5344CB8AC3E}">
        <p14:creationId xmlns:p14="http://schemas.microsoft.com/office/powerpoint/2010/main" val="156651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ED98185-5742-4FC8-AFF2-C7571B0EE11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5968C90-136C-421C-82C6-5A74382340F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760A235-DFE4-4D24-A677-050E644775D4}"/>
              </a:ext>
            </a:extLst>
          </p:cNvPr>
          <p:cNvSpPr>
            <a:spLocks noGrp="1" noChangeArrowheads="1"/>
          </p:cNvSpPr>
          <p:nvPr>
            <p:ph type="sldNum" sz="quarter" idx="12"/>
          </p:nvPr>
        </p:nvSpPr>
        <p:spPr>
          <a:ln/>
        </p:spPr>
        <p:txBody>
          <a:bodyPr/>
          <a:lstStyle>
            <a:lvl1pPr>
              <a:defRPr/>
            </a:lvl1pPr>
          </a:lstStyle>
          <a:p>
            <a:fld id="{40FA5B4E-79A3-430A-BA81-439197B7F644}" type="slidenum">
              <a:rPr lang="en-US" altLang="en-US"/>
              <a:pPr/>
              <a:t>‹#›</a:t>
            </a:fld>
            <a:endParaRPr lang="en-US" altLang="en-US"/>
          </a:p>
        </p:txBody>
      </p:sp>
    </p:spTree>
    <p:extLst>
      <p:ext uri="{BB962C8B-B14F-4D97-AF65-F5344CB8AC3E}">
        <p14:creationId xmlns:p14="http://schemas.microsoft.com/office/powerpoint/2010/main" val="216437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62138445-847B-4BA9-AB67-4531E8AF0A71}"/>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2">
            <a:extLst>
              <a:ext uri="{FF2B5EF4-FFF2-40B4-BE49-F238E27FC236}">
                <a16:creationId xmlns:a16="http://schemas.microsoft.com/office/drawing/2014/main" id="{4729762A-172B-4387-9C60-416FA455BBBD}"/>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22">
            <a:extLst>
              <a:ext uri="{FF2B5EF4-FFF2-40B4-BE49-F238E27FC236}">
                <a16:creationId xmlns:a16="http://schemas.microsoft.com/office/drawing/2014/main" id="{B4CE3AA9-74BA-4090-9A87-6AED58A2D40E}"/>
              </a:ext>
            </a:extLst>
          </p:cNvPr>
          <p:cNvSpPr>
            <a:spLocks noGrp="1"/>
          </p:cNvSpPr>
          <p:nvPr>
            <p:ph type="sldNum" sz="quarter" idx="12"/>
          </p:nvPr>
        </p:nvSpPr>
        <p:spPr/>
        <p:txBody>
          <a:bodyPr/>
          <a:lstStyle>
            <a:lvl1pPr>
              <a:defRPr/>
            </a:lvl1pPr>
          </a:lstStyle>
          <a:p>
            <a:fld id="{FA026275-6AA4-4369-A6EE-F3F4FFA2D7E0}" type="slidenum">
              <a:rPr lang="en-US" altLang="en-US"/>
              <a:pPr/>
              <a:t>‹#›</a:t>
            </a:fld>
            <a:endParaRPr lang="en-US" altLang="en-US"/>
          </a:p>
        </p:txBody>
      </p:sp>
    </p:spTree>
    <p:extLst>
      <p:ext uri="{BB962C8B-B14F-4D97-AF65-F5344CB8AC3E}">
        <p14:creationId xmlns:p14="http://schemas.microsoft.com/office/powerpoint/2010/main" val="2736338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EEB36C-5B95-4778-9AB0-DD573E396E76}"/>
              </a:ext>
            </a:extLst>
          </p:cNvPr>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EB4B5F76-3EF8-4E5A-90A3-679BC432D95A}"/>
              </a:ext>
            </a:extLst>
          </p:cNvPr>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6C55064B-EF64-45AE-9150-E7CF151E16B4}"/>
              </a:ext>
            </a:extLst>
          </p:cNvPr>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4B81C8FE-C3FA-4BCD-BF42-124E016DB166}"/>
              </a:ext>
            </a:extLst>
          </p:cNvPr>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a:extLst>
              <a:ext uri="{FF2B5EF4-FFF2-40B4-BE49-F238E27FC236}">
                <a16:creationId xmlns:a16="http://schemas.microsoft.com/office/drawing/2014/main" id="{835EF11D-62DB-47E5-8E7A-C8503D78342C}"/>
              </a:ext>
            </a:extLst>
          </p:cNvPr>
          <p:cNvSpPr>
            <a:spLocks noGrp="1"/>
          </p:cNvSpPr>
          <p:nvPr>
            <p:ph type="dt" sz="half" idx="10"/>
          </p:nvPr>
        </p:nvSpPr>
        <p:spPr>
          <a:xfrm>
            <a:off x="6248400" y="6248400"/>
            <a:ext cx="2667000" cy="365125"/>
          </a:xfrm>
        </p:spPr>
        <p:txBody>
          <a:bodyPr rtlCol="0"/>
          <a:lstStyle>
            <a:lvl1pPr>
              <a:defRPr/>
            </a:lvl1pPr>
          </a:lstStyle>
          <a:p>
            <a:pPr>
              <a:defRPr/>
            </a:pPr>
            <a:endParaRPr lang="en-US" altLang="en-US"/>
          </a:p>
        </p:txBody>
      </p:sp>
      <p:sp>
        <p:nvSpPr>
          <p:cNvPr id="10" name="Slide Number Placeholder 12">
            <a:extLst>
              <a:ext uri="{FF2B5EF4-FFF2-40B4-BE49-F238E27FC236}">
                <a16:creationId xmlns:a16="http://schemas.microsoft.com/office/drawing/2014/main" id="{EEB4B411-B162-4FD4-9F24-90ED60F92249}"/>
              </a:ext>
            </a:extLst>
          </p:cNvPr>
          <p:cNvSpPr>
            <a:spLocks noGrp="1"/>
          </p:cNvSpPr>
          <p:nvPr>
            <p:ph type="sldNum" sz="quarter" idx="11"/>
          </p:nvPr>
        </p:nvSpPr>
        <p:spPr>
          <a:xfrm>
            <a:off x="0" y="4667250"/>
            <a:ext cx="1447800" cy="663575"/>
          </a:xfrm>
        </p:spPr>
        <p:txBody>
          <a:bodyPr/>
          <a:lstStyle>
            <a:lvl1pPr>
              <a:defRPr sz="2800"/>
            </a:lvl1pPr>
          </a:lstStyle>
          <a:p>
            <a:fld id="{DC0D18DB-68E3-49C9-8274-05B1737DCA0A}" type="slidenum">
              <a:rPr lang="en-US" altLang="en-US"/>
              <a:pPr/>
              <a:t>‹#›</a:t>
            </a:fld>
            <a:endParaRPr lang="en-US" altLang="en-US"/>
          </a:p>
        </p:txBody>
      </p:sp>
      <p:sp>
        <p:nvSpPr>
          <p:cNvPr id="11" name="Footer Placeholder 13">
            <a:extLst>
              <a:ext uri="{FF2B5EF4-FFF2-40B4-BE49-F238E27FC236}">
                <a16:creationId xmlns:a16="http://schemas.microsoft.com/office/drawing/2014/main" id="{C198BFA7-C9C0-442B-8345-63C59417DD4E}"/>
              </a:ext>
            </a:extLst>
          </p:cNvPr>
          <p:cNvSpPr>
            <a:spLocks noGrp="1"/>
          </p:cNvSpPr>
          <p:nvPr>
            <p:ph type="ftr" sz="quarter" idx="12"/>
          </p:nvPr>
        </p:nvSpPr>
        <p:spPr>
          <a:xfrm>
            <a:off x="1600200" y="6248400"/>
            <a:ext cx="4572000" cy="365125"/>
          </a:xfrm>
        </p:spPr>
        <p:txBody>
          <a:bodyPr rtlCol="0"/>
          <a:lstStyle>
            <a:lvl1pPr>
              <a:defRPr/>
            </a:lvl1pPr>
          </a:lstStyle>
          <a:p>
            <a:pPr>
              <a:defRPr/>
            </a:pPr>
            <a:endParaRPr lang="en-US" altLang="en-US"/>
          </a:p>
        </p:txBody>
      </p:sp>
    </p:spTree>
    <p:extLst>
      <p:ext uri="{BB962C8B-B14F-4D97-AF65-F5344CB8AC3E}">
        <p14:creationId xmlns:p14="http://schemas.microsoft.com/office/powerpoint/2010/main" val="235928026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DF3A84BC-7F63-4E75-8F9C-AB01D52F0FE7}"/>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2">
            <a:extLst>
              <a:ext uri="{FF2B5EF4-FFF2-40B4-BE49-F238E27FC236}">
                <a16:creationId xmlns:a16="http://schemas.microsoft.com/office/drawing/2014/main" id="{C25CE47F-D313-4887-940D-21DE3A90054C}"/>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22">
            <a:extLst>
              <a:ext uri="{FF2B5EF4-FFF2-40B4-BE49-F238E27FC236}">
                <a16:creationId xmlns:a16="http://schemas.microsoft.com/office/drawing/2014/main" id="{AB9DD204-80FA-49E4-B12E-C3A1348F7BCD}"/>
              </a:ext>
            </a:extLst>
          </p:cNvPr>
          <p:cNvSpPr>
            <a:spLocks noGrp="1"/>
          </p:cNvSpPr>
          <p:nvPr>
            <p:ph type="sldNum" sz="quarter" idx="12"/>
          </p:nvPr>
        </p:nvSpPr>
        <p:spPr/>
        <p:txBody>
          <a:bodyPr/>
          <a:lstStyle>
            <a:lvl1pPr>
              <a:defRPr/>
            </a:lvl1pPr>
          </a:lstStyle>
          <a:p>
            <a:fld id="{437F3F37-BB65-456F-BB71-0C10F40A02EA}" type="slidenum">
              <a:rPr lang="en-US" altLang="en-US"/>
              <a:pPr/>
              <a:t>‹#›</a:t>
            </a:fld>
            <a:endParaRPr lang="en-US" altLang="en-US"/>
          </a:p>
        </p:txBody>
      </p:sp>
    </p:spTree>
    <p:extLst>
      <p:ext uri="{BB962C8B-B14F-4D97-AF65-F5344CB8AC3E}">
        <p14:creationId xmlns:p14="http://schemas.microsoft.com/office/powerpoint/2010/main" val="223165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1D5C86-A0D6-4490-9259-7CD36A44D605}"/>
              </a:ext>
            </a:extLst>
          </p:cNvPr>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BA9E49D1-1CAD-44F6-BD18-D26EC70D5D55}"/>
              </a:ext>
            </a:extLst>
          </p:cNvPr>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088C15A8-4725-4011-AA3F-EC4957DA9BDC}"/>
              </a:ext>
            </a:extLst>
          </p:cNvPr>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8E107C9-AB51-4D73-9E9C-734CEE9CDC17}"/>
              </a:ext>
            </a:extLst>
          </p:cNvPr>
          <p:cNvSpPr>
            <a:spLocks noGrp="1"/>
          </p:cNvSpPr>
          <p:nvPr>
            <p:ph type="dt" sz="half" idx="10"/>
          </p:nvPr>
        </p:nvSpPr>
        <p:spPr>
          <a:xfrm>
            <a:off x="6553200" y="6248400"/>
            <a:ext cx="2209800" cy="365125"/>
          </a:xfrm>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E5BE3E85-CE45-4CB0-AE16-D72563B47EB6}"/>
              </a:ext>
            </a:extLst>
          </p:cNvPr>
          <p:cNvSpPr>
            <a:spLocks noGrp="1"/>
          </p:cNvSpPr>
          <p:nvPr>
            <p:ph type="ftr" sz="quarter" idx="11"/>
          </p:nvPr>
        </p:nvSpPr>
        <p:spPr>
          <a:xfrm>
            <a:off x="457200" y="6248400"/>
            <a:ext cx="5573713" cy="365125"/>
          </a:xfrm>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81B8CD02-79E8-47B4-9CA6-3F25673F9DE5}"/>
              </a:ext>
            </a:extLst>
          </p:cNvPr>
          <p:cNvSpPr>
            <a:spLocks noGrp="1"/>
          </p:cNvSpPr>
          <p:nvPr>
            <p:ph type="sldNum" sz="quarter" idx="12"/>
          </p:nvPr>
        </p:nvSpPr>
        <p:spPr>
          <a:xfrm rot="5400000">
            <a:off x="5989638" y="144462"/>
            <a:ext cx="533400" cy="244475"/>
          </a:xfrm>
        </p:spPr>
        <p:txBody>
          <a:bodyPr/>
          <a:lstStyle>
            <a:lvl1pPr>
              <a:defRPr/>
            </a:lvl1pPr>
          </a:lstStyle>
          <a:p>
            <a:fld id="{8F2B31DC-4559-469D-BC0B-98BACA091088}" type="slidenum">
              <a:rPr lang="en-US" altLang="en-US"/>
              <a:pPr/>
              <a:t>‹#›</a:t>
            </a:fld>
            <a:endParaRPr lang="en-US" altLang="en-US"/>
          </a:p>
        </p:txBody>
      </p:sp>
    </p:spTree>
    <p:extLst>
      <p:ext uri="{BB962C8B-B14F-4D97-AF65-F5344CB8AC3E}">
        <p14:creationId xmlns:p14="http://schemas.microsoft.com/office/powerpoint/2010/main" val="1137537576"/>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542822-561F-40B6-A84F-C93555704BA1}"/>
              </a:ext>
            </a:extLst>
          </p:cNvPr>
          <p:cNvSpPr>
            <a:spLocks noGrp="1"/>
          </p:cNvSpPr>
          <p:nvPr>
            <p:ph type="dt" sz="half" idx="10"/>
          </p:nvPr>
        </p:nvSpPr>
        <p:spPr>
          <a:xfrm>
            <a:off x="457200" y="6245225"/>
            <a:ext cx="2133600" cy="476250"/>
          </a:xfrm>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5DD868E6-1FDF-4507-A2A0-47A57D1A5DA3}"/>
              </a:ext>
            </a:extLst>
          </p:cNvPr>
          <p:cNvSpPr>
            <a:spLocks noGrp="1"/>
          </p:cNvSpPr>
          <p:nvPr>
            <p:ph type="ftr" sz="quarter" idx="11"/>
          </p:nvPr>
        </p:nvSpPr>
        <p:spPr>
          <a:xfrm>
            <a:off x="3124200" y="6245225"/>
            <a:ext cx="2895600" cy="476250"/>
          </a:xfrm>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9599AFE3-E85F-467F-861A-C25B8BAD0F96}"/>
              </a:ext>
            </a:extLst>
          </p:cNvPr>
          <p:cNvSpPr>
            <a:spLocks noGrp="1"/>
          </p:cNvSpPr>
          <p:nvPr>
            <p:ph type="sldNum" sz="quarter" idx="12"/>
          </p:nvPr>
        </p:nvSpPr>
        <p:spPr>
          <a:xfrm>
            <a:off x="6553200" y="6245225"/>
            <a:ext cx="2133600" cy="476250"/>
          </a:xfrm>
        </p:spPr>
        <p:txBody>
          <a:bodyPr/>
          <a:lstStyle>
            <a:lvl1pPr>
              <a:defRPr/>
            </a:lvl1pPr>
          </a:lstStyle>
          <a:p>
            <a:fld id="{D5AC5715-DDFF-4FBB-9479-B6E493E13C70}" type="slidenum">
              <a:rPr lang="en-US" altLang="en-US"/>
              <a:pPr/>
              <a:t>‹#›</a:t>
            </a:fld>
            <a:endParaRPr lang="en-US" altLang="en-US"/>
          </a:p>
        </p:txBody>
      </p:sp>
    </p:spTree>
    <p:extLst>
      <p:ext uri="{BB962C8B-B14F-4D97-AF65-F5344CB8AC3E}">
        <p14:creationId xmlns:p14="http://schemas.microsoft.com/office/powerpoint/2010/main" val="371913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99A3D393-30E5-4FEB-BDC7-E1AE01AD330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7CB8B54-015E-4C95-AE48-A2DE05689D7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635DEB9-C28F-495E-A936-A47676B9295D}"/>
              </a:ext>
            </a:extLst>
          </p:cNvPr>
          <p:cNvSpPr>
            <a:spLocks noGrp="1" noChangeArrowheads="1"/>
          </p:cNvSpPr>
          <p:nvPr>
            <p:ph type="sldNum" sz="quarter" idx="12"/>
          </p:nvPr>
        </p:nvSpPr>
        <p:spPr>
          <a:ln/>
        </p:spPr>
        <p:txBody>
          <a:bodyPr/>
          <a:lstStyle>
            <a:lvl1pPr>
              <a:defRPr/>
            </a:lvl1pPr>
          </a:lstStyle>
          <a:p>
            <a:fld id="{6D4376D5-4A28-48B9-A016-F15C080B6142}" type="slidenum">
              <a:rPr lang="en-US" altLang="en-US"/>
              <a:pPr/>
              <a:t>‹#›</a:t>
            </a:fld>
            <a:endParaRPr lang="en-US" altLang="en-US"/>
          </a:p>
        </p:txBody>
      </p:sp>
    </p:spTree>
    <p:extLst>
      <p:ext uri="{BB962C8B-B14F-4D97-AF65-F5344CB8AC3E}">
        <p14:creationId xmlns:p14="http://schemas.microsoft.com/office/powerpoint/2010/main" val="1702895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42913" y="17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3913" y="17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56C7F1D-753C-44ED-93F7-D967EC8E943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678C00F1-31E3-4E34-8B30-BDF717D0FA4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8F27FEA-D6A6-4646-829B-2B123196C42E}"/>
              </a:ext>
            </a:extLst>
          </p:cNvPr>
          <p:cNvSpPr>
            <a:spLocks noGrp="1" noChangeArrowheads="1"/>
          </p:cNvSpPr>
          <p:nvPr>
            <p:ph type="sldNum" sz="quarter" idx="12"/>
          </p:nvPr>
        </p:nvSpPr>
        <p:spPr>
          <a:ln/>
        </p:spPr>
        <p:txBody>
          <a:bodyPr/>
          <a:lstStyle>
            <a:lvl1pPr>
              <a:defRPr/>
            </a:lvl1pPr>
          </a:lstStyle>
          <a:p>
            <a:fld id="{D5E1BABF-D25C-4E4B-B066-39E13BDE6182}" type="slidenum">
              <a:rPr lang="en-US" altLang="en-US"/>
              <a:pPr/>
              <a:t>‹#›</a:t>
            </a:fld>
            <a:endParaRPr lang="en-US" altLang="en-US"/>
          </a:p>
        </p:txBody>
      </p:sp>
    </p:spTree>
    <p:extLst>
      <p:ext uri="{BB962C8B-B14F-4D97-AF65-F5344CB8AC3E}">
        <p14:creationId xmlns:p14="http://schemas.microsoft.com/office/powerpoint/2010/main" val="378806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CE1FD83-F7E7-4B5C-8F5E-EA2050AE549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D25B161D-2E39-420E-BB80-AFF37FA9D9A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B5F586F2-37BC-4461-B85A-DD9B1FB551CF}"/>
              </a:ext>
            </a:extLst>
          </p:cNvPr>
          <p:cNvSpPr>
            <a:spLocks noGrp="1" noChangeArrowheads="1"/>
          </p:cNvSpPr>
          <p:nvPr>
            <p:ph type="sldNum" sz="quarter" idx="12"/>
          </p:nvPr>
        </p:nvSpPr>
        <p:spPr>
          <a:ln/>
        </p:spPr>
        <p:txBody>
          <a:bodyPr/>
          <a:lstStyle>
            <a:lvl1pPr>
              <a:defRPr/>
            </a:lvl1pPr>
          </a:lstStyle>
          <a:p>
            <a:fld id="{933EB804-8E81-4F69-BFAE-62DEDFADA893}" type="slidenum">
              <a:rPr lang="en-US" altLang="en-US"/>
              <a:pPr/>
              <a:t>‹#›</a:t>
            </a:fld>
            <a:endParaRPr lang="en-US" altLang="en-US"/>
          </a:p>
        </p:txBody>
      </p:sp>
    </p:spTree>
    <p:extLst>
      <p:ext uri="{BB962C8B-B14F-4D97-AF65-F5344CB8AC3E}">
        <p14:creationId xmlns:p14="http://schemas.microsoft.com/office/powerpoint/2010/main" val="242945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Rectangle 4">
            <a:extLst>
              <a:ext uri="{FF2B5EF4-FFF2-40B4-BE49-F238E27FC236}">
                <a16:creationId xmlns:a16="http://schemas.microsoft.com/office/drawing/2014/main" id="{4315FAAE-8560-49BD-AB93-DF4F2E102C9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216F2182-033F-4AFB-9FED-D08E1E35483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19207820-FD4D-4291-885E-2B7AD7B15FDE}"/>
              </a:ext>
            </a:extLst>
          </p:cNvPr>
          <p:cNvSpPr>
            <a:spLocks noGrp="1" noChangeArrowheads="1"/>
          </p:cNvSpPr>
          <p:nvPr>
            <p:ph type="sldNum" sz="quarter" idx="12"/>
          </p:nvPr>
        </p:nvSpPr>
        <p:spPr>
          <a:ln/>
        </p:spPr>
        <p:txBody>
          <a:bodyPr/>
          <a:lstStyle>
            <a:lvl1pPr>
              <a:defRPr/>
            </a:lvl1pPr>
          </a:lstStyle>
          <a:p>
            <a:fld id="{59BE7B58-6AB6-4CC4-BE16-238BE2EEF33B}" type="slidenum">
              <a:rPr lang="en-US" altLang="en-US"/>
              <a:pPr/>
              <a:t>‹#›</a:t>
            </a:fld>
            <a:endParaRPr lang="en-US" altLang="en-US"/>
          </a:p>
        </p:txBody>
      </p:sp>
    </p:spTree>
    <p:extLst>
      <p:ext uri="{BB962C8B-B14F-4D97-AF65-F5344CB8AC3E}">
        <p14:creationId xmlns:p14="http://schemas.microsoft.com/office/powerpoint/2010/main" val="57439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360F47F-6FEE-4F51-9DAE-878C380784E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2F2B186F-8C2C-417D-817E-7BACA8398F8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5A2EBBFD-1122-4A80-8EA5-E2F9101317C0}"/>
              </a:ext>
            </a:extLst>
          </p:cNvPr>
          <p:cNvSpPr>
            <a:spLocks noGrp="1" noChangeArrowheads="1"/>
          </p:cNvSpPr>
          <p:nvPr>
            <p:ph type="sldNum" sz="quarter" idx="12"/>
          </p:nvPr>
        </p:nvSpPr>
        <p:spPr>
          <a:ln/>
        </p:spPr>
        <p:txBody>
          <a:bodyPr/>
          <a:lstStyle>
            <a:lvl1pPr>
              <a:defRPr/>
            </a:lvl1pPr>
          </a:lstStyle>
          <a:p>
            <a:fld id="{35C7ABB0-D97B-472B-92B3-FCFB795F58AA}" type="slidenum">
              <a:rPr lang="en-US" altLang="en-US"/>
              <a:pPr/>
              <a:t>‹#›</a:t>
            </a:fld>
            <a:endParaRPr lang="en-US" altLang="en-US"/>
          </a:p>
        </p:txBody>
      </p:sp>
    </p:spTree>
    <p:extLst>
      <p:ext uri="{BB962C8B-B14F-4D97-AF65-F5344CB8AC3E}">
        <p14:creationId xmlns:p14="http://schemas.microsoft.com/office/powerpoint/2010/main" val="274399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639B805B-DE19-48B1-87C6-2E5828B7AD4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6CCCCD7F-B285-4D59-85F3-87C70CFA0A1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5316CF1-8901-4967-9260-4FCD8F23AB1B}"/>
              </a:ext>
            </a:extLst>
          </p:cNvPr>
          <p:cNvSpPr>
            <a:spLocks noGrp="1" noChangeArrowheads="1"/>
          </p:cNvSpPr>
          <p:nvPr>
            <p:ph type="sldNum" sz="quarter" idx="12"/>
          </p:nvPr>
        </p:nvSpPr>
        <p:spPr>
          <a:ln/>
        </p:spPr>
        <p:txBody>
          <a:bodyPr/>
          <a:lstStyle>
            <a:lvl1pPr>
              <a:defRPr/>
            </a:lvl1pPr>
          </a:lstStyle>
          <a:p>
            <a:fld id="{47956E97-7E42-4401-9026-01AFAB61C875}" type="slidenum">
              <a:rPr lang="en-US" altLang="en-US"/>
              <a:pPr/>
              <a:t>‹#›</a:t>
            </a:fld>
            <a:endParaRPr lang="en-US" altLang="en-US"/>
          </a:p>
        </p:txBody>
      </p:sp>
    </p:spTree>
    <p:extLst>
      <p:ext uri="{BB962C8B-B14F-4D97-AF65-F5344CB8AC3E}">
        <p14:creationId xmlns:p14="http://schemas.microsoft.com/office/powerpoint/2010/main" val="2924912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7992DA55-235A-4F9E-AD74-5766B02E629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205918B8-2B03-4A74-A228-5BB4AD5E6AF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FACB27B5-F8F6-4822-A4BB-0FD25ECF2853}"/>
              </a:ext>
            </a:extLst>
          </p:cNvPr>
          <p:cNvSpPr>
            <a:spLocks noGrp="1" noChangeArrowheads="1"/>
          </p:cNvSpPr>
          <p:nvPr>
            <p:ph type="sldNum" sz="quarter" idx="12"/>
          </p:nvPr>
        </p:nvSpPr>
        <p:spPr>
          <a:ln/>
        </p:spPr>
        <p:txBody>
          <a:bodyPr/>
          <a:lstStyle>
            <a:lvl1pPr>
              <a:defRPr/>
            </a:lvl1pPr>
          </a:lstStyle>
          <a:p>
            <a:fld id="{E1861F07-339C-40CD-92ED-14AAFA74F6B5}" type="slidenum">
              <a:rPr lang="en-US" altLang="en-US"/>
              <a:pPr/>
              <a:t>‹#›</a:t>
            </a:fld>
            <a:endParaRPr lang="en-US" altLang="en-US"/>
          </a:p>
        </p:txBody>
      </p:sp>
    </p:spTree>
    <p:extLst>
      <p:ext uri="{BB962C8B-B14F-4D97-AF65-F5344CB8AC3E}">
        <p14:creationId xmlns:p14="http://schemas.microsoft.com/office/powerpoint/2010/main" val="19175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9966FF"/>
            </a:gs>
            <a:gs pos="100000">
              <a:srgbClr val="CBB1FF"/>
            </a:gs>
          </a:gsLst>
          <a:lin ang="5400000" scaled="1"/>
        </a:gra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96B7B5CE-0F11-4DF3-929F-7291BF1B6ACE}"/>
              </a:ext>
            </a:extLst>
          </p:cNvPr>
          <p:cNvSpPr>
            <a:spLocks noGrp="1" noChangeArrowheads="1"/>
          </p:cNvSpPr>
          <p:nvPr>
            <p:ph type="body" idx="1"/>
          </p:nvPr>
        </p:nvSpPr>
        <p:spPr bwMode="auto">
          <a:xfrm>
            <a:off x="442913" y="17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6852" name="Rectangle 4">
            <a:extLst>
              <a:ext uri="{FF2B5EF4-FFF2-40B4-BE49-F238E27FC236}">
                <a16:creationId xmlns:a16="http://schemas.microsoft.com/office/drawing/2014/main" id="{3FE1535E-CD47-434F-AF76-3054F22503AC}"/>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Arial" panose="020B0604020202020204" pitchFamily="34" charset="0"/>
              </a:defRPr>
            </a:lvl1pPr>
          </a:lstStyle>
          <a:p>
            <a:pPr>
              <a:defRPr/>
            </a:pPr>
            <a:endParaRPr lang="en-US" altLang="en-US"/>
          </a:p>
        </p:txBody>
      </p:sp>
      <p:sp>
        <p:nvSpPr>
          <p:cNvPr id="206853" name="Rectangle 5">
            <a:extLst>
              <a:ext uri="{FF2B5EF4-FFF2-40B4-BE49-F238E27FC236}">
                <a16:creationId xmlns:a16="http://schemas.microsoft.com/office/drawing/2014/main" id="{4BB2295F-40CC-4676-9EDF-DF5E5ACEE00B}"/>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anose="020B0604020202020204" pitchFamily="34" charset="0"/>
              </a:defRPr>
            </a:lvl1pPr>
          </a:lstStyle>
          <a:p>
            <a:pPr>
              <a:defRPr/>
            </a:pPr>
            <a:endParaRPr lang="en-US" altLang="en-US"/>
          </a:p>
        </p:txBody>
      </p:sp>
      <p:sp>
        <p:nvSpPr>
          <p:cNvPr id="206854" name="Rectangle 6">
            <a:extLst>
              <a:ext uri="{FF2B5EF4-FFF2-40B4-BE49-F238E27FC236}">
                <a16:creationId xmlns:a16="http://schemas.microsoft.com/office/drawing/2014/main" id="{EAA01905-043F-46CC-BCA4-710BBE8CCEE8}"/>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26D492B-E0F6-485A-B123-93747720A8E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 id="2147484131" r:id="rId1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21">
            <a:extLst>
              <a:ext uri="{FF2B5EF4-FFF2-40B4-BE49-F238E27FC236}">
                <a16:creationId xmlns:a16="http://schemas.microsoft.com/office/drawing/2014/main" id="{063B1714-4171-4738-947F-A0822144D14D}"/>
              </a:ext>
            </a:extLst>
          </p:cNvPr>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12">
            <a:extLst>
              <a:ext uri="{FF2B5EF4-FFF2-40B4-BE49-F238E27FC236}">
                <a16:creationId xmlns:a16="http://schemas.microsoft.com/office/drawing/2014/main" id="{15990B73-F5F0-48A4-A11D-9C9A700C48D8}"/>
              </a:ext>
            </a:extLst>
          </p:cNvPr>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81D2AB34-0B6B-482E-A400-BF4CFF394607}"/>
              </a:ext>
            </a:extLst>
          </p:cNvPr>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latin typeface="Arial" charset="0"/>
              </a:defRPr>
            </a:lvl1pPr>
          </a:lstStyle>
          <a:p>
            <a:pPr>
              <a:defRPr/>
            </a:pPr>
            <a:endParaRPr lang="en-US" altLang="en-US"/>
          </a:p>
        </p:txBody>
      </p:sp>
      <p:sp>
        <p:nvSpPr>
          <p:cNvPr id="3" name="Footer Placeholder 2">
            <a:extLst>
              <a:ext uri="{FF2B5EF4-FFF2-40B4-BE49-F238E27FC236}">
                <a16:creationId xmlns:a16="http://schemas.microsoft.com/office/drawing/2014/main" id="{4321D1A4-A0DF-4184-8C23-74B30F7BA622}"/>
              </a:ext>
            </a:extLst>
          </p:cNvPr>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latin typeface="Arial" charset="0"/>
              </a:defRPr>
            </a:lvl1pPr>
          </a:lstStyle>
          <a:p>
            <a:pPr>
              <a:defRPr/>
            </a:pPr>
            <a:endParaRPr lang="en-US" altLang="en-US"/>
          </a:p>
        </p:txBody>
      </p:sp>
      <p:sp>
        <p:nvSpPr>
          <p:cNvPr id="7" name="Rectangle 6">
            <a:extLst>
              <a:ext uri="{FF2B5EF4-FFF2-40B4-BE49-F238E27FC236}">
                <a16:creationId xmlns:a16="http://schemas.microsoft.com/office/drawing/2014/main" id="{B5D1A135-BB11-4E68-AE75-192A7F4EF284}"/>
              </a:ext>
            </a:extLst>
          </p:cNvPr>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ABABB23A-3393-4FEB-A7CC-92417EF1F8F6}"/>
              </a:ext>
            </a:extLst>
          </p:cNvPr>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Rectangle 8">
            <a:extLst>
              <a:ext uri="{FF2B5EF4-FFF2-40B4-BE49-F238E27FC236}">
                <a16:creationId xmlns:a16="http://schemas.microsoft.com/office/drawing/2014/main" id="{12C48F3A-F746-4D6C-B8AE-5402972D7C2E}"/>
              </a:ext>
            </a:extLst>
          </p:cNvPr>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Slide Number Placeholder 22">
            <a:extLst>
              <a:ext uri="{FF2B5EF4-FFF2-40B4-BE49-F238E27FC236}">
                <a16:creationId xmlns:a16="http://schemas.microsoft.com/office/drawing/2014/main" id="{D3AB6616-32E2-4E34-8EAC-2028ABDC65C4}"/>
              </a:ext>
            </a:extLst>
          </p:cNvPr>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fld id="{926F84DC-1B1D-42D8-A9E4-54D57B0D8D9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36" r:id="rId1"/>
    <p:sldLayoutId id="2147484132" r:id="rId2"/>
    <p:sldLayoutId id="2147484137" r:id="rId3"/>
    <p:sldLayoutId id="2147484138" r:id="rId4"/>
    <p:sldLayoutId id="2147484139" r:id="rId5"/>
    <p:sldLayoutId id="2147484133" r:id="rId6"/>
    <p:sldLayoutId id="2147484140" r:id="rId7"/>
    <p:sldLayoutId id="2147484134" r:id="rId8"/>
    <p:sldLayoutId id="2147484141" r:id="rId9"/>
    <p:sldLayoutId id="2147484135" r:id="rId10"/>
    <p:sldLayoutId id="2147484142" r:id="rId11"/>
    <p:sldLayoutId id="2147484143" r:id="rId12"/>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w Cen MT" panose="020B0602020104020603" pitchFamily="34" charset="0"/>
        </a:defRPr>
      </a:lvl2pPr>
      <a:lvl3pPr algn="l" rtl="0" fontAlgn="base">
        <a:spcBef>
          <a:spcPct val="0"/>
        </a:spcBef>
        <a:spcAft>
          <a:spcPct val="0"/>
        </a:spcAft>
        <a:defRPr sz="4400">
          <a:solidFill>
            <a:schemeClr val="tx2"/>
          </a:solidFill>
          <a:latin typeface="Tw Cen MT" panose="020B0602020104020603" pitchFamily="34" charset="0"/>
        </a:defRPr>
      </a:lvl3pPr>
      <a:lvl4pPr algn="l" rtl="0" fontAlgn="base">
        <a:spcBef>
          <a:spcPct val="0"/>
        </a:spcBef>
        <a:spcAft>
          <a:spcPct val="0"/>
        </a:spcAft>
        <a:defRPr sz="4400">
          <a:solidFill>
            <a:schemeClr val="tx2"/>
          </a:solidFill>
          <a:latin typeface="Tw Cen MT" panose="020B0602020104020603" pitchFamily="34" charset="0"/>
        </a:defRPr>
      </a:lvl4pPr>
      <a:lvl5pPr algn="l" rtl="0" fontAlgn="base">
        <a:spcBef>
          <a:spcPct val="0"/>
        </a:spcBef>
        <a:spcAft>
          <a:spcPct val="0"/>
        </a:spcAft>
        <a:defRPr sz="4400">
          <a:solidFill>
            <a:schemeClr val="tx2"/>
          </a:solidFill>
          <a:latin typeface="Tw Cen MT" panose="020B0602020104020603" pitchFamily="34" charset="0"/>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p:titleStyle>
    <p:bodyStyle>
      <a:lvl1pPr marL="319088" indent="-319088" algn="l" rtl="0" fontAlgn="base">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9BBB59"/>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8064A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96614DE9-7A4F-4404-8126-418F296656A4}"/>
              </a:ext>
            </a:extLst>
          </p:cNvPr>
          <p:cNvSpPr>
            <a:spLocks noGrp="1" noChangeArrowheads="1"/>
          </p:cNvSpPr>
          <p:nvPr>
            <p:ph type="ctrTitle"/>
          </p:nvPr>
        </p:nvSpPr>
        <p:spPr/>
        <p:txBody>
          <a:bodyPr anchor="ctr">
            <a:normAutofit/>
          </a:bodyPr>
          <a:lstStyle/>
          <a:p>
            <a:pPr fontAlgn="auto">
              <a:spcAft>
                <a:spcPts val="0"/>
              </a:spcAft>
              <a:defRPr/>
            </a:pPr>
            <a:r>
              <a:rPr lang="en-US" altLang="en-US" dirty="0"/>
              <a:t>Introduction to Data Structures</a:t>
            </a:r>
          </a:p>
        </p:txBody>
      </p:sp>
      <p:sp>
        <p:nvSpPr>
          <p:cNvPr id="11267" name="Rectangle 2">
            <a:extLst>
              <a:ext uri="{FF2B5EF4-FFF2-40B4-BE49-F238E27FC236}">
                <a16:creationId xmlns:a16="http://schemas.microsoft.com/office/drawing/2014/main" id="{A6272BBB-3A5F-4155-8171-E52EC74CB770}"/>
              </a:ext>
            </a:extLst>
          </p:cNvPr>
          <p:cNvSpPr>
            <a:spLocks noChangeArrowheads="1"/>
          </p:cNvSpPr>
          <p:nvPr/>
        </p:nvSpPr>
        <p:spPr bwMode="auto">
          <a:xfrm>
            <a:off x="201613" y="320675"/>
            <a:ext cx="87249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The </a:t>
            </a:r>
            <a:r>
              <a:rPr lang="en-US" altLang="en-US" b="1"/>
              <a:t>Redo </a:t>
            </a:r>
            <a:r>
              <a:rPr lang="en-US" altLang="en-US"/>
              <a:t>button will reverse the last use of the Undo button, restoring the previous action.</a:t>
            </a:r>
          </a:p>
          <a:p>
            <a:pPr eaLnBrk="1" hangingPunct="1"/>
            <a:endParaRPr lang="en-US" altLang="en-US"/>
          </a:p>
          <a:p>
            <a:pPr eaLnBrk="1" hangingPunct="1"/>
            <a:r>
              <a:rPr lang="en-US" altLang="en-US"/>
              <a:t>The </a:t>
            </a:r>
            <a:r>
              <a:rPr lang="en-US" altLang="en-US" b="1"/>
              <a:t>Ctrl-Y </a:t>
            </a:r>
            <a:r>
              <a:rPr lang="en-US" altLang="en-US"/>
              <a:t>keyboard shortcut also can be used in place of the Redo button.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6F880D2-5CD7-4FFA-A580-51A04DD57A69}"/>
              </a:ext>
            </a:extLst>
          </p:cNvPr>
          <p:cNvSpPr>
            <a:spLocks noGrp="1" noChangeArrowheads="1"/>
          </p:cNvSpPr>
          <p:nvPr>
            <p:ph type="title"/>
          </p:nvPr>
        </p:nvSpPr>
        <p:spPr/>
        <p:txBody>
          <a:bodyPr/>
          <a:lstStyle/>
          <a:p>
            <a:r>
              <a:rPr lang="en-US" altLang="en-US"/>
              <a:t>Data Structures</a:t>
            </a:r>
          </a:p>
        </p:txBody>
      </p:sp>
      <p:sp>
        <p:nvSpPr>
          <p:cNvPr id="20483" name="Rectangle 3">
            <a:extLst>
              <a:ext uri="{FF2B5EF4-FFF2-40B4-BE49-F238E27FC236}">
                <a16:creationId xmlns:a16="http://schemas.microsoft.com/office/drawing/2014/main" id="{7408138D-77A6-4F43-ACDD-09123BD946E0}"/>
              </a:ext>
            </a:extLst>
          </p:cNvPr>
          <p:cNvSpPr>
            <a:spLocks noGrp="1" noChangeArrowheads="1"/>
          </p:cNvSpPr>
          <p:nvPr>
            <p:ph type="body" sz="half" idx="1"/>
          </p:nvPr>
        </p:nvSpPr>
        <p:spPr>
          <a:xfrm>
            <a:off x="228600" y="1600200"/>
            <a:ext cx="4953000" cy="4953000"/>
          </a:xfrm>
        </p:spPr>
        <p:txBody>
          <a:bodyPr/>
          <a:lstStyle/>
          <a:p>
            <a:pPr marL="0" indent="0">
              <a:spcBef>
                <a:spcPct val="75000"/>
              </a:spcBef>
              <a:buFontTx/>
              <a:buNone/>
            </a:pPr>
            <a:r>
              <a:rPr lang="en-US" altLang="ja-JP" sz="2800">
                <a:cs typeface="HGPｺﾞｼｯｸE" panose="020B0400000000000000" pitchFamily="34" charset="-128"/>
              </a:rPr>
              <a:t>A data structure is a scheme for organizing data in the memory of a computer. </a:t>
            </a:r>
          </a:p>
          <a:p>
            <a:pPr marL="0" indent="0">
              <a:spcBef>
                <a:spcPct val="75000"/>
              </a:spcBef>
              <a:buFontTx/>
              <a:buNone/>
            </a:pPr>
            <a:r>
              <a:rPr lang="en-US" altLang="ja-JP" sz="2800">
                <a:cs typeface="HGPｺﾞｼｯｸE" panose="020B0400000000000000" pitchFamily="34" charset="-128"/>
              </a:rPr>
              <a:t>Some of the more commonly used data structures include lists, arrays, stacks, queues, heaps, trees, and graphs.</a:t>
            </a:r>
          </a:p>
        </p:txBody>
      </p:sp>
      <p:pic>
        <p:nvPicPr>
          <p:cNvPr id="20484" name="Picture 4" descr="Figure 8-3">
            <a:extLst>
              <a:ext uri="{FF2B5EF4-FFF2-40B4-BE49-F238E27FC236}">
                <a16:creationId xmlns:a16="http://schemas.microsoft.com/office/drawing/2014/main" id="{8D7A32CB-A9C0-43DC-802B-6E1183380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828800"/>
            <a:ext cx="3505200"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0485" name="Text Box 5">
            <a:extLst>
              <a:ext uri="{FF2B5EF4-FFF2-40B4-BE49-F238E27FC236}">
                <a16:creationId xmlns:a16="http://schemas.microsoft.com/office/drawing/2014/main" id="{5D5494BB-DD8B-4D79-B2E0-23835AD4E3AE}"/>
              </a:ext>
            </a:extLst>
          </p:cNvPr>
          <p:cNvSpPr txBox="1">
            <a:spLocks noChangeArrowheads="1"/>
          </p:cNvSpPr>
          <p:nvPr/>
        </p:nvSpPr>
        <p:spPr bwMode="auto">
          <a:xfrm>
            <a:off x="5181600" y="5105400"/>
            <a:ext cx="350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a:t>Binary Tree</a:t>
            </a:r>
          </a:p>
        </p:txBody>
      </p:sp>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9DD213B-579B-4FC7-8F65-30AE4C27E2F3}"/>
              </a:ext>
            </a:extLst>
          </p:cNvPr>
          <p:cNvSpPr>
            <a:spLocks noGrp="1" noChangeArrowheads="1"/>
          </p:cNvSpPr>
          <p:nvPr>
            <p:ph type="title"/>
          </p:nvPr>
        </p:nvSpPr>
        <p:spPr/>
        <p:txBody>
          <a:bodyPr/>
          <a:lstStyle/>
          <a:p>
            <a:r>
              <a:rPr lang="en-US" altLang="en-US"/>
              <a:t>Data Structures</a:t>
            </a:r>
          </a:p>
        </p:txBody>
      </p:sp>
      <p:sp>
        <p:nvSpPr>
          <p:cNvPr id="21507" name="Rectangle 3">
            <a:extLst>
              <a:ext uri="{FF2B5EF4-FFF2-40B4-BE49-F238E27FC236}">
                <a16:creationId xmlns:a16="http://schemas.microsoft.com/office/drawing/2014/main" id="{22CB425E-3927-4562-B2D2-6CA08E7B23C1}"/>
              </a:ext>
            </a:extLst>
          </p:cNvPr>
          <p:cNvSpPr>
            <a:spLocks noGrp="1" noChangeArrowheads="1"/>
          </p:cNvSpPr>
          <p:nvPr>
            <p:ph type="body" sz="half" idx="1"/>
          </p:nvPr>
        </p:nvSpPr>
        <p:spPr>
          <a:xfrm>
            <a:off x="228600" y="2419350"/>
            <a:ext cx="8718550" cy="2997200"/>
          </a:xfrm>
        </p:spPr>
        <p:txBody>
          <a:bodyPr/>
          <a:lstStyle/>
          <a:p>
            <a:pPr marL="0" indent="0">
              <a:spcBef>
                <a:spcPct val="75000"/>
              </a:spcBef>
              <a:buFontTx/>
              <a:buNone/>
            </a:pPr>
            <a:r>
              <a:rPr lang="en-US" altLang="ja-JP" sz="2800">
                <a:cs typeface="HGPｺﾞｼｯｸE" panose="020B0400000000000000" pitchFamily="34" charset="-128"/>
              </a:rPr>
              <a:t>The way in which the data is organized affects the performance of a program for different tasks. </a:t>
            </a:r>
          </a:p>
          <a:p>
            <a:pPr marL="0" indent="0">
              <a:spcBef>
                <a:spcPct val="75000"/>
              </a:spcBef>
              <a:buFontTx/>
              <a:buNone/>
            </a:pPr>
            <a:r>
              <a:rPr lang="en-US" altLang="ja-JP" sz="2800">
                <a:cs typeface="HGPｺﾞｼｯｸE" panose="020B0400000000000000" pitchFamily="34" charset="-128"/>
              </a:rPr>
              <a:t>Computer programmers decide which data structures to use based on the nature of the data and the processes that need to be performed on that data.</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C25A68F-8362-4284-90FE-DF636854056D}"/>
              </a:ext>
            </a:extLst>
          </p:cNvPr>
          <p:cNvSpPr>
            <a:spLocks noGrp="1" noChangeArrowheads="1"/>
          </p:cNvSpPr>
          <p:nvPr>
            <p:ph type="title"/>
          </p:nvPr>
        </p:nvSpPr>
        <p:spPr/>
        <p:txBody>
          <a:bodyPr/>
          <a:lstStyle/>
          <a:p>
            <a:r>
              <a:rPr lang="en-US" altLang="en-US"/>
              <a:t>Example:  A Queue</a:t>
            </a:r>
          </a:p>
        </p:txBody>
      </p:sp>
      <p:sp>
        <p:nvSpPr>
          <p:cNvPr id="16387" name="Rectangle 3">
            <a:extLst>
              <a:ext uri="{FF2B5EF4-FFF2-40B4-BE49-F238E27FC236}">
                <a16:creationId xmlns:a16="http://schemas.microsoft.com/office/drawing/2014/main" id="{85F8E01A-AF54-4B07-B0F4-294A48064603}"/>
              </a:ext>
            </a:extLst>
          </p:cNvPr>
          <p:cNvSpPr>
            <a:spLocks noGrp="1" noChangeArrowheads="1"/>
          </p:cNvSpPr>
          <p:nvPr>
            <p:ph type="body" sz="half" idx="1"/>
          </p:nvPr>
        </p:nvSpPr>
        <p:spPr>
          <a:xfrm>
            <a:off x="295275" y="1574800"/>
            <a:ext cx="8539163" cy="4473575"/>
          </a:xfrm>
        </p:spPr>
        <p:txBody>
          <a:bodyPr>
            <a:normAutofit fontScale="92500"/>
          </a:bodyPr>
          <a:lstStyle/>
          <a:p>
            <a:pPr marL="0" indent="0" fontAlgn="auto">
              <a:spcBef>
                <a:spcPct val="75000"/>
              </a:spcBef>
              <a:spcAft>
                <a:spcPts val="0"/>
              </a:spcAft>
              <a:buFont typeface="Symbol" pitchFamily="18" charset="2"/>
              <a:buNone/>
              <a:defRPr/>
            </a:pPr>
            <a:r>
              <a:rPr lang="en-US" altLang="ja-JP" sz="2400" dirty="0"/>
              <a:t>A </a:t>
            </a:r>
            <a:r>
              <a:rPr lang="en-US" altLang="ja-JP" sz="2400" i="1" dirty="0"/>
              <a:t>queue</a:t>
            </a:r>
            <a:r>
              <a:rPr lang="en-US" altLang="ja-JP" sz="2400" dirty="0"/>
              <a:t> is an example of  commonly used simple data structure. A queue has beginning and end, called the </a:t>
            </a:r>
            <a:r>
              <a:rPr lang="en-US" altLang="ja-JP" sz="2400" i="1" dirty="0"/>
              <a:t>front</a:t>
            </a:r>
            <a:r>
              <a:rPr lang="en-US" altLang="ja-JP" sz="2400" dirty="0"/>
              <a:t> and </a:t>
            </a:r>
            <a:r>
              <a:rPr lang="en-US" altLang="ja-JP" sz="2400" i="1" dirty="0"/>
              <a:t>back </a:t>
            </a:r>
            <a:r>
              <a:rPr lang="en-US" altLang="ja-JP" sz="2400" dirty="0"/>
              <a:t>of the queue. </a:t>
            </a:r>
          </a:p>
          <a:p>
            <a:pPr marL="0" indent="0" fontAlgn="auto">
              <a:spcBef>
                <a:spcPct val="75000"/>
              </a:spcBef>
              <a:spcAft>
                <a:spcPts val="0"/>
              </a:spcAft>
              <a:buFont typeface="Symbol" pitchFamily="18" charset="2"/>
              <a:buNone/>
              <a:defRPr/>
            </a:pPr>
            <a:endParaRPr lang="en-US" altLang="ja-JP" sz="2400" dirty="0"/>
          </a:p>
          <a:p>
            <a:pPr marL="0" indent="0" fontAlgn="auto">
              <a:spcBef>
                <a:spcPct val="75000"/>
              </a:spcBef>
              <a:spcAft>
                <a:spcPts val="0"/>
              </a:spcAft>
              <a:buFont typeface="Symbol" pitchFamily="18" charset="2"/>
              <a:buNone/>
              <a:defRPr/>
            </a:pPr>
            <a:endParaRPr lang="en-US" altLang="ja-JP" sz="2400" dirty="0"/>
          </a:p>
          <a:p>
            <a:pPr marL="0" indent="0" fontAlgn="auto">
              <a:spcBef>
                <a:spcPct val="75000"/>
              </a:spcBef>
              <a:spcAft>
                <a:spcPts val="0"/>
              </a:spcAft>
              <a:buFont typeface="Symbol" pitchFamily="18" charset="2"/>
              <a:buNone/>
              <a:defRPr/>
            </a:pPr>
            <a:endParaRPr lang="en-US" altLang="ja-JP" sz="2400" dirty="0"/>
          </a:p>
          <a:p>
            <a:pPr marL="0" indent="0" fontAlgn="auto">
              <a:spcBef>
                <a:spcPct val="75000"/>
              </a:spcBef>
              <a:spcAft>
                <a:spcPts val="0"/>
              </a:spcAft>
              <a:buFont typeface="Symbol" pitchFamily="18" charset="2"/>
              <a:buNone/>
              <a:defRPr/>
            </a:pPr>
            <a:r>
              <a:rPr lang="en-US" altLang="ja-JP" sz="2400" dirty="0"/>
              <a:t>Data enters the queue at one end and leaves at the other. Because of this, data exits the queue in the same order in which it enters the queue, like people in a checkout line at a supermarket.</a:t>
            </a:r>
          </a:p>
        </p:txBody>
      </p:sp>
      <p:pic>
        <p:nvPicPr>
          <p:cNvPr id="22532" name="Picture 4" descr="Figure 8-1">
            <a:extLst>
              <a:ext uri="{FF2B5EF4-FFF2-40B4-BE49-F238E27FC236}">
                <a16:creationId xmlns:a16="http://schemas.microsoft.com/office/drawing/2014/main" id="{B467769C-313D-476D-A9AA-E5D8274A1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763838"/>
            <a:ext cx="5410200"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B88AFBD-9D71-4D75-939B-4A6D0F6FE6A2}"/>
              </a:ext>
            </a:extLst>
          </p:cNvPr>
          <p:cNvSpPr>
            <a:spLocks noGrp="1" noChangeArrowheads="1"/>
          </p:cNvSpPr>
          <p:nvPr>
            <p:ph type="title"/>
          </p:nvPr>
        </p:nvSpPr>
        <p:spPr/>
        <p:txBody>
          <a:bodyPr/>
          <a:lstStyle/>
          <a:p>
            <a:r>
              <a:rPr lang="en-US" altLang="en-US"/>
              <a:t>Example:  A Binary Tree</a:t>
            </a:r>
          </a:p>
        </p:txBody>
      </p:sp>
      <p:sp>
        <p:nvSpPr>
          <p:cNvPr id="17411" name="Rectangle 3">
            <a:extLst>
              <a:ext uri="{FF2B5EF4-FFF2-40B4-BE49-F238E27FC236}">
                <a16:creationId xmlns:a16="http://schemas.microsoft.com/office/drawing/2014/main" id="{4EAE9EEF-8C8F-4DD9-ADE2-28CE80961CE3}"/>
              </a:ext>
            </a:extLst>
          </p:cNvPr>
          <p:cNvSpPr>
            <a:spLocks noGrp="1" noChangeArrowheads="1"/>
          </p:cNvSpPr>
          <p:nvPr>
            <p:ph type="body" sz="half" idx="1"/>
          </p:nvPr>
        </p:nvSpPr>
        <p:spPr>
          <a:xfrm>
            <a:off x="214313" y="1530350"/>
            <a:ext cx="4800600" cy="3702050"/>
          </a:xfrm>
        </p:spPr>
        <p:txBody>
          <a:bodyPr>
            <a:normAutofit lnSpcReduction="10000"/>
          </a:bodyPr>
          <a:lstStyle/>
          <a:p>
            <a:pPr marL="0" indent="0" fontAlgn="auto">
              <a:spcBef>
                <a:spcPct val="75000"/>
              </a:spcBef>
              <a:spcAft>
                <a:spcPts val="0"/>
              </a:spcAft>
              <a:buFont typeface="Symbol" pitchFamily="18" charset="2"/>
              <a:buNone/>
              <a:defRPr/>
            </a:pPr>
            <a:r>
              <a:rPr lang="en-US" altLang="ja-JP" sz="2800" dirty="0"/>
              <a:t>A </a:t>
            </a:r>
            <a:r>
              <a:rPr lang="en-US" altLang="ja-JP" sz="2800" i="1" dirty="0"/>
              <a:t>binary tree </a:t>
            </a:r>
            <a:r>
              <a:rPr lang="en-US" altLang="ja-JP" sz="2800" dirty="0"/>
              <a:t>is another commonly used data structure. It is organized like an upside down tree. </a:t>
            </a:r>
          </a:p>
          <a:p>
            <a:pPr marL="0" indent="0" fontAlgn="auto">
              <a:spcBef>
                <a:spcPct val="75000"/>
              </a:spcBef>
              <a:spcAft>
                <a:spcPts val="0"/>
              </a:spcAft>
              <a:buFont typeface="Symbol" pitchFamily="18" charset="2"/>
              <a:buNone/>
              <a:defRPr/>
            </a:pPr>
            <a:r>
              <a:rPr lang="en-US" altLang="ja-JP" sz="2800" dirty="0"/>
              <a:t>Each spot on the tree, called a </a:t>
            </a:r>
            <a:r>
              <a:rPr lang="en-US" altLang="ja-JP" sz="2800" i="1" dirty="0"/>
              <a:t>node</a:t>
            </a:r>
            <a:r>
              <a:rPr lang="en-US" altLang="ja-JP" sz="2800" dirty="0"/>
              <a:t>, holds an item of data along with a left pointer and a right pointer. </a:t>
            </a:r>
          </a:p>
        </p:txBody>
      </p:sp>
      <p:pic>
        <p:nvPicPr>
          <p:cNvPr id="23556" name="Picture 5">
            <a:extLst>
              <a:ext uri="{FF2B5EF4-FFF2-40B4-BE49-F238E27FC236}">
                <a16:creationId xmlns:a16="http://schemas.microsoft.com/office/drawing/2014/main" id="{647FD572-8F42-4302-80C7-E21EA0872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2057400"/>
            <a:ext cx="327660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a:extLst>
              <a:ext uri="{FF2B5EF4-FFF2-40B4-BE49-F238E27FC236}">
                <a16:creationId xmlns:a16="http://schemas.microsoft.com/office/drawing/2014/main" id="{8F96765D-E00F-45A5-BABC-BFD2723F870F}"/>
              </a:ext>
            </a:extLst>
          </p:cNvPr>
          <p:cNvSpPr txBox="1">
            <a:spLocks noChangeArrowheads="1"/>
          </p:cNvSpPr>
          <p:nvPr/>
        </p:nvSpPr>
        <p:spPr>
          <a:xfrm>
            <a:off x="228600" y="5275263"/>
            <a:ext cx="8661400" cy="1277937"/>
          </a:xfrm>
          <a:prstGeom prst="rect">
            <a:avLst/>
          </a:prstGeom>
        </p:spPr>
        <p:txBody>
          <a:bodyPr>
            <a:normAutofit fontScale="85000" lnSpcReduction="20000"/>
          </a:bodyPr>
          <a:lstStyle/>
          <a:p>
            <a:pPr eaLnBrk="1" fontAlgn="auto" hangingPunct="1">
              <a:spcBef>
                <a:spcPct val="75000"/>
              </a:spcBef>
              <a:spcAft>
                <a:spcPts val="0"/>
              </a:spcAft>
              <a:buClr>
                <a:schemeClr val="accent2"/>
              </a:buClr>
              <a:buSzPct val="60000"/>
              <a:buFont typeface="Symbol" pitchFamily="18" charset="2"/>
              <a:buNone/>
              <a:defRPr/>
            </a:pPr>
            <a:r>
              <a:rPr lang="en-US" altLang="ja-JP" sz="2800" dirty="0">
                <a:latin typeface="+mn-lt"/>
              </a:rPr>
              <a:t>The pointers are lined up so that the structure forms the upside down tree, with a single node at the top, called the root node, and branches increasing on the left and right as you go down the tree.</a:t>
            </a:r>
          </a:p>
        </p:txBody>
      </p:sp>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301BE9E-EFDB-4E40-924D-4D3573E2F340}"/>
              </a:ext>
            </a:extLst>
          </p:cNvPr>
          <p:cNvSpPr>
            <a:spLocks noGrp="1" noChangeArrowheads="1"/>
          </p:cNvSpPr>
          <p:nvPr>
            <p:ph type="title"/>
          </p:nvPr>
        </p:nvSpPr>
        <p:spPr/>
        <p:txBody>
          <a:bodyPr/>
          <a:lstStyle/>
          <a:p>
            <a:r>
              <a:rPr lang="en-US" altLang="en-US"/>
              <a:t>Choosing Data Structures</a:t>
            </a:r>
          </a:p>
        </p:txBody>
      </p:sp>
      <p:sp>
        <p:nvSpPr>
          <p:cNvPr id="24579" name="Rectangle 3">
            <a:extLst>
              <a:ext uri="{FF2B5EF4-FFF2-40B4-BE49-F238E27FC236}">
                <a16:creationId xmlns:a16="http://schemas.microsoft.com/office/drawing/2014/main" id="{93E5DC4C-2103-4179-9DCB-98DE106FF15A}"/>
              </a:ext>
            </a:extLst>
          </p:cNvPr>
          <p:cNvSpPr>
            <a:spLocks noGrp="1" noChangeArrowheads="1"/>
          </p:cNvSpPr>
          <p:nvPr>
            <p:ph type="body" sz="half" idx="1"/>
          </p:nvPr>
        </p:nvSpPr>
        <p:spPr>
          <a:xfrm>
            <a:off x="228600" y="2997200"/>
            <a:ext cx="8704263" cy="1927225"/>
          </a:xfrm>
        </p:spPr>
        <p:txBody>
          <a:bodyPr/>
          <a:lstStyle/>
          <a:p>
            <a:pPr marL="0" indent="0">
              <a:spcBef>
                <a:spcPct val="75000"/>
              </a:spcBef>
              <a:buFont typeface="Symbol" panose="05050102010706020507" pitchFamily="18" charset="2"/>
              <a:buNone/>
            </a:pPr>
            <a:r>
              <a:rPr lang="en-US" altLang="ja-JP" sz="2400">
                <a:cs typeface="HGPｺﾞｼｯｸE" panose="020B0400000000000000" pitchFamily="34" charset="-128"/>
              </a:rPr>
              <a:t>By comparing the queue with the binary tree, you can see how the structure of the data affects what can be done efficiently with the data.</a:t>
            </a:r>
            <a:r>
              <a:rPr lang="en-US" altLang="ja-JP" sz="2800">
                <a:cs typeface="HGPｺﾞｼｯｸE" panose="020B0400000000000000" pitchFamily="34" charset="-128"/>
              </a:rPr>
              <a:t> </a:t>
            </a:r>
          </a:p>
        </p:txBody>
      </p:sp>
      <p:pic>
        <p:nvPicPr>
          <p:cNvPr id="24580" name="Picture 4">
            <a:extLst>
              <a:ext uri="{FF2B5EF4-FFF2-40B4-BE49-F238E27FC236}">
                <a16:creationId xmlns:a16="http://schemas.microsoft.com/office/drawing/2014/main" id="{A1EC41BA-C36B-412D-BEEF-9A1357EB6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8775" y="4079875"/>
            <a:ext cx="3276600" cy="255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descr="Figure 8-1">
            <a:extLst>
              <a:ext uri="{FF2B5EF4-FFF2-40B4-BE49-F238E27FC236}">
                <a16:creationId xmlns:a16="http://schemas.microsoft.com/office/drawing/2014/main" id="{71F5ADAF-4638-4813-95F6-4A90541E8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963" y="1490663"/>
            <a:ext cx="4610100"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03D8162-24CF-43BE-9E0D-68B02EDCDB98}"/>
              </a:ext>
            </a:extLst>
          </p:cNvPr>
          <p:cNvSpPr>
            <a:spLocks noGrp="1" noChangeArrowheads="1"/>
          </p:cNvSpPr>
          <p:nvPr>
            <p:ph type="title"/>
          </p:nvPr>
        </p:nvSpPr>
        <p:spPr/>
        <p:txBody>
          <a:bodyPr/>
          <a:lstStyle/>
          <a:p>
            <a:r>
              <a:rPr lang="en-US" altLang="en-US"/>
              <a:t>Choosing Data Structures</a:t>
            </a:r>
          </a:p>
        </p:txBody>
      </p:sp>
      <p:sp>
        <p:nvSpPr>
          <p:cNvPr id="25603" name="Rectangle 3">
            <a:extLst>
              <a:ext uri="{FF2B5EF4-FFF2-40B4-BE49-F238E27FC236}">
                <a16:creationId xmlns:a16="http://schemas.microsoft.com/office/drawing/2014/main" id="{EC7DCC38-A705-4BDD-BAA3-11FC2806284C}"/>
              </a:ext>
            </a:extLst>
          </p:cNvPr>
          <p:cNvSpPr>
            <a:spLocks noGrp="1" noChangeArrowheads="1"/>
          </p:cNvSpPr>
          <p:nvPr>
            <p:ph type="body" sz="half" idx="1"/>
          </p:nvPr>
        </p:nvSpPr>
        <p:spPr>
          <a:xfrm>
            <a:off x="271463" y="1970088"/>
            <a:ext cx="4800600" cy="4037012"/>
          </a:xfrm>
        </p:spPr>
        <p:txBody>
          <a:bodyPr/>
          <a:lstStyle/>
          <a:p>
            <a:pPr marL="0" indent="0">
              <a:spcBef>
                <a:spcPct val="75000"/>
              </a:spcBef>
              <a:buFont typeface="Symbol" panose="05050102010706020507" pitchFamily="18" charset="2"/>
              <a:buNone/>
            </a:pPr>
            <a:r>
              <a:rPr lang="en-US" altLang="ja-JP" sz="2400">
                <a:cs typeface="HGPｺﾞｼｯｸE" panose="020B0400000000000000" pitchFamily="34" charset="-128"/>
              </a:rPr>
              <a:t>A queue is a good data structure to use for storing things that need to be kept in order, such as a set of documents waiting to be printed on a network printer.</a:t>
            </a:r>
          </a:p>
          <a:p>
            <a:pPr marL="0" indent="0">
              <a:spcBef>
                <a:spcPct val="75000"/>
              </a:spcBef>
              <a:buFont typeface="Wingdings" panose="05000000000000000000" pitchFamily="2" charset="2"/>
              <a:buNone/>
            </a:pPr>
            <a:r>
              <a:rPr lang="en-US" altLang="ja-JP" sz="2400">
                <a:cs typeface="HGPｺﾞｼｯｸE" panose="020B0400000000000000" pitchFamily="34" charset="-128"/>
              </a:rPr>
              <a:t>The jobs will be printed in the order in which they are received. </a:t>
            </a:r>
          </a:p>
          <a:p>
            <a:pPr marL="0" indent="0">
              <a:spcBef>
                <a:spcPct val="75000"/>
              </a:spcBef>
              <a:buFont typeface="Wingdings" panose="05000000000000000000" pitchFamily="2" charset="2"/>
              <a:buNone/>
            </a:pPr>
            <a:r>
              <a:rPr lang="en-US" altLang="ja-JP" sz="2400">
                <a:cs typeface="HGPｺﾞｼｯｸE" panose="020B0400000000000000" pitchFamily="34" charset="-128"/>
              </a:rPr>
              <a:t>Most network print servers maintain such a </a:t>
            </a:r>
            <a:r>
              <a:rPr lang="en-US" altLang="ja-JP" sz="2400" i="1">
                <a:cs typeface="HGPｺﾞｼｯｸE" panose="020B0400000000000000" pitchFamily="34" charset="-128"/>
              </a:rPr>
              <a:t>print queue.</a:t>
            </a:r>
            <a:endParaRPr lang="en-US" altLang="ja-JP" sz="2800">
              <a:cs typeface="HGPｺﾞｼｯｸE" panose="020B0400000000000000" pitchFamily="34" charset="-128"/>
            </a:endParaRPr>
          </a:p>
        </p:txBody>
      </p:sp>
      <p:pic>
        <p:nvPicPr>
          <p:cNvPr id="25604" name="Picture 4">
            <a:extLst>
              <a:ext uri="{FF2B5EF4-FFF2-40B4-BE49-F238E27FC236}">
                <a16:creationId xmlns:a16="http://schemas.microsoft.com/office/drawing/2014/main" id="{D00AC110-58BA-48C2-8082-A579D95809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625" y="3732213"/>
            <a:ext cx="327660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5" descr="Figure 8-1">
            <a:extLst>
              <a:ext uri="{FF2B5EF4-FFF2-40B4-BE49-F238E27FC236}">
                <a16:creationId xmlns:a16="http://schemas.microsoft.com/office/drawing/2014/main" id="{3C0CF8B5-31F9-47FA-A1A1-DF580CD8A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413" y="1716088"/>
            <a:ext cx="3938587"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50AE5C7-5944-4A0E-8526-7AA070A4259A}"/>
              </a:ext>
            </a:extLst>
          </p:cNvPr>
          <p:cNvSpPr>
            <a:spLocks noGrp="1" noChangeArrowheads="1"/>
          </p:cNvSpPr>
          <p:nvPr>
            <p:ph type="title"/>
          </p:nvPr>
        </p:nvSpPr>
        <p:spPr/>
        <p:txBody>
          <a:bodyPr/>
          <a:lstStyle/>
          <a:p>
            <a:r>
              <a:rPr lang="en-US" altLang="en-US"/>
              <a:t>Choosing Data Structures</a:t>
            </a:r>
          </a:p>
        </p:txBody>
      </p:sp>
      <p:sp>
        <p:nvSpPr>
          <p:cNvPr id="22531" name="Rectangle 3">
            <a:extLst>
              <a:ext uri="{FF2B5EF4-FFF2-40B4-BE49-F238E27FC236}">
                <a16:creationId xmlns:a16="http://schemas.microsoft.com/office/drawing/2014/main" id="{1807CDC5-78F0-40C7-83A0-734C248461C8}"/>
              </a:ext>
            </a:extLst>
          </p:cNvPr>
          <p:cNvSpPr>
            <a:spLocks noGrp="1" noChangeArrowheads="1"/>
          </p:cNvSpPr>
          <p:nvPr>
            <p:ph type="body" sz="half" idx="1"/>
          </p:nvPr>
        </p:nvSpPr>
        <p:spPr>
          <a:xfrm>
            <a:off x="228600" y="1589088"/>
            <a:ext cx="5286375" cy="4783137"/>
          </a:xfrm>
        </p:spPr>
        <p:txBody>
          <a:bodyPr>
            <a:normAutofit fontScale="85000" lnSpcReduction="20000"/>
          </a:bodyPr>
          <a:lstStyle/>
          <a:p>
            <a:pPr marL="0" indent="0" fontAlgn="auto">
              <a:spcBef>
                <a:spcPct val="75000"/>
              </a:spcBef>
              <a:spcAft>
                <a:spcPts val="0"/>
              </a:spcAft>
              <a:buFont typeface="Symbol" pitchFamily="18" charset="2"/>
              <a:buNone/>
              <a:defRPr/>
            </a:pPr>
            <a:r>
              <a:rPr lang="en-US" altLang="ja-JP" sz="2400" dirty="0"/>
              <a:t>A binary tree is a good data structure to use for searching sorted data.  </a:t>
            </a:r>
          </a:p>
          <a:p>
            <a:pPr marL="0" indent="0" fontAlgn="auto">
              <a:spcBef>
                <a:spcPct val="75000"/>
              </a:spcBef>
              <a:spcAft>
                <a:spcPts val="0"/>
              </a:spcAft>
              <a:buFont typeface="Symbol" pitchFamily="18" charset="2"/>
              <a:buNone/>
              <a:defRPr/>
            </a:pPr>
            <a:r>
              <a:rPr lang="en-US" altLang="ja-JP" sz="2400" dirty="0"/>
              <a:t>The middle item from the list is stored in the root node, with lesser items to the left and greater items to the right.</a:t>
            </a:r>
          </a:p>
          <a:p>
            <a:pPr marL="0" indent="0" fontAlgn="auto">
              <a:spcBef>
                <a:spcPct val="75000"/>
              </a:spcBef>
              <a:spcAft>
                <a:spcPts val="0"/>
              </a:spcAft>
              <a:buFont typeface="Wingdings"/>
              <a:buNone/>
              <a:defRPr/>
            </a:pPr>
            <a:r>
              <a:rPr lang="en-US" altLang="ja-JP" sz="2400" dirty="0"/>
              <a:t>A search begins at the root. The computer either find the data, or moves left or right, depending on the value for which you are searching. </a:t>
            </a:r>
          </a:p>
          <a:p>
            <a:pPr marL="0" indent="0" fontAlgn="auto">
              <a:spcBef>
                <a:spcPct val="75000"/>
              </a:spcBef>
              <a:spcAft>
                <a:spcPts val="0"/>
              </a:spcAft>
              <a:buFont typeface="Wingdings"/>
              <a:buNone/>
              <a:defRPr/>
            </a:pPr>
            <a:r>
              <a:rPr lang="en-US" altLang="ja-JP" sz="2400" dirty="0"/>
              <a:t>Each move down the tree cuts the remaining data in half.</a:t>
            </a:r>
          </a:p>
          <a:p>
            <a:pPr marL="0" indent="0" fontAlgn="auto">
              <a:spcBef>
                <a:spcPct val="40000"/>
              </a:spcBef>
              <a:spcAft>
                <a:spcPts val="0"/>
              </a:spcAft>
              <a:buFont typeface="Wingdings"/>
              <a:buNone/>
              <a:defRPr/>
            </a:pPr>
            <a:r>
              <a:rPr lang="en-US" altLang="ja-JP" sz="2400" dirty="0"/>
              <a:t>Items can be located very quickly in a tree. </a:t>
            </a:r>
          </a:p>
          <a:p>
            <a:pPr marL="0" indent="0" fontAlgn="auto">
              <a:spcBef>
                <a:spcPct val="40000"/>
              </a:spcBef>
              <a:spcAft>
                <a:spcPts val="0"/>
              </a:spcAft>
              <a:buFont typeface="Wingdings"/>
              <a:buNone/>
              <a:defRPr/>
            </a:pPr>
            <a:r>
              <a:rPr lang="en-US" altLang="ja-JP" sz="2400" dirty="0"/>
              <a:t>Telephone directory assistance information is stored in a tree, so that a name and phone number can be found quickly.</a:t>
            </a:r>
          </a:p>
        </p:txBody>
      </p:sp>
      <p:pic>
        <p:nvPicPr>
          <p:cNvPr id="26628" name="Picture 4">
            <a:extLst>
              <a:ext uri="{FF2B5EF4-FFF2-40B4-BE49-F238E27FC236}">
                <a16:creationId xmlns:a16="http://schemas.microsoft.com/office/drawing/2014/main" id="{0150F9D8-F60C-49D3-905F-2767CFB32D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4538" y="1579563"/>
            <a:ext cx="301625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descr="Figure 8-1">
            <a:extLst>
              <a:ext uri="{FF2B5EF4-FFF2-40B4-BE49-F238E27FC236}">
                <a16:creationId xmlns:a16="http://schemas.microsoft.com/office/drawing/2014/main" id="{BE14BAE3-A71A-4400-9E2F-E3E9FB84EF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00" y="4656138"/>
            <a:ext cx="3362325"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1E6A0C-8508-490A-9A54-44842599522B}"/>
              </a:ext>
            </a:extLst>
          </p:cNvPr>
          <p:cNvSpPr>
            <a:spLocks noGrp="1" noChangeArrowheads="1"/>
          </p:cNvSpPr>
          <p:nvPr>
            <p:ph type="title"/>
          </p:nvPr>
        </p:nvSpPr>
        <p:spPr/>
        <p:txBody>
          <a:bodyPr/>
          <a:lstStyle/>
          <a:p>
            <a:r>
              <a:rPr lang="en-US" altLang="en-US"/>
              <a:t>Choosing Data Structures</a:t>
            </a:r>
          </a:p>
        </p:txBody>
      </p:sp>
      <p:sp>
        <p:nvSpPr>
          <p:cNvPr id="27651" name="Rectangle 3">
            <a:extLst>
              <a:ext uri="{FF2B5EF4-FFF2-40B4-BE49-F238E27FC236}">
                <a16:creationId xmlns:a16="http://schemas.microsoft.com/office/drawing/2014/main" id="{CC7B16A8-A343-4A07-9630-F09FD8B3F7F4}"/>
              </a:ext>
            </a:extLst>
          </p:cNvPr>
          <p:cNvSpPr>
            <a:spLocks noGrp="1" noChangeArrowheads="1"/>
          </p:cNvSpPr>
          <p:nvPr>
            <p:ph type="body" sz="half" idx="1"/>
          </p:nvPr>
        </p:nvSpPr>
        <p:spPr>
          <a:xfrm>
            <a:off x="228600" y="1600200"/>
            <a:ext cx="4800600" cy="4953000"/>
          </a:xfrm>
        </p:spPr>
        <p:txBody>
          <a:bodyPr/>
          <a:lstStyle/>
          <a:p>
            <a:pPr marL="0" indent="0">
              <a:spcBef>
                <a:spcPct val="40000"/>
              </a:spcBef>
              <a:buFont typeface="Symbol" panose="05050102010706020507" pitchFamily="18" charset="2"/>
              <a:buNone/>
            </a:pPr>
            <a:r>
              <a:rPr lang="en-US" altLang="ja-JP" sz="2400">
                <a:cs typeface="HGPｺﾞｼｯｸE" panose="020B0400000000000000" pitchFamily="34" charset="-128"/>
              </a:rPr>
              <a:t>For some applications, a queue is the best data structure to use.  </a:t>
            </a:r>
          </a:p>
          <a:p>
            <a:pPr marL="0" indent="0">
              <a:spcBef>
                <a:spcPct val="40000"/>
              </a:spcBef>
              <a:buFont typeface="Symbol" panose="05050102010706020507" pitchFamily="18" charset="2"/>
              <a:buNone/>
            </a:pPr>
            <a:r>
              <a:rPr lang="en-US" altLang="ja-JP" sz="2400">
                <a:cs typeface="HGPｺﾞｼｯｸE" panose="020B0400000000000000" pitchFamily="34" charset="-128"/>
              </a:rPr>
              <a:t>For others, a binary tree is better.  </a:t>
            </a:r>
          </a:p>
          <a:p>
            <a:pPr marL="0" indent="0">
              <a:spcBef>
                <a:spcPct val="40000"/>
              </a:spcBef>
              <a:buFont typeface="Symbol" panose="05050102010706020507" pitchFamily="18" charset="2"/>
              <a:buNone/>
            </a:pPr>
            <a:r>
              <a:rPr lang="en-US" altLang="ja-JP" sz="2400">
                <a:cs typeface="HGPｺﾞｼｯｸE" panose="020B0400000000000000" pitchFamily="34" charset="-128"/>
              </a:rPr>
              <a:t>Programmers choose from among many data structures based on how the data will be used by the program.</a:t>
            </a:r>
          </a:p>
        </p:txBody>
      </p:sp>
      <p:pic>
        <p:nvPicPr>
          <p:cNvPr id="27652" name="Picture 4">
            <a:extLst>
              <a:ext uri="{FF2B5EF4-FFF2-40B4-BE49-F238E27FC236}">
                <a16:creationId xmlns:a16="http://schemas.microsoft.com/office/drawing/2014/main" id="{ED0D2CA6-AA7F-4548-A318-9BD4E543C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4188" y="2001838"/>
            <a:ext cx="327660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descr="Figure 8-1">
            <a:extLst>
              <a:ext uri="{FF2B5EF4-FFF2-40B4-BE49-F238E27FC236}">
                <a16:creationId xmlns:a16="http://schemas.microsoft.com/office/drawing/2014/main" id="{F4242206-FEB8-4803-BB04-965F4F3A1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725988"/>
            <a:ext cx="4876800"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2D50DDF-1B2F-41A2-9D6C-CF77E2CA1418}"/>
              </a:ext>
            </a:extLst>
          </p:cNvPr>
          <p:cNvSpPr>
            <a:spLocks noGrp="1" noChangeArrowheads="1"/>
          </p:cNvSpPr>
          <p:nvPr>
            <p:ph type="title"/>
          </p:nvPr>
        </p:nvSpPr>
        <p:spPr/>
        <p:txBody>
          <a:bodyPr/>
          <a:lstStyle/>
          <a:p>
            <a:r>
              <a:rPr lang="en-US" altLang="en-US"/>
              <a:t>Data Structures</a:t>
            </a:r>
          </a:p>
        </p:txBody>
      </p:sp>
      <p:sp>
        <p:nvSpPr>
          <p:cNvPr id="28675" name="Text Box 3">
            <a:extLst>
              <a:ext uri="{FF2B5EF4-FFF2-40B4-BE49-F238E27FC236}">
                <a16:creationId xmlns:a16="http://schemas.microsoft.com/office/drawing/2014/main" id="{01E72FC9-2F95-40B4-8187-CF303E7364E8}"/>
              </a:ext>
            </a:extLst>
          </p:cNvPr>
          <p:cNvSpPr txBox="1">
            <a:spLocks noChangeArrowheads="1"/>
          </p:cNvSpPr>
          <p:nvPr/>
        </p:nvSpPr>
        <p:spPr bwMode="auto">
          <a:xfrm>
            <a:off x="577850" y="1690688"/>
            <a:ext cx="78073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3600"/>
              <a:t>two data structures that can be used to organize data, or to create other data structures:</a:t>
            </a:r>
          </a:p>
          <a:p>
            <a:pPr eaLnBrk="1" hangingPunct="1">
              <a:spcBef>
                <a:spcPct val="50000"/>
              </a:spcBef>
              <a:buClr>
                <a:schemeClr val="tx2"/>
              </a:buClr>
              <a:buSzPct val="125000"/>
              <a:buFontTx/>
              <a:buChar char="•"/>
            </a:pPr>
            <a:r>
              <a:rPr lang="en-US" altLang="en-US" sz="3600"/>
              <a:t>   Lists</a:t>
            </a:r>
          </a:p>
          <a:p>
            <a:pPr eaLnBrk="1" hangingPunct="1">
              <a:spcBef>
                <a:spcPct val="50000"/>
              </a:spcBef>
              <a:buClr>
                <a:schemeClr val="tx2"/>
              </a:buClr>
              <a:buSzPct val="125000"/>
              <a:buFontTx/>
              <a:buChar char="•"/>
            </a:pPr>
            <a:r>
              <a:rPr lang="en-US" altLang="en-US" sz="3600"/>
              <a:t>   Arrays</a:t>
            </a:r>
          </a:p>
        </p:txBody>
      </p:sp>
      <p:pic>
        <p:nvPicPr>
          <p:cNvPr id="28676" name="Picture 4">
            <a:extLst>
              <a:ext uri="{FF2B5EF4-FFF2-40B4-BE49-F238E27FC236}">
                <a16:creationId xmlns:a16="http://schemas.microsoft.com/office/drawing/2014/main" id="{701F8FC4-FC98-4999-AA90-6215877048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888" y="3390900"/>
            <a:ext cx="3567112"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AD3E960-1F28-4DF7-BED5-69C974DE85C7}"/>
              </a:ext>
            </a:extLst>
          </p:cNvPr>
          <p:cNvSpPr>
            <a:spLocks noGrp="1" noChangeArrowheads="1"/>
          </p:cNvSpPr>
          <p:nvPr>
            <p:ph type="title"/>
          </p:nvPr>
        </p:nvSpPr>
        <p:spPr/>
        <p:txBody>
          <a:bodyPr/>
          <a:lstStyle/>
          <a:p>
            <a:r>
              <a:rPr lang="en-US" altLang="en-US"/>
              <a:t>Lists &amp; Arrays</a:t>
            </a:r>
          </a:p>
        </p:txBody>
      </p:sp>
      <p:sp>
        <p:nvSpPr>
          <p:cNvPr id="29699" name="Text Box 3">
            <a:extLst>
              <a:ext uri="{FF2B5EF4-FFF2-40B4-BE49-F238E27FC236}">
                <a16:creationId xmlns:a16="http://schemas.microsoft.com/office/drawing/2014/main" id="{7C0D7680-1559-4734-A756-536570C728A1}"/>
              </a:ext>
            </a:extLst>
          </p:cNvPr>
          <p:cNvSpPr txBox="1">
            <a:spLocks noChangeArrowheads="1"/>
          </p:cNvSpPr>
          <p:nvPr/>
        </p:nvSpPr>
        <p:spPr bwMode="auto">
          <a:xfrm>
            <a:off x="207963" y="1606550"/>
            <a:ext cx="8728075"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75000"/>
              </a:spcBef>
            </a:pPr>
            <a:r>
              <a:rPr lang="en-US" altLang="en-US" sz="2400"/>
              <a:t>A list is an ordered set of data. It is often used to store objects that are to be processed sequentially.</a:t>
            </a:r>
          </a:p>
          <a:p>
            <a:pPr eaLnBrk="1" hangingPunct="1">
              <a:spcBef>
                <a:spcPct val="75000"/>
              </a:spcBef>
            </a:pPr>
            <a:r>
              <a:rPr lang="en-US" altLang="en-US" sz="2400"/>
              <a:t>A list can be used to create a queue.</a:t>
            </a:r>
          </a:p>
          <a:p>
            <a:pPr eaLnBrk="1" hangingPunct="1">
              <a:spcBef>
                <a:spcPct val="75000"/>
              </a:spcBef>
            </a:pPr>
            <a:r>
              <a:rPr lang="en-US" altLang="en-US" sz="2400"/>
              <a:t>An array is an indexed set of variables, such as  dancer</a:t>
            </a:r>
            <a:r>
              <a:rPr lang="en-US" altLang="en-US" sz="2400" baseline="-25000"/>
              <a:t>[1]</a:t>
            </a:r>
            <a:r>
              <a:rPr lang="en-US" altLang="en-US" sz="2400"/>
              <a:t>, dancer</a:t>
            </a:r>
            <a:r>
              <a:rPr lang="en-US" altLang="en-US" sz="2400" baseline="-25000"/>
              <a:t>[2]</a:t>
            </a:r>
            <a:r>
              <a:rPr lang="en-US" altLang="en-US" sz="2400"/>
              <a:t>, dancer</a:t>
            </a:r>
            <a:r>
              <a:rPr lang="en-US" altLang="en-US" sz="2400" baseline="-25000"/>
              <a:t>[3]</a:t>
            </a:r>
            <a:r>
              <a:rPr lang="en-US" altLang="en-US" sz="2400"/>
              <a:t>,… It is like a set of boxes that hold things</a:t>
            </a:r>
          </a:p>
        </p:txBody>
      </p:sp>
      <p:pic>
        <p:nvPicPr>
          <p:cNvPr id="29700" name="Picture 4">
            <a:extLst>
              <a:ext uri="{FF2B5EF4-FFF2-40B4-BE49-F238E27FC236}">
                <a16:creationId xmlns:a16="http://schemas.microsoft.com/office/drawing/2014/main" id="{B6F929D7-779C-4A54-9233-8471414683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6763" y="4014788"/>
            <a:ext cx="3008312" cy="253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Text Box 3">
            <a:extLst>
              <a:ext uri="{FF2B5EF4-FFF2-40B4-BE49-F238E27FC236}">
                <a16:creationId xmlns:a16="http://schemas.microsoft.com/office/drawing/2014/main" id="{CE286E0F-8D5F-4E7C-9CA9-3F9C6D12D950}"/>
              </a:ext>
            </a:extLst>
          </p:cNvPr>
          <p:cNvSpPr txBox="1">
            <a:spLocks noChangeArrowheads="1"/>
          </p:cNvSpPr>
          <p:nvPr/>
        </p:nvSpPr>
        <p:spPr bwMode="auto">
          <a:xfrm>
            <a:off x="231775" y="4419600"/>
            <a:ext cx="5199063" cy="196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75000"/>
              </a:spcBef>
            </a:pPr>
            <a:r>
              <a:rPr lang="en-US" altLang="en-US" sz="2800"/>
              <a:t>A list is a set of items.</a:t>
            </a:r>
          </a:p>
          <a:p>
            <a:pPr eaLnBrk="1" hangingPunct="1">
              <a:lnSpc>
                <a:spcPct val="120000"/>
              </a:lnSpc>
              <a:spcBef>
                <a:spcPct val="75000"/>
              </a:spcBef>
            </a:pPr>
            <a:r>
              <a:rPr lang="en-US" altLang="en-US" sz="2800"/>
              <a:t>An array is a set of variables that each store an item.</a:t>
            </a: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179640D-C171-461D-9470-450879F45D0A}"/>
              </a:ext>
            </a:extLst>
          </p:cNvPr>
          <p:cNvSpPr>
            <a:spLocks noGrp="1" noChangeArrowheads="1"/>
          </p:cNvSpPr>
          <p:nvPr>
            <p:ph type="title"/>
          </p:nvPr>
        </p:nvSpPr>
        <p:spPr>
          <a:xfrm>
            <a:off x="612775" y="228600"/>
            <a:ext cx="8153400" cy="990600"/>
          </a:xfrm>
        </p:spPr>
        <p:txBody>
          <a:bodyPr/>
          <a:lstStyle/>
          <a:p>
            <a:r>
              <a:rPr lang="en-US" altLang="en-US"/>
              <a:t>Data Types &amp; Data Structures</a:t>
            </a:r>
            <a:endParaRPr lang="en-GB" altLang="en-US"/>
          </a:p>
        </p:txBody>
      </p:sp>
      <p:sp>
        <p:nvSpPr>
          <p:cNvPr id="12291" name="Rectangle 3">
            <a:extLst>
              <a:ext uri="{FF2B5EF4-FFF2-40B4-BE49-F238E27FC236}">
                <a16:creationId xmlns:a16="http://schemas.microsoft.com/office/drawing/2014/main" id="{5BE6FA66-5BE1-48C9-8FEF-2F6141186534}"/>
              </a:ext>
            </a:extLst>
          </p:cNvPr>
          <p:cNvSpPr>
            <a:spLocks noGrp="1" noChangeArrowheads="1"/>
          </p:cNvSpPr>
          <p:nvPr>
            <p:ph sz="quarter" idx="1"/>
          </p:nvPr>
        </p:nvSpPr>
        <p:spPr>
          <a:xfrm>
            <a:off x="393700" y="1941513"/>
            <a:ext cx="8372475" cy="4154487"/>
          </a:xfrm>
        </p:spPr>
        <p:txBody>
          <a:bodyPr/>
          <a:lstStyle/>
          <a:p>
            <a:r>
              <a:rPr lang="en-US" altLang="en-US"/>
              <a:t>Applications/programs read data, store data temporarily, process it and finally output results. </a:t>
            </a:r>
          </a:p>
          <a:p>
            <a:r>
              <a:rPr lang="en-US" altLang="en-US"/>
              <a:t>What is data? Numbers, Characters, etc.</a:t>
            </a:r>
            <a:endParaRPr lang="en-GB" altLang="en-US"/>
          </a:p>
        </p:txBody>
      </p:sp>
      <p:grpSp>
        <p:nvGrpSpPr>
          <p:cNvPr id="12292" name="Group 11">
            <a:extLst>
              <a:ext uri="{FF2B5EF4-FFF2-40B4-BE49-F238E27FC236}">
                <a16:creationId xmlns:a16="http://schemas.microsoft.com/office/drawing/2014/main" id="{66804465-44B8-4031-B606-ED9A58592251}"/>
              </a:ext>
            </a:extLst>
          </p:cNvPr>
          <p:cNvGrpSpPr>
            <a:grpSpLocks/>
          </p:cNvGrpSpPr>
          <p:nvPr/>
        </p:nvGrpSpPr>
        <p:grpSpPr bwMode="auto">
          <a:xfrm>
            <a:off x="1716088" y="4079875"/>
            <a:ext cx="5345112" cy="1435100"/>
            <a:chOff x="1488" y="1968"/>
            <a:chExt cx="2366" cy="864"/>
          </a:xfrm>
        </p:grpSpPr>
        <p:sp>
          <p:nvSpPr>
            <p:cNvPr id="12293" name="Rectangle 4">
              <a:extLst>
                <a:ext uri="{FF2B5EF4-FFF2-40B4-BE49-F238E27FC236}">
                  <a16:creationId xmlns:a16="http://schemas.microsoft.com/office/drawing/2014/main" id="{D4346F96-751C-46DD-872A-8CEBB36E62FE}"/>
                </a:ext>
              </a:extLst>
            </p:cNvPr>
            <p:cNvSpPr>
              <a:spLocks noChangeArrowheads="1"/>
            </p:cNvSpPr>
            <p:nvPr/>
          </p:nvSpPr>
          <p:spPr bwMode="auto">
            <a:xfrm>
              <a:off x="2112" y="1968"/>
              <a:ext cx="1163"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2294" name="AutoShape 5">
              <a:extLst>
                <a:ext uri="{FF2B5EF4-FFF2-40B4-BE49-F238E27FC236}">
                  <a16:creationId xmlns:a16="http://schemas.microsoft.com/office/drawing/2014/main" id="{760C039F-BA3A-4D39-B5DA-2E99176E231A}"/>
                </a:ext>
              </a:extLst>
            </p:cNvPr>
            <p:cNvSpPr>
              <a:spLocks noChangeArrowheads="1"/>
            </p:cNvSpPr>
            <p:nvPr/>
          </p:nvSpPr>
          <p:spPr bwMode="auto">
            <a:xfrm>
              <a:off x="1488" y="2112"/>
              <a:ext cx="624" cy="576"/>
            </a:xfrm>
            <a:prstGeom prst="rightArrow">
              <a:avLst>
                <a:gd name="adj1" fmla="val 50000"/>
                <a:gd name="adj2" fmla="val 2708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2295" name="AutoShape 6">
              <a:extLst>
                <a:ext uri="{FF2B5EF4-FFF2-40B4-BE49-F238E27FC236}">
                  <a16:creationId xmlns:a16="http://schemas.microsoft.com/office/drawing/2014/main" id="{4AC946F7-2A4B-48C8-8EA4-94A308D8A9B9}"/>
                </a:ext>
              </a:extLst>
            </p:cNvPr>
            <p:cNvSpPr>
              <a:spLocks noChangeArrowheads="1"/>
            </p:cNvSpPr>
            <p:nvPr/>
          </p:nvSpPr>
          <p:spPr bwMode="auto">
            <a:xfrm>
              <a:off x="3278" y="2146"/>
              <a:ext cx="576" cy="57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2296" name="Text Box 7">
              <a:extLst>
                <a:ext uri="{FF2B5EF4-FFF2-40B4-BE49-F238E27FC236}">
                  <a16:creationId xmlns:a16="http://schemas.microsoft.com/office/drawing/2014/main" id="{CB844D7B-395E-49D2-B741-4B888D3D2564}"/>
                </a:ext>
              </a:extLst>
            </p:cNvPr>
            <p:cNvSpPr txBox="1">
              <a:spLocks noChangeArrowheads="1"/>
            </p:cNvSpPr>
            <p:nvPr/>
          </p:nvSpPr>
          <p:spPr bwMode="auto">
            <a:xfrm>
              <a:off x="2143" y="2296"/>
              <a:ext cx="13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t>Application/ Program</a:t>
              </a:r>
              <a:endParaRPr lang="en-GB" altLang="en-US" b="1"/>
            </a:p>
          </p:txBody>
        </p:sp>
        <p:sp>
          <p:nvSpPr>
            <p:cNvPr id="12297" name="Text Box 8">
              <a:extLst>
                <a:ext uri="{FF2B5EF4-FFF2-40B4-BE49-F238E27FC236}">
                  <a16:creationId xmlns:a16="http://schemas.microsoft.com/office/drawing/2014/main" id="{A5019E65-AD6D-47EB-9D12-6DB2C47E96AF}"/>
                </a:ext>
              </a:extLst>
            </p:cNvPr>
            <p:cNvSpPr txBox="1">
              <a:spLocks noChangeArrowheads="1"/>
            </p:cNvSpPr>
            <p:nvPr/>
          </p:nvSpPr>
          <p:spPr bwMode="auto">
            <a:xfrm>
              <a:off x="1488" y="2256"/>
              <a:ext cx="5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t>Data</a:t>
              </a:r>
              <a:endParaRPr lang="en-GB" altLang="en-US" sz="2400" b="1"/>
            </a:p>
          </p:txBody>
        </p:sp>
        <p:sp>
          <p:nvSpPr>
            <p:cNvPr id="12298" name="Text Box 9">
              <a:extLst>
                <a:ext uri="{FF2B5EF4-FFF2-40B4-BE49-F238E27FC236}">
                  <a16:creationId xmlns:a16="http://schemas.microsoft.com/office/drawing/2014/main" id="{ADF5B541-6AE0-4073-A5EB-1BABE90E756F}"/>
                </a:ext>
              </a:extLst>
            </p:cNvPr>
            <p:cNvSpPr txBox="1">
              <a:spLocks noChangeArrowheads="1"/>
            </p:cNvSpPr>
            <p:nvPr/>
          </p:nvSpPr>
          <p:spPr bwMode="auto">
            <a:xfrm>
              <a:off x="3304" y="2259"/>
              <a:ext cx="5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t>Data</a:t>
              </a:r>
              <a:endParaRPr lang="en-GB" altLang="en-US" sz="2400" b="1"/>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84D380C-DE46-4078-9CA3-F029091584DD}"/>
              </a:ext>
            </a:extLst>
          </p:cNvPr>
          <p:cNvSpPr>
            <a:spLocks noGrp="1" noChangeArrowheads="1"/>
          </p:cNvSpPr>
          <p:nvPr>
            <p:ph type="title"/>
          </p:nvPr>
        </p:nvSpPr>
        <p:spPr/>
        <p:txBody>
          <a:bodyPr/>
          <a:lstStyle/>
          <a:p>
            <a:r>
              <a:rPr lang="en-US" altLang="en-US"/>
              <a:t>Arrays and Lists</a:t>
            </a:r>
          </a:p>
        </p:txBody>
      </p:sp>
      <p:sp>
        <p:nvSpPr>
          <p:cNvPr id="30723" name="Text Box 3">
            <a:extLst>
              <a:ext uri="{FF2B5EF4-FFF2-40B4-BE49-F238E27FC236}">
                <a16:creationId xmlns:a16="http://schemas.microsoft.com/office/drawing/2014/main" id="{768E0A78-7813-4A5F-AB26-23595ADE49CF}"/>
              </a:ext>
            </a:extLst>
          </p:cNvPr>
          <p:cNvSpPr txBox="1">
            <a:spLocks noChangeArrowheads="1"/>
          </p:cNvSpPr>
          <p:nvPr/>
        </p:nvSpPr>
        <p:spPr bwMode="auto">
          <a:xfrm>
            <a:off x="263525" y="1703388"/>
            <a:ext cx="8701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75000"/>
              </a:spcBef>
            </a:pPr>
            <a:r>
              <a:rPr lang="en-US" altLang="en-US" sz="2000"/>
              <a:t>You can see the difference between arrays and lists when you delete items.</a:t>
            </a:r>
          </a:p>
        </p:txBody>
      </p:sp>
      <p:pic>
        <p:nvPicPr>
          <p:cNvPr id="30724" name="Picture 4">
            <a:extLst>
              <a:ext uri="{FF2B5EF4-FFF2-40B4-BE49-F238E27FC236}">
                <a16:creationId xmlns:a16="http://schemas.microsoft.com/office/drawing/2014/main" id="{7017532C-8570-4327-BEDE-AEAEFB3E90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88" y="2220913"/>
            <a:ext cx="6900862" cy="243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Text Box 3">
            <a:extLst>
              <a:ext uri="{FF2B5EF4-FFF2-40B4-BE49-F238E27FC236}">
                <a16:creationId xmlns:a16="http://schemas.microsoft.com/office/drawing/2014/main" id="{157BB542-AA21-475F-8C05-D991A4319213}"/>
              </a:ext>
            </a:extLst>
          </p:cNvPr>
          <p:cNvSpPr txBox="1">
            <a:spLocks noChangeArrowheads="1"/>
          </p:cNvSpPr>
          <p:nvPr/>
        </p:nvSpPr>
        <p:spPr bwMode="auto">
          <a:xfrm>
            <a:off x="207963" y="4697413"/>
            <a:ext cx="875665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75000"/>
              </a:spcBef>
            </a:pPr>
            <a:r>
              <a:rPr lang="en-US" altLang="en-US" sz="2800"/>
              <a:t>In a list, the missing spot is filled in when something is deleted. In an array, an empty variable is left behind when something is deleted.</a:t>
            </a: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641C64F-5094-4C45-99C1-C4A83C2BC578}"/>
              </a:ext>
            </a:extLst>
          </p:cNvPr>
          <p:cNvSpPr>
            <a:spLocks noGrp="1" noChangeArrowheads="1"/>
          </p:cNvSpPr>
          <p:nvPr>
            <p:ph type="title"/>
          </p:nvPr>
        </p:nvSpPr>
        <p:spPr>
          <a:xfrm>
            <a:off x="612775" y="228600"/>
            <a:ext cx="8153400" cy="990600"/>
          </a:xfrm>
        </p:spPr>
        <p:txBody>
          <a:bodyPr/>
          <a:lstStyle/>
          <a:p>
            <a:r>
              <a:rPr lang="en-US" altLang="en-US"/>
              <a:t>Data Types &amp; Data Structures</a:t>
            </a:r>
            <a:endParaRPr lang="en-GB" altLang="en-US"/>
          </a:p>
        </p:txBody>
      </p:sp>
      <p:sp>
        <p:nvSpPr>
          <p:cNvPr id="7172" name="Rectangle 3">
            <a:extLst>
              <a:ext uri="{FF2B5EF4-FFF2-40B4-BE49-F238E27FC236}">
                <a16:creationId xmlns:a16="http://schemas.microsoft.com/office/drawing/2014/main" id="{DF680061-5B17-40CC-A0A8-2E8E5D85FBF0}"/>
              </a:ext>
            </a:extLst>
          </p:cNvPr>
          <p:cNvSpPr>
            <a:spLocks noGrp="1" noChangeArrowheads="1"/>
          </p:cNvSpPr>
          <p:nvPr>
            <p:ph sz="quarter" idx="1"/>
          </p:nvPr>
        </p:nvSpPr>
        <p:spPr>
          <a:xfrm>
            <a:off x="365125" y="2152650"/>
            <a:ext cx="8401050" cy="3249613"/>
          </a:xfrm>
        </p:spPr>
        <p:txBody>
          <a:bodyPr>
            <a:normAutofit lnSpcReduction="10000"/>
          </a:bodyPr>
          <a:lstStyle/>
          <a:p>
            <a:pPr marL="320040" indent="-320040" fontAlgn="auto">
              <a:spcAft>
                <a:spcPts val="0"/>
              </a:spcAft>
              <a:buFont typeface="Wingdings"/>
              <a:buChar char=""/>
              <a:defRPr/>
            </a:pPr>
            <a:r>
              <a:rPr lang="en-US" altLang="en-US" sz="2800" dirty="0"/>
              <a:t>Data is classified into </a:t>
            </a:r>
            <a:r>
              <a:rPr lang="en-US" altLang="en-US" sz="2800" b="1" u="sng" dirty="0"/>
              <a:t>data types</a:t>
            </a:r>
            <a:r>
              <a:rPr lang="en-US" altLang="en-US" sz="2800" dirty="0"/>
              <a:t>. e.g. char, float, </a:t>
            </a:r>
            <a:r>
              <a:rPr lang="en-US" altLang="en-US" sz="2800" dirty="0" err="1"/>
              <a:t>int</a:t>
            </a:r>
            <a:r>
              <a:rPr lang="en-US" altLang="en-US" sz="2800" dirty="0"/>
              <a:t>, etc.</a:t>
            </a:r>
          </a:p>
          <a:p>
            <a:pPr marL="320040" indent="-320040" fontAlgn="auto">
              <a:spcAft>
                <a:spcPts val="0"/>
              </a:spcAft>
              <a:buFont typeface="Wingdings"/>
              <a:buChar char=""/>
              <a:defRPr/>
            </a:pPr>
            <a:r>
              <a:rPr lang="en-US" altLang="en-US" sz="2800" dirty="0"/>
              <a:t>A data type is (</a:t>
            </a:r>
            <a:r>
              <a:rPr lang="en-US" altLang="en-US" sz="2800" dirty="0" err="1"/>
              <a:t>i</a:t>
            </a:r>
            <a:r>
              <a:rPr lang="en-US" altLang="en-US" sz="2800" dirty="0"/>
              <a:t>) a </a:t>
            </a:r>
            <a:r>
              <a:rPr lang="en-US" altLang="en-US" sz="2800" b="1" dirty="0"/>
              <a:t>domain</a:t>
            </a:r>
            <a:r>
              <a:rPr lang="en-US" altLang="en-US" sz="2800" dirty="0"/>
              <a:t> of allowed values and (ii) a set of </a:t>
            </a:r>
            <a:r>
              <a:rPr lang="en-US" altLang="en-US" sz="2800" b="1" dirty="0"/>
              <a:t>operations</a:t>
            </a:r>
            <a:r>
              <a:rPr lang="en-US" altLang="en-US" sz="2800" dirty="0"/>
              <a:t> on these values.</a:t>
            </a:r>
          </a:p>
          <a:p>
            <a:pPr marL="320040" indent="-320040" fontAlgn="auto">
              <a:spcAft>
                <a:spcPts val="0"/>
              </a:spcAft>
              <a:buFont typeface="Wingdings"/>
              <a:buChar char=""/>
              <a:defRPr/>
            </a:pPr>
            <a:r>
              <a:rPr lang="en-US" altLang="en-US" sz="2800" dirty="0"/>
              <a:t>Compiler signals an error if wrong operation is performed on data of a certain type. For example, </a:t>
            </a:r>
            <a:r>
              <a:rPr lang="en-US" altLang="en-US" sz="2800" dirty="0">
                <a:latin typeface="Courier New" pitchFamily="49" charset="0"/>
                <a:cs typeface="Courier New" pitchFamily="49" charset="0"/>
              </a:rPr>
              <a:t>char </a:t>
            </a:r>
            <a:r>
              <a:rPr lang="en-US" altLang="en-US" sz="2800" dirty="0" err="1">
                <a:latin typeface="Courier New" pitchFamily="49" charset="0"/>
                <a:cs typeface="Courier New" pitchFamily="49" charset="0"/>
              </a:rPr>
              <a:t>x,y,z</a:t>
            </a:r>
            <a:r>
              <a:rPr lang="en-US" altLang="en-US" sz="2800" dirty="0">
                <a:latin typeface="Courier New" pitchFamily="49" charset="0"/>
                <a:cs typeface="Courier New" pitchFamily="49" charset="0"/>
              </a:rPr>
              <a:t>; z = x*y</a:t>
            </a:r>
            <a:r>
              <a:rPr lang="en-US" altLang="en-US" sz="2800" dirty="0"/>
              <a:t> is not allowed.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2A4E8B5-9FDA-46B1-A53A-7F2F3E60CB64}"/>
              </a:ext>
            </a:extLst>
          </p:cNvPr>
          <p:cNvSpPr>
            <a:spLocks noGrp="1" noChangeArrowheads="1"/>
          </p:cNvSpPr>
          <p:nvPr>
            <p:ph type="title"/>
          </p:nvPr>
        </p:nvSpPr>
        <p:spPr>
          <a:xfrm>
            <a:off x="612775" y="228600"/>
            <a:ext cx="8153400" cy="990600"/>
          </a:xfrm>
        </p:spPr>
        <p:txBody>
          <a:bodyPr/>
          <a:lstStyle/>
          <a:p>
            <a:r>
              <a:rPr lang="en-US" altLang="en-US"/>
              <a:t>Data Types &amp; Data Structures</a:t>
            </a:r>
          </a:p>
        </p:txBody>
      </p:sp>
      <p:sp>
        <p:nvSpPr>
          <p:cNvPr id="14339" name="Rectangle 3">
            <a:extLst>
              <a:ext uri="{FF2B5EF4-FFF2-40B4-BE49-F238E27FC236}">
                <a16:creationId xmlns:a16="http://schemas.microsoft.com/office/drawing/2014/main" id="{079CAA1B-1DC6-4691-BB32-E1AA8650FA38}"/>
              </a:ext>
            </a:extLst>
          </p:cNvPr>
          <p:cNvSpPr>
            <a:spLocks noGrp="1" noChangeArrowheads="1"/>
          </p:cNvSpPr>
          <p:nvPr>
            <p:ph sz="quarter" idx="1"/>
          </p:nvPr>
        </p:nvSpPr>
        <p:spPr>
          <a:xfrm>
            <a:off x="338138" y="2124075"/>
            <a:ext cx="8566150" cy="3194050"/>
          </a:xfrm>
        </p:spPr>
        <p:txBody>
          <a:bodyPr/>
          <a:lstStyle/>
          <a:p>
            <a:r>
              <a:rPr lang="en-US" altLang="en-US"/>
              <a:t>Examples</a:t>
            </a:r>
          </a:p>
        </p:txBody>
      </p:sp>
      <p:graphicFrame>
        <p:nvGraphicFramePr>
          <p:cNvPr id="77866" name="Group 42">
            <a:extLst>
              <a:ext uri="{FF2B5EF4-FFF2-40B4-BE49-F238E27FC236}">
                <a16:creationId xmlns:a16="http://schemas.microsoft.com/office/drawing/2014/main" id="{2B2DB6EA-4D57-4F45-BA1D-D360D9D44D6E}"/>
              </a:ext>
            </a:extLst>
          </p:cNvPr>
          <p:cNvGraphicFramePr>
            <a:graphicFrameLocks noGrp="1"/>
          </p:cNvGraphicFramePr>
          <p:nvPr/>
        </p:nvGraphicFramePr>
        <p:xfrm>
          <a:off x="1450975" y="2647950"/>
          <a:ext cx="6096000" cy="2293938"/>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1823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Type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Domain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Operations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316">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boolean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or, =, etc.</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316">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char</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ASCII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&gt;, &lt;, etc.</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074">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maxint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maxint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 ==, &gt;, &lt;, *, /, etc.</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5DAD2FA-9EB1-4822-B32F-6A28BAD23C3A}"/>
              </a:ext>
            </a:extLst>
          </p:cNvPr>
          <p:cNvSpPr>
            <a:spLocks noGrp="1" noChangeArrowheads="1"/>
          </p:cNvSpPr>
          <p:nvPr>
            <p:ph type="title"/>
          </p:nvPr>
        </p:nvSpPr>
        <p:spPr>
          <a:xfrm>
            <a:off x="612775" y="228600"/>
            <a:ext cx="8153400" cy="990600"/>
          </a:xfrm>
        </p:spPr>
        <p:txBody>
          <a:bodyPr/>
          <a:lstStyle/>
          <a:p>
            <a:r>
              <a:rPr lang="en-US" altLang="en-US"/>
              <a:t>Data Types &amp; Data Structures</a:t>
            </a:r>
            <a:endParaRPr lang="en-GB" altLang="en-US"/>
          </a:p>
        </p:txBody>
      </p:sp>
      <p:sp>
        <p:nvSpPr>
          <p:cNvPr id="9220" name="Rectangle 3">
            <a:extLst>
              <a:ext uri="{FF2B5EF4-FFF2-40B4-BE49-F238E27FC236}">
                <a16:creationId xmlns:a16="http://schemas.microsoft.com/office/drawing/2014/main" id="{D5C5D66B-5530-4DC9-B0ED-373BB1349C78}"/>
              </a:ext>
            </a:extLst>
          </p:cNvPr>
          <p:cNvSpPr>
            <a:spLocks noGrp="1" noChangeArrowheads="1"/>
          </p:cNvSpPr>
          <p:nvPr>
            <p:ph sz="quarter" idx="1"/>
          </p:nvPr>
        </p:nvSpPr>
        <p:spPr>
          <a:xfrm>
            <a:off x="338138" y="2574925"/>
            <a:ext cx="8539162" cy="2616200"/>
          </a:xfrm>
        </p:spPr>
        <p:txBody>
          <a:bodyPr>
            <a:normAutofit/>
          </a:bodyPr>
          <a:lstStyle/>
          <a:p>
            <a:pPr>
              <a:lnSpc>
                <a:spcPct val="90000"/>
              </a:lnSpc>
            </a:pPr>
            <a:r>
              <a:rPr lang="en-US" altLang="en-US" sz="2700">
                <a:latin typeface="SimSun" panose="02010600030101010101" pitchFamily="2" charset="-122"/>
                <a:ea typeface="Arial Unicode MS" panose="020B0604020202020204" pitchFamily="34" charset="-128"/>
                <a:cs typeface="Arial Unicode MS" panose="020B0604020202020204" pitchFamily="34" charset="-128"/>
              </a:rPr>
              <a:t>int i,j;</a:t>
            </a:r>
            <a:r>
              <a:rPr lang="en-US" altLang="en-US" sz="2700">
                <a:latin typeface="SimSun" panose="02010600030101010101" pitchFamily="2" charset="-122"/>
                <a:ea typeface="Arial Unicode MS" panose="020B0604020202020204" pitchFamily="34" charset="-128"/>
                <a:cs typeface="Arial Unicode MS" panose="020B0604020202020204" pitchFamily="34" charset="-128"/>
                <a:sym typeface="Wingdings" panose="05000000000000000000" pitchFamily="2" charset="2"/>
              </a:rPr>
              <a:t></a:t>
            </a:r>
            <a:r>
              <a:rPr lang="en-US" altLang="en-US" sz="2700"/>
              <a:t> i, j can take only integer values and only integer operations can be carried out on i, j.</a:t>
            </a:r>
            <a:endParaRPr lang="en-GB" altLang="en-US" sz="2700"/>
          </a:p>
          <a:p>
            <a:pPr>
              <a:lnSpc>
                <a:spcPct val="90000"/>
              </a:lnSpc>
            </a:pPr>
            <a:r>
              <a:rPr lang="en-US" altLang="en-US" sz="2700" b="1"/>
              <a:t>Built-in </a:t>
            </a:r>
            <a:r>
              <a:rPr lang="en-US" altLang="en-US" sz="2700"/>
              <a:t>types: defined within the language e.g. </a:t>
            </a:r>
            <a:r>
              <a:rPr lang="en-US" altLang="en-US" sz="2700">
                <a:latin typeface="SimSun" panose="02010600030101010101" pitchFamily="2" charset="-122"/>
              </a:rPr>
              <a:t>int,float</a:t>
            </a:r>
            <a:r>
              <a:rPr lang="en-US" altLang="en-US" sz="2700"/>
              <a:t>, etc.</a:t>
            </a:r>
          </a:p>
          <a:p>
            <a:pPr>
              <a:lnSpc>
                <a:spcPct val="90000"/>
              </a:lnSpc>
            </a:pPr>
            <a:r>
              <a:rPr lang="en-US" altLang="en-US" sz="2700" b="1"/>
              <a:t>User-defined</a:t>
            </a:r>
            <a:r>
              <a:rPr lang="en-US" altLang="en-US" sz="2700"/>
              <a:t> types: defined and implemented by the user e.g. using </a:t>
            </a:r>
            <a:r>
              <a:rPr lang="en-US" altLang="en-US" sz="2700">
                <a:latin typeface="SimSun" panose="02010600030101010101" pitchFamily="2" charset="-122"/>
              </a:rPr>
              <a:t>typedef </a:t>
            </a:r>
            <a:r>
              <a:rPr lang="en-US" altLang="en-US" sz="2700"/>
              <a:t>or</a:t>
            </a:r>
            <a:r>
              <a:rPr lang="en-US" altLang="en-US" sz="2700">
                <a:latin typeface="SimSun" panose="02010600030101010101" pitchFamily="2" charset="-122"/>
              </a:rPr>
              <a:t> class</a:t>
            </a:r>
            <a:r>
              <a:rPr lang="en-US" altLang="en-US" sz="2700"/>
              <a:t>.</a:t>
            </a:r>
            <a:endParaRPr lang="en-GB" altLang="en-US" sz="2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6911ECF-D8D4-4E23-9B0F-888C43C81AD9}"/>
              </a:ext>
            </a:extLst>
          </p:cNvPr>
          <p:cNvSpPr>
            <a:spLocks noGrp="1" noChangeArrowheads="1"/>
          </p:cNvSpPr>
          <p:nvPr>
            <p:ph type="title"/>
          </p:nvPr>
        </p:nvSpPr>
        <p:spPr>
          <a:xfrm>
            <a:off x="612775" y="228600"/>
            <a:ext cx="8153400" cy="990600"/>
          </a:xfrm>
        </p:spPr>
        <p:txBody>
          <a:bodyPr/>
          <a:lstStyle/>
          <a:p>
            <a:r>
              <a:rPr lang="en-US" altLang="en-US"/>
              <a:t>Data Types &amp; Data Structures</a:t>
            </a:r>
          </a:p>
        </p:txBody>
      </p:sp>
      <p:sp>
        <p:nvSpPr>
          <p:cNvPr id="16387" name="Rectangle 3">
            <a:extLst>
              <a:ext uri="{FF2B5EF4-FFF2-40B4-BE49-F238E27FC236}">
                <a16:creationId xmlns:a16="http://schemas.microsoft.com/office/drawing/2014/main" id="{69EFB8FD-5A47-41D8-A9B8-3E9DD281CB77}"/>
              </a:ext>
            </a:extLst>
          </p:cNvPr>
          <p:cNvSpPr>
            <a:spLocks noGrp="1" noChangeArrowheads="1"/>
          </p:cNvSpPr>
          <p:nvPr>
            <p:ph sz="quarter" idx="1"/>
          </p:nvPr>
        </p:nvSpPr>
        <p:spPr>
          <a:xfrm>
            <a:off x="323850" y="2476500"/>
            <a:ext cx="8580438" cy="2503488"/>
          </a:xfrm>
        </p:spPr>
        <p:txBody>
          <a:bodyPr/>
          <a:lstStyle/>
          <a:p>
            <a:r>
              <a:rPr lang="en-US" altLang="en-US" b="1"/>
              <a:t>Simple Data</a:t>
            </a:r>
            <a:r>
              <a:rPr lang="en-US" altLang="en-US"/>
              <a:t> types: also known as atomic data types </a:t>
            </a:r>
            <a:r>
              <a:rPr lang="en-US" altLang="en-US">
                <a:sym typeface="Wingdings" panose="05000000000000000000" pitchFamily="2" charset="2"/>
              </a:rPr>
              <a:t> have no component parts. E.g. int, char, float, etc.</a:t>
            </a:r>
            <a:endParaRPr lang="en-US" altLang="en-US"/>
          </a:p>
        </p:txBody>
      </p:sp>
      <p:graphicFrame>
        <p:nvGraphicFramePr>
          <p:cNvPr id="78871" name="Group 23">
            <a:extLst>
              <a:ext uri="{FF2B5EF4-FFF2-40B4-BE49-F238E27FC236}">
                <a16:creationId xmlns:a16="http://schemas.microsoft.com/office/drawing/2014/main" id="{4AD917B3-65AF-41C5-9C87-A836BC31E0DE}"/>
              </a:ext>
            </a:extLst>
          </p:cNvPr>
          <p:cNvGraphicFramePr>
            <a:graphicFrameLocks noGrp="1"/>
          </p:cNvGraphicFramePr>
          <p:nvPr/>
        </p:nvGraphicFramePr>
        <p:xfrm>
          <a:off x="1828800" y="4114800"/>
          <a:ext cx="609600" cy="517525"/>
        </p:xfrm>
        <a:graphic>
          <a:graphicData uri="http://schemas.openxmlformats.org/drawingml/2006/table">
            <a:tbl>
              <a:tblPr/>
              <a:tblGrid>
                <a:gridCol w="609600">
                  <a:extLst>
                    <a:ext uri="{9D8B030D-6E8A-4147-A177-3AD203B41FA5}">
                      <a16:colId xmlns:a16="http://schemas.microsoft.com/office/drawing/2014/main" val="20000"/>
                    </a:ext>
                  </a:extLst>
                </a:gridCol>
              </a:tblGrid>
              <a:tr h="51752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21</a:t>
                      </a:r>
                    </a:p>
                  </a:txBody>
                  <a:tcPr marT="45618" marB="4561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8881" name="Group 33">
            <a:extLst>
              <a:ext uri="{FF2B5EF4-FFF2-40B4-BE49-F238E27FC236}">
                <a16:creationId xmlns:a16="http://schemas.microsoft.com/office/drawing/2014/main" id="{27247027-91BF-45FF-9BFE-0C7C56C8C808}"/>
              </a:ext>
            </a:extLst>
          </p:cNvPr>
          <p:cNvGraphicFramePr>
            <a:graphicFrameLocks noGrp="1"/>
          </p:cNvGraphicFramePr>
          <p:nvPr/>
        </p:nvGraphicFramePr>
        <p:xfrm>
          <a:off x="3276600" y="4114800"/>
          <a:ext cx="914400" cy="517525"/>
        </p:xfrm>
        <a:graphic>
          <a:graphicData uri="http://schemas.openxmlformats.org/drawingml/2006/table">
            <a:tbl>
              <a:tblPr/>
              <a:tblGrid>
                <a:gridCol w="914400">
                  <a:extLst>
                    <a:ext uri="{9D8B030D-6E8A-4147-A177-3AD203B41FA5}">
                      <a16:colId xmlns:a16="http://schemas.microsoft.com/office/drawing/2014/main" val="20000"/>
                    </a:ext>
                  </a:extLst>
                </a:gridCol>
              </a:tblGrid>
              <a:tr h="51752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3.14</a:t>
                      </a:r>
                    </a:p>
                  </a:txBody>
                  <a:tcPr marT="45618" marB="4561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8889" name="Group 41">
            <a:extLst>
              <a:ext uri="{FF2B5EF4-FFF2-40B4-BE49-F238E27FC236}">
                <a16:creationId xmlns:a16="http://schemas.microsoft.com/office/drawing/2014/main" id="{68E87D8E-BF7C-4B35-AD8F-95F273BBE6DE}"/>
              </a:ext>
            </a:extLst>
          </p:cNvPr>
          <p:cNvGraphicFramePr>
            <a:graphicFrameLocks noGrp="1"/>
          </p:cNvGraphicFramePr>
          <p:nvPr/>
        </p:nvGraphicFramePr>
        <p:xfrm>
          <a:off x="5105400" y="4114800"/>
          <a:ext cx="685800" cy="517525"/>
        </p:xfrm>
        <a:graphic>
          <a:graphicData uri="http://schemas.openxmlformats.org/drawingml/2006/table">
            <a:tbl>
              <a:tblPr/>
              <a:tblGrid>
                <a:gridCol w="685800">
                  <a:extLst>
                    <a:ext uri="{9D8B030D-6E8A-4147-A177-3AD203B41FA5}">
                      <a16:colId xmlns:a16="http://schemas.microsoft.com/office/drawing/2014/main" val="20000"/>
                    </a:ext>
                  </a:extLst>
                </a:gridCol>
              </a:tblGrid>
              <a:tr h="51752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a:t>
                      </a:r>
                    </a:p>
                  </a:txBody>
                  <a:tcPr marT="45618" marB="4561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7B23BED-40E3-4840-9A0D-15DB3B007AA6}"/>
              </a:ext>
            </a:extLst>
          </p:cNvPr>
          <p:cNvSpPr>
            <a:spLocks noGrp="1" noChangeArrowheads="1"/>
          </p:cNvSpPr>
          <p:nvPr>
            <p:ph type="title"/>
          </p:nvPr>
        </p:nvSpPr>
        <p:spPr>
          <a:xfrm>
            <a:off x="612775" y="228600"/>
            <a:ext cx="8153400" cy="990600"/>
          </a:xfrm>
        </p:spPr>
        <p:txBody>
          <a:bodyPr/>
          <a:lstStyle/>
          <a:p>
            <a:r>
              <a:rPr lang="en-US" altLang="en-US"/>
              <a:t>Data Types &amp; Data Structures</a:t>
            </a:r>
          </a:p>
        </p:txBody>
      </p:sp>
      <p:sp>
        <p:nvSpPr>
          <p:cNvPr id="17411" name="Rectangle 3">
            <a:extLst>
              <a:ext uri="{FF2B5EF4-FFF2-40B4-BE49-F238E27FC236}">
                <a16:creationId xmlns:a16="http://schemas.microsoft.com/office/drawing/2014/main" id="{99D98C9E-B200-4E78-9F62-D27D44638C3E}"/>
              </a:ext>
            </a:extLst>
          </p:cNvPr>
          <p:cNvSpPr>
            <a:spLocks noGrp="1" noChangeArrowheads="1"/>
          </p:cNvSpPr>
          <p:nvPr>
            <p:ph sz="quarter" idx="1"/>
          </p:nvPr>
        </p:nvSpPr>
        <p:spPr>
          <a:xfrm>
            <a:off x="309563" y="2251075"/>
            <a:ext cx="8609012" cy="2882900"/>
          </a:xfrm>
        </p:spPr>
        <p:txBody>
          <a:bodyPr/>
          <a:lstStyle/>
          <a:p>
            <a:r>
              <a:rPr lang="en-US" altLang="en-US" b="1">
                <a:sym typeface="Wingdings" panose="05000000000000000000" pitchFamily="2" charset="2"/>
              </a:rPr>
              <a:t>Structured Data</a:t>
            </a:r>
            <a:r>
              <a:rPr lang="en-US" altLang="en-US">
                <a:sym typeface="Wingdings" panose="05000000000000000000" pitchFamily="2" charset="2"/>
              </a:rPr>
              <a:t> types: can be broken into component parts. E.g. an object, array, set, file, etc. Example: a student object.</a:t>
            </a:r>
          </a:p>
        </p:txBody>
      </p:sp>
      <p:graphicFrame>
        <p:nvGraphicFramePr>
          <p:cNvPr id="79959" name="Group 87">
            <a:extLst>
              <a:ext uri="{FF2B5EF4-FFF2-40B4-BE49-F238E27FC236}">
                <a16:creationId xmlns:a16="http://schemas.microsoft.com/office/drawing/2014/main" id="{8D8826E2-571D-4750-A2B9-359569924878}"/>
              </a:ext>
            </a:extLst>
          </p:cNvPr>
          <p:cNvGraphicFramePr>
            <a:graphicFrameLocks noGrp="1"/>
          </p:cNvGraphicFramePr>
          <p:nvPr/>
        </p:nvGraphicFramePr>
        <p:xfrm>
          <a:off x="2743200" y="4267200"/>
          <a:ext cx="4343400" cy="1006475"/>
        </p:xfrm>
        <a:graphic>
          <a:graphicData uri="http://schemas.openxmlformats.org/drawingml/2006/table">
            <a:tbl>
              <a:tblPr/>
              <a:tblGrid>
                <a:gridCol w="868363">
                  <a:extLst>
                    <a:ext uri="{9D8B030D-6E8A-4147-A177-3AD203B41FA5}">
                      <a16:colId xmlns:a16="http://schemas.microsoft.com/office/drawing/2014/main" val="20000"/>
                    </a:ext>
                  </a:extLst>
                </a:gridCol>
                <a:gridCol w="868362">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868363">
                  <a:extLst>
                    <a:ext uri="{9D8B030D-6E8A-4147-A177-3AD203B41FA5}">
                      <a16:colId xmlns:a16="http://schemas.microsoft.com/office/drawing/2014/main" val="20003"/>
                    </a:ext>
                  </a:extLst>
                </a:gridCol>
                <a:gridCol w="868362">
                  <a:extLst>
                    <a:ext uri="{9D8B030D-6E8A-4147-A177-3AD203B41FA5}">
                      <a16:colId xmlns:a16="http://schemas.microsoft.com/office/drawing/2014/main" val="20004"/>
                    </a:ext>
                  </a:extLst>
                </a:gridCol>
              </a:tblGrid>
              <a:tr h="33549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49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49" marB="4574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49" marB="4574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49" marB="4574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49" marB="45749"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3549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49" marB="45749"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49" marB="45749"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7440" name="Text Box 88">
            <a:extLst>
              <a:ext uri="{FF2B5EF4-FFF2-40B4-BE49-F238E27FC236}">
                <a16:creationId xmlns:a16="http://schemas.microsoft.com/office/drawing/2014/main" id="{64893DDA-935D-4234-9CBF-0C79EA98D5B5}"/>
              </a:ext>
            </a:extLst>
          </p:cNvPr>
          <p:cNvSpPr txBox="1">
            <a:spLocks noChangeArrowheads="1"/>
          </p:cNvSpPr>
          <p:nvPr/>
        </p:nvSpPr>
        <p:spPr bwMode="auto">
          <a:xfrm>
            <a:off x="1981200" y="4267200"/>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Name</a:t>
            </a:r>
          </a:p>
        </p:txBody>
      </p:sp>
      <p:sp>
        <p:nvSpPr>
          <p:cNvPr id="17441" name="Text Box 89">
            <a:extLst>
              <a:ext uri="{FF2B5EF4-FFF2-40B4-BE49-F238E27FC236}">
                <a16:creationId xmlns:a16="http://schemas.microsoft.com/office/drawing/2014/main" id="{E39B7FCC-81E5-466B-9E57-CB82066C9B69}"/>
              </a:ext>
            </a:extLst>
          </p:cNvPr>
          <p:cNvSpPr txBox="1">
            <a:spLocks noChangeArrowheads="1"/>
          </p:cNvSpPr>
          <p:nvPr/>
        </p:nvSpPr>
        <p:spPr bwMode="auto">
          <a:xfrm>
            <a:off x="2057400" y="4614863"/>
            <a:ext cx="522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Age</a:t>
            </a:r>
          </a:p>
        </p:txBody>
      </p:sp>
      <p:sp>
        <p:nvSpPr>
          <p:cNvPr id="17442" name="Text Box 90">
            <a:extLst>
              <a:ext uri="{FF2B5EF4-FFF2-40B4-BE49-F238E27FC236}">
                <a16:creationId xmlns:a16="http://schemas.microsoft.com/office/drawing/2014/main" id="{8306F1E5-9013-445F-BE94-A5AFCB3FB77F}"/>
              </a:ext>
            </a:extLst>
          </p:cNvPr>
          <p:cNvSpPr txBox="1">
            <a:spLocks noChangeArrowheads="1"/>
          </p:cNvSpPr>
          <p:nvPr/>
        </p:nvSpPr>
        <p:spPr bwMode="auto">
          <a:xfrm>
            <a:off x="1882775" y="4953000"/>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Branch</a:t>
            </a:r>
          </a:p>
        </p:txBody>
      </p:sp>
      <p:sp>
        <p:nvSpPr>
          <p:cNvPr id="17443" name="Oval 91">
            <a:extLst>
              <a:ext uri="{FF2B5EF4-FFF2-40B4-BE49-F238E27FC236}">
                <a16:creationId xmlns:a16="http://schemas.microsoft.com/office/drawing/2014/main" id="{CF03A50D-884B-44F9-9F96-B2339B1A3E53}"/>
              </a:ext>
            </a:extLst>
          </p:cNvPr>
          <p:cNvSpPr>
            <a:spLocks noChangeArrowheads="1"/>
          </p:cNvSpPr>
          <p:nvPr/>
        </p:nvSpPr>
        <p:spPr bwMode="auto">
          <a:xfrm>
            <a:off x="2757488" y="4572000"/>
            <a:ext cx="976312"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7444" name="Line 93">
            <a:extLst>
              <a:ext uri="{FF2B5EF4-FFF2-40B4-BE49-F238E27FC236}">
                <a16:creationId xmlns:a16="http://schemas.microsoft.com/office/drawing/2014/main" id="{65AC99B9-0A19-48E7-8BD3-D5CD76D944A7}"/>
              </a:ext>
            </a:extLst>
          </p:cNvPr>
          <p:cNvSpPr>
            <a:spLocks noChangeShapeType="1"/>
          </p:cNvSpPr>
          <p:nvPr/>
        </p:nvSpPr>
        <p:spPr bwMode="auto">
          <a:xfrm>
            <a:off x="3200400" y="49530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5" name="Text Box 94">
            <a:extLst>
              <a:ext uri="{FF2B5EF4-FFF2-40B4-BE49-F238E27FC236}">
                <a16:creationId xmlns:a16="http://schemas.microsoft.com/office/drawing/2014/main" id="{28786EF6-35B6-48B5-BC08-799AF62D87D1}"/>
              </a:ext>
            </a:extLst>
          </p:cNvPr>
          <p:cNvSpPr txBox="1">
            <a:spLocks noChangeArrowheads="1"/>
          </p:cNvSpPr>
          <p:nvPr/>
        </p:nvSpPr>
        <p:spPr bwMode="auto">
          <a:xfrm>
            <a:off x="3549650" y="5487988"/>
            <a:ext cx="1698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A Component part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15EE4C5-0BE6-48AC-AA20-A5B3BF08ADE4}"/>
              </a:ext>
            </a:extLst>
          </p:cNvPr>
          <p:cNvSpPr>
            <a:spLocks noGrp="1" noChangeArrowheads="1"/>
          </p:cNvSpPr>
          <p:nvPr>
            <p:ph type="title"/>
          </p:nvPr>
        </p:nvSpPr>
        <p:spPr>
          <a:xfrm>
            <a:off x="612775" y="228600"/>
            <a:ext cx="8153400" cy="990600"/>
          </a:xfrm>
        </p:spPr>
        <p:txBody>
          <a:bodyPr/>
          <a:lstStyle/>
          <a:p>
            <a:r>
              <a:rPr lang="en-US" altLang="en-US"/>
              <a:t>Data Types &amp; Data Structures</a:t>
            </a:r>
          </a:p>
        </p:txBody>
      </p:sp>
      <p:sp>
        <p:nvSpPr>
          <p:cNvPr id="18435" name="Rectangle 3">
            <a:extLst>
              <a:ext uri="{FF2B5EF4-FFF2-40B4-BE49-F238E27FC236}">
                <a16:creationId xmlns:a16="http://schemas.microsoft.com/office/drawing/2014/main" id="{C0B42AEB-D6F1-4929-8FD4-120799B2779C}"/>
              </a:ext>
            </a:extLst>
          </p:cNvPr>
          <p:cNvSpPr>
            <a:spLocks noGrp="1" noChangeArrowheads="1"/>
          </p:cNvSpPr>
          <p:nvPr>
            <p:ph sz="quarter" idx="1"/>
          </p:nvPr>
        </p:nvSpPr>
        <p:spPr>
          <a:xfrm>
            <a:off x="323850" y="2503488"/>
            <a:ext cx="8442325" cy="2687637"/>
          </a:xfrm>
        </p:spPr>
        <p:txBody>
          <a:bodyPr/>
          <a:lstStyle/>
          <a:p>
            <a:r>
              <a:rPr lang="en-US" altLang="en-US"/>
              <a:t>A </a:t>
            </a:r>
            <a:r>
              <a:rPr lang="en-US" altLang="en-US" b="1"/>
              <a:t>data structure</a:t>
            </a:r>
            <a:r>
              <a:rPr lang="en-US" altLang="en-US"/>
              <a:t> is a data type whose values (i) can be decomposed into a set of component elements each of which is either simple (atomic) or another data structure (ii) include a structure involving the component parts.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CE9259A-F979-49A5-BF02-391A3AD62E55}"/>
              </a:ext>
            </a:extLst>
          </p:cNvPr>
          <p:cNvSpPr>
            <a:spLocks noGrp="1" noChangeArrowheads="1"/>
          </p:cNvSpPr>
          <p:nvPr>
            <p:ph type="title"/>
          </p:nvPr>
        </p:nvSpPr>
        <p:spPr>
          <a:xfrm>
            <a:off x="612775" y="228600"/>
            <a:ext cx="8153400" cy="990600"/>
          </a:xfrm>
        </p:spPr>
        <p:txBody>
          <a:bodyPr/>
          <a:lstStyle/>
          <a:p>
            <a:r>
              <a:rPr lang="en-US" altLang="en-US"/>
              <a:t>Data Types &amp; Data Structure</a:t>
            </a:r>
          </a:p>
        </p:txBody>
      </p:sp>
      <p:sp>
        <p:nvSpPr>
          <p:cNvPr id="59" name="Slide Number Placeholder 58">
            <a:extLst>
              <a:ext uri="{FF2B5EF4-FFF2-40B4-BE49-F238E27FC236}">
                <a16:creationId xmlns:a16="http://schemas.microsoft.com/office/drawing/2014/main" id="{2F4CA9C7-E4A5-4201-8447-E608DDF085BE}"/>
              </a:ext>
            </a:extLst>
          </p:cNvPr>
          <p:cNvSpPr>
            <a:spLocks noGrp="1"/>
          </p:cNvSpPr>
          <p:nvPr>
            <p:ph type="sldNum" sz="quarter" idx="12"/>
          </p:nvPr>
        </p:nvSpPr>
        <p:spPr/>
        <p:txBody>
          <a:bodyPr>
            <a:normAutofit fontScale="85000" lnSpcReduction="20000"/>
          </a:bodyPr>
          <a:lstStyle/>
          <a:p>
            <a:pPr>
              <a:defRPr/>
            </a:pPr>
            <a:endParaRPr lang="en-US" altLang="en-US" dirty="0">
              <a:latin typeface="Arial" charset="0"/>
            </a:endParaRPr>
          </a:p>
        </p:txBody>
      </p:sp>
      <p:sp>
        <p:nvSpPr>
          <p:cNvPr id="19460" name="Rectangle 3">
            <a:extLst>
              <a:ext uri="{FF2B5EF4-FFF2-40B4-BE49-F238E27FC236}">
                <a16:creationId xmlns:a16="http://schemas.microsoft.com/office/drawing/2014/main" id="{233E0AB6-983C-4B04-8057-20A525261E2D}"/>
              </a:ext>
            </a:extLst>
          </p:cNvPr>
          <p:cNvSpPr>
            <a:spLocks noGrp="1" noChangeArrowheads="1"/>
          </p:cNvSpPr>
          <p:nvPr>
            <p:ph sz="quarter" idx="1"/>
          </p:nvPr>
        </p:nvSpPr>
        <p:spPr>
          <a:xfrm>
            <a:off x="609600" y="1981200"/>
            <a:ext cx="7772400" cy="4114800"/>
          </a:xfrm>
        </p:spPr>
        <p:txBody>
          <a:bodyPr/>
          <a:lstStyle/>
          <a:p>
            <a:pPr>
              <a:buFontTx/>
              <a:buNone/>
            </a:pPr>
            <a:r>
              <a:rPr lang="en-US" altLang="en-US"/>
              <a:t>Possible Structures: Set, Linear, Tree, Graph.</a:t>
            </a:r>
          </a:p>
        </p:txBody>
      </p:sp>
      <p:sp>
        <p:nvSpPr>
          <p:cNvPr id="19461" name="Oval 4">
            <a:extLst>
              <a:ext uri="{FF2B5EF4-FFF2-40B4-BE49-F238E27FC236}">
                <a16:creationId xmlns:a16="http://schemas.microsoft.com/office/drawing/2014/main" id="{36920C84-A72A-4715-8226-A966881D05C2}"/>
              </a:ext>
            </a:extLst>
          </p:cNvPr>
          <p:cNvSpPr>
            <a:spLocks noChangeArrowheads="1"/>
          </p:cNvSpPr>
          <p:nvPr/>
        </p:nvSpPr>
        <p:spPr bwMode="auto">
          <a:xfrm>
            <a:off x="1295400" y="2971800"/>
            <a:ext cx="152400" cy="152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62" name="Oval 5">
            <a:extLst>
              <a:ext uri="{FF2B5EF4-FFF2-40B4-BE49-F238E27FC236}">
                <a16:creationId xmlns:a16="http://schemas.microsoft.com/office/drawing/2014/main" id="{DFFCC1ED-B653-498E-9CDF-862C16AE5A4A}"/>
              </a:ext>
            </a:extLst>
          </p:cNvPr>
          <p:cNvSpPr>
            <a:spLocks noChangeArrowheads="1"/>
          </p:cNvSpPr>
          <p:nvPr/>
        </p:nvSpPr>
        <p:spPr bwMode="auto">
          <a:xfrm>
            <a:off x="1752600" y="2971800"/>
            <a:ext cx="152400" cy="152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63" name="Oval 6">
            <a:extLst>
              <a:ext uri="{FF2B5EF4-FFF2-40B4-BE49-F238E27FC236}">
                <a16:creationId xmlns:a16="http://schemas.microsoft.com/office/drawing/2014/main" id="{5D6C3790-8520-4523-9595-C6F6D1D4DD44}"/>
              </a:ext>
            </a:extLst>
          </p:cNvPr>
          <p:cNvSpPr>
            <a:spLocks noChangeArrowheads="1"/>
          </p:cNvSpPr>
          <p:nvPr/>
        </p:nvSpPr>
        <p:spPr bwMode="auto">
          <a:xfrm>
            <a:off x="1447800" y="3352800"/>
            <a:ext cx="152400" cy="152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64" name="Oval 7">
            <a:extLst>
              <a:ext uri="{FF2B5EF4-FFF2-40B4-BE49-F238E27FC236}">
                <a16:creationId xmlns:a16="http://schemas.microsoft.com/office/drawing/2014/main" id="{C8818E19-B86A-4086-BDC2-5350FD94B5A3}"/>
              </a:ext>
            </a:extLst>
          </p:cNvPr>
          <p:cNvSpPr>
            <a:spLocks noChangeArrowheads="1"/>
          </p:cNvSpPr>
          <p:nvPr/>
        </p:nvSpPr>
        <p:spPr bwMode="auto">
          <a:xfrm>
            <a:off x="1905000" y="3276600"/>
            <a:ext cx="152400" cy="152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65" name="Oval 8">
            <a:extLst>
              <a:ext uri="{FF2B5EF4-FFF2-40B4-BE49-F238E27FC236}">
                <a16:creationId xmlns:a16="http://schemas.microsoft.com/office/drawing/2014/main" id="{989FEC6E-56AA-476B-B4A8-9E4C6B56D9D2}"/>
              </a:ext>
            </a:extLst>
          </p:cNvPr>
          <p:cNvSpPr>
            <a:spLocks noChangeArrowheads="1"/>
          </p:cNvSpPr>
          <p:nvPr/>
        </p:nvSpPr>
        <p:spPr bwMode="auto">
          <a:xfrm>
            <a:off x="1676400" y="3657600"/>
            <a:ext cx="152400" cy="152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66" name="Oval 9">
            <a:extLst>
              <a:ext uri="{FF2B5EF4-FFF2-40B4-BE49-F238E27FC236}">
                <a16:creationId xmlns:a16="http://schemas.microsoft.com/office/drawing/2014/main" id="{42740195-9A8D-4D59-A7DC-DBCFBBC04EA5}"/>
              </a:ext>
            </a:extLst>
          </p:cNvPr>
          <p:cNvSpPr>
            <a:spLocks noChangeArrowheads="1"/>
          </p:cNvSpPr>
          <p:nvPr/>
        </p:nvSpPr>
        <p:spPr bwMode="auto">
          <a:xfrm>
            <a:off x="2209800" y="3048000"/>
            <a:ext cx="152400" cy="152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67" name="Oval 10">
            <a:extLst>
              <a:ext uri="{FF2B5EF4-FFF2-40B4-BE49-F238E27FC236}">
                <a16:creationId xmlns:a16="http://schemas.microsoft.com/office/drawing/2014/main" id="{E8D59A27-7CC4-4B45-A86D-8A9EBC4F5DF5}"/>
              </a:ext>
            </a:extLst>
          </p:cNvPr>
          <p:cNvSpPr>
            <a:spLocks noChangeArrowheads="1"/>
          </p:cNvSpPr>
          <p:nvPr/>
        </p:nvSpPr>
        <p:spPr bwMode="auto">
          <a:xfrm>
            <a:off x="2057400" y="3581400"/>
            <a:ext cx="152400" cy="152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68" name="Oval 11">
            <a:extLst>
              <a:ext uri="{FF2B5EF4-FFF2-40B4-BE49-F238E27FC236}">
                <a16:creationId xmlns:a16="http://schemas.microsoft.com/office/drawing/2014/main" id="{9F1AEAAE-6095-4586-BCEF-E6D0A9B2F97D}"/>
              </a:ext>
            </a:extLst>
          </p:cNvPr>
          <p:cNvSpPr>
            <a:spLocks noChangeArrowheads="1"/>
          </p:cNvSpPr>
          <p:nvPr/>
        </p:nvSpPr>
        <p:spPr bwMode="auto">
          <a:xfrm>
            <a:off x="3733800" y="3124200"/>
            <a:ext cx="152400" cy="152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69" name="Oval 24">
            <a:extLst>
              <a:ext uri="{FF2B5EF4-FFF2-40B4-BE49-F238E27FC236}">
                <a16:creationId xmlns:a16="http://schemas.microsoft.com/office/drawing/2014/main" id="{681D1358-811E-4464-A373-702601B2B580}"/>
              </a:ext>
            </a:extLst>
          </p:cNvPr>
          <p:cNvSpPr>
            <a:spLocks noChangeArrowheads="1"/>
          </p:cNvSpPr>
          <p:nvPr/>
        </p:nvSpPr>
        <p:spPr bwMode="auto">
          <a:xfrm>
            <a:off x="6477000" y="3124200"/>
            <a:ext cx="152400" cy="152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70" name="Oval 25">
            <a:extLst>
              <a:ext uri="{FF2B5EF4-FFF2-40B4-BE49-F238E27FC236}">
                <a16:creationId xmlns:a16="http://schemas.microsoft.com/office/drawing/2014/main" id="{6C706EDF-FF09-40F8-BF42-D89B36324F0B}"/>
              </a:ext>
            </a:extLst>
          </p:cNvPr>
          <p:cNvSpPr>
            <a:spLocks noChangeArrowheads="1"/>
          </p:cNvSpPr>
          <p:nvPr/>
        </p:nvSpPr>
        <p:spPr bwMode="auto">
          <a:xfrm>
            <a:off x="6019800" y="3124200"/>
            <a:ext cx="152400" cy="152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71" name="Oval 26">
            <a:extLst>
              <a:ext uri="{FF2B5EF4-FFF2-40B4-BE49-F238E27FC236}">
                <a16:creationId xmlns:a16="http://schemas.microsoft.com/office/drawing/2014/main" id="{DF805ADD-6346-459E-A549-B4BF841F2E83}"/>
              </a:ext>
            </a:extLst>
          </p:cNvPr>
          <p:cNvSpPr>
            <a:spLocks noChangeArrowheads="1"/>
          </p:cNvSpPr>
          <p:nvPr/>
        </p:nvSpPr>
        <p:spPr bwMode="auto">
          <a:xfrm>
            <a:off x="5638800" y="3124200"/>
            <a:ext cx="152400" cy="152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72" name="Oval 27">
            <a:extLst>
              <a:ext uri="{FF2B5EF4-FFF2-40B4-BE49-F238E27FC236}">
                <a16:creationId xmlns:a16="http://schemas.microsoft.com/office/drawing/2014/main" id="{C47ED25C-646D-4F2D-9A3F-8A482F2E722D}"/>
              </a:ext>
            </a:extLst>
          </p:cNvPr>
          <p:cNvSpPr>
            <a:spLocks noChangeArrowheads="1"/>
          </p:cNvSpPr>
          <p:nvPr/>
        </p:nvSpPr>
        <p:spPr bwMode="auto">
          <a:xfrm>
            <a:off x="5181600" y="3124200"/>
            <a:ext cx="152400" cy="152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73" name="Oval 28">
            <a:extLst>
              <a:ext uri="{FF2B5EF4-FFF2-40B4-BE49-F238E27FC236}">
                <a16:creationId xmlns:a16="http://schemas.microsoft.com/office/drawing/2014/main" id="{43C97FF1-A9ED-471A-ACE5-A25EF3A8D9C3}"/>
              </a:ext>
            </a:extLst>
          </p:cNvPr>
          <p:cNvSpPr>
            <a:spLocks noChangeArrowheads="1"/>
          </p:cNvSpPr>
          <p:nvPr/>
        </p:nvSpPr>
        <p:spPr bwMode="auto">
          <a:xfrm>
            <a:off x="4724400" y="3124200"/>
            <a:ext cx="152400" cy="152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74" name="Oval 29">
            <a:extLst>
              <a:ext uri="{FF2B5EF4-FFF2-40B4-BE49-F238E27FC236}">
                <a16:creationId xmlns:a16="http://schemas.microsoft.com/office/drawing/2014/main" id="{39D6FE71-355E-40E1-82BA-80E0BDA68C7A}"/>
              </a:ext>
            </a:extLst>
          </p:cNvPr>
          <p:cNvSpPr>
            <a:spLocks noChangeArrowheads="1"/>
          </p:cNvSpPr>
          <p:nvPr/>
        </p:nvSpPr>
        <p:spPr bwMode="auto">
          <a:xfrm>
            <a:off x="4267200" y="3124200"/>
            <a:ext cx="152400" cy="152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75" name="Line 31">
            <a:extLst>
              <a:ext uri="{FF2B5EF4-FFF2-40B4-BE49-F238E27FC236}">
                <a16:creationId xmlns:a16="http://schemas.microsoft.com/office/drawing/2014/main" id="{A0D49E11-79AD-46CF-BCEA-EE769097747F}"/>
              </a:ext>
            </a:extLst>
          </p:cNvPr>
          <p:cNvSpPr>
            <a:spLocks noChangeShapeType="1"/>
          </p:cNvSpPr>
          <p:nvPr/>
        </p:nvSpPr>
        <p:spPr bwMode="auto">
          <a:xfrm>
            <a:off x="3886200" y="32004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6" name="Line 32">
            <a:extLst>
              <a:ext uri="{FF2B5EF4-FFF2-40B4-BE49-F238E27FC236}">
                <a16:creationId xmlns:a16="http://schemas.microsoft.com/office/drawing/2014/main" id="{6EEB9A71-2A0F-4D81-9EB5-5E032367FCA7}"/>
              </a:ext>
            </a:extLst>
          </p:cNvPr>
          <p:cNvSpPr>
            <a:spLocks noChangeShapeType="1"/>
          </p:cNvSpPr>
          <p:nvPr/>
        </p:nvSpPr>
        <p:spPr bwMode="auto">
          <a:xfrm>
            <a:off x="4419600" y="32004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7" name="Line 33">
            <a:extLst>
              <a:ext uri="{FF2B5EF4-FFF2-40B4-BE49-F238E27FC236}">
                <a16:creationId xmlns:a16="http://schemas.microsoft.com/office/drawing/2014/main" id="{3DF74F98-89C5-4BC7-A688-4CE80F41ED3A}"/>
              </a:ext>
            </a:extLst>
          </p:cNvPr>
          <p:cNvSpPr>
            <a:spLocks noChangeShapeType="1"/>
          </p:cNvSpPr>
          <p:nvPr/>
        </p:nvSpPr>
        <p:spPr bwMode="auto">
          <a:xfrm>
            <a:off x="4876800" y="32004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8" name="Line 34">
            <a:extLst>
              <a:ext uri="{FF2B5EF4-FFF2-40B4-BE49-F238E27FC236}">
                <a16:creationId xmlns:a16="http://schemas.microsoft.com/office/drawing/2014/main" id="{2A0C1868-FE8B-4B3C-ABC2-4B1F296B45CE}"/>
              </a:ext>
            </a:extLst>
          </p:cNvPr>
          <p:cNvSpPr>
            <a:spLocks noChangeShapeType="1"/>
          </p:cNvSpPr>
          <p:nvPr/>
        </p:nvSpPr>
        <p:spPr bwMode="auto">
          <a:xfrm>
            <a:off x="5334000" y="32004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9" name="Line 35">
            <a:extLst>
              <a:ext uri="{FF2B5EF4-FFF2-40B4-BE49-F238E27FC236}">
                <a16:creationId xmlns:a16="http://schemas.microsoft.com/office/drawing/2014/main" id="{4A7822B2-271F-4992-8C47-AB98158635E6}"/>
              </a:ext>
            </a:extLst>
          </p:cNvPr>
          <p:cNvSpPr>
            <a:spLocks noChangeShapeType="1"/>
          </p:cNvSpPr>
          <p:nvPr/>
        </p:nvSpPr>
        <p:spPr bwMode="auto">
          <a:xfrm>
            <a:off x="5791200" y="32004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0" name="Line 36">
            <a:extLst>
              <a:ext uri="{FF2B5EF4-FFF2-40B4-BE49-F238E27FC236}">
                <a16:creationId xmlns:a16="http://schemas.microsoft.com/office/drawing/2014/main" id="{2A7B134E-8A1C-497A-9400-9864D5ADF37C}"/>
              </a:ext>
            </a:extLst>
          </p:cNvPr>
          <p:cNvSpPr>
            <a:spLocks noChangeShapeType="1"/>
          </p:cNvSpPr>
          <p:nvPr/>
        </p:nvSpPr>
        <p:spPr bwMode="auto">
          <a:xfrm>
            <a:off x="6172200" y="32004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81" name="Group 53">
            <a:extLst>
              <a:ext uri="{FF2B5EF4-FFF2-40B4-BE49-F238E27FC236}">
                <a16:creationId xmlns:a16="http://schemas.microsoft.com/office/drawing/2014/main" id="{72B27C5E-82F3-40D5-814B-EEC7A57C56B8}"/>
              </a:ext>
            </a:extLst>
          </p:cNvPr>
          <p:cNvGrpSpPr>
            <a:grpSpLocks/>
          </p:cNvGrpSpPr>
          <p:nvPr/>
        </p:nvGrpSpPr>
        <p:grpSpPr bwMode="auto">
          <a:xfrm>
            <a:off x="4800600" y="4267200"/>
            <a:ext cx="2286000" cy="1371600"/>
            <a:chOff x="3024" y="2448"/>
            <a:chExt cx="1440" cy="864"/>
          </a:xfrm>
        </p:grpSpPr>
        <p:sp>
          <p:nvSpPr>
            <p:cNvPr id="19500" name="Oval 18">
              <a:extLst>
                <a:ext uri="{FF2B5EF4-FFF2-40B4-BE49-F238E27FC236}">
                  <a16:creationId xmlns:a16="http://schemas.microsoft.com/office/drawing/2014/main" id="{A279F57A-CF04-4FA3-AB3A-63B92A79285C}"/>
                </a:ext>
              </a:extLst>
            </p:cNvPr>
            <p:cNvSpPr>
              <a:spLocks noChangeArrowheads="1"/>
            </p:cNvSpPr>
            <p:nvPr/>
          </p:nvSpPr>
          <p:spPr bwMode="auto">
            <a:xfrm>
              <a:off x="3696" y="3216"/>
              <a:ext cx="96" cy="9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501" name="Oval 19">
              <a:extLst>
                <a:ext uri="{FF2B5EF4-FFF2-40B4-BE49-F238E27FC236}">
                  <a16:creationId xmlns:a16="http://schemas.microsoft.com/office/drawing/2014/main" id="{7796136B-1AB6-4885-865C-C36722EAADC6}"/>
                </a:ext>
              </a:extLst>
            </p:cNvPr>
            <p:cNvSpPr>
              <a:spLocks noChangeArrowheads="1"/>
            </p:cNvSpPr>
            <p:nvPr/>
          </p:nvSpPr>
          <p:spPr bwMode="auto">
            <a:xfrm>
              <a:off x="4368" y="3072"/>
              <a:ext cx="96" cy="9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502" name="Oval 20">
              <a:extLst>
                <a:ext uri="{FF2B5EF4-FFF2-40B4-BE49-F238E27FC236}">
                  <a16:creationId xmlns:a16="http://schemas.microsoft.com/office/drawing/2014/main" id="{659C1019-981A-4818-B99E-79FD996F3E9E}"/>
                </a:ext>
              </a:extLst>
            </p:cNvPr>
            <p:cNvSpPr>
              <a:spLocks noChangeArrowheads="1"/>
            </p:cNvSpPr>
            <p:nvPr/>
          </p:nvSpPr>
          <p:spPr bwMode="auto">
            <a:xfrm>
              <a:off x="3552" y="2784"/>
              <a:ext cx="96" cy="9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503" name="Oval 21">
              <a:extLst>
                <a:ext uri="{FF2B5EF4-FFF2-40B4-BE49-F238E27FC236}">
                  <a16:creationId xmlns:a16="http://schemas.microsoft.com/office/drawing/2014/main" id="{36150157-D8E5-4DD1-BB72-D9125537054E}"/>
                </a:ext>
              </a:extLst>
            </p:cNvPr>
            <p:cNvSpPr>
              <a:spLocks noChangeArrowheads="1"/>
            </p:cNvSpPr>
            <p:nvPr/>
          </p:nvSpPr>
          <p:spPr bwMode="auto">
            <a:xfrm>
              <a:off x="3024" y="2832"/>
              <a:ext cx="96" cy="9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504" name="Oval 22">
              <a:extLst>
                <a:ext uri="{FF2B5EF4-FFF2-40B4-BE49-F238E27FC236}">
                  <a16:creationId xmlns:a16="http://schemas.microsoft.com/office/drawing/2014/main" id="{E567A959-D2A6-4E33-9CDC-FE5F1E0A5DF8}"/>
                </a:ext>
              </a:extLst>
            </p:cNvPr>
            <p:cNvSpPr>
              <a:spLocks noChangeArrowheads="1"/>
            </p:cNvSpPr>
            <p:nvPr/>
          </p:nvSpPr>
          <p:spPr bwMode="auto">
            <a:xfrm>
              <a:off x="3984" y="2640"/>
              <a:ext cx="96" cy="9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505" name="Oval 23">
              <a:extLst>
                <a:ext uri="{FF2B5EF4-FFF2-40B4-BE49-F238E27FC236}">
                  <a16:creationId xmlns:a16="http://schemas.microsoft.com/office/drawing/2014/main" id="{E17B34AC-0260-4A28-B181-F9DEBC9CC0F9}"/>
                </a:ext>
              </a:extLst>
            </p:cNvPr>
            <p:cNvSpPr>
              <a:spLocks noChangeArrowheads="1"/>
            </p:cNvSpPr>
            <p:nvPr/>
          </p:nvSpPr>
          <p:spPr bwMode="auto">
            <a:xfrm>
              <a:off x="3312" y="2448"/>
              <a:ext cx="96" cy="9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506" name="Line 37">
              <a:extLst>
                <a:ext uri="{FF2B5EF4-FFF2-40B4-BE49-F238E27FC236}">
                  <a16:creationId xmlns:a16="http://schemas.microsoft.com/office/drawing/2014/main" id="{28306E72-463C-4381-B382-B1BED5303AC2}"/>
                </a:ext>
              </a:extLst>
            </p:cNvPr>
            <p:cNvSpPr>
              <a:spLocks noChangeShapeType="1"/>
            </p:cNvSpPr>
            <p:nvPr/>
          </p:nvSpPr>
          <p:spPr bwMode="auto">
            <a:xfrm flipH="1">
              <a:off x="3120" y="2544"/>
              <a:ext cx="19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7" name="Line 38">
              <a:extLst>
                <a:ext uri="{FF2B5EF4-FFF2-40B4-BE49-F238E27FC236}">
                  <a16:creationId xmlns:a16="http://schemas.microsoft.com/office/drawing/2014/main" id="{3B455835-D843-4BCC-94AB-BC0E14D777DA}"/>
                </a:ext>
              </a:extLst>
            </p:cNvPr>
            <p:cNvSpPr>
              <a:spLocks noChangeShapeType="1"/>
            </p:cNvSpPr>
            <p:nvPr/>
          </p:nvSpPr>
          <p:spPr bwMode="auto">
            <a:xfrm>
              <a:off x="3408" y="2496"/>
              <a:ext cx="57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8" name="Line 39">
              <a:extLst>
                <a:ext uri="{FF2B5EF4-FFF2-40B4-BE49-F238E27FC236}">
                  <a16:creationId xmlns:a16="http://schemas.microsoft.com/office/drawing/2014/main" id="{D6F4C1C1-D067-45CB-B549-CF8C9AFBDC90}"/>
                </a:ext>
              </a:extLst>
            </p:cNvPr>
            <p:cNvSpPr>
              <a:spLocks noChangeShapeType="1"/>
            </p:cNvSpPr>
            <p:nvPr/>
          </p:nvSpPr>
          <p:spPr bwMode="auto">
            <a:xfrm>
              <a:off x="3360" y="2544"/>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9" name="Line 40">
              <a:extLst>
                <a:ext uri="{FF2B5EF4-FFF2-40B4-BE49-F238E27FC236}">
                  <a16:creationId xmlns:a16="http://schemas.microsoft.com/office/drawing/2014/main" id="{93339AEB-D71A-4E83-95A3-AEFF1C790467}"/>
                </a:ext>
              </a:extLst>
            </p:cNvPr>
            <p:cNvSpPr>
              <a:spLocks noChangeShapeType="1"/>
            </p:cNvSpPr>
            <p:nvPr/>
          </p:nvSpPr>
          <p:spPr bwMode="auto">
            <a:xfrm flipH="1">
              <a:off x="3600" y="2736"/>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0" name="Line 41">
              <a:extLst>
                <a:ext uri="{FF2B5EF4-FFF2-40B4-BE49-F238E27FC236}">
                  <a16:creationId xmlns:a16="http://schemas.microsoft.com/office/drawing/2014/main" id="{AC2B6C04-6C05-4DD5-BB7A-AB4D2028EDF3}"/>
                </a:ext>
              </a:extLst>
            </p:cNvPr>
            <p:cNvSpPr>
              <a:spLocks noChangeShapeType="1"/>
            </p:cNvSpPr>
            <p:nvPr/>
          </p:nvSpPr>
          <p:spPr bwMode="auto">
            <a:xfrm>
              <a:off x="3648" y="2880"/>
              <a:ext cx="72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1" name="Line 42">
              <a:extLst>
                <a:ext uri="{FF2B5EF4-FFF2-40B4-BE49-F238E27FC236}">
                  <a16:creationId xmlns:a16="http://schemas.microsoft.com/office/drawing/2014/main" id="{2D37CCAC-286E-47A7-B38A-59653350421E}"/>
                </a:ext>
              </a:extLst>
            </p:cNvPr>
            <p:cNvSpPr>
              <a:spLocks noChangeShapeType="1"/>
            </p:cNvSpPr>
            <p:nvPr/>
          </p:nvSpPr>
          <p:spPr bwMode="auto">
            <a:xfrm>
              <a:off x="4080" y="2736"/>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2" name="Line 44">
              <a:extLst>
                <a:ext uri="{FF2B5EF4-FFF2-40B4-BE49-F238E27FC236}">
                  <a16:creationId xmlns:a16="http://schemas.microsoft.com/office/drawing/2014/main" id="{76A4132E-DC03-4553-9C7A-FF0D2114C14E}"/>
                </a:ext>
              </a:extLst>
            </p:cNvPr>
            <p:cNvSpPr>
              <a:spLocks noChangeShapeType="1"/>
            </p:cNvSpPr>
            <p:nvPr/>
          </p:nvSpPr>
          <p:spPr bwMode="auto">
            <a:xfrm>
              <a:off x="3120" y="2928"/>
              <a:ext cx="57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3" name="Line 45">
              <a:extLst>
                <a:ext uri="{FF2B5EF4-FFF2-40B4-BE49-F238E27FC236}">
                  <a16:creationId xmlns:a16="http://schemas.microsoft.com/office/drawing/2014/main" id="{12A52D12-0C65-4588-88F5-A7DC7721A37E}"/>
                </a:ext>
              </a:extLst>
            </p:cNvPr>
            <p:cNvSpPr>
              <a:spLocks noChangeShapeType="1"/>
            </p:cNvSpPr>
            <p:nvPr/>
          </p:nvSpPr>
          <p:spPr bwMode="auto">
            <a:xfrm flipV="1">
              <a:off x="3792" y="3120"/>
              <a:ext cx="57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82" name="Group 54">
            <a:extLst>
              <a:ext uri="{FF2B5EF4-FFF2-40B4-BE49-F238E27FC236}">
                <a16:creationId xmlns:a16="http://schemas.microsoft.com/office/drawing/2014/main" id="{6CF6B927-6FED-435D-8AFE-D56BF09B4956}"/>
              </a:ext>
            </a:extLst>
          </p:cNvPr>
          <p:cNvGrpSpPr>
            <a:grpSpLocks/>
          </p:cNvGrpSpPr>
          <p:nvPr/>
        </p:nvGrpSpPr>
        <p:grpSpPr bwMode="auto">
          <a:xfrm>
            <a:off x="1371600" y="4495800"/>
            <a:ext cx="1676400" cy="1295400"/>
            <a:chOff x="672" y="2736"/>
            <a:chExt cx="1056" cy="816"/>
          </a:xfrm>
        </p:grpSpPr>
        <p:sp>
          <p:nvSpPr>
            <p:cNvPr id="19487" name="Oval 12">
              <a:extLst>
                <a:ext uri="{FF2B5EF4-FFF2-40B4-BE49-F238E27FC236}">
                  <a16:creationId xmlns:a16="http://schemas.microsoft.com/office/drawing/2014/main" id="{7F12E9C3-5B6D-4FE4-B49B-CC20462B3F5E}"/>
                </a:ext>
              </a:extLst>
            </p:cNvPr>
            <p:cNvSpPr>
              <a:spLocks noChangeArrowheads="1"/>
            </p:cNvSpPr>
            <p:nvPr/>
          </p:nvSpPr>
          <p:spPr bwMode="auto">
            <a:xfrm>
              <a:off x="1152" y="2736"/>
              <a:ext cx="96" cy="9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88" name="Oval 13">
              <a:extLst>
                <a:ext uri="{FF2B5EF4-FFF2-40B4-BE49-F238E27FC236}">
                  <a16:creationId xmlns:a16="http://schemas.microsoft.com/office/drawing/2014/main" id="{6504CF60-76C6-47F7-97E8-B7447C05F619}"/>
                </a:ext>
              </a:extLst>
            </p:cNvPr>
            <p:cNvSpPr>
              <a:spLocks noChangeArrowheads="1"/>
            </p:cNvSpPr>
            <p:nvPr/>
          </p:nvSpPr>
          <p:spPr bwMode="auto">
            <a:xfrm>
              <a:off x="864" y="3024"/>
              <a:ext cx="96" cy="9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89" name="Oval 14">
              <a:extLst>
                <a:ext uri="{FF2B5EF4-FFF2-40B4-BE49-F238E27FC236}">
                  <a16:creationId xmlns:a16="http://schemas.microsoft.com/office/drawing/2014/main" id="{A9359B58-B520-4300-937B-D77E6EAAAB20}"/>
                </a:ext>
              </a:extLst>
            </p:cNvPr>
            <p:cNvSpPr>
              <a:spLocks noChangeArrowheads="1"/>
            </p:cNvSpPr>
            <p:nvPr/>
          </p:nvSpPr>
          <p:spPr bwMode="auto">
            <a:xfrm>
              <a:off x="1440" y="3072"/>
              <a:ext cx="96" cy="9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90" name="Oval 15">
              <a:extLst>
                <a:ext uri="{FF2B5EF4-FFF2-40B4-BE49-F238E27FC236}">
                  <a16:creationId xmlns:a16="http://schemas.microsoft.com/office/drawing/2014/main" id="{9E6A2E51-D52F-4ED9-A8B0-DD2F49A7D265}"/>
                </a:ext>
              </a:extLst>
            </p:cNvPr>
            <p:cNvSpPr>
              <a:spLocks noChangeArrowheads="1"/>
            </p:cNvSpPr>
            <p:nvPr/>
          </p:nvSpPr>
          <p:spPr bwMode="auto">
            <a:xfrm>
              <a:off x="672" y="3456"/>
              <a:ext cx="96" cy="9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91" name="Oval 16">
              <a:extLst>
                <a:ext uri="{FF2B5EF4-FFF2-40B4-BE49-F238E27FC236}">
                  <a16:creationId xmlns:a16="http://schemas.microsoft.com/office/drawing/2014/main" id="{DF4535D2-5F63-4D7F-8EA0-7775174EDB4D}"/>
                </a:ext>
              </a:extLst>
            </p:cNvPr>
            <p:cNvSpPr>
              <a:spLocks noChangeArrowheads="1"/>
            </p:cNvSpPr>
            <p:nvPr/>
          </p:nvSpPr>
          <p:spPr bwMode="auto">
            <a:xfrm>
              <a:off x="1008" y="3456"/>
              <a:ext cx="96" cy="9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92" name="Oval 17">
              <a:extLst>
                <a:ext uri="{FF2B5EF4-FFF2-40B4-BE49-F238E27FC236}">
                  <a16:creationId xmlns:a16="http://schemas.microsoft.com/office/drawing/2014/main" id="{2650533C-1AB5-44FB-8F65-44A961AE89E9}"/>
                </a:ext>
              </a:extLst>
            </p:cNvPr>
            <p:cNvSpPr>
              <a:spLocks noChangeArrowheads="1"/>
            </p:cNvSpPr>
            <p:nvPr/>
          </p:nvSpPr>
          <p:spPr bwMode="auto">
            <a:xfrm>
              <a:off x="1296" y="3456"/>
              <a:ext cx="96" cy="9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93" name="Oval 30">
              <a:extLst>
                <a:ext uri="{FF2B5EF4-FFF2-40B4-BE49-F238E27FC236}">
                  <a16:creationId xmlns:a16="http://schemas.microsoft.com/office/drawing/2014/main" id="{B2712F87-DEAA-4DFF-8BCB-FA8500CD7CC5}"/>
                </a:ext>
              </a:extLst>
            </p:cNvPr>
            <p:cNvSpPr>
              <a:spLocks noChangeArrowheads="1"/>
            </p:cNvSpPr>
            <p:nvPr/>
          </p:nvSpPr>
          <p:spPr bwMode="auto">
            <a:xfrm>
              <a:off x="1632" y="3456"/>
              <a:ext cx="96" cy="96"/>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94" name="Line 46">
              <a:extLst>
                <a:ext uri="{FF2B5EF4-FFF2-40B4-BE49-F238E27FC236}">
                  <a16:creationId xmlns:a16="http://schemas.microsoft.com/office/drawing/2014/main" id="{063268AE-50C7-49DA-B472-207AD203F360}"/>
                </a:ext>
              </a:extLst>
            </p:cNvPr>
            <p:cNvSpPr>
              <a:spLocks noChangeShapeType="1"/>
            </p:cNvSpPr>
            <p:nvPr/>
          </p:nvSpPr>
          <p:spPr bwMode="auto">
            <a:xfrm flipH="1">
              <a:off x="960" y="2832"/>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5" name="Line 47">
              <a:extLst>
                <a:ext uri="{FF2B5EF4-FFF2-40B4-BE49-F238E27FC236}">
                  <a16:creationId xmlns:a16="http://schemas.microsoft.com/office/drawing/2014/main" id="{2C4DD205-1FC9-46E1-9D31-BF8DE2382FC0}"/>
                </a:ext>
              </a:extLst>
            </p:cNvPr>
            <p:cNvSpPr>
              <a:spLocks noChangeShapeType="1"/>
            </p:cNvSpPr>
            <p:nvPr/>
          </p:nvSpPr>
          <p:spPr bwMode="auto">
            <a:xfrm>
              <a:off x="1248" y="2832"/>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6" name="Line 48">
              <a:extLst>
                <a:ext uri="{FF2B5EF4-FFF2-40B4-BE49-F238E27FC236}">
                  <a16:creationId xmlns:a16="http://schemas.microsoft.com/office/drawing/2014/main" id="{DA124CDB-C13F-4D8C-958F-5A4146214A89}"/>
                </a:ext>
              </a:extLst>
            </p:cNvPr>
            <p:cNvSpPr>
              <a:spLocks noChangeShapeType="1"/>
            </p:cNvSpPr>
            <p:nvPr/>
          </p:nvSpPr>
          <p:spPr bwMode="auto">
            <a:xfrm flipH="1">
              <a:off x="720" y="3120"/>
              <a:ext cx="14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7" name="Line 49">
              <a:extLst>
                <a:ext uri="{FF2B5EF4-FFF2-40B4-BE49-F238E27FC236}">
                  <a16:creationId xmlns:a16="http://schemas.microsoft.com/office/drawing/2014/main" id="{E5D3B40B-2DF7-4CF3-9B7F-7F8C8F4DE4F3}"/>
                </a:ext>
              </a:extLst>
            </p:cNvPr>
            <p:cNvSpPr>
              <a:spLocks noChangeShapeType="1"/>
            </p:cNvSpPr>
            <p:nvPr/>
          </p:nvSpPr>
          <p:spPr bwMode="auto">
            <a:xfrm>
              <a:off x="912" y="3120"/>
              <a:ext cx="14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8" name="Line 50">
              <a:extLst>
                <a:ext uri="{FF2B5EF4-FFF2-40B4-BE49-F238E27FC236}">
                  <a16:creationId xmlns:a16="http://schemas.microsoft.com/office/drawing/2014/main" id="{59FDCC30-DB7A-401E-8AAD-951371D0ACB8}"/>
                </a:ext>
              </a:extLst>
            </p:cNvPr>
            <p:cNvSpPr>
              <a:spLocks noChangeShapeType="1"/>
            </p:cNvSpPr>
            <p:nvPr/>
          </p:nvSpPr>
          <p:spPr bwMode="auto">
            <a:xfrm flipH="1">
              <a:off x="1344" y="3168"/>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9" name="Line 52">
              <a:extLst>
                <a:ext uri="{FF2B5EF4-FFF2-40B4-BE49-F238E27FC236}">
                  <a16:creationId xmlns:a16="http://schemas.microsoft.com/office/drawing/2014/main" id="{AAD151E7-B82E-4DD4-8F85-257323D95579}"/>
                </a:ext>
              </a:extLst>
            </p:cNvPr>
            <p:cNvSpPr>
              <a:spLocks noChangeShapeType="1"/>
            </p:cNvSpPr>
            <p:nvPr/>
          </p:nvSpPr>
          <p:spPr bwMode="auto">
            <a:xfrm>
              <a:off x="1488" y="3168"/>
              <a:ext cx="19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83" name="Text Box 55">
            <a:extLst>
              <a:ext uri="{FF2B5EF4-FFF2-40B4-BE49-F238E27FC236}">
                <a16:creationId xmlns:a16="http://schemas.microsoft.com/office/drawing/2014/main" id="{D56DA524-9D23-459D-BE61-8A1BB00F0463}"/>
              </a:ext>
            </a:extLst>
          </p:cNvPr>
          <p:cNvSpPr txBox="1">
            <a:spLocks noChangeArrowheads="1"/>
          </p:cNvSpPr>
          <p:nvPr/>
        </p:nvSpPr>
        <p:spPr bwMode="auto">
          <a:xfrm>
            <a:off x="1431925" y="39243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t>SET</a:t>
            </a:r>
          </a:p>
        </p:txBody>
      </p:sp>
      <p:sp>
        <p:nvSpPr>
          <p:cNvPr id="19484" name="Text Box 56">
            <a:extLst>
              <a:ext uri="{FF2B5EF4-FFF2-40B4-BE49-F238E27FC236}">
                <a16:creationId xmlns:a16="http://schemas.microsoft.com/office/drawing/2014/main" id="{2990EF0F-7744-40DB-91EE-C4DDD5D4429C}"/>
              </a:ext>
            </a:extLst>
          </p:cNvPr>
          <p:cNvSpPr txBox="1">
            <a:spLocks noChangeArrowheads="1"/>
          </p:cNvSpPr>
          <p:nvPr/>
        </p:nvSpPr>
        <p:spPr bwMode="auto">
          <a:xfrm>
            <a:off x="4800600" y="3505200"/>
            <a:ext cx="107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t>LINEAR</a:t>
            </a:r>
          </a:p>
        </p:txBody>
      </p:sp>
      <p:sp>
        <p:nvSpPr>
          <p:cNvPr id="19485" name="Text Box 57">
            <a:extLst>
              <a:ext uri="{FF2B5EF4-FFF2-40B4-BE49-F238E27FC236}">
                <a16:creationId xmlns:a16="http://schemas.microsoft.com/office/drawing/2014/main" id="{2442E582-9D7A-4297-BEAB-0756A0C19349}"/>
              </a:ext>
            </a:extLst>
          </p:cNvPr>
          <p:cNvSpPr txBox="1">
            <a:spLocks noChangeArrowheads="1"/>
          </p:cNvSpPr>
          <p:nvPr/>
        </p:nvSpPr>
        <p:spPr bwMode="auto">
          <a:xfrm>
            <a:off x="2727325" y="4533900"/>
            <a:ext cx="80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t>TREE</a:t>
            </a:r>
          </a:p>
        </p:txBody>
      </p:sp>
      <p:sp>
        <p:nvSpPr>
          <p:cNvPr id="19486" name="Text Box 58">
            <a:extLst>
              <a:ext uri="{FF2B5EF4-FFF2-40B4-BE49-F238E27FC236}">
                <a16:creationId xmlns:a16="http://schemas.microsoft.com/office/drawing/2014/main" id="{D68A9FFA-0E51-4542-AA7D-4C5D25BEA787}"/>
              </a:ext>
            </a:extLst>
          </p:cNvPr>
          <p:cNvSpPr txBox="1">
            <a:spLocks noChangeArrowheads="1"/>
          </p:cNvSpPr>
          <p:nvPr/>
        </p:nvSpPr>
        <p:spPr bwMode="auto">
          <a:xfrm>
            <a:off x="4479925" y="5295900"/>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t>GRAPH</a:t>
            </a:r>
          </a:p>
        </p:txBody>
      </p:sp>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50800"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50800"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3483</TotalTime>
  <Words>1103</Words>
  <Application>Microsoft Office PowerPoint</Application>
  <PresentationFormat>On-screen Show (4:3)</PresentationFormat>
  <Paragraphs>110</Paragraphs>
  <Slides>20</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20</vt:i4>
      </vt:variant>
    </vt:vector>
  </HeadingPairs>
  <TitlesOfParts>
    <vt:vector size="32" baseType="lpstr">
      <vt:lpstr>Arial</vt:lpstr>
      <vt:lpstr>Tw Cen MT</vt:lpstr>
      <vt:lpstr>Wingdings</vt:lpstr>
      <vt:lpstr>Wingdings 2</vt:lpstr>
      <vt:lpstr>Courier New</vt:lpstr>
      <vt:lpstr>Times New Roman</vt:lpstr>
      <vt:lpstr>SimSun</vt:lpstr>
      <vt:lpstr>Arial Unicode MS</vt:lpstr>
      <vt:lpstr>HGPｺﾞｼｯｸE</vt:lpstr>
      <vt:lpstr>Symbol</vt:lpstr>
      <vt:lpstr>1_Default Design</vt:lpstr>
      <vt:lpstr>Median</vt:lpstr>
      <vt:lpstr>Introduction to Data Structures</vt:lpstr>
      <vt:lpstr>Data Types &amp; Data Structures</vt:lpstr>
      <vt:lpstr>Data Types &amp; Data Structures</vt:lpstr>
      <vt:lpstr>Data Types &amp; Data Structures</vt:lpstr>
      <vt:lpstr>Data Types &amp; Data Structures</vt:lpstr>
      <vt:lpstr>Data Types &amp; Data Structures</vt:lpstr>
      <vt:lpstr>Data Types &amp; Data Structures</vt:lpstr>
      <vt:lpstr>Data Types &amp; Data Structures</vt:lpstr>
      <vt:lpstr>Data Types &amp; Data Structure</vt:lpstr>
      <vt:lpstr>Data Structures</vt:lpstr>
      <vt:lpstr>Data Structures</vt:lpstr>
      <vt:lpstr>Example:  A Queue</vt:lpstr>
      <vt:lpstr>Example:  A Binary Tree</vt:lpstr>
      <vt:lpstr>Choosing Data Structures</vt:lpstr>
      <vt:lpstr>Choosing Data Structures</vt:lpstr>
      <vt:lpstr>Choosing Data Structures</vt:lpstr>
      <vt:lpstr>Choosing Data Structures</vt:lpstr>
      <vt:lpstr>Data Structures</vt:lpstr>
      <vt:lpstr>Lists &amp; Arrays</vt:lpstr>
      <vt:lpstr>Arrays and Lists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Nusrat</dc:creator>
  <cp:lastModifiedBy>User</cp:lastModifiedBy>
  <cp:revision>389</cp:revision>
  <cp:lastPrinted>1601-01-01T00:00:00Z</cp:lastPrinted>
  <dcterms:created xsi:type="dcterms:W3CDTF">1601-01-01T00:00:00Z</dcterms:created>
  <dcterms:modified xsi:type="dcterms:W3CDTF">2022-06-27T19:12:48Z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