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EB8-0FA1-4004-B7EF-42994CD95343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9FD7-2348-4122-B6C4-C308DE29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hathir@uap-bd.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251777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CSE 401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Mathematics for Computer Science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Course Instructor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57450"/>
            <a:ext cx="10515600" cy="34480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Name: Mahathir Monjur (MMR)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Designation: Lecturer, Computer Science and Engineering,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University of Asia Pacific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E-mail: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mahathir@uap-bd.edu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No: 01781461842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Office: 7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floor, UAP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24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Google Classroom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19252"/>
            <a:ext cx="10515600" cy="4610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Contents will be available at </a:t>
            </a:r>
            <a:r>
              <a:rPr lang="en-US" b="1" dirty="0" smtClean="0">
                <a:solidFill>
                  <a:schemeClr val="tx1"/>
                </a:solidFill>
              </a:rPr>
              <a:t>Google Classroom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Join Code:  </a:t>
            </a:r>
            <a:r>
              <a:rPr lang="en-US" sz="8000" dirty="0" smtClean="0">
                <a:solidFill>
                  <a:srgbClr val="FF0000"/>
                </a:solidFill>
              </a:rPr>
              <a:t>sgvcv7w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Please use your UAP given mail address to join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57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Ground Rules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066801"/>
            <a:ext cx="10515600" cy="4610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Ask any topic related question during the class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Please keep your phone in silent mode during the class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kind of a math course, so </a:t>
            </a:r>
            <a:r>
              <a:rPr lang="en-US" dirty="0" smtClean="0">
                <a:solidFill>
                  <a:schemeClr val="tx1"/>
                </a:solidFill>
              </a:rPr>
              <a:t>be attentive in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you miss any class/Quiz due to valid reasons, just give me an application signed by your adviser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Ask me to pause when you are feeling like this: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47" y="3800803"/>
            <a:ext cx="2901605" cy="25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Reference Books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00226"/>
            <a:ext cx="10515600" cy="4610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Concrete Mathematics</a:t>
            </a:r>
            <a:r>
              <a:rPr lang="en-US" i="1" dirty="0">
                <a:solidFill>
                  <a:schemeClr val="tx1"/>
                </a:solidFill>
              </a:rPr>
              <a:t>: A Foundation for Computer </a:t>
            </a:r>
            <a:r>
              <a:rPr lang="en-US" i="1" dirty="0" smtClean="0">
                <a:solidFill>
                  <a:schemeClr val="tx1"/>
                </a:solidFill>
              </a:rPr>
              <a:t>Science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Ronald Graham, </a:t>
            </a:r>
            <a:r>
              <a:rPr lang="en-US" b="1" dirty="0">
                <a:solidFill>
                  <a:schemeClr val="tx1"/>
                </a:solidFill>
              </a:rPr>
              <a:t>Donald Knuth</a:t>
            </a:r>
            <a:r>
              <a:rPr lang="en-US" dirty="0">
                <a:solidFill>
                  <a:schemeClr val="tx1"/>
                </a:solidFill>
              </a:rPr>
              <a:t>, and Oren </a:t>
            </a:r>
            <a:r>
              <a:rPr lang="en-US" dirty="0" err="1">
                <a:solidFill>
                  <a:schemeClr val="tx1"/>
                </a:solidFill>
              </a:rPr>
              <a:t>Patashnik</a:t>
            </a:r>
            <a:r>
              <a:rPr lang="en-US" dirty="0">
                <a:solidFill>
                  <a:schemeClr val="tx1"/>
                </a:solidFill>
              </a:rPr>
              <a:t>. 2nd Edition, Addison-Wesley </a:t>
            </a:r>
            <a:r>
              <a:rPr lang="en-US" dirty="0" smtClean="0">
                <a:solidFill>
                  <a:schemeClr val="tx1"/>
                </a:solidFill>
              </a:rPr>
              <a:t>Professional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(Available at google classroom)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Introduction to </a:t>
            </a:r>
            <a:r>
              <a:rPr lang="en-US" b="1" dirty="0">
                <a:solidFill>
                  <a:schemeClr val="tx1"/>
                </a:solidFill>
              </a:rPr>
              <a:t>Probability </a:t>
            </a:r>
            <a:r>
              <a:rPr lang="en-US" b="1" dirty="0" smtClean="0">
                <a:solidFill>
                  <a:schemeClr val="tx1"/>
                </a:solidFill>
              </a:rPr>
              <a:t>Models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b="1" dirty="0" err="1">
                <a:solidFill>
                  <a:schemeClr val="tx1"/>
                </a:solidFill>
              </a:rPr>
              <a:t>Seldon</a:t>
            </a:r>
            <a:r>
              <a:rPr lang="en-US" b="1" dirty="0">
                <a:solidFill>
                  <a:schemeClr val="tx1"/>
                </a:solidFill>
              </a:rPr>
              <a:t> M. Ross, </a:t>
            </a:r>
            <a:r>
              <a:rPr lang="en-US" b="1" dirty="0" smtClean="0">
                <a:solidFill>
                  <a:schemeClr val="tx1"/>
                </a:solidFill>
              </a:rPr>
              <a:t>11th </a:t>
            </a:r>
            <a:r>
              <a:rPr lang="en-US" b="1" dirty="0">
                <a:solidFill>
                  <a:schemeClr val="tx1"/>
                </a:solidFill>
              </a:rPr>
              <a:t>Edition</a:t>
            </a:r>
            <a:r>
              <a:rPr lang="en-US" dirty="0">
                <a:solidFill>
                  <a:schemeClr val="tx1"/>
                </a:solidFill>
              </a:rPr>
              <a:t>, Academic </a:t>
            </a:r>
            <a:r>
              <a:rPr lang="en-US" dirty="0" smtClean="0">
                <a:solidFill>
                  <a:schemeClr val="tx1"/>
                </a:solidFill>
              </a:rPr>
              <a:t>Press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(Available at google classroom)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Additional Reference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00226"/>
            <a:ext cx="10515600" cy="4610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Art of Computer Programming, Volume 1 and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b="1" dirty="0">
                <a:solidFill>
                  <a:schemeClr val="tx1"/>
                </a:solidFill>
              </a:rPr>
              <a:t>Donald E. </a:t>
            </a:r>
            <a:r>
              <a:rPr lang="en-US" b="1" dirty="0" smtClean="0">
                <a:solidFill>
                  <a:schemeClr val="tx1"/>
                </a:solidFill>
              </a:rPr>
              <a:t>Knuth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Third Edition, Addison-Wesley.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Brief Syllabus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00226"/>
            <a:ext cx="10515600" cy="4610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Recurrent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Manipulation of Sums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Integer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Random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Conditional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Markov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Queuing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Assessment Methods</a:t>
            </a:r>
            <a:endParaRPr lang="en-US" sz="5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00876"/>
              </p:ext>
            </p:extLst>
          </p:nvPr>
        </p:nvGraphicFramePr>
        <p:xfrm>
          <a:off x="2394406" y="1924050"/>
          <a:ext cx="7390487" cy="4219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711"/>
                <a:gridCol w="1611776"/>
              </a:tblGrid>
              <a:tr h="60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Assessment Method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(%)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Quiz (Best 2 out of 3)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Class attendance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Assignment (Best 1 out of 2)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Midterm Exam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Final Exam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158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CSE 401 Mathematics for Computer Science</vt:lpstr>
      <vt:lpstr>Course Instructor</vt:lpstr>
      <vt:lpstr>Google Classroom</vt:lpstr>
      <vt:lpstr>Ground Rules</vt:lpstr>
      <vt:lpstr>Reference Books</vt:lpstr>
      <vt:lpstr>Additional Reference</vt:lpstr>
      <vt:lpstr>Brief Syllabus</vt:lpstr>
      <vt:lpstr>Assessment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Mahathir Monjur</dc:creator>
  <cp:lastModifiedBy>Mahathir Monjur</cp:lastModifiedBy>
  <cp:revision>24</cp:revision>
  <dcterms:created xsi:type="dcterms:W3CDTF">2019-03-23T11:37:20Z</dcterms:created>
  <dcterms:modified xsi:type="dcterms:W3CDTF">2019-10-18T11:57:55Z</dcterms:modified>
</cp:coreProperties>
</file>