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6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6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7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306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28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20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19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69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301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6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0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79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45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8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4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2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C7398-773F-4267-A75D-30A1078F492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F94DC-EB18-4CF1-A3C9-204CADC0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3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08E79-9EF9-4DFF-AC5E-32493A852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838C-A870-416C-A4B4-7621190E0A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4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Merge Sort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October </a:t>
            </a:r>
            <a:r>
              <a:rPr lang="en-US" dirty="0" smtClean="0"/>
              <a:t>29,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3481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825" y="1825625"/>
            <a:ext cx="96383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537" y="1825625"/>
            <a:ext cx="969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377" y="1825625"/>
            <a:ext cx="95532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Algorithm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096294"/>
            <a:ext cx="8305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Running Time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recurrence for the worst-case running time T(n) is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pt-BR" dirty="0" smtClean="0"/>
                  <a:t>		</a:t>
                </a:r>
                <a:r>
                  <a:rPr lang="en-US" dirty="0" smtClean="0"/>
                  <a:t>T(n</a:t>
                </a:r>
                <a:r>
                  <a:rPr lang="en-US" dirty="0"/>
                  <a:t>) </a:t>
                </a:r>
                <a:r>
                  <a:rPr lang="pt-BR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l-GR"/>
                              <m:t>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/2)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l-GR"/>
                              <m:t>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pt-BR" dirty="0"/>
                  <a:t/>
                </a:r>
                <a:br>
                  <a:rPr lang="pt-BR" dirty="0"/>
                </a:br>
                <a:r>
                  <a:rPr lang="pt-BR" dirty="0" smtClean="0"/>
                  <a:t> 	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T(n</a:t>
                </a:r>
                <a:r>
                  <a:rPr lang="en-US" dirty="0"/>
                  <a:t>) </a:t>
                </a:r>
                <a:r>
                  <a:rPr lang="pt-B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/2)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bn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8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Merge Sort: Running Time (Iterative Expansion)</a:t>
            </a:r>
            <a:r>
              <a:rPr lang="en-US" sz="4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T(n)  </a:t>
                </a:r>
                <a:r>
                  <a:rPr lang="pt-BR" dirty="0" smtClean="0"/>
                  <a:t>=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2</m:t>
                    </m:r>
                    <m:r>
                      <m:rPr>
                        <m:nor/>
                      </m:rPr>
                      <a:rPr lang="en-US"/>
                      <m:t>T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m:rPr>
                        <m:nor/>
                      </m:rPr>
                      <a:rPr lang="en-US"/>
                      <m:t>n</m:t>
                    </m:r>
                    <m:r>
                      <m:rPr>
                        <m:nor/>
                      </m:rPr>
                      <a:rPr lang="en-US"/>
                      <m:t>/2)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bn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2(2</m:t>
                    </m:r>
                    <m:r>
                      <m:rPr>
                        <m:nor/>
                      </m:rPr>
                      <a:rPr lang="en-US"/>
                      <m:t>T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m:rPr>
                        <m:nor/>
                      </m:rPr>
                      <a:rPr lang="en-US"/>
                      <m:t>n</m:t>
                    </m:r>
                    <m:r>
                      <m:rPr>
                        <m:nor/>
                      </m:rPr>
                      <a:rPr lang="en-US"/>
                      <m:t>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)+</m:t>
                    </m:r>
                    <m:r>
                      <m:rPr>
                        <m:nor/>
                      </m:rPr>
                      <a:rPr lang="en-US"/>
                      <m:t>b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m:rPr>
                        <m:nor/>
                      </m:rPr>
                      <a:rPr lang="en-US"/>
                      <m:t>n</m:t>
                    </m:r>
                    <m:r>
                      <m:rPr>
                        <m:nor/>
                      </m:rPr>
                      <a:rPr lang="en-US"/>
                      <m:t>/2))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bn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T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m:rPr>
                        <m:nor/>
                      </m:rPr>
                      <a:rPr lang="en-US"/>
                      <m:t>n</m:t>
                    </m:r>
                    <m:r>
                      <m:rPr>
                        <m:nor/>
                      </m:rPr>
                      <a:rPr lang="en-US"/>
                      <m:t>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)+2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bn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T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m:rPr>
                        <m:nor/>
                      </m:rPr>
                      <a:rPr lang="en-US"/>
                      <m:t>n</m:t>
                    </m:r>
                    <m:r>
                      <m:rPr>
                        <m:nor/>
                      </m:rPr>
                      <a:rPr lang="en-US"/>
                      <m:t>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)+3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bn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= …….</a:t>
                </a:r>
              </a:p>
              <a:p>
                <a:pPr marL="0" indent="0">
                  <a:buNone/>
                </a:pPr>
                <a:r>
                  <a:rPr lang="en-US" dirty="0"/>
                  <a:t>	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T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m:rPr>
                        <m:nor/>
                      </m:rPr>
                      <a:rPr lang="en-US"/>
                      <m:t>n</m:t>
                    </m:r>
                    <m:r>
                      <m:rPr>
                        <m:nor/>
                      </m:rPr>
                      <a:rPr lang="en-US"/>
                      <m:t>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)+</m:t>
                    </m:r>
                    <m:r>
                      <m:rPr>
                        <m:nor/>
                      </m:rPr>
                      <a:rPr lang="en-US"/>
                      <m:t>i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bn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=n  and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= </a:t>
                </a:r>
                <a:r>
                  <a:rPr lang="en-US" dirty="0"/>
                  <a:t>log(n</a:t>
                </a:r>
                <a:r>
                  <a:rPr lang="en-US" dirty="0" smtClean="0"/>
                  <a:t>)</a:t>
                </a:r>
              </a:p>
              <a:p>
                <a:r>
                  <a:rPr lang="en-US" dirty="0"/>
                  <a:t>T(n)  </a:t>
                </a:r>
                <a:r>
                  <a:rPr lang="pt-BR" dirty="0"/>
                  <a:t>= </a:t>
                </a:r>
                <a:r>
                  <a:rPr lang="pt-BR" dirty="0" smtClean="0"/>
                  <a:t>bn + bnlog(n)</a:t>
                </a:r>
              </a:p>
              <a:p>
                <a:r>
                  <a:rPr lang="pt-BR" dirty="0" smtClean="0"/>
                  <a:t>Therefore, </a:t>
                </a:r>
                <a:r>
                  <a:rPr lang="pt-BR" i="1" dirty="0" smtClean="0"/>
                  <a:t>T</a:t>
                </a:r>
                <a:r>
                  <a:rPr lang="pt-BR" dirty="0" smtClean="0"/>
                  <a:t>(</a:t>
                </a:r>
                <a:r>
                  <a:rPr lang="pt-BR" i="1" dirty="0" smtClean="0"/>
                  <a:t>n</a:t>
                </a:r>
                <a:r>
                  <a:rPr lang="pt-BR" dirty="0"/>
                  <a:t>) is </a:t>
                </a:r>
                <a:r>
                  <a:rPr lang="pt-BR" i="1" dirty="0" smtClean="0"/>
                  <a:t>O</a:t>
                </a:r>
                <a:r>
                  <a:rPr lang="pt-BR" dirty="0" smtClean="0"/>
                  <a:t>(</a:t>
                </a:r>
                <a:r>
                  <a:rPr lang="pt-BR" i="1" dirty="0" smtClean="0"/>
                  <a:t>n</a:t>
                </a:r>
                <a:r>
                  <a:rPr lang="pt-BR" dirty="0" smtClean="0"/>
                  <a:t>log</a:t>
                </a:r>
                <a:r>
                  <a:rPr lang="pt-BR" i="1" dirty="0" smtClean="0"/>
                  <a:t>n</a:t>
                </a:r>
                <a:r>
                  <a:rPr lang="pt-BR" dirty="0"/>
                  <a:t>) </a:t>
                </a:r>
                <a:br>
                  <a:rPr lang="pt-BR" dirty="0"/>
                </a:b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5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5000" dirty="0" smtClean="0"/>
          </a:p>
          <a:p>
            <a:pPr marL="0" indent="0">
              <a:buNone/>
            </a:pPr>
            <a:r>
              <a:rPr lang="en-US" sz="5000" dirty="0"/>
              <a:t>	</a:t>
            </a:r>
            <a:r>
              <a:rPr lang="en-US" sz="5000" dirty="0" smtClean="0"/>
              <a:t>			   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9424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Merge </a:t>
            </a:r>
            <a:r>
              <a:rPr lang="en-US" b="1" dirty="0" smtClean="0"/>
              <a:t>Sort and </a:t>
            </a:r>
            <a:r>
              <a:rPr lang="en-US" b="1" smtClean="0"/>
              <a:t>Divide &amp; </a:t>
            </a:r>
            <a:r>
              <a:rPr lang="en-US" b="1" dirty="0" smtClean="0"/>
              <a:t>Conquer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Divide </a:t>
            </a:r>
            <a:r>
              <a:rPr lang="en-US" dirty="0"/>
              <a:t>step is trivial – just split the list into two equal </a:t>
            </a:r>
            <a:r>
              <a:rPr lang="en-US" dirty="0" smtClean="0"/>
              <a:t>parts</a:t>
            </a:r>
          </a:p>
          <a:p>
            <a:r>
              <a:rPr lang="en-US" dirty="0" smtClean="0"/>
              <a:t>Work </a:t>
            </a:r>
            <a:r>
              <a:rPr lang="en-US" dirty="0"/>
              <a:t>is carried out in the conquer step by merging two</a:t>
            </a:r>
            <a:br>
              <a:rPr lang="en-US" dirty="0"/>
            </a:br>
            <a:r>
              <a:rPr lang="en-US" dirty="0"/>
              <a:t>sorted lists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Example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810" y="1825625"/>
            <a:ext cx="97583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191" y="1825625"/>
            <a:ext cx="96676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986" y="1825625"/>
            <a:ext cx="95460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734" y="1825625"/>
            <a:ext cx="96545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588" y="1825625"/>
            <a:ext cx="95068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386" y="1825625"/>
            <a:ext cx="95892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202" y="1825625"/>
            <a:ext cx="96635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6">
      <a:dk1>
        <a:sysClr val="windowText" lastClr="000000"/>
      </a:dk1>
      <a:lt1>
        <a:srgbClr val="0070C0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111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1_Office Theme</vt:lpstr>
      <vt:lpstr>Merge Sort </vt:lpstr>
      <vt:lpstr>Merge Sort and Divide &amp; Conquer Technique</vt:lpstr>
      <vt:lpstr>Merge Sort: Example </vt:lpstr>
      <vt:lpstr>Merge Sort: Example </vt:lpstr>
      <vt:lpstr>Merge Sort: Example </vt:lpstr>
      <vt:lpstr>Merge Sort: Example </vt:lpstr>
      <vt:lpstr>Merge Sort: Example </vt:lpstr>
      <vt:lpstr>Merge Sort: Example </vt:lpstr>
      <vt:lpstr>Merge Sort: Example </vt:lpstr>
      <vt:lpstr>Merge Sort: Example </vt:lpstr>
      <vt:lpstr>Merge Sort: Example </vt:lpstr>
      <vt:lpstr>Merge Sort: Example </vt:lpstr>
      <vt:lpstr>Merge Sort: Algorithm </vt:lpstr>
      <vt:lpstr>Merge Sort: Running Time </vt:lpstr>
      <vt:lpstr>Merge Sort: Running Time (Iterative Expansion)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PC</dc:creator>
  <cp:lastModifiedBy>Hasan</cp:lastModifiedBy>
  <cp:revision>11</cp:revision>
  <dcterms:created xsi:type="dcterms:W3CDTF">2019-06-27T05:40:04Z</dcterms:created>
  <dcterms:modified xsi:type="dcterms:W3CDTF">2019-10-29T15:12:58Z</dcterms:modified>
</cp:coreProperties>
</file>