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73" r:id="rId4"/>
    <p:sldId id="27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C7398-773F-4267-A75D-30A1078F4923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F94DC-EB18-4CF1-A3C9-204CADC0B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662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C7398-773F-4267-A75D-30A1078F4923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F94DC-EB18-4CF1-A3C9-204CADC0B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060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C7398-773F-4267-A75D-30A1078F4923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F94DC-EB18-4CF1-A3C9-204CADC0B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672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08E79-9EF9-4DFF-AC5E-32493A852E0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10/29/2019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E838C-A870-416C-A4B4-7621190E0A0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33754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08E79-9EF9-4DFF-AC5E-32493A852E0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10/29/2019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E838C-A870-416C-A4B4-7621190E0A0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73066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08E79-9EF9-4DFF-AC5E-32493A852E0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10/29/2019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E838C-A870-416C-A4B4-7621190E0A0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89284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08E79-9EF9-4DFF-AC5E-32493A852E0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10/29/2019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E838C-A870-416C-A4B4-7621190E0A0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52038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08E79-9EF9-4DFF-AC5E-32493A852E0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10/29/2019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E838C-A870-416C-A4B4-7621190E0A0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72199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08E79-9EF9-4DFF-AC5E-32493A852E0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10/29/2019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E838C-A870-416C-A4B4-7621190E0A0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57699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08E79-9EF9-4DFF-AC5E-32493A852E0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10/29/2019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E838C-A870-416C-A4B4-7621190E0A0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53018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08E79-9EF9-4DFF-AC5E-32493A852E0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10/29/2019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E838C-A870-416C-A4B4-7621190E0A0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1761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C7398-773F-4267-A75D-30A1078F4923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F94DC-EB18-4CF1-A3C9-204CADC0B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5042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08E79-9EF9-4DFF-AC5E-32493A852E0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10/29/2019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E838C-A870-416C-A4B4-7621190E0A0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017982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08E79-9EF9-4DFF-AC5E-32493A852E0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10/29/2019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E838C-A870-416C-A4B4-7621190E0A0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95452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08E79-9EF9-4DFF-AC5E-32493A852E0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10/29/2019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E838C-A870-416C-A4B4-7621190E0A0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508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C7398-773F-4267-A75D-30A1078F4923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F94DC-EB18-4CF1-A3C9-204CADC0B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886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C7398-773F-4267-A75D-30A1078F4923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F94DC-EB18-4CF1-A3C9-204CADC0B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405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C7398-773F-4267-A75D-30A1078F4923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F94DC-EB18-4CF1-A3C9-204CADC0B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03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C7398-773F-4267-A75D-30A1078F4923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F94DC-EB18-4CF1-A3C9-204CADC0B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548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C7398-773F-4267-A75D-30A1078F4923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F94DC-EB18-4CF1-A3C9-204CADC0B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543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C7398-773F-4267-A75D-30A1078F4923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F94DC-EB18-4CF1-A3C9-204CADC0B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821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C7398-773F-4267-A75D-30A1078F4923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F94DC-EB18-4CF1-A3C9-204CADC0B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843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4C7398-773F-4267-A75D-30A1078F4923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8F94DC-EB18-4CF1-A3C9-204CADC0B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233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08E79-9EF9-4DFF-AC5E-32493A852E0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10/29/2019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AE838C-A870-416C-A4B4-7621190E0A0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8342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Linear Search</a:t>
            </a:r>
            <a:r>
              <a:rPr lang="en-US" sz="4000" dirty="0" smtClean="0"/>
              <a:t/>
            </a:r>
            <a:br>
              <a:rPr lang="en-US" sz="4000" dirty="0" smtClean="0"/>
            </a:b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October </a:t>
            </a:r>
            <a:r>
              <a:rPr lang="en-US" dirty="0" smtClean="0"/>
              <a:t>29, </a:t>
            </a:r>
            <a:r>
              <a:rPr lang="en-US" dirty="0"/>
              <a:t>2019</a:t>
            </a:r>
          </a:p>
        </p:txBody>
      </p:sp>
    </p:spTree>
    <p:extLst>
      <p:ext uri="{BB962C8B-B14F-4D97-AF65-F5344CB8AC3E}">
        <p14:creationId xmlns:p14="http://schemas.microsoft.com/office/powerpoint/2010/main" val="1348109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936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5000" dirty="0" smtClean="0"/>
          </a:p>
          <a:p>
            <a:pPr marL="0" indent="0">
              <a:buNone/>
            </a:pPr>
            <a:r>
              <a:rPr lang="en-US" sz="5000" dirty="0"/>
              <a:t>	</a:t>
            </a:r>
            <a:r>
              <a:rPr lang="en-US" sz="5000" dirty="0" smtClean="0"/>
              <a:t>			   Thank You</a:t>
            </a:r>
            <a:endParaRPr lang="en-US" sz="5000" dirty="0"/>
          </a:p>
        </p:txBody>
      </p:sp>
    </p:spTree>
    <p:extLst>
      <p:ext uri="{BB962C8B-B14F-4D97-AF65-F5344CB8AC3E}">
        <p14:creationId xmlns:p14="http://schemas.microsoft.com/office/powerpoint/2010/main" val="3942413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Custom 6">
      <a:dk1>
        <a:sysClr val="windowText" lastClr="000000"/>
      </a:dk1>
      <a:lt1>
        <a:srgbClr val="0070C0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6</Words>
  <Application>Microsoft Office PowerPoint</Application>
  <PresentationFormat>Widescreen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1_Office Theme</vt:lpstr>
      <vt:lpstr>Linear Search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Merge Sort</dc:title>
  <dc:creator>PC</dc:creator>
  <cp:lastModifiedBy>Hasan</cp:lastModifiedBy>
  <cp:revision>11</cp:revision>
  <dcterms:created xsi:type="dcterms:W3CDTF">2019-06-27T05:40:04Z</dcterms:created>
  <dcterms:modified xsi:type="dcterms:W3CDTF">2019-10-29T15:11:43Z</dcterms:modified>
</cp:coreProperties>
</file>