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slides/slide89.xml" ContentType="application/vnd.openxmlformats-officedocument.presentationml.slide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slides/slide7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4" r:id="rId4"/>
    <p:sldId id="257" r:id="rId5"/>
    <p:sldId id="258" r:id="rId6"/>
    <p:sldId id="260" r:id="rId7"/>
    <p:sldId id="261" r:id="rId8"/>
    <p:sldId id="262" r:id="rId9"/>
    <p:sldId id="294" r:id="rId10"/>
    <p:sldId id="274" r:id="rId11"/>
    <p:sldId id="265" r:id="rId12"/>
    <p:sldId id="263" r:id="rId13"/>
    <p:sldId id="271" r:id="rId14"/>
    <p:sldId id="297" r:id="rId15"/>
    <p:sldId id="296" r:id="rId16"/>
    <p:sldId id="298" r:id="rId17"/>
    <p:sldId id="299" r:id="rId18"/>
    <p:sldId id="300" r:id="rId19"/>
    <p:sldId id="266" r:id="rId20"/>
    <p:sldId id="268" r:id="rId21"/>
    <p:sldId id="270" r:id="rId22"/>
    <p:sldId id="267" r:id="rId23"/>
    <p:sldId id="276" r:id="rId24"/>
    <p:sldId id="279" r:id="rId25"/>
    <p:sldId id="280" r:id="rId26"/>
    <p:sldId id="278" r:id="rId27"/>
    <p:sldId id="287" r:id="rId28"/>
    <p:sldId id="304" r:id="rId29"/>
    <p:sldId id="277" r:id="rId30"/>
    <p:sldId id="301" r:id="rId31"/>
    <p:sldId id="302" r:id="rId32"/>
    <p:sldId id="289" r:id="rId33"/>
    <p:sldId id="303" r:id="rId34"/>
    <p:sldId id="355" r:id="rId35"/>
    <p:sldId id="356" r:id="rId36"/>
    <p:sldId id="357" r:id="rId37"/>
    <p:sldId id="358" r:id="rId38"/>
    <p:sldId id="359" r:id="rId39"/>
    <p:sldId id="360" r:id="rId40"/>
    <p:sldId id="361" r:id="rId41"/>
    <p:sldId id="362" r:id="rId42"/>
    <p:sldId id="363" r:id="rId43"/>
    <p:sldId id="305" r:id="rId44"/>
    <p:sldId id="293" r:id="rId45"/>
    <p:sldId id="281" r:id="rId46"/>
    <p:sldId id="283" r:id="rId47"/>
    <p:sldId id="282" r:id="rId48"/>
    <p:sldId id="291" r:id="rId49"/>
    <p:sldId id="290" r:id="rId50"/>
    <p:sldId id="306" r:id="rId51"/>
    <p:sldId id="295" r:id="rId52"/>
    <p:sldId id="307" r:id="rId53"/>
    <p:sldId id="308" r:id="rId54"/>
    <p:sldId id="284" r:id="rId55"/>
    <p:sldId id="309" r:id="rId56"/>
    <p:sldId id="310" r:id="rId57"/>
    <p:sldId id="272" r:id="rId58"/>
    <p:sldId id="273" r:id="rId59"/>
    <p:sldId id="311" r:id="rId60"/>
    <p:sldId id="312" r:id="rId61"/>
    <p:sldId id="313" r:id="rId62"/>
    <p:sldId id="314" r:id="rId63"/>
    <p:sldId id="318" r:id="rId64"/>
    <p:sldId id="321" r:id="rId65"/>
    <p:sldId id="364" r:id="rId66"/>
    <p:sldId id="322" r:id="rId67"/>
    <p:sldId id="325" r:id="rId68"/>
    <p:sldId id="320" r:id="rId69"/>
    <p:sldId id="315" r:id="rId70"/>
    <p:sldId id="331" r:id="rId71"/>
    <p:sldId id="316" r:id="rId72"/>
    <p:sldId id="326" r:id="rId73"/>
    <p:sldId id="327" r:id="rId74"/>
    <p:sldId id="317" r:id="rId75"/>
    <p:sldId id="328" r:id="rId76"/>
    <p:sldId id="329" r:id="rId77"/>
    <p:sldId id="330" r:id="rId78"/>
    <p:sldId id="288" r:id="rId79"/>
    <p:sldId id="275" r:id="rId80"/>
    <p:sldId id="343" r:id="rId81"/>
    <p:sldId id="344" r:id="rId82"/>
    <p:sldId id="345" r:id="rId83"/>
    <p:sldId id="333" r:id="rId84"/>
    <p:sldId id="341" r:id="rId85"/>
    <p:sldId id="336" r:id="rId86"/>
    <p:sldId id="342" r:id="rId87"/>
    <p:sldId id="332" r:id="rId88"/>
    <p:sldId id="348" r:id="rId89"/>
    <p:sldId id="347" r:id="rId90"/>
    <p:sldId id="350" r:id="rId91"/>
    <p:sldId id="352" r:id="rId92"/>
    <p:sldId id="353" r:id="rId93"/>
    <p:sldId id="349" r:id="rId9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7" d="100"/>
          <a:sy n="67" d="100"/>
        </p:scale>
        <p:origin x="-14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272FB5-EAB7-43DB-AAF8-70F139003EC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CEB109-6713-4FAF-BDFB-589099B1456F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Package1</a:t>
          </a:r>
          <a:endParaRPr lang="en-US" dirty="0">
            <a:solidFill>
              <a:srgbClr val="002060"/>
            </a:solidFill>
          </a:endParaRPr>
        </a:p>
      </dgm:t>
    </dgm:pt>
    <dgm:pt modelId="{352DD93E-3B1A-451E-90D3-8864ED91A19D}" type="parTrans" cxnId="{61B2515A-DF62-4452-9EFD-884C2E7B5D76}">
      <dgm:prSet/>
      <dgm:spPr/>
      <dgm:t>
        <a:bodyPr/>
        <a:lstStyle/>
        <a:p>
          <a:endParaRPr lang="en-US"/>
        </a:p>
      </dgm:t>
    </dgm:pt>
    <dgm:pt modelId="{25C73230-9DAA-4DFF-8664-A5835C5B6A22}" type="sibTrans" cxnId="{61B2515A-DF62-4452-9EFD-884C2E7B5D76}">
      <dgm:prSet/>
      <dgm:spPr/>
      <dgm:t>
        <a:bodyPr/>
        <a:lstStyle/>
        <a:p>
          <a:endParaRPr lang="en-US"/>
        </a:p>
      </dgm:t>
    </dgm:pt>
    <dgm:pt modelId="{B55D4AB1-EA27-4ECD-A907-C8785167CD24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Package2</a:t>
          </a:r>
          <a:endParaRPr lang="en-US" dirty="0">
            <a:solidFill>
              <a:srgbClr val="002060"/>
            </a:solidFill>
          </a:endParaRPr>
        </a:p>
      </dgm:t>
    </dgm:pt>
    <dgm:pt modelId="{BF91AC61-B472-4663-88DA-ED7FAA43DB30}" type="parTrans" cxnId="{17890238-BC7E-46F8-BEDA-B961DD4B6F4D}">
      <dgm:prSet/>
      <dgm:spPr/>
      <dgm:t>
        <a:bodyPr/>
        <a:lstStyle/>
        <a:p>
          <a:endParaRPr lang="en-US"/>
        </a:p>
      </dgm:t>
    </dgm:pt>
    <dgm:pt modelId="{750A7871-BDEF-40FB-BECD-5337285E34C2}" type="sibTrans" cxnId="{17890238-BC7E-46F8-BEDA-B961DD4B6F4D}">
      <dgm:prSet/>
      <dgm:spPr/>
      <dgm:t>
        <a:bodyPr/>
        <a:lstStyle/>
        <a:p>
          <a:endParaRPr lang="en-US"/>
        </a:p>
      </dgm:t>
    </dgm:pt>
    <dgm:pt modelId="{6DFAE38D-BCEA-48E6-808B-3F257FE0844A}">
      <dgm:prSet phldrT="[Text]"/>
      <dgm:spPr/>
      <dgm:t>
        <a:bodyPr/>
        <a:lstStyle/>
        <a:p>
          <a:r>
            <a:rPr lang="en-US" b="1" dirty="0" smtClean="0"/>
            <a:t>Class1</a:t>
          </a:r>
          <a:endParaRPr lang="en-US" b="1" dirty="0"/>
        </a:p>
      </dgm:t>
    </dgm:pt>
    <dgm:pt modelId="{3D3BD06C-D740-4E96-A1C8-61E52DC03FFD}" type="parTrans" cxnId="{CC1C5848-A5E1-49A5-AB6F-4E8C4603389B}">
      <dgm:prSet/>
      <dgm:spPr/>
      <dgm:t>
        <a:bodyPr/>
        <a:lstStyle/>
        <a:p>
          <a:endParaRPr lang="en-US"/>
        </a:p>
      </dgm:t>
    </dgm:pt>
    <dgm:pt modelId="{BF44E724-058F-43CB-8F09-EECB5DB1F507}" type="sibTrans" cxnId="{CC1C5848-A5E1-49A5-AB6F-4E8C4603389B}">
      <dgm:prSet/>
      <dgm:spPr/>
      <dgm:t>
        <a:bodyPr/>
        <a:lstStyle/>
        <a:p>
          <a:endParaRPr lang="en-US"/>
        </a:p>
      </dgm:t>
    </dgm:pt>
    <dgm:pt modelId="{8C074BCC-33A0-42CA-8518-F8975AD5AEDF}">
      <dgm:prSet phldrT="[Text]"/>
      <dgm:spPr/>
      <dgm:t>
        <a:bodyPr/>
        <a:lstStyle/>
        <a:p>
          <a:r>
            <a:rPr lang="en-US" dirty="0" smtClean="0"/>
            <a:t>Class2</a:t>
          </a:r>
          <a:endParaRPr lang="en-US" dirty="0"/>
        </a:p>
      </dgm:t>
    </dgm:pt>
    <dgm:pt modelId="{65AA698D-6E2C-4A5D-9E2B-9198E1648308}" type="parTrans" cxnId="{85997B42-1777-4C52-A8CF-F3D31650D92B}">
      <dgm:prSet/>
      <dgm:spPr/>
      <dgm:t>
        <a:bodyPr/>
        <a:lstStyle/>
        <a:p>
          <a:endParaRPr lang="en-US"/>
        </a:p>
      </dgm:t>
    </dgm:pt>
    <dgm:pt modelId="{DD70BDDD-AFA3-4473-A460-E3AC4BF99A01}" type="sibTrans" cxnId="{85997B42-1777-4C52-A8CF-F3D31650D92B}">
      <dgm:prSet/>
      <dgm:spPr/>
      <dgm:t>
        <a:bodyPr/>
        <a:lstStyle/>
        <a:p>
          <a:endParaRPr lang="en-US"/>
        </a:p>
      </dgm:t>
    </dgm:pt>
    <dgm:pt modelId="{6C833B21-F9CF-451C-98D5-AA5147D39F8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Package3</a:t>
          </a:r>
          <a:endParaRPr lang="en-US" dirty="0">
            <a:solidFill>
              <a:srgbClr val="002060"/>
            </a:solidFill>
          </a:endParaRPr>
        </a:p>
      </dgm:t>
    </dgm:pt>
    <dgm:pt modelId="{839EB60B-B0BD-4D91-80E3-A3B67E7C4AE8}" type="parTrans" cxnId="{85D1E8E4-0014-4288-8EB1-9AFD04EAFDEB}">
      <dgm:prSet/>
      <dgm:spPr/>
      <dgm:t>
        <a:bodyPr/>
        <a:lstStyle/>
        <a:p>
          <a:endParaRPr lang="en-US"/>
        </a:p>
      </dgm:t>
    </dgm:pt>
    <dgm:pt modelId="{EC9C5DC2-8D44-4529-B3C7-45D258816487}" type="sibTrans" cxnId="{85D1E8E4-0014-4288-8EB1-9AFD04EAFDEB}">
      <dgm:prSet/>
      <dgm:spPr/>
      <dgm:t>
        <a:bodyPr/>
        <a:lstStyle/>
        <a:p>
          <a:endParaRPr lang="en-US"/>
        </a:p>
      </dgm:t>
    </dgm:pt>
    <dgm:pt modelId="{D88D0A0F-50E2-4E75-89D8-667F8723FB8C}">
      <dgm:prSet phldrT="[Text]"/>
      <dgm:spPr/>
      <dgm:t>
        <a:bodyPr/>
        <a:lstStyle/>
        <a:p>
          <a:r>
            <a:rPr lang="en-US" b="1" dirty="0" smtClean="0"/>
            <a:t>Class1</a:t>
          </a:r>
          <a:endParaRPr lang="en-US" b="1" dirty="0"/>
        </a:p>
      </dgm:t>
    </dgm:pt>
    <dgm:pt modelId="{A9B7C045-338C-4297-81C4-D943788A7ABD}" type="parTrans" cxnId="{8F55AAFA-5B4A-4DEE-B99D-437AD2B33A28}">
      <dgm:prSet/>
      <dgm:spPr/>
      <dgm:t>
        <a:bodyPr/>
        <a:lstStyle/>
        <a:p>
          <a:endParaRPr lang="en-US"/>
        </a:p>
      </dgm:t>
    </dgm:pt>
    <dgm:pt modelId="{24903537-209B-4D32-A547-93585B3FDDCF}" type="sibTrans" cxnId="{8F55AAFA-5B4A-4DEE-B99D-437AD2B33A28}">
      <dgm:prSet/>
      <dgm:spPr/>
      <dgm:t>
        <a:bodyPr/>
        <a:lstStyle/>
        <a:p>
          <a:endParaRPr lang="en-US"/>
        </a:p>
      </dgm:t>
    </dgm:pt>
    <dgm:pt modelId="{821B8D08-F0D3-4F31-A58E-9B4925DEC9AB}">
      <dgm:prSet phldrT="[Text]"/>
      <dgm:spPr/>
      <dgm:t>
        <a:bodyPr/>
        <a:lstStyle/>
        <a:p>
          <a:r>
            <a:rPr lang="en-US" strike="sngStrike" dirty="0" smtClean="0"/>
            <a:t>Class1</a:t>
          </a:r>
          <a:endParaRPr lang="en-US" strike="sngStrike" dirty="0"/>
        </a:p>
      </dgm:t>
    </dgm:pt>
    <dgm:pt modelId="{B9E371E1-AB25-4240-8CEC-F0FB98C7D7BF}" type="parTrans" cxnId="{F3E6CEA9-502C-42B4-A538-2F762054103E}">
      <dgm:prSet/>
      <dgm:spPr/>
      <dgm:t>
        <a:bodyPr/>
        <a:lstStyle/>
        <a:p>
          <a:endParaRPr lang="en-US"/>
        </a:p>
      </dgm:t>
    </dgm:pt>
    <dgm:pt modelId="{DBA10621-E383-48B6-B032-98A4919CC44E}" type="sibTrans" cxnId="{F3E6CEA9-502C-42B4-A538-2F762054103E}">
      <dgm:prSet/>
      <dgm:spPr/>
      <dgm:t>
        <a:bodyPr/>
        <a:lstStyle/>
        <a:p>
          <a:endParaRPr lang="en-US"/>
        </a:p>
      </dgm:t>
    </dgm:pt>
    <dgm:pt modelId="{ADBFD8D5-368D-4F11-AB93-A5739FB8C4A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Package2_2</a:t>
          </a:r>
          <a:endParaRPr lang="en-US" dirty="0">
            <a:solidFill>
              <a:srgbClr val="002060"/>
            </a:solidFill>
          </a:endParaRPr>
        </a:p>
      </dgm:t>
    </dgm:pt>
    <dgm:pt modelId="{A01CF1D1-7808-4583-A41E-E348ED6DD8A1}" type="parTrans" cxnId="{B17D590B-F043-4D9E-854A-9D6924CC7B76}">
      <dgm:prSet/>
      <dgm:spPr/>
      <dgm:t>
        <a:bodyPr/>
        <a:lstStyle/>
        <a:p>
          <a:endParaRPr lang="en-US"/>
        </a:p>
      </dgm:t>
    </dgm:pt>
    <dgm:pt modelId="{A576241A-12F8-444F-8053-CA73D22E5B6C}" type="sibTrans" cxnId="{B17D590B-F043-4D9E-854A-9D6924CC7B76}">
      <dgm:prSet/>
      <dgm:spPr/>
      <dgm:t>
        <a:bodyPr/>
        <a:lstStyle/>
        <a:p>
          <a:endParaRPr lang="en-US"/>
        </a:p>
      </dgm:t>
    </dgm:pt>
    <dgm:pt modelId="{2C2D0F2E-171E-43FA-9A57-5B778705E5DA}">
      <dgm:prSet phldrT="[Text]"/>
      <dgm:spPr/>
      <dgm:t>
        <a:bodyPr/>
        <a:lstStyle/>
        <a:p>
          <a:r>
            <a:rPr lang="en-US" b="1" dirty="0" smtClean="0"/>
            <a:t>Class1</a:t>
          </a:r>
          <a:endParaRPr lang="en-US" b="1" dirty="0"/>
        </a:p>
      </dgm:t>
    </dgm:pt>
    <dgm:pt modelId="{BDB253E8-2F20-49B0-AB88-C42DD078FA2C}" type="parTrans" cxnId="{C99664EE-AC55-429B-A308-BC7ECB60D46D}">
      <dgm:prSet/>
      <dgm:spPr/>
      <dgm:t>
        <a:bodyPr/>
        <a:lstStyle/>
        <a:p>
          <a:endParaRPr lang="en-US"/>
        </a:p>
      </dgm:t>
    </dgm:pt>
    <dgm:pt modelId="{37AD9D56-5C8F-47FD-9FCB-21B0294F80B3}" type="sibTrans" cxnId="{C99664EE-AC55-429B-A308-BC7ECB60D46D}">
      <dgm:prSet/>
      <dgm:spPr/>
      <dgm:t>
        <a:bodyPr/>
        <a:lstStyle/>
        <a:p>
          <a:endParaRPr lang="en-US"/>
        </a:p>
      </dgm:t>
    </dgm:pt>
    <dgm:pt modelId="{4502C600-91E5-4294-9894-B763E0C2E5A4}" type="pres">
      <dgm:prSet presAssocID="{4B272FB5-EAB7-43DB-AAF8-70F139003EC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57ACE2-1DEC-43F5-98E5-DA2B32E66B35}" type="pres">
      <dgm:prSet presAssocID="{3ECEB109-6713-4FAF-BDFB-589099B1456F}" presName="root1" presStyleCnt="0"/>
      <dgm:spPr/>
    </dgm:pt>
    <dgm:pt modelId="{FE8673C8-8884-44BC-8D0C-E973D5E3DFA2}" type="pres">
      <dgm:prSet presAssocID="{3ECEB109-6713-4FAF-BDFB-589099B1456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2B5572-0F36-4705-9127-864BC419C0F9}" type="pres">
      <dgm:prSet presAssocID="{3ECEB109-6713-4FAF-BDFB-589099B1456F}" presName="level2hierChild" presStyleCnt="0"/>
      <dgm:spPr/>
    </dgm:pt>
    <dgm:pt modelId="{635E0B5D-A251-48BF-90CA-0A5EFAD6B37E}" type="pres">
      <dgm:prSet presAssocID="{BF91AC61-B472-4663-88DA-ED7FAA43DB30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08CC6997-12C0-46B8-AFDC-20D7DB095B1E}" type="pres">
      <dgm:prSet presAssocID="{BF91AC61-B472-4663-88DA-ED7FAA43DB30}" presName="connTx" presStyleLbl="parChTrans1D2" presStyleIdx="0" presStyleCnt="2"/>
      <dgm:spPr/>
      <dgm:t>
        <a:bodyPr/>
        <a:lstStyle/>
        <a:p>
          <a:endParaRPr lang="en-US"/>
        </a:p>
      </dgm:t>
    </dgm:pt>
    <dgm:pt modelId="{5952E2BC-54A5-43F9-BC2A-A3EB6E69FFCD}" type="pres">
      <dgm:prSet presAssocID="{B55D4AB1-EA27-4ECD-A907-C8785167CD24}" presName="root2" presStyleCnt="0"/>
      <dgm:spPr/>
    </dgm:pt>
    <dgm:pt modelId="{D1D7614E-AF19-47C1-B9BE-186319613DEA}" type="pres">
      <dgm:prSet presAssocID="{B55D4AB1-EA27-4ECD-A907-C8785167CD24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A115CA-C2D7-4085-B201-BC0696812D47}" type="pres">
      <dgm:prSet presAssocID="{B55D4AB1-EA27-4ECD-A907-C8785167CD24}" presName="level3hierChild" presStyleCnt="0"/>
      <dgm:spPr/>
    </dgm:pt>
    <dgm:pt modelId="{72BC97BB-0B99-40B1-B279-4D28D6A48465}" type="pres">
      <dgm:prSet presAssocID="{3D3BD06C-D740-4E96-A1C8-61E52DC03FFD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7325C807-F255-4CCC-B483-A52336E8315F}" type="pres">
      <dgm:prSet presAssocID="{3D3BD06C-D740-4E96-A1C8-61E52DC03FFD}" presName="connTx" presStyleLbl="parChTrans1D3" presStyleIdx="0" presStyleCnt="5"/>
      <dgm:spPr/>
      <dgm:t>
        <a:bodyPr/>
        <a:lstStyle/>
        <a:p>
          <a:endParaRPr lang="en-US"/>
        </a:p>
      </dgm:t>
    </dgm:pt>
    <dgm:pt modelId="{8E0664B0-18A6-4AB2-82DB-87B006E7858D}" type="pres">
      <dgm:prSet presAssocID="{6DFAE38D-BCEA-48E6-808B-3F257FE0844A}" presName="root2" presStyleCnt="0"/>
      <dgm:spPr/>
    </dgm:pt>
    <dgm:pt modelId="{9BD61BCB-3896-421D-977E-40582B92B6F2}" type="pres">
      <dgm:prSet presAssocID="{6DFAE38D-BCEA-48E6-808B-3F257FE0844A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3F510B-8299-44A3-B3BE-550410C1B97E}" type="pres">
      <dgm:prSet presAssocID="{6DFAE38D-BCEA-48E6-808B-3F257FE0844A}" presName="level3hierChild" presStyleCnt="0"/>
      <dgm:spPr/>
    </dgm:pt>
    <dgm:pt modelId="{E0C17241-43D8-4C23-90B6-ABEAC78A6CA7}" type="pres">
      <dgm:prSet presAssocID="{65AA698D-6E2C-4A5D-9E2B-9198E1648308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1E8F2F15-E4EC-41B4-9654-28BC8FD0A051}" type="pres">
      <dgm:prSet presAssocID="{65AA698D-6E2C-4A5D-9E2B-9198E1648308}" presName="connTx" presStyleLbl="parChTrans1D3" presStyleIdx="1" presStyleCnt="5"/>
      <dgm:spPr/>
      <dgm:t>
        <a:bodyPr/>
        <a:lstStyle/>
        <a:p>
          <a:endParaRPr lang="en-US"/>
        </a:p>
      </dgm:t>
    </dgm:pt>
    <dgm:pt modelId="{03932635-B7CB-4493-8EE2-09BBE98D7839}" type="pres">
      <dgm:prSet presAssocID="{8C074BCC-33A0-42CA-8518-F8975AD5AEDF}" presName="root2" presStyleCnt="0"/>
      <dgm:spPr/>
    </dgm:pt>
    <dgm:pt modelId="{B999E8D8-D1DF-4464-963E-F8EA7D772875}" type="pres">
      <dgm:prSet presAssocID="{8C074BCC-33A0-42CA-8518-F8975AD5AEDF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F22BB4-7878-4E20-B05D-194AF577981E}" type="pres">
      <dgm:prSet presAssocID="{8C074BCC-33A0-42CA-8518-F8975AD5AEDF}" presName="level3hierChild" presStyleCnt="0"/>
      <dgm:spPr/>
    </dgm:pt>
    <dgm:pt modelId="{10C0F528-4858-49DF-B563-ADE3384BEE9B}" type="pres">
      <dgm:prSet presAssocID="{A01CF1D1-7808-4583-A41E-E348ED6DD8A1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86F519EB-3626-4070-9819-E1A18B7B7B67}" type="pres">
      <dgm:prSet presAssocID="{A01CF1D1-7808-4583-A41E-E348ED6DD8A1}" presName="connTx" presStyleLbl="parChTrans1D3" presStyleIdx="2" presStyleCnt="5"/>
      <dgm:spPr/>
      <dgm:t>
        <a:bodyPr/>
        <a:lstStyle/>
        <a:p>
          <a:endParaRPr lang="en-US"/>
        </a:p>
      </dgm:t>
    </dgm:pt>
    <dgm:pt modelId="{1C20D774-CC14-401F-A3B2-2ECFF179A701}" type="pres">
      <dgm:prSet presAssocID="{ADBFD8D5-368D-4F11-AB93-A5739FB8C4A2}" presName="root2" presStyleCnt="0"/>
      <dgm:spPr/>
    </dgm:pt>
    <dgm:pt modelId="{2268C1F5-CF56-4244-87C9-1D083F2E36AF}" type="pres">
      <dgm:prSet presAssocID="{ADBFD8D5-368D-4F11-AB93-A5739FB8C4A2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8253A1-1A23-4E42-A4C2-F77F252E8439}" type="pres">
      <dgm:prSet presAssocID="{ADBFD8D5-368D-4F11-AB93-A5739FB8C4A2}" presName="level3hierChild" presStyleCnt="0"/>
      <dgm:spPr/>
    </dgm:pt>
    <dgm:pt modelId="{E0CFE752-F146-4539-A2BB-87F6EAF9D384}" type="pres">
      <dgm:prSet presAssocID="{BDB253E8-2F20-49B0-AB88-C42DD078FA2C}" presName="conn2-1" presStyleLbl="parChTrans1D4" presStyleIdx="0" presStyleCnt="1"/>
      <dgm:spPr/>
      <dgm:t>
        <a:bodyPr/>
        <a:lstStyle/>
        <a:p>
          <a:endParaRPr lang="en-US"/>
        </a:p>
      </dgm:t>
    </dgm:pt>
    <dgm:pt modelId="{CD850B83-3679-4B51-B2F9-90A1E1626013}" type="pres">
      <dgm:prSet presAssocID="{BDB253E8-2F20-49B0-AB88-C42DD078FA2C}" presName="connTx" presStyleLbl="parChTrans1D4" presStyleIdx="0" presStyleCnt="1"/>
      <dgm:spPr/>
      <dgm:t>
        <a:bodyPr/>
        <a:lstStyle/>
        <a:p>
          <a:endParaRPr lang="en-US"/>
        </a:p>
      </dgm:t>
    </dgm:pt>
    <dgm:pt modelId="{BCE7535E-52C3-4C14-84A5-F0099C03917F}" type="pres">
      <dgm:prSet presAssocID="{2C2D0F2E-171E-43FA-9A57-5B778705E5DA}" presName="root2" presStyleCnt="0"/>
      <dgm:spPr/>
    </dgm:pt>
    <dgm:pt modelId="{A32D5FF9-53BC-4C31-BDEA-CFCE27B54DBB}" type="pres">
      <dgm:prSet presAssocID="{2C2D0F2E-171E-43FA-9A57-5B778705E5DA}" presName="LevelTwoTextNode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A26B32-0B14-433E-AC57-F7ED9814D617}" type="pres">
      <dgm:prSet presAssocID="{2C2D0F2E-171E-43FA-9A57-5B778705E5DA}" presName="level3hierChild" presStyleCnt="0"/>
      <dgm:spPr/>
    </dgm:pt>
    <dgm:pt modelId="{570F32CD-B2A3-4C93-A73D-130E2DD8E1AD}" type="pres">
      <dgm:prSet presAssocID="{839EB60B-B0BD-4D91-80E3-A3B67E7C4AE8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BE6BAE74-D652-425A-A016-37B08DDC5FB9}" type="pres">
      <dgm:prSet presAssocID="{839EB60B-B0BD-4D91-80E3-A3B67E7C4AE8}" presName="connTx" presStyleLbl="parChTrans1D2" presStyleIdx="1" presStyleCnt="2"/>
      <dgm:spPr/>
      <dgm:t>
        <a:bodyPr/>
        <a:lstStyle/>
        <a:p>
          <a:endParaRPr lang="en-US"/>
        </a:p>
      </dgm:t>
    </dgm:pt>
    <dgm:pt modelId="{EFE92F05-4366-4354-A93E-B9B8C8B669F3}" type="pres">
      <dgm:prSet presAssocID="{6C833B21-F9CF-451C-98D5-AA5147D39F82}" presName="root2" presStyleCnt="0"/>
      <dgm:spPr/>
    </dgm:pt>
    <dgm:pt modelId="{03075E23-5D10-4B55-A61F-4267C4E0A899}" type="pres">
      <dgm:prSet presAssocID="{6C833B21-F9CF-451C-98D5-AA5147D39F82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487F9B-6148-40F5-AF62-EA0E9347DA1E}" type="pres">
      <dgm:prSet presAssocID="{6C833B21-F9CF-451C-98D5-AA5147D39F82}" presName="level3hierChild" presStyleCnt="0"/>
      <dgm:spPr/>
    </dgm:pt>
    <dgm:pt modelId="{AD290D56-4621-4F50-B048-B5D2FA47AF47}" type="pres">
      <dgm:prSet presAssocID="{A9B7C045-338C-4297-81C4-D943788A7ABD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BB16123D-4C9A-4C04-822C-7258C152B0B4}" type="pres">
      <dgm:prSet presAssocID="{A9B7C045-338C-4297-81C4-D943788A7ABD}" presName="connTx" presStyleLbl="parChTrans1D3" presStyleIdx="3" presStyleCnt="5"/>
      <dgm:spPr/>
      <dgm:t>
        <a:bodyPr/>
        <a:lstStyle/>
        <a:p>
          <a:endParaRPr lang="en-US"/>
        </a:p>
      </dgm:t>
    </dgm:pt>
    <dgm:pt modelId="{1886623E-F304-4951-B66C-90C8AD3FE950}" type="pres">
      <dgm:prSet presAssocID="{D88D0A0F-50E2-4E75-89D8-667F8723FB8C}" presName="root2" presStyleCnt="0"/>
      <dgm:spPr/>
    </dgm:pt>
    <dgm:pt modelId="{1FBE4AAF-3E14-4FFA-8204-D61AEAEB629B}" type="pres">
      <dgm:prSet presAssocID="{D88D0A0F-50E2-4E75-89D8-667F8723FB8C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0F2D96-4394-46ED-82D6-3758D8483E8B}" type="pres">
      <dgm:prSet presAssocID="{D88D0A0F-50E2-4E75-89D8-667F8723FB8C}" presName="level3hierChild" presStyleCnt="0"/>
      <dgm:spPr/>
    </dgm:pt>
    <dgm:pt modelId="{039124D1-AF03-45C6-B6AF-243A518749D1}" type="pres">
      <dgm:prSet presAssocID="{B9E371E1-AB25-4240-8CEC-F0FB98C7D7BF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94FF358A-9BF2-4B4C-9402-2278539B5B93}" type="pres">
      <dgm:prSet presAssocID="{B9E371E1-AB25-4240-8CEC-F0FB98C7D7BF}" presName="connTx" presStyleLbl="parChTrans1D3" presStyleIdx="4" presStyleCnt="5"/>
      <dgm:spPr/>
      <dgm:t>
        <a:bodyPr/>
        <a:lstStyle/>
        <a:p>
          <a:endParaRPr lang="en-US"/>
        </a:p>
      </dgm:t>
    </dgm:pt>
    <dgm:pt modelId="{1D6821D1-4311-4A38-8C65-1DBBDEF374C9}" type="pres">
      <dgm:prSet presAssocID="{821B8D08-F0D3-4F31-A58E-9B4925DEC9AB}" presName="root2" presStyleCnt="0"/>
      <dgm:spPr/>
    </dgm:pt>
    <dgm:pt modelId="{21F84785-B01E-435C-AC74-6E808D434759}" type="pres">
      <dgm:prSet presAssocID="{821B8D08-F0D3-4F31-A58E-9B4925DEC9AB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9B430E-765E-4A62-8CC0-EB756F5E06CF}" type="pres">
      <dgm:prSet presAssocID="{821B8D08-F0D3-4F31-A58E-9B4925DEC9AB}" presName="level3hierChild" presStyleCnt="0"/>
      <dgm:spPr/>
    </dgm:pt>
  </dgm:ptLst>
  <dgm:cxnLst>
    <dgm:cxn modelId="{85997B42-1777-4C52-A8CF-F3D31650D92B}" srcId="{B55D4AB1-EA27-4ECD-A907-C8785167CD24}" destId="{8C074BCC-33A0-42CA-8518-F8975AD5AEDF}" srcOrd="1" destOrd="0" parTransId="{65AA698D-6E2C-4A5D-9E2B-9198E1648308}" sibTransId="{DD70BDDD-AFA3-4473-A460-E3AC4BF99A01}"/>
    <dgm:cxn modelId="{1C609D29-EF85-4795-AD8F-A1FF6BD98AAE}" type="presOf" srcId="{BDB253E8-2F20-49B0-AB88-C42DD078FA2C}" destId="{E0CFE752-F146-4539-A2BB-87F6EAF9D384}" srcOrd="0" destOrd="0" presId="urn:microsoft.com/office/officeart/2005/8/layout/hierarchy2"/>
    <dgm:cxn modelId="{6492F495-EF58-49C8-85B2-2F4D6408F194}" type="presOf" srcId="{65AA698D-6E2C-4A5D-9E2B-9198E1648308}" destId="{E0C17241-43D8-4C23-90B6-ABEAC78A6CA7}" srcOrd="0" destOrd="0" presId="urn:microsoft.com/office/officeart/2005/8/layout/hierarchy2"/>
    <dgm:cxn modelId="{A16EB74A-4B7E-4AD1-9387-5C382BA84F11}" type="presOf" srcId="{A9B7C045-338C-4297-81C4-D943788A7ABD}" destId="{AD290D56-4621-4F50-B048-B5D2FA47AF47}" srcOrd="0" destOrd="0" presId="urn:microsoft.com/office/officeart/2005/8/layout/hierarchy2"/>
    <dgm:cxn modelId="{E43EFAF1-FB89-4A11-AA79-59F451868893}" type="presOf" srcId="{ADBFD8D5-368D-4F11-AB93-A5739FB8C4A2}" destId="{2268C1F5-CF56-4244-87C9-1D083F2E36AF}" srcOrd="0" destOrd="0" presId="urn:microsoft.com/office/officeart/2005/8/layout/hierarchy2"/>
    <dgm:cxn modelId="{AFFD8415-6DB7-442D-937D-5ABBD955454C}" type="presOf" srcId="{4B272FB5-EAB7-43DB-AAF8-70F139003EC6}" destId="{4502C600-91E5-4294-9894-B763E0C2E5A4}" srcOrd="0" destOrd="0" presId="urn:microsoft.com/office/officeart/2005/8/layout/hierarchy2"/>
    <dgm:cxn modelId="{8F55AAFA-5B4A-4DEE-B99D-437AD2B33A28}" srcId="{6C833B21-F9CF-451C-98D5-AA5147D39F82}" destId="{D88D0A0F-50E2-4E75-89D8-667F8723FB8C}" srcOrd="0" destOrd="0" parTransId="{A9B7C045-338C-4297-81C4-D943788A7ABD}" sibTransId="{24903537-209B-4D32-A547-93585B3FDDCF}"/>
    <dgm:cxn modelId="{17890238-BC7E-46F8-BEDA-B961DD4B6F4D}" srcId="{3ECEB109-6713-4FAF-BDFB-589099B1456F}" destId="{B55D4AB1-EA27-4ECD-A907-C8785167CD24}" srcOrd="0" destOrd="0" parTransId="{BF91AC61-B472-4663-88DA-ED7FAA43DB30}" sibTransId="{750A7871-BDEF-40FB-BECD-5337285E34C2}"/>
    <dgm:cxn modelId="{85D1E8E4-0014-4288-8EB1-9AFD04EAFDEB}" srcId="{3ECEB109-6713-4FAF-BDFB-589099B1456F}" destId="{6C833B21-F9CF-451C-98D5-AA5147D39F82}" srcOrd="1" destOrd="0" parTransId="{839EB60B-B0BD-4D91-80E3-A3B67E7C4AE8}" sibTransId="{EC9C5DC2-8D44-4529-B3C7-45D258816487}"/>
    <dgm:cxn modelId="{19B95BB9-8024-42DF-B47D-70705747996B}" type="presOf" srcId="{A01CF1D1-7808-4583-A41E-E348ED6DD8A1}" destId="{10C0F528-4858-49DF-B563-ADE3384BEE9B}" srcOrd="0" destOrd="0" presId="urn:microsoft.com/office/officeart/2005/8/layout/hierarchy2"/>
    <dgm:cxn modelId="{7912DE53-2BD4-441E-B3A4-4B2B559DC583}" type="presOf" srcId="{BDB253E8-2F20-49B0-AB88-C42DD078FA2C}" destId="{CD850B83-3679-4B51-B2F9-90A1E1626013}" srcOrd="1" destOrd="0" presId="urn:microsoft.com/office/officeart/2005/8/layout/hierarchy2"/>
    <dgm:cxn modelId="{20227A16-2AA2-4F54-8D89-016CF02E316D}" type="presOf" srcId="{3D3BD06C-D740-4E96-A1C8-61E52DC03FFD}" destId="{7325C807-F255-4CCC-B483-A52336E8315F}" srcOrd="1" destOrd="0" presId="urn:microsoft.com/office/officeart/2005/8/layout/hierarchy2"/>
    <dgm:cxn modelId="{DAFBAB96-C4F7-4F40-B22A-4B8D0BD2F1A6}" type="presOf" srcId="{B9E371E1-AB25-4240-8CEC-F0FB98C7D7BF}" destId="{94FF358A-9BF2-4B4C-9402-2278539B5B93}" srcOrd="1" destOrd="0" presId="urn:microsoft.com/office/officeart/2005/8/layout/hierarchy2"/>
    <dgm:cxn modelId="{B17D590B-F043-4D9E-854A-9D6924CC7B76}" srcId="{B55D4AB1-EA27-4ECD-A907-C8785167CD24}" destId="{ADBFD8D5-368D-4F11-AB93-A5739FB8C4A2}" srcOrd="2" destOrd="0" parTransId="{A01CF1D1-7808-4583-A41E-E348ED6DD8A1}" sibTransId="{A576241A-12F8-444F-8053-CA73D22E5B6C}"/>
    <dgm:cxn modelId="{CF8E73C9-128F-4DBD-AF96-D93BBC9B0635}" type="presOf" srcId="{BF91AC61-B472-4663-88DA-ED7FAA43DB30}" destId="{635E0B5D-A251-48BF-90CA-0A5EFAD6B37E}" srcOrd="0" destOrd="0" presId="urn:microsoft.com/office/officeart/2005/8/layout/hierarchy2"/>
    <dgm:cxn modelId="{514A7C40-E8E5-4385-B367-8CA9B54EE2BA}" type="presOf" srcId="{3ECEB109-6713-4FAF-BDFB-589099B1456F}" destId="{FE8673C8-8884-44BC-8D0C-E973D5E3DFA2}" srcOrd="0" destOrd="0" presId="urn:microsoft.com/office/officeart/2005/8/layout/hierarchy2"/>
    <dgm:cxn modelId="{2AC79050-90E4-45E8-9A3D-DEAE766DF217}" type="presOf" srcId="{839EB60B-B0BD-4D91-80E3-A3B67E7C4AE8}" destId="{570F32CD-B2A3-4C93-A73D-130E2DD8E1AD}" srcOrd="0" destOrd="0" presId="urn:microsoft.com/office/officeart/2005/8/layout/hierarchy2"/>
    <dgm:cxn modelId="{FEEB0A6C-CFD9-47DC-A855-805716A5597F}" type="presOf" srcId="{65AA698D-6E2C-4A5D-9E2B-9198E1648308}" destId="{1E8F2F15-E4EC-41B4-9654-28BC8FD0A051}" srcOrd="1" destOrd="0" presId="urn:microsoft.com/office/officeart/2005/8/layout/hierarchy2"/>
    <dgm:cxn modelId="{14D466E3-12F7-4820-B11C-4A666985C982}" type="presOf" srcId="{A9B7C045-338C-4297-81C4-D943788A7ABD}" destId="{BB16123D-4C9A-4C04-822C-7258C152B0B4}" srcOrd="1" destOrd="0" presId="urn:microsoft.com/office/officeart/2005/8/layout/hierarchy2"/>
    <dgm:cxn modelId="{3F6F9C52-A298-434D-BB45-73F7D4D1841A}" type="presOf" srcId="{BF91AC61-B472-4663-88DA-ED7FAA43DB30}" destId="{08CC6997-12C0-46B8-AFDC-20D7DB095B1E}" srcOrd="1" destOrd="0" presId="urn:microsoft.com/office/officeart/2005/8/layout/hierarchy2"/>
    <dgm:cxn modelId="{F3E6CEA9-502C-42B4-A538-2F762054103E}" srcId="{6C833B21-F9CF-451C-98D5-AA5147D39F82}" destId="{821B8D08-F0D3-4F31-A58E-9B4925DEC9AB}" srcOrd="1" destOrd="0" parTransId="{B9E371E1-AB25-4240-8CEC-F0FB98C7D7BF}" sibTransId="{DBA10621-E383-48B6-B032-98A4919CC44E}"/>
    <dgm:cxn modelId="{9CEC2A42-C4BA-4450-A384-49BA04254D06}" type="presOf" srcId="{8C074BCC-33A0-42CA-8518-F8975AD5AEDF}" destId="{B999E8D8-D1DF-4464-963E-F8EA7D772875}" srcOrd="0" destOrd="0" presId="urn:microsoft.com/office/officeart/2005/8/layout/hierarchy2"/>
    <dgm:cxn modelId="{CFC081EF-9EAC-480D-8FE6-6B3EDC1B39DE}" type="presOf" srcId="{3D3BD06C-D740-4E96-A1C8-61E52DC03FFD}" destId="{72BC97BB-0B99-40B1-B279-4D28D6A48465}" srcOrd="0" destOrd="0" presId="urn:microsoft.com/office/officeart/2005/8/layout/hierarchy2"/>
    <dgm:cxn modelId="{D1A44E7F-502E-4DC1-8B63-7430BB0C0DFE}" type="presOf" srcId="{D88D0A0F-50E2-4E75-89D8-667F8723FB8C}" destId="{1FBE4AAF-3E14-4FFA-8204-D61AEAEB629B}" srcOrd="0" destOrd="0" presId="urn:microsoft.com/office/officeart/2005/8/layout/hierarchy2"/>
    <dgm:cxn modelId="{3D877B08-9FFC-4809-A338-3270205CAD06}" type="presOf" srcId="{B55D4AB1-EA27-4ECD-A907-C8785167CD24}" destId="{D1D7614E-AF19-47C1-B9BE-186319613DEA}" srcOrd="0" destOrd="0" presId="urn:microsoft.com/office/officeart/2005/8/layout/hierarchy2"/>
    <dgm:cxn modelId="{CA36EB66-3AF1-4938-9734-B5D858F57486}" type="presOf" srcId="{821B8D08-F0D3-4F31-A58E-9B4925DEC9AB}" destId="{21F84785-B01E-435C-AC74-6E808D434759}" srcOrd="0" destOrd="0" presId="urn:microsoft.com/office/officeart/2005/8/layout/hierarchy2"/>
    <dgm:cxn modelId="{C75A052F-3D2C-4F20-AF60-0A91A307C0C0}" type="presOf" srcId="{839EB60B-B0BD-4D91-80E3-A3B67E7C4AE8}" destId="{BE6BAE74-D652-425A-A016-37B08DDC5FB9}" srcOrd="1" destOrd="0" presId="urn:microsoft.com/office/officeart/2005/8/layout/hierarchy2"/>
    <dgm:cxn modelId="{61B2515A-DF62-4452-9EFD-884C2E7B5D76}" srcId="{4B272FB5-EAB7-43DB-AAF8-70F139003EC6}" destId="{3ECEB109-6713-4FAF-BDFB-589099B1456F}" srcOrd="0" destOrd="0" parTransId="{352DD93E-3B1A-451E-90D3-8864ED91A19D}" sibTransId="{25C73230-9DAA-4DFF-8664-A5835C5B6A22}"/>
    <dgm:cxn modelId="{B6D8C672-09E0-401B-B000-CA1CCC4482BD}" type="presOf" srcId="{A01CF1D1-7808-4583-A41E-E348ED6DD8A1}" destId="{86F519EB-3626-4070-9819-E1A18B7B7B67}" srcOrd="1" destOrd="0" presId="urn:microsoft.com/office/officeart/2005/8/layout/hierarchy2"/>
    <dgm:cxn modelId="{4ED1468F-B5B8-49C3-8C02-55DA77C4E747}" type="presOf" srcId="{6DFAE38D-BCEA-48E6-808B-3F257FE0844A}" destId="{9BD61BCB-3896-421D-977E-40582B92B6F2}" srcOrd="0" destOrd="0" presId="urn:microsoft.com/office/officeart/2005/8/layout/hierarchy2"/>
    <dgm:cxn modelId="{CC1C5848-A5E1-49A5-AB6F-4E8C4603389B}" srcId="{B55D4AB1-EA27-4ECD-A907-C8785167CD24}" destId="{6DFAE38D-BCEA-48E6-808B-3F257FE0844A}" srcOrd="0" destOrd="0" parTransId="{3D3BD06C-D740-4E96-A1C8-61E52DC03FFD}" sibTransId="{BF44E724-058F-43CB-8F09-EECB5DB1F507}"/>
    <dgm:cxn modelId="{C99664EE-AC55-429B-A308-BC7ECB60D46D}" srcId="{ADBFD8D5-368D-4F11-AB93-A5739FB8C4A2}" destId="{2C2D0F2E-171E-43FA-9A57-5B778705E5DA}" srcOrd="0" destOrd="0" parTransId="{BDB253E8-2F20-49B0-AB88-C42DD078FA2C}" sibTransId="{37AD9D56-5C8F-47FD-9FCB-21B0294F80B3}"/>
    <dgm:cxn modelId="{9852FC77-2E88-4A47-AD52-A72FBFDC87BB}" type="presOf" srcId="{6C833B21-F9CF-451C-98D5-AA5147D39F82}" destId="{03075E23-5D10-4B55-A61F-4267C4E0A899}" srcOrd="0" destOrd="0" presId="urn:microsoft.com/office/officeart/2005/8/layout/hierarchy2"/>
    <dgm:cxn modelId="{F5B0FF88-7CBE-4534-9499-116DF6243044}" type="presOf" srcId="{B9E371E1-AB25-4240-8CEC-F0FB98C7D7BF}" destId="{039124D1-AF03-45C6-B6AF-243A518749D1}" srcOrd="0" destOrd="0" presId="urn:microsoft.com/office/officeart/2005/8/layout/hierarchy2"/>
    <dgm:cxn modelId="{CE43D905-5E1A-42EA-A424-206F0EED414F}" type="presOf" srcId="{2C2D0F2E-171E-43FA-9A57-5B778705E5DA}" destId="{A32D5FF9-53BC-4C31-BDEA-CFCE27B54DBB}" srcOrd="0" destOrd="0" presId="urn:microsoft.com/office/officeart/2005/8/layout/hierarchy2"/>
    <dgm:cxn modelId="{6F6402EC-3F1F-467C-A664-65B2CEC480D8}" type="presParOf" srcId="{4502C600-91E5-4294-9894-B763E0C2E5A4}" destId="{EA57ACE2-1DEC-43F5-98E5-DA2B32E66B35}" srcOrd="0" destOrd="0" presId="urn:microsoft.com/office/officeart/2005/8/layout/hierarchy2"/>
    <dgm:cxn modelId="{76BC8F54-0D46-4285-AE00-4534DCA5DC4E}" type="presParOf" srcId="{EA57ACE2-1DEC-43F5-98E5-DA2B32E66B35}" destId="{FE8673C8-8884-44BC-8D0C-E973D5E3DFA2}" srcOrd="0" destOrd="0" presId="urn:microsoft.com/office/officeart/2005/8/layout/hierarchy2"/>
    <dgm:cxn modelId="{455CE3B0-5425-434F-83EE-A7EA6F201320}" type="presParOf" srcId="{EA57ACE2-1DEC-43F5-98E5-DA2B32E66B35}" destId="{6E2B5572-0F36-4705-9127-864BC419C0F9}" srcOrd="1" destOrd="0" presId="urn:microsoft.com/office/officeart/2005/8/layout/hierarchy2"/>
    <dgm:cxn modelId="{273E3C39-CDF5-4193-B482-5D9F61F08EB1}" type="presParOf" srcId="{6E2B5572-0F36-4705-9127-864BC419C0F9}" destId="{635E0B5D-A251-48BF-90CA-0A5EFAD6B37E}" srcOrd="0" destOrd="0" presId="urn:microsoft.com/office/officeart/2005/8/layout/hierarchy2"/>
    <dgm:cxn modelId="{27971771-C63E-4D54-9330-8FAFD008D7AB}" type="presParOf" srcId="{635E0B5D-A251-48BF-90CA-0A5EFAD6B37E}" destId="{08CC6997-12C0-46B8-AFDC-20D7DB095B1E}" srcOrd="0" destOrd="0" presId="urn:microsoft.com/office/officeart/2005/8/layout/hierarchy2"/>
    <dgm:cxn modelId="{38BE5624-DA6A-4A17-9CEA-1BD8D0142386}" type="presParOf" srcId="{6E2B5572-0F36-4705-9127-864BC419C0F9}" destId="{5952E2BC-54A5-43F9-BC2A-A3EB6E69FFCD}" srcOrd="1" destOrd="0" presId="urn:microsoft.com/office/officeart/2005/8/layout/hierarchy2"/>
    <dgm:cxn modelId="{A2768CC0-B042-41DB-B3CB-0E5322E60F55}" type="presParOf" srcId="{5952E2BC-54A5-43F9-BC2A-A3EB6E69FFCD}" destId="{D1D7614E-AF19-47C1-B9BE-186319613DEA}" srcOrd="0" destOrd="0" presId="urn:microsoft.com/office/officeart/2005/8/layout/hierarchy2"/>
    <dgm:cxn modelId="{E79C02A7-B5F9-4BF6-8806-BD2AF3EA7BF3}" type="presParOf" srcId="{5952E2BC-54A5-43F9-BC2A-A3EB6E69FFCD}" destId="{F0A115CA-C2D7-4085-B201-BC0696812D47}" srcOrd="1" destOrd="0" presId="urn:microsoft.com/office/officeart/2005/8/layout/hierarchy2"/>
    <dgm:cxn modelId="{3D6352EC-1565-4021-92CE-ECDA25B7ACF3}" type="presParOf" srcId="{F0A115CA-C2D7-4085-B201-BC0696812D47}" destId="{72BC97BB-0B99-40B1-B279-4D28D6A48465}" srcOrd="0" destOrd="0" presId="urn:microsoft.com/office/officeart/2005/8/layout/hierarchy2"/>
    <dgm:cxn modelId="{3C7FE93F-BE67-4B39-9018-272A90F6F793}" type="presParOf" srcId="{72BC97BB-0B99-40B1-B279-4D28D6A48465}" destId="{7325C807-F255-4CCC-B483-A52336E8315F}" srcOrd="0" destOrd="0" presId="urn:microsoft.com/office/officeart/2005/8/layout/hierarchy2"/>
    <dgm:cxn modelId="{EB7ADA10-0E31-48C5-889F-C0EC77040676}" type="presParOf" srcId="{F0A115CA-C2D7-4085-B201-BC0696812D47}" destId="{8E0664B0-18A6-4AB2-82DB-87B006E7858D}" srcOrd="1" destOrd="0" presId="urn:microsoft.com/office/officeart/2005/8/layout/hierarchy2"/>
    <dgm:cxn modelId="{A095CC2C-40E5-4FCA-A591-A50E7D812FF8}" type="presParOf" srcId="{8E0664B0-18A6-4AB2-82DB-87B006E7858D}" destId="{9BD61BCB-3896-421D-977E-40582B92B6F2}" srcOrd="0" destOrd="0" presId="urn:microsoft.com/office/officeart/2005/8/layout/hierarchy2"/>
    <dgm:cxn modelId="{C23CA331-22B5-4D43-ABF3-A5EE81467857}" type="presParOf" srcId="{8E0664B0-18A6-4AB2-82DB-87B006E7858D}" destId="{2B3F510B-8299-44A3-B3BE-550410C1B97E}" srcOrd="1" destOrd="0" presId="urn:microsoft.com/office/officeart/2005/8/layout/hierarchy2"/>
    <dgm:cxn modelId="{5D3C60E4-9661-438B-8BB2-B5496EEC58DC}" type="presParOf" srcId="{F0A115CA-C2D7-4085-B201-BC0696812D47}" destId="{E0C17241-43D8-4C23-90B6-ABEAC78A6CA7}" srcOrd="2" destOrd="0" presId="urn:microsoft.com/office/officeart/2005/8/layout/hierarchy2"/>
    <dgm:cxn modelId="{9C4C6558-9DC4-4995-8E34-F485CA8CEB6E}" type="presParOf" srcId="{E0C17241-43D8-4C23-90B6-ABEAC78A6CA7}" destId="{1E8F2F15-E4EC-41B4-9654-28BC8FD0A051}" srcOrd="0" destOrd="0" presId="urn:microsoft.com/office/officeart/2005/8/layout/hierarchy2"/>
    <dgm:cxn modelId="{0EDE3881-1CC0-4FEE-AB43-5465E0AEB445}" type="presParOf" srcId="{F0A115CA-C2D7-4085-B201-BC0696812D47}" destId="{03932635-B7CB-4493-8EE2-09BBE98D7839}" srcOrd="3" destOrd="0" presId="urn:microsoft.com/office/officeart/2005/8/layout/hierarchy2"/>
    <dgm:cxn modelId="{64ACA6EA-AADD-49E7-A2B5-52A91CE1D082}" type="presParOf" srcId="{03932635-B7CB-4493-8EE2-09BBE98D7839}" destId="{B999E8D8-D1DF-4464-963E-F8EA7D772875}" srcOrd="0" destOrd="0" presId="urn:microsoft.com/office/officeart/2005/8/layout/hierarchy2"/>
    <dgm:cxn modelId="{8BF93ED9-4310-42A5-937F-519D4FFD41A8}" type="presParOf" srcId="{03932635-B7CB-4493-8EE2-09BBE98D7839}" destId="{28F22BB4-7878-4E20-B05D-194AF577981E}" srcOrd="1" destOrd="0" presId="urn:microsoft.com/office/officeart/2005/8/layout/hierarchy2"/>
    <dgm:cxn modelId="{FCBB93E6-4847-4BA9-AA56-F44EC2F76441}" type="presParOf" srcId="{F0A115CA-C2D7-4085-B201-BC0696812D47}" destId="{10C0F528-4858-49DF-B563-ADE3384BEE9B}" srcOrd="4" destOrd="0" presId="urn:microsoft.com/office/officeart/2005/8/layout/hierarchy2"/>
    <dgm:cxn modelId="{402A71AC-F336-41E0-B665-D5A160E30723}" type="presParOf" srcId="{10C0F528-4858-49DF-B563-ADE3384BEE9B}" destId="{86F519EB-3626-4070-9819-E1A18B7B7B67}" srcOrd="0" destOrd="0" presId="urn:microsoft.com/office/officeart/2005/8/layout/hierarchy2"/>
    <dgm:cxn modelId="{DBDA5EF6-91CB-4F13-87D5-978C013C8A05}" type="presParOf" srcId="{F0A115CA-C2D7-4085-B201-BC0696812D47}" destId="{1C20D774-CC14-401F-A3B2-2ECFF179A701}" srcOrd="5" destOrd="0" presId="urn:microsoft.com/office/officeart/2005/8/layout/hierarchy2"/>
    <dgm:cxn modelId="{10F9F91A-E7BD-4920-A6AB-A73CE45E135B}" type="presParOf" srcId="{1C20D774-CC14-401F-A3B2-2ECFF179A701}" destId="{2268C1F5-CF56-4244-87C9-1D083F2E36AF}" srcOrd="0" destOrd="0" presId="urn:microsoft.com/office/officeart/2005/8/layout/hierarchy2"/>
    <dgm:cxn modelId="{1BFDC59B-3EC4-4874-80F8-1EC547DFE7DA}" type="presParOf" srcId="{1C20D774-CC14-401F-A3B2-2ECFF179A701}" destId="{F18253A1-1A23-4E42-A4C2-F77F252E8439}" srcOrd="1" destOrd="0" presId="urn:microsoft.com/office/officeart/2005/8/layout/hierarchy2"/>
    <dgm:cxn modelId="{571BC738-E65F-4C78-9A41-AF3CEB5243A0}" type="presParOf" srcId="{F18253A1-1A23-4E42-A4C2-F77F252E8439}" destId="{E0CFE752-F146-4539-A2BB-87F6EAF9D384}" srcOrd="0" destOrd="0" presId="urn:microsoft.com/office/officeart/2005/8/layout/hierarchy2"/>
    <dgm:cxn modelId="{811F17DF-1945-4765-AF18-A2B602F9A5A1}" type="presParOf" srcId="{E0CFE752-F146-4539-A2BB-87F6EAF9D384}" destId="{CD850B83-3679-4B51-B2F9-90A1E1626013}" srcOrd="0" destOrd="0" presId="urn:microsoft.com/office/officeart/2005/8/layout/hierarchy2"/>
    <dgm:cxn modelId="{99C496AF-37DC-4BA3-A634-7E02571BA050}" type="presParOf" srcId="{F18253A1-1A23-4E42-A4C2-F77F252E8439}" destId="{BCE7535E-52C3-4C14-84A5-F0099C03917F}" srcOrd="1" destOrd="0" presId="urn:microsoft.com/office/officeart/2005/8/layout/hierarchy2"/>
    <dgm:cxn modelId="{8DE4759A-6760-4B7A-A030-EBE8B6A62A4E}" type="presParOf" srcId="{BCE7535E-52C3-4C14-84A5-F0099C03917F}" destId="{A32D5FF9-53BC-4C31-BDEA-CFCE27B54DBB}" srcOrd="0" destOrd="0" presId="urn:microsoft.com/office/officeart/2005/8/layout/hierarchy2"/>
    <dgm:cxn modelId="{295C3C50-6FAA-4220-B9A2-82D7EC54B96E}" type="presParOf" srcId="{BCE7535E-52C3-4C14-84A5-F0099C03917F}" destId="{30A26B32-0B14-433E-AC57-F7ED9814D617}" srcOrd="1" destOrd="0" presId="urn:microsoft.com/office/officeart/2005/8/layout/hierarchy2"/>
    <dgm:cxn modelId="{4CD695FE-7C7E-4275-B019-1B3EB8DF20C2}" type="presParOf" srcId="{6E2B5572-0F36-4705-9127-864BC419C0F9}" destId="{570F32CD-B2A3-4C93-A73D-130E2DD8E1AD}" srcOrd="2" destOrd="0" presId="urn:microsoft.com/office/officeart/2005/8/layout/hierarchy2"/>
    <dgm:cxn modelId="{8C460A90-5AAC-4E88-9ACD-248300F740C4}" type="presParOf" srcId="{570F32CD-B2A3-4C93-A73D-130E2DD8E1AD}" destId="{BE6BAE74-D652-425A-A016-37B08DDC5FB9}" srcOrd="0" destOrd="0" presId="urn:microsoft.com/office/officeart/2005/8/layout/hierarchy2"/>
    <dgm:cxn modelId="{E23DC97D-C3C3-48BE-9D4A-54D67073F330}" type="presParOf" srcId="{6E2B5572-0F36-4705-9127-864BC419C0F9}" destId="{EFE92F05-4366-4354-A93E-B9B8C8B669F3}" srcOrd="3" destOrd="0" presId="urn:microsoft.com/office/officeart/2005/8/layout/hierarchy2"/>
    <dgm:cxn modelId="{B58BFE3F-B38B-4965-B9A4-6614AD7E411E}" type="presParOf" srcId="{EFE92F05-4366-4354-A93E-B9B8C8B669F3}" destId="{03075E23-5D10-4B55-A61F-4267C4E0A899}" srcOrd="0" destOrd="0" presId="urn:microsoft.com/office/officeart/2005/8/layout/hierarchy2"/>
    <dgm:cxn modelId="{B59217C7-EF9C-4D2F-9D04-91D46D9DBF0A}" type="presParOf" srcId="{EFE92F05-4366-4354-A93E-B9B8C8B669F3}" destId="{E9487F9B-6148-40F5-AF62-EA0E9347DA1E}" srcOrd="1" destOrd="0" presId="urn:microsoft.com/office/officeart/2005/8/layout/hierarchy2"/>
    <dgm:cxn modelId="{702516BC-3F69-43D5-B1B3-43A9CB5B18DE}" type="presParOf" srcId="{E9487F9B-6148-40F5-AF62-EA0E9347DA1E}" destId="{AD290D56-4621-4F50-B048-B5D2FA47AF47}" srcOrd="0" destOrd="0" presId="urn:microsoft.com/office/officeart/2005/8/layout/hierarchy2"/>
    <dgm:cxn modelId="{39471977-46BF-4486-8FB4-902582638E4F}" type="presParOf" srcId="{AD290D56-4621-4F50-B048-B5D2FA47AF47}" destId="{BB16123D-4C9A-4C04-822C-7258C152B0B4}" srcOrd="0" destOrd="0" presId="urn:microsoft.com/office/officeart/2005/8/layout/hierarchy2"/>
    <dgm:cxn modelId="{35529ED5-B176-4CA3-BE6B-C03BDE73509D}" type="presParOf" srcId="{E9487F9B-6148-40F5-AF62-EA0E9347DA1E}" destId="{1886623E-F304-4951-B66C-90C8AD3FE950}" srcOrd="1" destOrd="0" presId="urn:microsoft.com/office/officeart/2005/8/layout/hierarchy2"/>
    <dgm:cxn modelId="{1D2FE8D6-8390-4519-8BB8-3C074F45BA73}" type="presParOf" srcId="{1886623E-F304-4951-B66C-90C8AD3FE950}" destId="{1FBE4AAF-3E14-4FFA-8204-D61AEAEB629B}" srcOrd="0" destOrd="0" presId="urn:microsoft.com/office/officeart/2005/8/layout/hierarchy2"/>
    <dgm:cxn modelId="{E4CBFB8D-53DF-4627-ADFF-4658D7A13A17}" type="presParOf" srcId="{1886623E-F304-4951-B66C-90C8AD3FE950}" destId="{CC0F2D96-4394-46ED-82D6-3758D8483E8B}" srcOrd="1" destOrd="0" presId="urn:microsoft.com/office/officeart/2005/8/layout/hierarchy2"/>
    <dgm:cxn modelId="{9D3400F6-0EDD-4442-B887-53220FA343A1}" type="presParOf" srcId="{E9487F9B-6148-40F5-AF62-EA0E9347DA1E}" destId="{039124D1-AF03-45C6-B6AF-243A518749D1}" srcOrd="2" destOrd="0" presId="urn:microsoft.com/office/officeart/2005/8/layout/hierarchy2"/>
    <dgm:cxn modelId="{EA8E1D54-8322-407B-90D2-6AB067C99AC4}" type="presParOf" srcId="{039124D1-AF03-45C6-B6AF-243A518749D1}" destId="{94FF358A-9BF2-4B4C-9402-2278539B5B93}" srcOrd="0" destOrd="0" presId="urn:microsoft.com/office/officeart/2005/8/layout/hierarchy2"/>
    <dgm:cxn modelId="{EBED68E3-A047-4738-89FE-0DF692EF0028}" type="presParOf" srcId="{E9487F9B-6148-40F5-AF62-EA0E9347DA1E}" destId="{1D6821D1-4311-4A38-8C65-1DBBDEF374C9}" srcOrd="3" destOrd="0" presId="urn:microsoft.com/office/officeart/2005/8/layout/hierarchy2"/>
    <dgm:cxn modelId="{7607F5E8-A3E0-4D4C-9C6B-E51DA5449FDC}" type="presParOf" srcId="{1D6821D1-4311-4A38-8C65-1DBBDEF374C9}" destId="{21F84785-B01E-435C-AC74-6E808D434759}" srcOrd="0" destOrd="0" presId="urn:microsoft.com/office/officeart/2005/8/layout/hierarchy2"/>
    <dgm:cxn modelId="{686E5627-9684-4F81-9005-454F945EAAF6}" type="presParOf" srcId="{1D6821D1-4311-4A38-8C65-1DBBDEF374C9}" destId="{449B430E-765E-4A62-8CC0-EB756F5E06C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272FB5-EAB7-43DB-AAF8-70F139003EC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CEB109-6713-4FAF-BDFB-589099B1456F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Package1</a:t>
          </a:r>
          <a:endParaRPr lang="en-US" dirty="0">
            <a:solidFill>
              <a:srgbClr val="002060"/>
            </a:solidFill>
          </a:endParaRPr>
        </a:p>
      </dgm:t>
    </dgm:pt>
    <dgm:pt modelId="{352DD93E-3B1A-451E-90D3-8864ED91A19D}" type="parTrans" cxnId="{61B2515A-DF62-4452-9EFD-884C2E7B5D76}">
      <dgm:prSet/>
      <dgm:spPr/>
      <dgm:t>
        <a:bodyPr/>
        <a:lstStyle/>
        <a:p>
          <a:endParaRPr lang="en-US"/>
        </a:p>
      </dgm:t>
    </dgm:pt>
    <dgm:pt modelId="{25C73230-9DAA-4DFF-8664-A5835C5B6A22}" type="sibTrans" cxnId="{61B2515A-DF62-4452-9EFD-884C2E7B5D76}">
      <dgm:prSet/>
      <dgm:spPr/>
      <dgm:t>
        <a:bodyPr/>
        <a:lstStyle/>
        <a:p>
          <a:endParaRPr lang="en-US"/>
        </a:p>
      </dgm:t>
    </dgm:pt>
    <dgm:pt modelId="{B55D4AB1-EA27-4ECD-A907-C8785167CD24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Package2</a:t>
          </a:r>
          <a:endParaRPr lang="en-US" dirty="0">
            <a:solidFill>
              <a:srgbClr val="002060"/>
            </a:solidFill>
          </a:endParaRPr>
        </a:p>
      </dgm:t>
    </dgm:pt>
    <dgm:pt modelId="{BF91AC61-B472-4663-88DA-ED7FAA43DB30}" type="parTrans" cxnId="{17890238-BC7E-46F8-BEDA-B961DD4B6F4D}">
      <dgm:prSet/>
      <dgm:spPr/>
      <dgm:t>
        <a:bodyPr/>
        <a:lstStyle/>
        <a:p>
          <a:endParaRPr lang="en-US"/>
        </a:p>
      </dgm:t>
    </dgm:pt>
    <dgm:pt modelId="{750A7871-BDEF-40FB-BECD-5337285E34C2}" type="sibTrans" cxnId="{17890238-BC7E-46F8-BEDA-B961DD4B6F4D}">
      <dgm:prSet/>
      <dgm:spPr/>
      <dgm:t>
        <a:bodyPr/>
        <a:lstStyle/>
        <a:p>
          <a:endParaRPr lang="en-US"/>
        </a:p>
      </dgm:t>
    </dgm:pt>
    <dgm:pt modelId="{6DFAE38D-BCEA-48E6-808B-3F257FE0844A}">
      <dgm:prSet phldrT="[Text]"/>
      <dgm:spPr/>
      <dgm:t>
        <a:bodyPr/>
        <a:lstStyle/>
        <a:p>
          <a:r>
            <a:rPr lang="en-US" b="1" dirty="0" smtClean="0"/>
            <a:t>Class1</a:t>
          </a:r>
          <a:endParaRPr lang="en-US" b="1" dirty="0"/>
        </a:p>
      </dgm:t>
    </dgm:pt>
    <dgm:pt modelId="{3D3BD06C-D740-4E96-A1C8-61E52DC03FFD}" type="parTrans" cxnId="{CC1C5848-A5E1-49A5-AB6F-4E8C4603389B}">
      <dgm:prSet/>
      <dgm:spPr/>
      <dgm:t>
        <a:bodyPr/>
        <a:lstStyle/>
        <a:p>
          <a:endParaRPr lang="en-US"/>
        </a:p>
      </dgm:t>
    </dgm:pt>
    <dgm:pt modelId="{BF44E724-058F-43CB-8F09-EECB5DB1F507}" type="sibTrans" cxnId="{CC1C5848-A5E1-49A5-AB6F-4E8C4603389B}">
      <dgm:prSet/>
      <dgm:spPr/>
      <dgm:t>
        <a:bodyPr/>
        <a:lstStyle/>
        <a:p>
          <a:endParaRPr lang="en-US"/>
        </a:p>
      </dgm:t>
    </dgm:pt>
    <dgm:pt modelId="{8C074BCC-33A0-42CA-8518-F8975AD5AEDF}">
      <dgm:prSet phldrT="[Text]"/>
      <dgm:spPr/>
      <dgm:t>
        <a:bodyPr/>
        <a:lstStyle/>
        <a:p>
          <a:r>
            <a:rPr lang="en-US" dirty="0" smtClean="0"/>
            <a:t>Class2</a:t>
          </a:r>
          <a:endParaRPr lang="en-US" dirty="0"/>
        </a:p>
      </dgm:t>
    </dgm:pt>
    <dgm:pt modelId="{65AA698D-6E2C-4A5D-9E2B-9198E1648308}" type="parTrans" cxnId="{85997B42-1777-4C52-A8CF-F3D31650D92B}">
      <dgm:prSet/>
      <dgm:spPr/>
      <dgm:t>
        <a:bodyPr/>
        <a:lstStyle/>
        <a:p>
          <a:endParaRPr lang="en-US"/>
        </a:p>
      </dgm:t>
    </dgm:pt>
    <dgm:pt modelId="{DD70BDDD-AFA3-4473-A460-E3AC4BF99A01}" type="sibTrans" cxnId="{85997B42-1777-4C52-A8CF-F3D31650D92B}">
      <dgm:prSet/>
      <dgm:spPr/>
      <dgm:t>
        <a:bodyPr/>
        <a:lstStyle/>
        <a:p>
          <a:endParaRPr lang="en-US"/>
        </a:p>
      </dgm:t>
    </dgm:pt>
    <dgm:pt modelId="{6C833B21-F9CF-451C-98D5-AA5147D39F8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Package3</a:t>
          </a:r>
          <a:endParaRPr lang="en-US" dirty="0">
            <a:solidFill>
              <a:srgbClr val="002060"/>
            </a:solidFill>
          </a:endParaRPr>
        </a:p>
      </dgm:t>
    </dgm:pt>
    <dgm:pt modelId="{839EB60B-B0BD-4D91-80E3-A3B67E7C4AE8}" type="parTrans" cxnId="{85D1E8E4-0014-4288-8EB1-9AFD04EAFDEB}">
      <dgm:prSet/>
      <dgm:spPr/>
      <dgm:t>
        <a:bodyPr/>
        <a:lstStyle/>
        <a:p>
          <a:endParaRPr lang="en-US"/>
        </a:p>
      </dgm:t>
    </dgm:pt>
    <dgm:pt modelId="{EC9C5DC2-8D44-4529-B3C7-45D258816487}" type="sibTrans" cxnId="{85D1E8E4-0014-4288-8EB1-9AFD04EAFDEB}">
      <dgm:prSet/>
      <dgm:spPr/>
      <dgm:t>
        <a:bodyPr/>
        <a:lstStyle/>
        <a:p>
          <a:endParaRPr lang="en-US"/>
        </a:p>
      </dgm:t>
    </dgm:pt>
    <dgm:pt modelId="{D88D0A0F-50E2-4E75-89D8-667F8723FB8C}">
      <dgm:prSet phldrT="[Text]"/>
      <dgm:spPr/>
      <dgm:t>
        <a:bodyPr/>
        <a:lstStyle/>
        <a:p>
          <a:r>
            <a:rPr lang="en-US" b="1" dirty="0" smtClean="0"/>
            <a:t>Class1</a:t>
          </a:r>
          <a:endParaRPr lang="en-US" b="1" dirty="0"/>
        </a:p>
      </dgm:t>
    </dgm:pt>
    <dgm:pt modelId="{A9B7C045-338C-4297-81C4-D943788A7ABD}" type="parTrans" cxnId="{8F55AAFA-5B4A-4DEE-B99D-437AD2B33A28}">
      <dgm:prSet/>
      <dgm:spPr/>
      <dgm:t>
        <a:bodyPr/>
        <a:lstStyle/>
        <a:p>
          <a:endParaRPr lang="en-US"/>
        </a:p>
      </dgm:t>
    </dgm:pt>
    <dgm:pt modelId="{24903537-209B-4D32-A547-93585B3FDDCF}" type="sibTrans" cxnId="{8F55AAFA-5B4A-4DEE-B99D-437AD2B33A28}">
      <dgm:prSet/>
      <dgm:spPr/>
      <dgm:t>
        <a:bodyPr/>
        <a:lstStyle/>
        <a:p>
          <a:endParaRPr lang="en-US"/>
        </a:p>
      </dgm:t>
    </dgm:pt>
    <dgm:pt modelId="{821B8D08-F0D3-4F31-A58E-9B4925DEC9AB}">
      <dgm:prSet phldrT="[Text]"/>
      <dgm:spPr/>
      <dgm:t>
        <a:bodyPr/>
        <a:lstStyle/>
        <a:p>
          <a:r>
            <a:rPr lang="en-US" dirty="0" smtClean="0"/>
            <a:t>Class3</a:t>
          </a:r>
          <a:endParaRPr lang="en-US" dirty="0"/>
        </a:p>
      </dgm:t>
    </dgm:pt>
    <dgm:pt modelId="{B9E371E1-AB25-4240-8CEC-F0FB98C7D7BF}" type="parTrans" cxnId="{F3E6CEA9-502C-42B4-A538-2F762054103E}">
      <dgm:prSet/>
      <dgm:spPr/>
      <dgm:t>
        <a:bodyPr/>
        <a:lstStyle/>
        <a:p>
          <a:endParaRPr lang="en-US"/>
        </a:p>
      </dgm:t>
    </dgm:pt>
    <dgm:pt modelId="{DBA10621-E383-48B6-B032-98A4919CC44E}" type="sibTrans" cxnId="{F3E6CEA9-502C-42B4-A538-2F762054103E}">
      <dgm:prSet/>
      <dgm:spPr/>
      <dgm:t>
        <a:bodyPr/>
        <a:lstStyle/>
        <a:p>
          <a:endParaRPr lang="en-US"/>
        </a:p>
      </dgm:t>
    </dgm:pt>
    <dgm:pt modelId="{ADBFD8D5-368D-4F11-AB93-A5739FB8C4A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Package2_2</a:t>
          </a:r>
          <a:endParaRPr lang="en-US" dirty="0">
            <a:solidFill>
              <a:srgbClr val="002060"/>
            </a:solidFill>
          </a:endParaRPr>
        </a:p>
      </dgm:t>
    </dgm:pt>
    <dgm:pt modelId="{A01CF1D1-7808-4583-A41E-E348ED6DD8A1}" type="parTrans" cxnId="{B17D590B-F043-4D9E-854A-9D6924CC7B76}">
      <dgm:prSet/>
      <dgm:spPr/>
      <dgm:t>
        <a:bodyPr/>
        <a:lstStyle/>
        <a:p>
          <a:endParaRPr lang="en-US"/>
        </a:p>
      </dgm:t>
    </dgm:pt>
    <dgm:pt modelId="{A576241A-12F8-444F-8053-CA73D22E5B6C}" type="sibTrans" cxnId="{B17D590B-F043-4D9E-854A-9D6924CC7B76}">
      <dgm:prSet/>
      <dgm:spPr/>
      <dgm:t>
        <a:bodyPr/>
        <a:lstStyle/>
        <a:p>
          <a:endParaRPr lang="en-US"/>
        </a:p>
      </dgm:t>
    </dgm:pt>
    <dgm:pt modelId="{2C2D0F2E-171E-43FA-9A57-5B778705E5DA}">
      <dgm:prSet phldrT="[Text]"/>
      <dgm:spPr/>
      <dgm:t>
        <a:bodyPr/>
        <a:lstStyle/>
        <a:p>
          <a:r>
            <a:rPr lang="en-US" b="1" dirty="0" smtClean="0"/>
            <a:t>Class1</a:t>
          </a:r>
          <a:endParaRPr lang="en-US" b="1" dirty="0"/>
        </a:p>
      </dgm:t>
    </dgm:pt>
    <dgm:pt modelId="{BDB253E8-2F20-49B0-AB88-C42DD078FA2C}" type="parTrans" cxnId="{C99664EE-AC55-429B-A308-BC7ECB60D46D}">
      <dgm:prSet/>
      <dgm:spPr/>
      <dgm:t>
        <a:bodyPr/>
        <a:lstStyle/>
        <a:p>
          <a:endParaRPr lang="en-US"/>
        </a:p>
      </dgm:t>
    </dgm:pt>
    <dgm:pt modelId="{37AD9D56-5C8F-47FD-9FCB-21B0294F80B3}" type="sibTrans" cxnId="{C99664EE-AC55-429B-A308-BC7ECB60D46D}">
      <dgm:prSet/>
      <dgm:spPr/>
      <dgm:t>
        <a:bodyPr/>
        <a:lstStyle/>
        <a:p>
          <a:endParaRPr lang="en-US"/>
        </a:p>
      </dgm:t>
    </dgm:pt>
    <dgm:pt modelId="{4502C600-91E5-4294-9894-B763E0C2E5A4}" type="pres">
      <dgm:prSet presAssocID="{4B272FB5-EAB7-43DB-AAF8-70F139003EC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57ACE2-1DEC-43F5-98E5-DA2B32E66B35}" type="pres">
      <dgm:prSet presAssocID="{3ECEB109-6713-4FAF-BDFB-589099B1456F}" presName="root1" presStyleCnt="0"/>
      <dgm:spPr/>
    </dgm:pt>
    <dgm:pt modelId="{FE8673C8-8884-44BC-8D0C-E973D5E3DFA2}" type="pres">
      <dgm:prSet presAssocID="{3ECEB109-6713-4FAF-BDFB-589099B1456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2B5572-0F36-4705-9127-864BC419C0F9}" type="pres">
      <dgm:prSet presAssocID="{3ECEB109-6713-4FAF-BDFB-589099B1456F}" presName="level2hierChild" presStyleCnt="0"/>
      <dgm:spPr/>
    </dgm:pt>
    <dgm:pt modelId="{635E0B5D-A251-48BF-90CA-0A5EFAD6B37E}" type="pres">
      <dgm:prSet presAssocID="{BF91AC61-B472-4663-88DA-ED7FAA43DB30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08CC6997-12C0-46B8-AFDC-20D7DB095B1E}" type="pres">
      <dgm:prSet presAssocID="{BF91AC61-B472-4663-88DA-ED7FAA43DB30}" presName="connTx" presStyleLbl="parChTrans1D2" presStyleIdx="0" presStyleCnt="2"/>
      <dgm:spPr/>
      <dgm:t>
        <a:bodyPr/>
        <a:lstStyle/>
        <a:p>
          <a:endParaRPr lang="en-US"/>
        </a:p>
      </dgm:t>
    </dgm:pt>
    <dgm:pt modelId="{5952E2BC-54A5-43F9-BC2A-A3EB6E69FFCD}" type="pres">
      <dgm:prSet presAssocID="{B55D4AB1-EA27-4ECD-A907-C8785167CD24}" presName="root2" presStyleCnt="0"/>
      <dgm:spPr/>
    </dgm:pt>
    <dgm:pt modelId="{D1D7614E-AF19-47C1-B9BE-186319613DEA}" type="pres">
      <dgm:prSet presAssocID="{B55D4AB1-EA27-4ECD-A907-C8785167CD24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A115CA-C2D7-4085-B201-BC0696812D47}" type="pres">
      <dgm:prSet presAssocID="{B55D4AB1-EA27-4ECD-A907-C8785167CD24}" presName="level3hierChild" presStyleCnt="0"/>
      <dgm:spPr/>
    </dgm:pt>
    <dgm:pt modelId="{72BC97BB-0B99-40B1-B279-4D28D6A48465}" type="pres">
      <dgm:prSet presAssocID="{3D3BD06C-D740-4E96-A1C8-61E52DC03FFD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7325C807-F255-4CCC-B483-A52336E8315F}" type="pres">
      <dgm:prSet presAssocID="{3D3BD06C-D740-4E96-A1C8-61E52DC03FFD}" presName="connTx" presStyleLbl="parChTrans1D3" presStyleIdx="0" presStyleCnt="5"/>
      <dgm:spPr/>
      <dgm:t>
        <a:bodyPr/>
        <a:lstStyle/>
        <a:p>
          <a:endParaRPr lang="en-US"/>
        </a:p>
      </dgm:t>
    </dgm:pt>
    <dgm:pt modelId="{8E0664B0-18A6-4AB2-82DB-87B006E7858D}" type="pres">
      <dgm:prSet presAssocID="{6DFAE38D-BCEA-48E6-808B-3F257FE0844A}" presName="root2" presStyleCnt="0"/>
      <dgm:spPr/>
    </dgm:pt>
    <dgm:pt modelId="{9BD61BCB-3896-421D-977E-40582B92B6F2}" type="pres">
      <dgm:prSet presAssocID="{6DFAE38D-BCEA-48E6-808B-3F257FE0844A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3F510B-8299-44A3-B3BE-550410C1B97E}" type="pres">
      <dgm:prSet presAssocID="{6DFAE38D-BCEA-48E6-808B-3F257FE0844A}" presName="level3hierChild" presStyleCnt="0"/>
      <dgm:spPr/>
    </dgm:pt>
    <dgm:pt modelId="{E0C17241-43D8-4C23-90B6-ABEAC78A6CA7}" type="pres">
      <dgm:prSet presAssocID="{65AA698D-6E2C-4A5D-9E2B-9198E1648308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1E8F2F15-E4EC-41B4-9654-28BC8FD0A051}" type="pres">
      <dgm:prSet presAssocID="{65AA698D-6E2C-4A5D-9E2B-9198E1648308}" presName="connTx" presStyleLbl="parChTrans1D3" presStyleIdx="1" presStyleCnt="5"/>
      <dgm:spPr/>
      <dgm:t>
        <a:bodyPr/>
        <a:lstStyle/>
        <a:p>
          <a:endParaRPr lang="en-US"/>
        </a:p>
      </dgm:t>
    </dgm:pt>
    <dgm:pt modelId="{03932635-B7CB-4493-8EE2-09BBE98D7839}" type="pres">
      <dgm:prSet presAssocID="{8C074BCC-33A0-42CA-8518-F8975AD5AEDF}" presName="root2" presStyleCnt="0"/>
      <dgm:spPr/>
    </dgm:pt>
    <dgm:pt modelId="{B999E8D8-D1DF-4464-963E-F8EA7D772875}" type="pres">
      <dgm:prSet presAssocID="{8C074BCC-33A0-42CA-8518-F8975AD5AEDF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F22BB4-7878-4E20-B05D-194AF577981E}" type="pres">
      <dgm:prSet presAssocID="{8C074BCC-33A0-42CA-8518-F8975AD5AEDF}" presName="level3hierChild" presStyleCnt="0"/>
      <dgm:spPr/>
    </dgm:pt>
    <dgm:pt modelId="{10C0F528-4858-49DF-B563-ADE3384BEE9B}" type="pres">
      <dgm:prSet presAssocID="{A01CF1D1-7808-4583-A41E-E348ED6DD8A1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86F519EB-3626-4070-9819-E1A18B7B7B67}" type="pres">
      <dgm:prSet presAssocID="{A01CF1D1-7808-4583-A41E-E348ED6DD8A1}" presName="connTx" presStyleLbl="parChTrans1D3" presStyleIdx="2" presStyleCnt="5"/>
      <dgm:spPr/>
      <dgm:t>
        <a:bodyPr/>
        <a:lstStyle/>
        <a:p>
          <a:endParaRPr lang="en-US"/>
        </a:p>
      </dgm:t>
    </dgm:pt>
    <dgm:pt modelId="{1C20D774-CC14-401F-A3B2-2ECFF179A701}" type="pres">
      <dgm:prSet presAssocID="{ADBFD8D5-368D-4F11-AB93-A5739FB8C4A2}" presName="root2" presStyleCnt="0"/>
      <dgm:spPr/>
    </dgm:pt>
    <dgm:pt modelId="{2268C1F5-CF56-4244-87C9-1D083F2E36AF}" type="pres">
      <dgm:prSet presAssocID="{ADBFD8D5-368D-4F11-AB93-A5739FB8C4A2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8253A1-1A23-4E42-A4C2-F77F252E8439}" type="pres">
      <dgm:prSet presAssocID="{ADBFD8D5-368D-4F11-AB93-A5739FB8C4A2}" presName="level3hierChild" presStyleCnt="0"/>
      <dgm:spPr/>
    </dgm:pt>
    <dgm:pt modelId="{E0CFE752-F146-4539-A2BB-87F6EAF9D384}" type="pres">
      <dgm:prSet presAssocID="{BDB253E8-2F20-49B0-AB88-C42DD078FA2C}" presName="conn2-1" presStyleLbl="parChTrans1D4" presStyleIdx="0" presStyleCnt="1"/>
      <dgm:spPr/>
      <dgm:t>
        <a:bodyPr/>
        <a:lstStyle/>
        <a:p>
          <a:endParaRPr lang="en-US"/>
        </a:p>
      </dgm:t>
    </dgm:pt>
    <dgm:pt modelId="{CD850B83-3679-4B51-B2F9-90A1E1626013}" type="pres">
      <dgm:prSet presAssocID="{BDB253E8-2F20-49B0-AB88-C42DD078FA2C}" presName="connTx" presStyleLbl="parChTrans1D4" presStyleIdx="0" presStyleCnt="1"/>
      <dgm:spPr/>
      <dgm:t>
        <a:bodyPr/>
        <a:lstStyle/>
        <a:p>
          <a:endParaRPr lang="en-US"/>
        </a:p>
      </dgm:t>
    </dgm:pt>
    <dgm:pt modelId="{BCE7535E-52C3-4C14-84A5-F0099C03917F}" type="pres">
      <dgm:prSet presAssocID="{2C2D0F2E-171E-43FA-9A57-5B778705E5DA}" presName="root2" presStyleCnt="0"/>
      <dgm:spPr/>
    </dgm:pt>
    <dgm:pt modelId="{A32D5FF9-53BC-4C31-BDEA-CFCE27B54DBB}" type="pres">
      <dgm:prSet presAssocID="{2C2D0F2E-171E-43FA-9A57-5B778705E5DA}" presName="LevelTwoTextNode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A26B32-0B14-433E-AC57-F7ED9814D617}" type="pres">
      <dgm:prSet presAssocID="{2C2D0F2E-171E-43FA-9A57-5B778705E5DA}" presName="level3hierChild" presStyleCnt="0"/>
      <dgm:spPr/>
    </dgm:pt>
    <dgm:pt modelId="{570F32CD-B2A3-4C93-A73D-130E2DD8E1AD}" type="pres">
      <dgm:prSet presAssocID="{839EB60B-B0BD-4D91-80E3-A3B67E7C4AE8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BE6BAE74-D652-425A-A016-37B08DDC5FB9}" type="pres">
      <dgm:prSet presAssocID="{839EB60B-B0BD-4D91-80E3-A3B67E7C4AE8}" presName="connTx" presStyleLbl="parChTrans1D2" presStyleIdx="1" presStyleCnt="2"/>
      <dgm:spPr/>
      <dgm:t>
        <a:bodyPr/>
        <a:lstStyle/>
        <a:p>
          <a:endParaRPr lang="en-US"/>
        </a:p>
      </dgm:t>
    </dgm:pt>
    <dgm:pt modelId="{EFE92F05-4366-4354-A93E-B9B8C8B669F3}" type="pres">
      <dgm:prSet presAssocID="{6C833B21-F9CF-451C-98D5-AA5147D39F82}" presName="root2" presStyleCnt="0"/>
      <dgm:spPr/>
    </dgm:pt>
    <dgm:pt modelId="{03075E23-5D10-4B55-A61F-4267C4E0A899}" type="pres">
      <dgm:prSet presAssocID="{6C833B21-F9CF-451C-98D5-AA5147D39F82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487F9B-6148-40F5-AF62-EA0E9347DA1E}" type="pres">
      <dgm:prSet presAssocID="{6C833B21-F9CF-451C-98D5-AA5147D39F82}" presName="level3hierChild" presStyleCnt="0"/>
      <dgm:spPr/>
    </dgm:pt>
    <dgm:pt modelId="{AD290D56-4621-4F50-B048-B5D2FA47AF47}" type="pres">
      <dgm:prSet presAssocID="{A9B7C045-338C-4297-81C4-D943788A7ABD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BB16123D-4C9A-4C04-822C-7258C152B0B4}" type="pres">
      <dgm:prSet presAssocID="{A9B7C045-338C-4297-81C4-D943788A7ABD}" presName="connTx" presStyleLbl="parChTrans1D3" presStyleIdx="3" presStyleCnt="5"/>
      <dgm:spPr/>
      <dgm:t>
        <a:bodyPr/>
        <a:lstStyle/>
        <a:p>
          <a:endParaRPr lang="en-US"/>
        </a:p>
      </dgm:t>
    </dgm:pt>
    <dgm:pt modelId="{1886623E-F304-4951-B66C-90C8AD3FE950}" type="pres">
      <dgm:prSet presAssocID="{D88D0A0F-50E2-4E75-89D8-667F8723FB8C}" presName="root2" presStyleCnt="0"/>
      <dgm:spPr/>
    </dgm:pt>
    <dgm:pt modelId="{1FBE4AAF-3E14-4FFA-8204-D61AEAEB629B}" type="pres">
      <dgm:prSet presAssocID="{D88D0A0F-50E2-4E75-89D8-667F8723FB8C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0F2D96-4394-46ED-82D6-3758D8483E8B}" type="pres">
      <dgm:prSet presAssocID="{D88D0A0F-50E2-4E75-89D8-667F8723FB8C}" presName="level3hierChild" presStyleCnt="0"/>
      <dgm:spPr/>
    </dgm:pt>
    <dgm:pt modelId="{039124D1-AF03-45C6-B6AF-243A518749D1}" type="pres">
      <dgm:prSet presAssocID="{B9E371E1-AB25-4240-8CEC-F0FB98C7D7BF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94FF358A-9BF2-4B4C-9402-2278539B5B93}" type="pres">
      <dgm:prSet presAssocID="{B9E371E1-AB25-4240-8CEC-F0FB98C7D7BF}" presName="connTx" presStyleLbl="parChTrans1D3" presStyleIdx="4" presStyleCnt="5"/>
      <dgm:spPr/>
      <dgm:t>
        <a:bodyPr/>
        <a:lstStyle/>
        <a:p>
          <a:endParaRPr lang="en-US"/>
        </a:p>
      </dgm:t>
    </dgm:pt>
    <dgm:pt modelId="{1D6821D1-4311-4A38-8C65-1DBBDEF374C9}" type="pres">
      <dgm:prSet presAssocID="{821B8D08-F0D3-4F31-A58E-9B4925DEC9AB}" presName="root2" presStyleCnt="0"/>
      <dgm:spPr/>
    </dgm:pt>
    <dgm:pt modelId="{21F84785-B01E-435C-AC74-6E808D434759}" type="pres">
      <dgm:prSet presAssocID="{821B8D08-F0D3-4F31-A58E-9B4925DEC9AB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9B430E-765E-4A62-8CC0-EB756F5E06CF}" type="pres">
      <dgm:prSet presAssocID="{821B8D08-F0D3-4F31-A58E-9B4925DEC9AB}" presName="level3hierChild" presStyleCnt="0"/>
      <dgm:spPr/>
    </dgm:pt>
  </dgm:ptLst>
  <dgm:cxnLst>
    <dgm:cxn modelId="{85997B42-1777-4C52-A8CF-F3D31650D92B}" srcId="{B55D4AB1-EA27-4ECD-A907-C8785167CD24}" destId="{8C074BCC-33A0-42CA-8518-F8975AD5AEDF}" srcOrd="1" destOrd="0" parTransId="{65AA698D-6E2C-4A5D-9E2B-9198E1648308}" sibTransId="{DD70BDDD-AFA3-4473-A460-E3AC4BF99A01}"/>
    <dgm:cxn modelId="{16ECD513-F495-41AD-8FED-9A83622C40AC}" type="presOf" srcId="{2C2D0F2E-171E-43FA-9A57-5B778705E5DA}" destId="{A32D5FF9-53BC-4C31-BDEA-CFCE27B54DBB}" srcOrd="0" destOrd="0" presId="urn:microsoft.com/office/officeart/2005/8/layout/hierarchy2"/>
    <dgm:cxn modelId="{B70ED791-CDAB-4E5F-A21F-54D778FE8E5E}" type="presOf" srcId="{8C074BCC-33A0-42CA-8518-F8975AD5AEDF}" destId="{B999E8D8-D1DF-4464-963E-F8EA7D772875}" srcOrd="0" destOrd="0" presId="urn:microsoft.com/office/officeart/2005/8/layout/hierarchy2"/>
    <dgm:cxn modelId="{7BBA447E-76F1-4592-ABFB-2CE02022076A}" type="presOf" srcId="{BDB253E8-2F20-49B0-AB88-C42DD078FA2C}" destId="{E0CFE752-F146-4539-A2BB-87F6EAF9D384}" srcOrd="0" destOrd="0" presId="urn:microsoft.com/office/officeart/2005/8/layout/hierarchy2"/>
    <dgm:cxn modelId="{8F55AAFA-5B4A-4DEE-B99D-437AD2B33A28}" srcId="{6C833B21-F9CF-451C-98D5-AA5147D39F82}" destId="{D88D0A0F-50E2-4E75-89D8-667F8723FB8C}" srcOrd="0" destOrd="0" parTransId="{A9B7C045-338C-4297-81C4-D943788A7ABD}" sibTransId="{24903537-209B-4D32-A547-93585B3FDDCF}"/>
    <dgm:cxn modelId="{17890238-BC7E-46F8-BEDA-B961DD4B6F4D}" srcId="{3ECEB109-6713-4FAF-BDFB-589099B1456F}" destId="{B55D4AB1-EA27-4ECD-A907-C8785167CD24}" srcOrd="0" destOrd="0" parTransId="{BF91AC61-B472-4663-88DA-ED7FAA43DB30}" sibTransId="{750A7871-BDEF-40FB-BECD-5337285E34C2}"/>
    <dgm:cxn modelId="{85D1E8E4-0014-4288-8EB1-9AFD04EAFDEB}" srcId="{3ECEB109-6713-4FAF-BDFB-589099B1456F}" destId="{6C833B21-F9CF-451C-98D5-AA5147D39F82}" srcOrd="1" destOrd="0" parTransId="{839EB60B-B0BD-4D91-80E3-A3B67E7C4AE8}" sibTransId="{EC9C5DC2-8D44-4529-B3C7-45D258816487}"/>
    <dgm:cxn modelId="{40E69D3A-FFAC-42F0-9505-7C55812FB098}" type="presOf" srcId="{BDB253E8-2F20-49B0-AB88-C42DD078FA2C}" destId="{CD850B83-3679-4B51-B2F9-90A1E1626013}" srcOrd="1" destOrd="0" presId="urn:microsoft.com/office/officeart/2005/8/layout/hierarchy2"/>
    <dgm:cxn modelId="{F1C88CBC-060C-49CA-83C1-581864941DC4}" type="presOf" srcId="{BF91AC61-B472-4663-88DA-ED7FAA43DB30}" destId="{08CC6997-12C0-46B8-AFDC-20D7DB095B1E}" srcOrd="1" destOrd="0" presId="urn:microsoft.com/office/officeart/2005/8/layout/hierarchy2"/>
    <dgm:cxn modelId="{59E0349A-5EEE-4882-A94B-5E0092489EBA}" type="presOf" srcId="{6DFAE38D-BCEA-48E6-808B-3F257FE0844A}" destId="{9BD61BCB-3896-421D-977E-40582B92B6F2}" srcOrd="0" destOrd="0" presId="urn:microsoft.com/office/officeart/2005/8/layout/hierarchy2"/>
    <dgm:cxn modelId="{F3EC7C57-99E4-4A65-B3D5-F87A7729DB66}" type="presOf" srcId="{B55D4AB1-EA27-4ECD-A907-C8785167CD24}" destId="{D1D7614E-AF19-47C1-B9BE-186319613DEA}" srcOrd="0" destOrd="0" presId="urn:microsoft.com/office/officeart/2005/8/layout/hierarchy2"/>
    <dgm:cxn modelId="{C1C0A8D8-69A9-417E-936A-ACF753911EC5}" type="presOf" srcId="{B9E371E1-AB25-4240-8CEC-F0FB98C7D7BF}" destId="{94FF358A-9BF2-4B4C-9402-2278539B5B93}" srcOrd="1" destOrd="0" presId="urn:microsoft.com/office/officeart/2005/8/layout/hierarchy2"/>
    <dgm:cxn modelId="{B17D590B-F043-4D9E-854A-9D6924CC7B76}" srcId="{B55D4AB1-EA27-4ECD-A907-C8785167CD24}" destId="{ADBFD8D5-368D-4F11-AB93-A5739FB8C4A2}" srcOrd="2" destOrd="0" parTransId="{A01CF1D1-7808-4583-A41E-E348ED6DD8A1}" sibTransId="{A576241A-12F8-444F-8053-CA73D22E5B6C}"/>
    <dgm:cxn modelId="{7A7AF4E1-DF00-4186-87B2-15937E2C37E6}" type="presOf" srcId="{3ECEB109-6713-4FAF-BDFB-589099B1456F}" destId="{FE8673C8-8884-44BC-8D0C-E973D5E3DFA2}" srcOrd="0" destOrd="0" presId="urn:microsoft.com/office/officeart/2005/8/layout/hierarchy2"/>
    <dgm:cxn modelId="{1514AC1D-63C4-4C6F-9A09-326C71C9E2C9}" type="presOf" srcId="{A9B7C045-338C-4297-81C4-D943788A7ABD}" destId="{BB16123D-4C9A-4C04-822C-7258C152B0B4}" srcOrd="1" destOrd="0" presId="urn:microsoft.com/office/officeart/2005/8/layout/hierarchy2"/>
    <dgm:cxn modelId="{C7B0FE1C-D1F7-40C5-8D6A-EC0E67ED72EC}" type="presOf" srcId="{A01CF1D1-7808-4583-A41E-E348ED6DD8A1}" destId="{10C0F528-4858-49DF-B563-ADE3384BEE9B}" srcOrd="0" destOrd="0" presId="urn:microsoft.com/office/officeart/2005/8/layout/hierarchy2"/>
    <dgm:cxn modelId="{8925A237-D188-4444-B1A5-D02152010CEF}" type="presOf" srcId="{4B272FB5-EAB7-43DB-AAF8-70F139003EC6}" destId="{4502C600-91E5-4294-9894-B763E0C2E5A4}" srcOrd="0" destOrd="0" presId="urn:microsoft.com/office/officeart/2005/8/layout/hierarchy2"/>
    <dgm:cxn modelId="{477A1AB7-688D-4387-8C73-9C05D534778E}" type="presOf" srcId="{BF91AC61-B472-4663-88DA-ED7FAA43DB30}" destId="{635E0B5D-A251-48BF-90CA-0A5EFAD6B37E}" srcOrd="0" destOrd="0" presId="urn:microsoft.com/office/officeart/2005/8/layout/hierarchy2"/>
    <dgm:cxn modelId="{D822E340-C7FD-4970-9D89-2896EB03D75B}" type="presOf" srcId="{839EB60B-B0BD-4D91-80E3-A3B67E7C4AE8}" destId="{BE6BAE74-D652-425A-A016-37B08DDC5FB9}" srcOrd="1" destOrd="0" presId="urn:microsoft.com/office/officeart/2005/8/layout/hierarchy2"/>
    <dgm:cxn modelId="{5E3C689C-7AA9-48C5-9F26-8220100ADB8F}" type="presOf" srcId="{B9E371E1-AB25-4240-8CEC-F0FB98C7D7BF}" destId="{039124D1-AF03-45C6-B6AF-243A518749D1}" srcOrd="0" destOrd="0" presId="urn:microsoft.com/office/officeart/2005/8/layout/hierarchy2"/>
    <dgm:cxn modelId="{C498F8EE-8501-4B7F-91BE-281B97E1AEC6}" type="presOf" srcId="{3D3BD06C-D740-4E96-A1C8-61E52DC03FFD}" destId="{7325C807-F255-4CCC-B483-A52336E8315F}" srcOrd="1" destOrd="0" presId="urn:microsoft.com/office/officeart/2005/8/layout/hierarchy2"/>
    <dgm:cxn modelId="{2D5E5D2F-C5E5-4360-AFA2-A7EF97CB9B2E}" type="presOf" srcId="{A01CF1D1-7808-4583-A41E-E348ED6DD8A1}" destId="{86F519EB-3626-4070-9819-E1A18B7B7B67}" srcOrd="1" destOrd="0" presId="urn:microsoft.com/office/officeart/2005/8/layout/hierarchy2"/>
    <dgm:cxn modelId="{7411D55E-31EA-452F-A496-B170C59D700E}" type="presOf" srcId="{3D3BD06C-D740-4E96-A1C8-61E52DC03FFD}" destId="{72BC97BB-0B99-40B1-B279-4D28D6A48465}" srcOrd="0" destOrd="0" presId="urn:microsoft.com/office/officeart/2005/8/layout/hierarchy2"/>
    <dgm:cxn modelId="{36CE2D9B-F8F5-465C-9AAC-DD2B119B9D9C}" type="presOf" srcId="{D88D0A0F-50E2-4E75-89D8-667F8723FB8C}" destId="{1FBE4AAF-3E14-4FFA-8204-D61AEAEB629B}" srcOrd="0" destOrd="0" presId="urn:microsoft.com/office/officeart/2005/8/layout/hierarchy2"/>
    <dgm:cxn modelId="{9C2BFB6B-5927-472B-8101-D97D4DDF3783}" type="presOf" srcId="{ADBFD8D5-368D-4F11-AB93-A5739FB8C4A2}" destId="{2268C1F5-CF56-4244-87C9-1D083F2E36AF}" srcOrd="0" destOrd="0" presId="urn:microsoft.com/office/officeart/2005/8/layout/hierarchy2"/>
    <dgm:cxn modelId="{FAC6618F-3D43-4354-BDCA-52B9E6D4091C}" type="presOf" srcId="{65AA698D-6E2C-4A5D-9E2B-9198E1648308}" destId="{1E8F2F15-E4EC-41B4-9654-28BC8FD0A051}" srcOrd="1" destOrd="0" presId="urn:microsoft.com/office/officeart/2005/8/layout/hierarchy2"/>
    <dgm:cxn modelId="{F3E6CEA9-502C-42B4-A538-2F762054103E}" srcId="{6C833B21-F9CF-451C-98D5-AA5147D39F82}" destId="{821B8D08-F0D3-4F31-A58E-9B4925DEC9AB}" srcOrd="1" destOrd="0" parTransId="{B9E371E1-AB25-4240-8CEC-F0FB98C7D7BF}" sibTransId="{DBA10621-E383-48B6-B032-98A4919CC44E}"/>
    <dgm:cxn modelId="{4BC50FAA-02DC-4CF4-A2A4-ED0E328D7EE2}" type="presOf" srcId="{65AA698D-6E2C-4A5D-9E2B-9198E1648308}" destId="{E0C17241-43D8-4C23-90B6-ABEAC78A6CA7}" srcOrd="0" destOrd="0" presId="urn:microsoft.com/office/officeart/2005/8/layout/hierarchy2"/>
    <dgm:cxn modelId="{C2DED970-E373-43F2-9007-F8FB916040D4}" type="presOf" srcId="{839EB60B-B0BD-4D91-80E3-A3B67E7C4AE8}" destId="{570F32CD-B2A3-4C93-A73D-130E2DD8E1AD}" srcOrd="0" destOrd="0" presId="urn:microsoft.com/office/officeart/2005/8/layout/hierarchy2"/>
    <dgm:cxn modelId="{82E4ABDA-C76A-4CE2-9152-02CB71FDEF1D}" type="presOf" srcId="{821B8D08-F0D3-4F31-A58E-9B4925DEC9AB}" destId="{21F84785-B01E-435C-AC74-6E808D434759}" srcOrd="0" destOrd="0" presId="urn:microsoft.com/office/officeart/2005/8/layout/hierarchy2"/>
    <dgm:cxn modelId="{070F2CE5-6B78-44CB-A638-3F3C6C6DB1C4}" type="presOf" srcId="{6C833B21-F9CF-451C-98D5-AA5147D39F82}" destId="{03075E23-5D10-4B55-A61F-4267C4E0A899}" srcOrd="0" destOrd="0" presId="urn:microsoft.com/office/officeart/2005/8/layout/hierarchy2"/>
    <dgm:cxn modelId="{5AF71FCC-FF1D-466E-9347-B68D185E4661}" type="presOf" srcId="{A9B7C045-338C-4297-81C4-D943788A7ABD}" destId="{AD290D56-4621-4F50-B048-B5D2FA47AF47}" srcOrd="0" destOrd="0" presId="urn:microsoft.com/office/officeart/2005/8/layout/hierarchy2"/>
    <dgm:cxn modelId="{61B2515A-DF62-4452-9EFD-884C2E7B5D76}" srcId="{4B272FB5-EAB7-43DB-AAF8-70F139003EC6}" destId="{3ECEB109-6713-4FAF-BDFB-589099B1456F}" srcOrd="0" destOrd="0" parTransId="{352DD93E-3B1A-451E-90D3-8864ED91A19D}" sibTransId="{25C73230-9DAA-4DFF-8664-A5835C5B6A22}"/>
    <dgm:cxn modelId="{CC1C5848-A5E1-49A5-AB6F-4E8C4603389B}" srcId="{B55D4AB1-EA27-4ECD-A907-C8785167CD24}" destId="{6DFAE38D-BCEA-48E6-808B-3F257FE0844A}" srcOrd="0" destOrd="0" parTransId="{3D3BD06C-D740-4E96-A1C8-61E52DC03FFD}" sibTransId="{BF44E724-058F-43CB-8F09-EECB5DB1F507}"/>
    <dgm:cxn modelId="{C99664EE-AC55-429B-A308-BC7ECB60D46D}" srcId="{ADBFD8D5-368D-4F11-AB93-A5739FB8C4A2}" destId="{2C2D0F2E-171E-43FA-9A57-5B778705E5DA}" srcOrd="0" destOrd="0" parTransId="{BDB253E8-2F20-49B0-AB88-C42DD078FA2C}" sibTransId="{37AD9D56-5C8F-47FD-9FCB-21B0294F80B3}"/>
    <dgm:cxn modelId="{B78A1168-FF48-4092-ACA0-80ADE9BC5095}" type="presParOf" srcId="{4502C600-91E5-4294-9894-B763E0C2E5A4}" destId="{EA57ACE2-1DEC-43F5-98E5-DA2B32E66B35}" srcOrd="0" destOrd="0" presId="urn:microsoft.com/office/officeart/2005/8/layout/hierarchy2"/>
    <dgm:cxn modelId="{3466597A-013D-469C-B7A4-E8F25B511F84}" type="presParOf" srcId="{EA57ACE2-1DEC-43F5-98E5-DA2B32E66B35}" destId="{FE8673C8-8884-44BC-8D0C-E973D5E3DFA2}" srcOrd="0" destOrd="0" presId="urn:microsoft.com/office/officeart/2005/8/layout/hierarchy2"/>
    <dgm:cxn modelId="{467C9F64-FF1A-402A-B1B3-329051F90575}" type="presParOf" srcId="{EA57ACE2-1DEC-43F5-98E5-DA2B32E66B35}" destId="{6E2B5572-0F36-4705-9127-864BC419C0F9}" srcOrd="1" destOrd="0" presId="urn:microsoft.com/office/officeart/2005/8/layout/hierarchy2"/>
    <dgm:cxn modelId="{355B7407-6A80-41FD-9F39-CA59683439E1}" type="presParOf" srcId="{6E2B5572-0F36-4705-9127-864BC419C0F9}" destId="{635E0B5D-A251-48BF-90CA-0A5EFAD6B37E}" srcOrd="0" destOrd="0" presId="urn:microsoft.com/office/officeart/2005/8/layout/hierarchy2"/>
    <dgm:cxn modelId="{59A93228-0CC4-4B68-AAA3-8C52C4C69905}" type="presParOf" srcId="{635E0B5D-A251-48BF-90CA-0A5EFAD6B37E}" destId="{08CC6997-12C0-46B8-AFDC-20D7DB095B1E}" srcOrd="0" destOrd="0" presId="urn:microsoft.com/office/officeart/2005/8/layout/hierarchy2"/>
    <dgm:cxn modelId="{5E01F711-3F52-4216-AF0F-71A37762E872}" type="presParOf" srcId="{6E2B5572-0F36-4705-9127-864BC419C0F9}" destId="{5952E2BC-54A5-43F9-BC2A-A3EB6E69FFCD}" srcOrd="1" destOrd="0" presId="urn:microsoft.com/office/officeart/2005/8/layout/hierarchy2"/>
    <dgm:cxn modelId="{1FA7362B-2974-4EFF-8D41-2EE0F601709B}" type="presParOf" srcId="{5952E2BC-54A5-43F9-BC2A-A3EB6E69FFCD}" destId="{D1D7614E-AF19-47C1-B9BE-186319613DEA}" srcOrd="0" destOrd="0" presId="urn:microsoft.com/office/officeart/2005/8/layout/hierarchy2"/>
    <dgm:cxn modelId="{0F2D8172-1F59-400E-9D8B-7C68C64680C4}" type="presParOf" srcId="{5952E2BC-54A5-43F9-BC2A-A3EB6E69FFCD}" destId="{F0A115CA-C2D7-4085-B201-BC0696812D47}" srcOrd="1" destOrd="0" presId="urn:microsoft.com/office/officeart/2005/8/layout/hierarchy2"/>
    <dgm:cxn modelId="{ACF97EE5-5E2C-4156-BE68-9F6B44580F19}" type="presParOf" srcId="{F0A115CA-C2D7-4085-B201-BC0696812D47}" destId="{72BC97BB-0B99-40B1-B279-4D28D6A48465}" srcOrd="0" destOrd="0" presId="urn:microsoft.com/office/officeart/2005/8/layout/hierarchy2"/>
    <dgm:cxn modelId="{A9CCF97B-609A-4695-AE72-7246518349B8}" type="presParOf" srcId="{72BC97BB-0B99-40B1-B279-4D28D6A48465}" destId="{7325C807-F255-4CCC-B483-A52336E8315F}" srcOrd="0" destOrd="0" presId="urn:microsoft.com/office/officeart/2005/8/layout/hierarchy2"/>
    <dgm:cxn modelId="{B056584A-1599-4165-B6F6-9979C267FF19}" type="presParOf" srcId="{F0A115CA-C2D7-4085-B201-BC0696812D47}" destId="{8E0664B0-18A6-4AB2-82DB-87B006E7858D}" srcOrd="1" destOrd="0" presId="urn:microsoft.com/office/officeart/2005/8/layout/hierarchy2"/>
    <dgm:cxn modelId="{3A8299D5-0FD8-4920-B8CE-88C02CDEC739}" type="presParOf" srcId="{8E0664B0-18A6-4AB2-82DB-87B006E7858D}" destId="{9BD61BCB-3896-421D-977E-40582B92B6F2}" srcOrd="0" destOrd="0" presId="urn:microsoft.com/office/officeart/2005/8/layout/hierarchy2"/>
    <dgm:cxn modelId="{DDF0A302-A95B-49C5-8648-2181B07D6B49}" type="presParOf" srcId="{8E0664B0-18A6-4AB2-82DB-87B006E7858D}" destId="{2B3F510B-8299-44A3-B3BE-550410C1B97E}" srcOrd="1" destOrd="0" presId="urn:microsoft.com/office/officeart/2005/8/layout/hierarchy2"/>
    <dgm:cxn modelId="{7AB09153-A528-4D5C-9353-4407FAE73A98}" type="presParOf" srcId="{F0A115CA-C2D7-4085-B201-BC0696812D47}" destId="{E0C17241-43D8-4C23-90B6-ABEAC78A6CA7}" srcOrd="2" destOrd="0" presId="urn:microsoft.com/office/officeart/2005/8/layout/hierarchy2"/>
    <dgm:cxn modelId="{AC8F0738-B07A-404D-80C0-CB10838A4EAB}" type="presParOf" srcId="{E0C17241-43D8-4C23-90B6-ABEAC78A6CA7}" destId="{1E8F2F15-E4EC-41B4-9654-28BC8FD0A051}" srcOrd="0" destOrd="0" presId="urn:microsoft.com/office/officeart/2005/8/layout/hierarchy2"/>
    <dgm:cxn modelId="{6E092B5C-05DC-41DD-AE3C-76DECE6EEEF7}" type="presParOf" srcId="{F0A115CA-C2D7-4085-B201-BC0696812D47}" destId="{03932635-B7CB-4493-8EE2-09BBE98D7839}" srcOrd="3" destOrd="0" presId="urn:microsoft.com/office/officeart/2005/8/layout/hierarchy2"/>
    <dgm:cxn modelId="{EF9C1B16-D426-4011-99EC-4661603E870C}" type="presParOf" srcId="{03932635-B7CB-4493-8EE2-09BBE98D7839}" destId="{B999E8D8-D1DF-4464-963E-F8EA7D772875}" srcOrd="0" destOrd="0" presId="urn:microsoft.com/office/officeart/2005/8/layout/hierarchy2"/>
    <dgm:cxn modelId="{94DC5CBE-FFB8-4B63-90FE-92CAEF92ADA2}" type="presParOf" srcId="{03932635-B7CB-4493-8EE2-09BBE98D7839}" destId="{28F22BB4-7878-4E20-B05D-194AF577981E}" srcOrd="1" destOrd="0" presId="urn:microsoft.com/office/officeart/2005/8/layout/hierarchy2"/>
    <dgm:cxn modelId="{486787FD-A8BF-4613-BD42-1C0CE162AE97}" type="presParOf" srcId="{F0A115CA-C2D7-4085-B201-BC0696812D47}" destId="{10C0F528-4858-49DF-B563-ADE3384BEE9B}" srcOrd="4" destOrd="0" presId="urn:microsoft.com/office/officeart/2005/8/layout/hierarchy2"/>
    <dgm:cxn modelId="{7C4BC93E-C40D-4ED1-846B-A21163A08843}" type="presParOf" srcId="{10C0F528-4858-49DF-B563-ADE3384BEE9B}" destId="{86F519EB-3626-4070-9819-E1A18B7B7B67}" srcOrd="0" destOrd="0" presId="urn:microsoft.com/office/officeart/2005/8/layout/hierarchy2"/>
    <dgm:cxn modelId="{3B54E76D-F620-4C8D-8F51-9C233B4C57F3}" type="presParOf" srcId="{F0A115CA-C2D7-4085-B201-BC0696812D47}" destId="{1C20D774-CC14-401F-A3B2-2ECFF179A701}" srcOrd="5" destOrd="0" presId="urn:microsoft.com/office/officeart/2005/8/layout/hierarchy2"/>
    <dgm:cxn modelId="{EA476F2F-3227-4F3D-ABE8-5CD5815B29DC}" type="presParOf" srcId="{1C20D774-CC14-401F-A3B2-2ECFF179A701}" destId="{2268C1F5-CF56-4244-87C9-1D083F2E36AF}" srcOrd="0" destOrd="0" presId="urn:microsoft.com/office/officeart/2005/8/layout/hierarchy2"/>
    <dgm:cxn modelId="{634F3C2C-C282-42CF-B34C-D9CB4A3BE296}" type="presParOf" srcId="{1C20D774-CC14-401F-A3B2-2ECFF179A701}" destId="{F18253A1-1A23-4E42-A4C2-F77F252E8439}" srcOrd="1" destOrd="0" presId="urn:microsoft.com/office/officeart/2005/8/layout/hierarchy2"/>
    <dgm:cxn modelId="{C528A873-5216-4DC4-81E7-E525965EC1C0}" type="presParOf" srcId="{F18253A1-1A23-4E42-A4C2-F77F252E8439}" destId="{E0CFE752-F146-4539-A2BB-87F6EAF9D384}" srcOrd="0" destOrd="0" presId="urn:microsoft.com/office/officeart/2005/8/layout/hierarchy2"/>
    <dgm:cxn modelId="{81EB058F-DA37-46E9-9760-D6F92BFFA8E4}" type="presParOf" srcId="{E0CFE752-F146-4539-A2BB-87F6EAF9D384}" destId="{CD850B83-3679-4B51-B2F9-90A1E1626013}" srcOrd="0" destOrd="0" presId="urn:microsoft.com/office/officeart/2005/8/layout/hierarchy2"/>
    <dgm:cxn modelId="{65646E08-39E7-4C60-BD66-1B854A359A87}" type="presParOf" srcId="{F18253A1-1A23-4E42-A4C2-F77F252E8439}" destId="{BCE7535E-52C3-4C14-84A5-F0099C03917F}" srcOrd="1" destOrd="0" presId="urn:microsoft.com/office/officeart/2005/8/layout/hierarchy2"/>
    <dgm:cxn modelId="{287EE2A9-DE07-4B2A-BAFA-E3DF30A6CB6C}" type="presParOf" srcId="{BCE7535E-52C3-4C14-84A5-F0099C03917F}" destId="{A32D5FF9-53BC-4C31-BDEA-CFCE27B54DBB}" srcOrd="0" destOrd="0" presId="urn:microsoft.com/office/officeart/2005/8/layout/hierarchy2"/>
    <dgm:cxn modelId="{05A02C64-872E-4372-A617-E51816295D1F}" type="presParOf" srcId="{BCE7535E-52C3-4C14-84A5-F0099C03917F}" destId="{30A26B32-0B14-433E-AC57-F7ED9814D617}" srcOrd="1" destOrd="0" presId="urn:microsoft.com/office/officeart/2005/8/layout/hierarchy2"/>
    <dgm:cxn modelId="{87EE04F9-322B-4B02-A3A0-F44AE2286621}" type="presParOf" srcId="{6E2B5572-0F36-4705-9127-864BC419C0F9}" destId="{570F32CD-B2A3-4C93-A73D-130E2DD8E1AD}" srcOrd="2" destOrd="0" presId="urn:microsoft.com/office/officeart/2005/8/layout/hierarchy2"/>
    <dgm:cxn modelId="{6FC9E864-E5FA-4EEF-8772-BFEEFC09163B}" type="presParOf" srcId="{570F32CD-B2A3-4C93-A73D-130E2DD8E1AD}" destId="{BE6BAE74-D652-425A-A016-37B08DDC5FB9}" srcOrd="0" destOrd="0" presId="urn:microsoft.com/office/officeart/2005/8/layout/hierarchy2"/>
    <dgm:cxn modelId="{807661AD-9966-47D4-BD9D-AC10C64B8D23}" type="presParOf" srcId="{6E2B5572-0F36-4705-9127-864BC419C0F9}" destId="{EFE92F05-4366-4354-A93E-B9B8C8B669F3}" srcOrd="3" destOrd="0" presId="urn:microsoft.com/office/officeart/2005/8/layout/hierarchy2"/>
    <dgm:cxn modelId="{6D8F154A-77B8-4CF7-B615-E7F467CFF955}" type="presParOf" srcId="{EFE92F05-4366-4354-A93E-B9B8C8B669F3}" destId="{03075E23-5D10-4B55-A61F-4267C4E0A899}" srcOrd="0" destOrd="0" presId="urn:microsoft.com/office/officeart/2005/8/layout/hierarchy2"/>
    <dgm:cxn modelId="{5102BAE1-A371-4676-A1CC-60F3B0DB88D6}" type="presParOf" srcId="{EFE92F05-4366-4354-A93E-B9B8C8B669F3}" destId="{E9487F9B-6148-40F5-AF62-EA0E9347DA1E}" srcOrd="1" destOrd="0" presId="urn:microsoft.com/office/officeart/2005/8/layout/hierarchy2"/>
    <dgm:cxn modelId="{565AC138-F6D8-4548-84CE-0AEB342E0EDF}" type="presParOf" srcId="{E9487F9B-6148-40F5-AF62-EA0E9347DA1E}" destId="{AD290D56-4621-4F50-B048-B5D2FA47AF47}" srcOrd="0" destOrd="0" presId="urn:microsoft.com/office/officeart/2005/8/layout/hierarchy2"/>
    <dgm:cxn modelId="{C38AB98C-4233-453A-8CB6-A8DDF84976BB}" type="presParOf" srcId="{AD290D56-4621-4F50-B048-B5D2FA47AF47}" destId="{BB16123D-4C9A-4C04-822C-7258C152B0B4}" srcOrd="0" destOrd="0" presId="urn:microsoft.com/office/officeart/2005/8/layout/hierarchy2"/>
    <dgm:cxn modelId="{A333D7B7-708B-4DA4-97DA-7E167BFCE75E}" type="presParOf" srcId="{E9487F9B-6148-40F5-AF62-EA0E9347DA1E}" destId="{1886623E-F304-4951-B66C-90C8AD3FE950}" srcOrd="1" destOrd="0" presId="urn:microsoft.com/office/officeart/2005/8/layout/hierarchy2"/>
    <dgm:cxn modelId="{5BED07BF-EE76-44B7-B372-EC1543CF0F95}" type="presParOf" srcId="{1886623E-F304-4951-B66C-90C8AD3FE950}" destId="{1FBE4AAF-3E14-4FFA-8204-D61AEAEB629B}" srcOrd="0" destOrd="0" presId="urn:microsoft.com/office/officeart/2005/8/layout/hierarchy2"/>
    <dgm:cxn modelId="{F0F65C20-37EC-4023-8658-46105BFAE7BD}" type="presParOf" srcId="{1886623E-F304-4951-B66C-90C8AD3FE950}" destId="{CC0F2D96-4394-46ED-82D6-3758D8483E8B}" srcOrd="1" destOrd="0" presId="urn:microsoft.com/office/officeart/2005/8/layout/hierarchy2"/>
    <dgm:cxn modelId="{AA2DEE19-ED39-4B78-AD51-F3F947AED2A4}" type="presParOf" srcId="{E9487F9B-6148-40F5-AF62-EA0E9347DA1E}" destId="{039124D1-AF03-45C6-B6AF-243A518749D1}" srcOrd="2" destOrd="0" presId="urn:microsoft.com/office/officeart/2005/8/layout/hierarchy2"/>
    <dgm:cxn modelId="{B2A293A8-E92C-439C-9A0A-1F81C2D18037}" type="presParOf" srcId="{039124D1-AF03-45C6-B6AF-243A518749D1}" destId="{94FF358A-9BF2-4B4C-9402-2278539B5B93}" srcOrd="0" destOrd="0" presId="urn:microsoft.com/office/officeart/2005/8/layout/hierarchy2"/>
    <dgm:cxn modelId="{14B1566C-2EE8-4367-B0A8-FE9CE9D54E67}" type="presParOf" srcId="{E9487F9B-6148-40F5-AF62-EA0E9347DA1E}" destId="{1D6821D1-4311-4A38-8C65-1DBBDEF374C9}" srcOrd="3" destOrd="0" presId="urn:microsoft.com/office/officeart/2005/8/layout/hierarchy2"/>
    <dgm:cxn modelId="{62E80A76-051D-4D5A-8B59-ED81E3AB4EC5}" type="presParOf" srcId="{1D6821D1-4311-4A38-8C65-1DBBDEF374C9}" destId="{21F84785-B01E-435C-AC74-6E808D434759}" srcOrd="0" destOrd="0" presId="urn:microsoft.com/office/officeart/2005/8/layout/hierarchy2"/>
    <dgm:cxn modelId="{4FF69837-11F3-4656-A426-FF6B47C4A040}" type="presParOf" srcId="{1D6821D1-4311-4A38-8C65-1DBBDEF374C9}" destId="{449B430E-765E-4A62-8CC0-EB756F5E06C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272FB5-EAB7-43DB-AAF8-70F139003EC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CEB109-6713-4FAF-BDFB-589099B1456F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Package1</a:t>
          </a:r>
          <a:endParaRPr lang="en-US" dirty="0">
            <a:solidFill>
              <a:srgbClr val="002060"/>
            </a:solidFill>
          </a:endParaRPr>
        </a:p>
      </dgm:t>
    </dgm:pt>
    <dgm:pt modelId="{352DD93E-3B1A-451E-90D3-8864ED91A19D}" type="parTrans" cxnId="{61B2515A-DF62-4452-9EFD-884C2E7B5D76}">
      <dgm:prSet/>
      <dgm:spPr/>
      <dgm:t>
        <a:bodyPr/>
        <a:lstStyle/>
        <a:p>
          <a:endParaRPr lang="en-US"/>
        </a:p>
      </dgm:t>
    </dgm:pt>
    <dgm:pt modelId="{25C73230-9DAA-4DFF-8664-A5835C5B6A22}" type="sibTrans" cxnId="{61B2515A-DF62-4452-9EFD-884C2E7B5D76}">
      <dgm:prSet/>
      <dgm:spPr/>
      <dgm:t>
        <a:bodyPr/>
        <a:lstStyle/>
        <a:p>
          <a:endParaRPr lang="en-US"/>
        </a:p>
      </dgm:t>
    </dgm:pt>
    <dgm:pt modelId="{B55D4AB1-EA27-4ECD-A907-C8785167CD24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Package2</a:t>
          </a:r>
          <a:endParaRPr lang="en-US" dirty="0">
            <a:solidFill>
              <a:srgbClr val="002060"/>
            </a:solidFill>
          </a:endParaRPr>
        </a:p>
      </dgm:t>
    </dgm:pt>
    <dgm:pt modelId="{BF91AC61-B472-4663-88DA-ED7FAA43DB30}" type="parTrans" cxnId="{17890238-BC7E-46F8-BEDA-B961DD4B6F4D}">
      <dgm:prSet/>
      <dgm:spPr/>
      <dgm:t>
        <a:bodyPr/>
        <a:lstStyle/>
        <a:p>
          <a:endParaRPr lang="en-US"/>
        </a:p>
      </dgm:t>
    </dgm:pt>
    <dgm:pt modelId="{750A7871-BDEF-40FB-BECD-5337285E34C2}" type="sibTrans" cxnId="{17890238-BC7E-46F8-BEDA-B961DD4B6F4D}">
      <dgm:prSet/>
      <dgm:spPr/>
      <dgm:t>
        <a:bodyPr/>
        <a:lstStyle/>
        <a:p>
          <a:endParaRPr lang="en-US"/>
        </a:p>
      </dgm:t>
    </dgm:pt>
    <dgm:pt modelId="{6DFAE38D-BCEA-48E6-808B-3F257FE0844A}">
      <dgm:prSet phldrT="[Text]"/>
      <dgm:spPr/>
      <dgm:t>
        <a:bodyPr/>
        <a:lstStyle/>
        <a:p>
          <a:r>
            <a:rPr lang="en-US" b="1" dirty="0" smtClean="0">
              <a:solidFill>
                <a:srgbClr val="002060"/>
              </a:solidFill>
            </a:rPr>
            <a:t>Class1</a:t>
          </a:r>
          <a:endParaRPr lang="en-US" b="1" dirty="0">
            <a:solidFill>
              <a:srgbClr val="002060"/>
            </a:solidFill>
          </a:endParaRPr>
        </a:p>
      </dgm:t>
    </dgm:pt>
    <dgm:pt modelId="{3D3BD06C-D740-4E96-A1C8-61E52DC03FFD}" type="parTrans" cxnId="{CC1C5848-A5E1-49A5-AB6F-4E8C4603389B}">
      <dgm:prSet/>
      <dgm:spPr/>
      <dgm:t>
        <a:bodyPr/>
        <a:lstStyle/>
        <a:p>
          <a:endParaRPr lang="en-US"/>
        </a:p>
      </dgm:t>
    </dgm:pt>
    <dgm:pt modelId="{BF44E724-058F-43CB-8F09-EECB5DB1F507}" type="sibTrans" cxnId="{CC1C5848-A5E1-49A5-AB6F-4E8C4603389B}">
      <dgm:prSet/>
      <dgm:spPr/>
      <dgm:t>
        <a:bodyPr/>
        <a:lstStyle/>
        <a:p>
          <a:endParaRPr lang="en-US"/>
        </a:p>
      </dgm:t>
    </dgm:pt>
    <dgm:pt modelId="{8C074BCC-33A0-42CA-8518-F8975AD5AEDF}">
      <dgm:prSet phldrT="[Text]"/>
      <dgm:spPr/>
      <dgm:t>
        <a:bodyPr/>
        <a:lstStyle/>
        <a:p>
          <a:r>
            <a:rPr lang="en-US" dirty="0" smtClean="0"/>
            <a:t>Class2</a:t>
          </a:r>
          <a:endParaRPr lang="en-US" dirty="0"/>
        </a:p>
      </dgm:t>
    </dgm:pt>
    <dgm:pt modelId="{65AA698D-6E2C-4A5D-9E2B-9198E1648308}" type="parTrans" cxnId="{85997B42-1777-4C52-A8CF-F3D31650D92B}">
      <dgm:prSet/>
      <dgm:spPr/>
      <dgm:t>
        <a:bodyPr/>
        <a:lstStyle/>
        <a:p>
          <a:endParaRPr lang="en-US"/>
        </a:p>
      </dgm:t>
    </dgm:pt>
    <dgm:pt modelId="{DD70BDDD-AFA3-4473-A460-E3AC4BF99A01}" type="sibTrans" cxnId="{85997B42-1777-4C52-A8CF-F3D31650D92B}">
      <dgm:prSet/>
      <dgm:spPr/>
      <dgm:t>
        <a:bodyPr/>
        <a:lstStyle/>
        <a:p>
          <a:endParaRPr lang="en-US"/>
        </a:p>
      </dgm:t>
    </dgm:pt>
    <dgm:pt modelId="{6C833B21-F9CF-451C-98D5-AA5147D39F8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Package3</a:t>
          </a:r>
          <a:endParaRPr lang="en-US" dirty="0">
            <a:solidFill>
              <a:srgbClr val="002060"/>
            </a:solidFill>
          </a:endParaRPr>
        </a:p>
      </dgm:t>
    </dgm:pt>
    <dgm:pt modelId="{839EB60B-B0BD-4D91-80E3-A3B67E7C4AE8}" type="parTrans" cxnId="{85D1E8E4-0014-4288-8EB1-9AFD04EAFDEB}">
      <dgm:prSet/>
      <dgm:spPr/>
      <dgm:t>
        <a:bodyPr/>
        <a:lstStyle/>
        <a:p>
          <a:endParaRPr lang="en-US"/>
        </a:p>
      </dgm:t>
    </dgm:pt>
    <dgm:pt modelId="{EC9C5DC2-8D44-4529-B3C7-45D258816487}" type="sibTrans" cxnId="{85D1E8E4-0014-4288-8EB1-9AFD04EAFDEB}">
      <dgm:prSet/>
      <dgm:spPr/>
      <dgm:t>
        <a:bodyPr/>
        <a:lstStyle/>
        <a:p>
          <a:endParaRPr lang="en-US"/>
        </a:p>
      </dgm:t>
    </dgm:pt>
    <dgm:pt modelId="{D88D0A0F-50E2-4E75-89D8-667F8723FB8C}">
      <dgm:prSet phldrT="[Text]"/>
      <dgm:spPr/>
      <dgm:t>
        <a:bodyPr/>
        <a:lstStyle/>
        <a:p>
          <a:r>
            <a:rPr lang="en-US" b="1" dirty="0" smtClean="0">
              <a:solidFill>
                <a:srgbClr val="002060"/>
              </a:solidFill>
            </a:rPr>
            <a:t>Class1</a:t>
          </a:r>
          <a:endParaRPr lang="en-US" b="1" dirty="0">
            <a:solidFill>
              <a:srgbClr val="002060"/>
            </a:solidFill>
          </a:endParaRPr>
        </a:p>
      </dgm:t>
    </dgm:pt>
    <dgm:pt modelId="{A9B7C045-338C-4297-81C4-D943788A7ABD}" type="parTrans" cxnId="{8F55AAFA-5B4A-4DEE-B99D-437AD2B33A28}">
      <dgm:prSet/>
      <dgm:spPr/>
      <dgm:t>
        <a:bodyPr/>
        <a:lstStyle/>
        <a:p>
          <a:endParaRPr lang="en-US"/>
        </a:p>
      </dgm:t>
    </dgm:pt>
    <dgm:pt modelId="{24903537-209B-4D32-A547-93585B3FDDCF}" type="sibTrans" cxnId="{8F55AAFA-5B4A-4DEE-B99D-437AD2B33A28}">
      <dgm:prSet/>
      <dgm:spPr/>
      <dgm:t>
        <a:bodyPr/>
        <a:lstStyle/>
        <a:p>
          <a:endParaRPr lang="en-US"/>
        </a:p>
      </dgm:t>
    </dgm:pt>
    <dgm:pt modelId="{821B8D08-F0D3-4F31-A58E-9B4925DEC9AB}">
      <dgm:prSet phldrT="[Text]"/>
      <dgm:spPr/>
      <dgm:t>
        <a:bodyPr/>
        <a:lstStyle/>
        <a:p>
          <a:r>
            <a:rPr lang="en-US" dirty="0" smtClean="0"/>
            <a:t>Class3</a:t>
          </a:r>
          <a:endParaRPr lang="en-US" dirty="0"/>
        </a:p>
      </dgm:t>
    </dgm:pt>
    <dgm:pt modelId="{B9E371E1-AB25-4240-8CEC-F0FB98C7D7BF}" type="parTrans" cxnId="{F3E6CEA9-502C-42B4-A538-2F762054103E}">
      <dgm:prSet/>
      <dgm:spPr/>
      <dgm:t>
        <a:bodyPr/>
        <a:lstStyle/>
        <a:p>
          <a:endParaRPr lang="en-US"/>
        </a:p>
      </dgm:t>
    </dgm:pt>
    <dgm:pt modelId="{DBA10621-E383-48B6-B032-98A4919CC44E}" type="sibTrans" cxnId="{F3E6CEA9-502C-42B4-A538-2F762054103E}">
      <dgm:prSet/>
      <dgm:spPr/>
      <dgm:t>
        <a:bodyPr/>
        <a:lstStyle/>
        <a:p>
          <a:endParaRPr lang="en-US"/>
        </a:p>
      </dgm:t>
    </dgm:pt>
    <dgm:pt modelId="{ADBFD8D5-368D-4F11-AB93-A5739FB8C4A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Package2_2</a:t>
          </a:r>
          <a:endParaRPr lang="en-US" dirty="0">
            <a:solidFill>
              <a:srgbClr val="002060"/>
            </a:solidFill>
          </a:endParaRPr>
        </a:p>
      </dgm:t>
    </dgm:pt>
    <dgm:pt modelId="{A01CF1D1-7808-4583-A41E-E348ED6DD8A1}" type="parTrans" cxnId="{B17D590B-F043-4D9E-854A-9D6924CC7B76}">
      <dgm:prSet/>
      <dgm:spPr/>
      <dgm:t>
        <a:bodyPr/>
        <a:lstStyle/>
        <a:p>
          <a:endParaRPr lang="en-US"/>
        </a:p>
      </dgm:t>
    </dgm:pt>
    <dgm:pt modelId="{A576241A-12F8-444F-8053-CA73D22E5B6C}" type="sibTrans" cxnId="{B17D590B-F043-4D9E-854A-9D6924CC7B76}">
      <dgm:prSet/>
      <dgm:spPr/>
      <dgm:t>
        <a:bodyPr/>
        <a:lstStyle/>
        <a:p>
          <a:endParaRPr lang="en-US"/>
        </a:p>
      </dgm:t>
    </dgm:pt>
    <dgm:pt modelId="{2C2D0F2E-171E-43FA-9A57-5B778705E5DA}">
      <dgm:prSet phldrT="[Text]"/>
      <dgm:spPr/>
      <dgm:t>
        <a:bodyPr/>
        <a:lstStyle/>
        <a:p>
          <a:r>
            <a:rPr lang="en-US" b="1" dirty="0" smtClean="0">
              <a:solidFill>
                <a:srgbClr val="002060"/>
              </a:solidFill>
            </a:rPr>
            <a:t>Class1</a:t>
          </a:r>
          <a:endParaRPr lang="en-US" b="1" dirty="0">
            <a:solidFill>
              <a:srgbClr val="002060"/>
            </a:solidFill>
          </a:endParaRPr>
        </a:p>
      </dgm:t>
    </dgm:pt>
    <dgm:pt modelId="{BDB253E8-2F20-49B0-AB88-C42DD078FA2C}" type="parTrans" cxnId="{C99664EE-AC55-429B-A308-BC7ECB60D46D}">
      <dgm:prSet/>
      <dgm:spPr/>
      <dgm:t>
        <a:bodyPr/>
        <a:lstStyle/>
        <a:p>
          <a:endParaRPr lang="en-US"/>
        </a:p>
      </dgm:t>
    </dgm:pt>
    <dgm:pt modelId="{37AD9D56-5C8F-47FD-9FCB-21B0294F80B3}" type="sibTrans" cxnId="{C99664EE-AC55-429B-A308-BC7ECB60D46D}">
      <dgm:prSet/>
      <dgm:spPr/>
      <dgm:t>
        <a:bodyPr/>
        <a:lstStyle/>
        <a:p>
          <a:endParaRPr lang="en-US"/>
        </a:p>
      </dgm:t>
    </dgm:pt>
    <dgm:pt modelId="{4502C600-91E5-4294-9894-B763E0C2E5A4}" type="pres">
      <dgm:prSet presAssocID="{4B272FB5-EAB7-43DB-AAF8-70F139003EC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57ACE2-1DEC-43F5-98E5-DA2B32E66B35}" type="pres">
      <dgm:prSet presAssocID="{3ECEB109-6713-4FAF-BDFB-589099B1456F}" presName="root1" presStyleCnt="0"/>
      <dgm:spPr/>
    </dgm:pt>
    <dgm:pt modelId="{FE8673C8-8884-44BC-8D0C-E973D5E3DFA2}" type="pres">
      <dgm:prSet presAssocID="{3ECEB109-6713-4FAF-BDFB-589099B1456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2B5572-0F36-4705-9127-864BC419C0F9}" type="pres">
      <dgm:prSet presAssocID="{3ECEB109-6713-4FAF-BDFB-589099B1456F}" presName="level2hierChild" presStyleCnt="0"/>
      <dgm:spPr/>
    </dgm:pt>
    <dgm:pt modelId="{635E0B5D-A251-48BF-90CA-0A5EFAD6B37E}" type="pres">
      <dgm:prSet presAssocID="{BF91AC61-B472-4663-88DA-ED7FAA43DB30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08CC6997-12C0-46B8-AFDC-20D7DB095B1E}" type="pres">
      <dgm:prSet presAssocID="{BF91AC61-B472-4663-88DA-ED7FAA43DB30}" presName="connTx" presStyleLbl="parChTrans1D2" presStyleIdx="0" presStyleCnt="2"/>
      <dgm:spPr/>
      <dgm:t>
        <a:bodyPr/>
        <a:lstStyle/>
        <a:p>
          <a:endParaRPr lang="en-US"/>
        </a:p>
      </dgm:t>
    </dgm:pt>
    <dgm:pt modelId="{5952E2BC-54A5-43F9-BC2A-A3EB6E69FFCD}" type="pres">
      <dgm:prSet presAssocID="{B55D4AB1-EA27-4ECD-A907-C8785167CD24}" presName="root2" presStyleCnt="0"/>
      <dgm:spPr/>
    </dgm:pt>
    <dgm:pt modelId="{D1D7614E-AF19-47C1-B9BE-186319613DEA}" type="pres">
      <dgm:prSet presAssocID="{B55D4AB1-EA27-4ECD-A907-C8785167CD24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A115CA-C2D7-4085-B201-BC0696812D47}" type="pres">
      <dgm:prSet presAssocID="{B55D4AB1-EA27-4ECD-A907-C8785167CD24}" presName="level3hierChild" presStyleCnt="0"/>
      <dgm:spPr/>
    </dgm:pt>
    <dgm:pt modelId="{72BC97BB-0B99-40B1-B279-4D28D6A48465}" type="pres">
      <dgm:prSet presAssocID="{3D3BD06C-D740-4E96-A1C8-61E52DC03FFD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7325C807-F255-4CCC-B483-A52336E8315F}" type="pres">
      <dgm:prSet presAssocID="{3D3BD06C-D740-4E96-A1C8-61E52DC03FFD}" presName="connTx" presStyleLbl="parChTrans1D3" presStyleIdx="0" presStyleCnt="5"/>
      <dgm:spPr/>
      <dgm:t>
        <a:bodyPr/>
        <a:lstStyle/>
        <a:p>
          <a:endParaRPr lang="en-US"/>
        </a:p>
      </dgm:t>
    </dgm:pt>
    <dgm:pt modelId="{8E0664B0-18A6-4AB2-82DB-87B006E7858D}" type="pres">
      <dgm:prSet presAssocID="{6DFAE38D-BCEA-48E6-808B-3F257FE0844A}" presName="root2" presStyleCnt="0"/>
      <dgm:spPr/>
    </dgm:pt>
    <dgm:pt modelId="{9BD61BCB-3896-421D-977E-40582B92B6F2}" type="pres">
      <dgm:prSet presAssocID="{6DFAE38D-BCEA-48E6-808B-3F257FE0844A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3F510B-8299-44A3-B3BE-550410C1B97E}" type="pres">
      <dgm:prSet presAssocID="{6DFAE38D-BCEA-48E6-808B-3F257FE0844A}" presName="level3hierChild" presStyleCnt="0"/>
      <dgm:spPr/>
    </dgm:pt>
    <dgm:pt modelId="{E0C17241-43D8-4C23-90B6-ABEAC78A6CA7}" type="pres">
      <dgm:prSet presAssocID="{65AA698D-6E2C-4A5D-9E2B-9198E1648308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1E8F2F15-E4EC-41B4-9654-28BC8FD0A051}" type="pres">
      <dgm:prSet presAssocID="{65AA698D-6E2C-4A5D-9E2B-9198E1648308}" presName="connTx" presStyleLbl="parChTrans1D3" presStyleIdx="1" presStyleCnt="5"/>
      <dgm:spPr/>
      <dgm:t>
        <a:bodyPr/>
        <a:lstStyle/>
        <a:p>
          <a:endParaRPr lang="en-US"/>
        </a:p>
      </dgm:t>
    </dgm:pt>
    <dgm:pt modelId="{03932635-B7CB-4493-8EE2-09BBE98D7839}" type="pres">
      <dgm:prSet presAssocID="{8C074BCC-33A0-42CA-8518-F8975AD5AEDF}" presName="root2" presStyleCnt="0"/>
      <dgm:spPr/>
    </dgm:pt>
    <dgm:pt modelId="{B999E8D8-D1DF-4464-963E-F8EA7D772875}" type="pres">
      <dgm:prSet presAssocID="{8C074BCC-33A0-42CA-8518-F8975AD5AEDF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F22BB4-7878-4E20-B05D-194AF577981E}" type="pres">
      <dgm:prSet presAssocID="{8C074BCC-33A0-42CA-8518-F8975AD5AEDF}" presName="level3hierChild" presStyleCnt="0"/>
      <dgm:spPr/>
    </dgm:pt>
    <dgm:pt modelId="{10C0F528-4858-49DF-B563-ADE3384BEE9B}" type="pres">
      <dgm:prSet presAssocID="{A01CF1D1-7808-4583-A41E-E348ED6DD8A1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86F519EB-3626-4070-9819-E1A18B7B7B67}" type="pres">
      <dgm:prSet presAssocID="{A01CF1D1-7808-4583-A41E-E348ED6DD8A1}" presName="connTx" presStyleLbl="parChTrans1D3" presStyleIdx="2" presStyleCnt="5"/>
      <dgm:spPr/>
      <dgm:t>
        <a:bodyPr/>
        <a:lstStyle/>
        <a:p>
          <a:endParaRPr lang="en-US"/>
        </a:p>
      </dgm:t>
    </dgm:pt>
    <dgm:pt modelId="{1C20D774-CC14-401F-A3B2-2ECFF179A701}" type="pres">
      <dgm:prSet presAssocID="{ADBFD8D5-368D-4F11-AB93-A5739FB8C4A2}" presName="root2" presStyleCnt="0"/>
      <dgm:spPr/>
    </dgm:pt>
    <dgm:pt modelId="{2268C1F5-CF56-4244-87C9-1D083F2E36AF}" type="pres">
      <dgm:prSet presAssocID="{ADBFD8D5-368D-4F11-AB93-A5739FB8C4A2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8253A1-1A23-4E42-A4C2-F77F252E8439}" type="pres">
      <dgm:prSet presAssocID="{ADBFD8D5-368D-4F11-AB93-A5739FB8C4A2}" presName="level3hierChild" presStyleCnt="0"/>
      <dgm:spPr/>
    </dgm:pt>
    <dgm:pt modelId="{E0CFE752-F146-4539-A2BB-87F6EAF9D384}" type="pres">
      <dgm:prSet presAssocID="{BDB253E8-2F20-49B0-AB88-C42DD078FA2C}" presName="conn2-1" presStyleLbl="parChTrans1D4" presStyleIdx="0" presStyleCnt="1"/>
      <dgm:spPr/>
      <dgm:t>
        <a:bodyPr/>
        <a:lstStyle/>
        <a:p>
          <a:endParaRPr lang="en-US"/>
        </a:p>
      </dgm:t>
    </dgm:pt>
    <dgm:pt modelId="{CD850B83-3679-4B51-B2F9-90A1E1626013}" type="pres">
      <dgm:prSet presAssocID="{BDB253E8-2F20-49B0-AB88-C42DD078FA2C}" presName="connTx" presStyleLbl="parChTrans1D4" presStyleIdx="0" presStyleCnt="1"/>
      <dgm:spPr/>
      <dgm:t>
        <a:bodyPr/>
        <a:lstStyle/>
        <a:p>
          <a:endParaRPr lang="en-US"/>
        </a:p>
      </dgm:t>
    </dgm:pt>
    <dgm:pt modelId="{BCE7535E-52C3-4C14-84A5-F0099C03917F}" type="pres">
      <dgm:prSet presAssocID="{2C2D0F2E-171E-43FA-9A57-5B778705E5DA}" presName="root2" presStyleCnt="0"/>
      <dgm:spPr/>
    </dgm:pt>
    <dgm:pt modelId="{A32D5FF9-53BC-4C31-BDEA-CFCE27B54DBB}" type="pres">
      <dgm:prSet presAssocID="{2C2D0F2E-171E-43FA-9A57-5B778705E5DA}" presName="LevelTwoTextNode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A26B32-0B14-433E-AC57-F7ED9814D617}" type="pres">
      <dgm:prSet presAssocID="{2C2D0F2E-171E-43FA-9A57-5B778705E5DA}" presName="level3hierChild" presStyleCnt="0"/>
      <dgm:spPr/>
    </dgm:pt>
    <dgm:pt modelId="{570F32CD-B2A3-4C93-A73D-130E2DD8E1AD}" type="pres">
      <dgm:prSet presAssocID="{839EB60B-B0BD-4D91-80E3-A3B67E7C4AE8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BE6BAE74-D652-425A-A016-37B08DDC5FB9}" type="pres">
      <dgm:prSet presAssocID="{839EB60B-B0BD-4D91-80E3-A3B67E7C4AE8}" presName="connTx" presStyleLbl="parChTrans1D2" presStyleIdx="1" presStyleCnt="2"/>
      <dgm:spPr/>
      <dgm:t>
        <a:bodyPr/>
        <a:lstStyle/>
        <a:p>
          <a:endParaRPr lang="en-US"/>
        </a:p>
      </dgm:t>
    </dgm:pt>
    <dgm:pt modelId="{EFE92F05-4366-4354-A93E-B9B8C8B669F3}" type="pres">
      <dgm:prSet presAssocID="{6C833B21-F9CF-451C-98D5-AA5147D39F82}" presName="root2" presStyleCnt="0"/>
      <dgm:spPr/>
    </dgm:pt>
    <dgm:pt modelId="{03075E23-5D10-4B55-A61F-4267C4E0A899}" type="pres">
      <dgm:prSet presAssocID="{6C833B21-F9CF-451C-98D5-AA5147D39F82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487F9B-6148-40F5-AF62-EA0E9347DA1E}" type="pres">
      <dgm:prSet presAssocID="{6C833B21-F9CF-451C-98D5-AA5147D39F82}" presName="level3hierChild" presStyleCnt="0"/>
      <dgm:spPr/>
    </dgm:pt>
    <dgm:pt modelId="{AD290D56-4621-4F50-B048-B5D2FA47AF47}" type="pres">
      <dgm:prSet presAssocID="{A9B7C045-338C-4297-81C4-D943788A7ABD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BB16123D-4C9A-4C04-822C-7258C152B0B4}" type="pres">
      <dgm:prSet presAssocID="{A9B7C045-338C-4297-81C4-D943788A7ABD}" presName="connTx" presStyleLbl="parChTrans1D3" presStyleIdx="3" presStyleCnt="5"/>
      <dgm:spPr/>
      <dgm:t>
        <a:bodyPr/>
        <a:lstStyle/>
        <a:p>
          <a:endParaRPr lang="en-US"/>
        </a:p>
      </dgm:t>
    </dgm:pt>
    <dgm:pt modelId="{1886623E-F304-4951-B66C-90C8AD3FE950}" type="pres">
      <dgm:prSet presAssocID="{D88D0A0F-50E2-4E75-89D8-667F8723FB8C}" presName="root2" presStyleCnt="0"/>
      <dgm:spPr/>
    </dgm:pt>
    <dgm:pt modelId="{1FBE4AAF-3E14-4FFA-8204-D61AEAEB629B}" type="pres">
      <dgm:prSet presAssocID="{D88D0A0F-50E2-4E75-89D8-667F8723FB8C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0F2D96-4394-46ED-82D6-3758D8483E8B}" type="pres">
      <dgm:prSet presAssocID="{D88D0A0F-50E2-4E75-89D8-667F8723FB8C}" presName="level3hierChild" presStyleCnt="0"/>
      <dgm:spPr/>
    </dgm:pt>
    <dgm:pt modelId="{039124D1-AF03-45C6-B6AF-243A518749D1}" type="pres">
      <dgm:prSet presAssocID="{B9E371E1-AB25-4240-8CEC-F0FB98C7D7BF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94FF358A-9BF2-4B4C-9402-2278539B5B93}" type="pres">
      <dgm:prSet presAssocID="{B9E371E1-AB25-4240-8CEC-F0FB98C7D7BF}" presName="connTx" presStyleLbl="parChTrans1D3" presStyleIdx="4" presStyleCnt="5"/>
      <dgm:spPr/>
      <dgm:t>
        <a:bodyPr/>
        <a:lstStyle/>
        <a:p>
          <a:endParaRPr lang="en-US"/>
        </a:p>
      </dgm:t>
    </dgm:pt>
    <dgm:pt modelId="{1D6821D1-4311-4A38-8C65-1DBBDEF374C9}" type="pres">
      <dgm:prSet presAssocID="{821B8D08-F0D3-4F31-A58E-9B4925DEC9AB}" presName="root2" presStyleCnt="0"/>
      <dgm:spPr/>
    </dgm:pt>
    <dgm:pt modelId="{21F84785-B01E-435C-AC74-6E808D434759}" type="pres">
      <dgm:prSet presAssocID="{821B8D08-F0D3-4F31-A58E-9B4925DEC9AB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9B430E-765E-4A62-8CC0-EB756F5E06CF}" type="pres">
      <dgm:prSet presAssocID="{821B8D08-F0D3-4F31-A58E-9B4925DEC9AB}" presName="level3hierChild" presStyleCnt="0"/>
      <dgm:spPr/>
    </dgm:pt>
  </dgm:ptLst>
  <dgm:cxnLst>
    <dgm:cxn modelId="{85997B42-1777-4C52-A8CF-F3D31650D92B}" srcId="{B55D4AB1-EA27-4ECD-A907-C8785167CD24}" destId="{8C074BCC-33A0-42CA-8518-F8975AD5AEDF}" srcOrd="1" destOrd="0" parTransId="{65AA698D-6E2C-4A5D-9E2B-9198E1648308}" sibTransId="{DD70BDDD-AFA3-4473-A460-E3AC4BF99A01}"/>
    <dgm:cxn modelId="{DB928497-870D-4842-A7D1-632D0EA37ED2}" type="presOf" srcId="{65AA698D-6E2C-4A5D-9E2B-9198E1648308}" destId="{E0C17241-43D8-4C23-90B6-ABEAC78A6CA7}" srcOrd="0" destOrd="0" presId="urn:microsoft.com/office/officeart/2005/8/layout/hierarchy2"/>
    <dgm:cxn modelId="{602E643D-A8F6-4886-9123-0D3367E37DBE}" type="presOf" srcId="{B55D4AB1-EA27-4ECD-A907-C8785167CD24}" destId="{D1D7614E-AF19-47C1-B9BE-186319613DEA}" srcOrd="0" destOrd="0" presId="urn:microsoft.com/office/officeart/2005/8/layout/hierarchy2"/>
    <dgm:cxn modelId="{EFA5DD14-6DE7-4109-AAA4-4F97728287E3}" type="presOf" srcId="{ADBFD8D5-368D-4F11-AB93-A5739FB8C4A2}" destId="{2268C1F5-CF56-4244-87C9-1D083F2E36AF}" srcOrd="0" destOrd="0" presId="urn:microsoft.com/office/officeart/2005/8/layout/hierarchy2"/>
    <dgm:cxn modelId="{73942D6B-4B4E-4AEF-AA51-FBD7B5B788BD}" type="presOf" srcId="{3ECEB109-6713-4FAF-BDFB-589099B1456F}" destId="{FE8673C8-8884-44BC-8D0C-E973D5E3DFA2}" srcOrd="0" destOrd="0" presId="urn:microsoft.com/office/officeart/2005/8/layout/hierarchy2"/>
    <dgm:cxn modelId="{8F55AAFA-5B4A-4DEE-B99D-437AD2B33A28}" srcId="{6C833B21-F9CF-451C-98D5-AA5147D39F82}" destId="{D88D0A0F-50E2-4E75-89D8-667F8723FB8C}" srcOrd="0" destOrd="0" parTransId="{A9B7C045-338C-4297-81C4-D943788A7ABD}" sibTransId="{24903537-209B-4D32-A547-93585B3FDDCF}"/>
    <dgm:cxn modelId="{17890238-BC7E-46F8-BEDA-B961DD4B6F4D}" srcId="{3ECEB109-6713-4FAF-BDFB-589099B1456F}" destId="{B55D4AB1-EA27-4ECD-A907-C8785167CD24}" srcOrd="0" destOrd="0" parTransId="{BF91AC61-B472-4663-88DA-ED7FAA43DB30}" sibTransId="{750A7871-BDEF-40FB-BECD-5337285E34C2}"/>
    <dgm:cxn modelId="{82D5A911-C443-4CF9-9A64-E81BE4987666}" type="presOf" srcId="{839EB60B-B0BD-4D91-80E3-A3B67E7C4AE8}" destId="{570F32CD-B2A3-4C93-A73D-130E2DD8E1AD}" srcOrd="0" destOrd="0" presId="urn:microsoft.com/office/officeart/2005/8/layout/hierarchy2"/>
    <dgm:cxn modelId="{85D1E8E4-0014-4288-8EB1-9AFD04EAFDEB}" srcId="{3ECEB109-6713-4FAF-BDFB-589099B1456F}" destId="{6C833B21-F9CF-451C-98D5-AA5147D39F82}" srcOrd="1" destOrd="0" parTransId="{839EB60B-B0BD-4D91-80E3-A3B67E7C4AE8}" sibTransId="{EC9C5DC2-8D44-4529-B3C7-45D258816487}"/>
    <dgm:cxn modelId="{476D0611-A98C-4AAA-AD97-8AF9FB5DEC7F}" type="presOf" srcId="{A9B7C045-338C-4297-81C4-D943788A7ABD}" destId="{BB16123D-4C9A-4C04-822C-7258C152B0B4}" srcOrd="1" destOrd="0" presId="urn:microsoft.com/office/officeart/2005/8/layout/hierarchy2"/>
    <dgm:cxn modelId="{139F84B1-4613-434A-B566-336DB5BD6A32}" type="presOf" srcId="{65AA698D-6E2C-4A5D-9E2B-9198E1648308}" destId="{1E8F2F15-E4EC-41B4-9654-28BC8FD0A051}" srcOrd="1" destOrd="0" presId="urn:microsoft.com/office/officeart/2005/8/layout/hierarchy2"/>
    <dgm:cxn modelId="{31F0155A-711D-4BC6-8FD7-A84ADB0C4ED6}" type="presOf" srcId="{BF91AC61-B472-4663-88DA-ED7FAA43DB30}" destId="{635E0B5D-A251-48BF-90CA-0A5EFAD6B37E}" srcOrd="0" destOrd="0" presId="urn:microsoft.com/office/officeart/2005/8/layout/hierarchy2"/>
    <dgm:cxn modelId="{B17D590B-F043-4D9E-854A-9D6924CC7B76}" srcId="{B55D4AB1-EA27-4ECD-A907-C8785167CD24}" destId="{ADBFD8D5-368D-4F11-AB93-A5739FB8C4A2}" srcOrd="2" destOrd="0" parTransId="{A01CF1D1-7808-4583-A41E-E348ED6DD8A1}" sibTransId="{A576241A-12F8-444F-8053-CA73D22E5B6C}"/>
    <dgm:cxn modelId="{B8574592-5DD6-4F1D-A22D-E4403BCCD160}" type="presOf" srcId="{D88D0A0F-50E2-4E75-89D8-667F8723FB8C}" destId="{1FBE4AAF-3E14-4FFA-8204-D61AEAEB629B}" srcOrd="0" destOrd="0" presId="urn:microsoft.com/office/officeart/2005/8/layout/hierarchy2"/>
    <dgm:cxn modelId="{8ED3A0E8-3779-45C0-A33A-66303A685D16}" type="presOf" srcId="{3D3BD06C-D740-4E96-A1C8-61E52DC03FFD}" destId="{72BC97BB-0B99-40B1-B279-4D28D6A48465}" srcOrd="0" destOrd="0" presId="urn:microsoft.com/office/officeart/2005/8/layout/hierarchy2"/>
    <dgm:cxn modelId="{F87BDA99-4B35-4BE0-8D0B-8CEC05DB2694}" type="presOf" srcId="{8C074BCC-33A0-42CA-8518-F8975AD5AEDF}" destId="{B999E8D8-D1DF-4464-963E-F8EA7D772875}" srcOrd="0" destOrd="0" presId="urn:microsoft.com/office/officeart/2005/8/layout/hierarchy2"/>
    <dgm:cxn modelId="{AAE73478-85E8-4DD0-B572-8FC6F45C56DE}" type="presOf" srcId="{BF91AC61-B472-4663-88DA-ED7FAA43DB30}" destId="{08CC6997-12C0-46B8-AFDC-20D7DB095B1E}" srcOrd="1" destOrd="0" presId="urn:microsoft.com/office/officeart/2005/8/layout/hierarchy2"/>
    <dgm:cxn modelId="{27F263DD-4A48-4907-BD2D-8DEAA1E64AE3}" type="presOf" srcId="{6DFAE38D-BCEA-48E6-808B-3F257FE0844A}" destId="{9BD61BCB-3896-421D-977E-40582B92B6F2}" srcOrd="0" destOrd="0" presId="urn:microsoft.com/office/officeart/2005/8/layout/hierarchy2"/>
    <dgm:cxn modelId="{86F09851-7C07-4270-AAD6-F2F51AB85F5F}" type="presOf" srcId="{2C2D0F2E-171E-43FA-9A57-5B778705E5DA}" destId="{A32D5FF9-53BC-4C31-BDEA-CFCE27B54DBB}" srcOrd="0" destOrd="0" presId="urn:microsoft.com/office/officeart/2005/8/layout/hierarchy2"/>
    <dgm:cxn modelId="{0A1257AA-1572-4C66-A23D-2513D287BA3B}" type="presOf" srcId="{A01CF1D1-7808-4583-A41E-E348ED6DD8A1}" destId="{10C0F528-4858-49DF-B563-ADE3384BEE9B}" srcOrd="0" destOrd="0" presId="urn:microsoft.com/office/officeart/2005/8/layout/hierarchy2"/>
    <dgm:cxn modelId="{83D2A6B1-7BB5-4F16-B4D4-3313DB6C6BCB}" type="presOf" srcId="{B9E371E1-AB25-4240-8CEC-F0FB98C7D7BF}" destId="{039124D1-AF03-45C6-B6AF-243A518749D1}" srcOrd="0" destOrd="0" presId="urn:microsoft.com/office/officeart/2005/8/layout/hierarchy2"/>
    <dgm:cxn modelId="{820BFC8A-C844-4FCF-AD3B-591FE3B500A6}" type="presOf" srcId="{821B8D08-F0D3-4F31-A58E-9B4925DEC9AB}" destId="{21F84785-B01E-435C-AC74-6E808D434759}" srcOrd="0" destOrd="0" presId="urn:microsoft.com/office/officeart/2005/8/layout/hierarchy2"/>
    <dgm:cxn modelId="{F3E6CEA9-502C-42B4-A538-2F762054103E}" srcId="{6C833B21-F9CF-451C-98D5-AA5147D39F82}" destId="{821B8D08-F0D3-4F31-A58E-9B4925DEC9AB}" srcOrd="1" destOrd="0" parTransId="{B9E371E1-AB25-4240-8CEC-F0FB98C7D7BF}" sibTransId="{DBA10621-E383-48B6-B032-98A4919CC44E}"/>
    <dgm:cxn modelId="{B890D238-C21A-439D-B351-BEDAD6CDC6D8}" type="presOf" srcId="{4B272FB5-EAB7-43DB-AAF8-70F139003EC6}" destId="{4502C600-91E5-4294-9894-B763E0C2E5A4}" srcOrd="0" destOrd="0" presId="urn:microsoft.com/office/officeart/2005/8/layout/hierarchy2"/>
    <dgm:cxn modelId="{948C38D9-1720-48FB-90EA-42527CF8078B}" type="presOf" srcId="{6C833B21-F9CF-451C-98D5-AA5147D39F82}" destId="{03075E23-5D10-4B55-A61F-4267C4E0A899}" srcOrd="0" destOrd="0" presId="urn:microsoft.com/office/officeart/2005/8/layout/hierarchy2"/>
    <dgm:cxn modelId="{8FF8BEF6-E23A-4887-9F31-19D775E35233}" type="presOf" srcId="{BDB253E8-2F20-49B0-AB88-C42DD078FA2C}" destId="{CD850B83-3679-4B51-B2F9-90A1E1626013}" srcOrd="1" destOrd="0" presId="urn:microsoft.com/office/officeart/2005/8/layout/hierarchy2"/>
    <dgm:cxn modelId="{1C3BE32A-F833-429D-AE79-2072AC88B688}" type="presOf" srcId="{BDB253E8-2F20-49B0-AB88-C42DD078FA2C}" destId="{E0CFE752-F146-4539-A2BB-87F6EAF9D384}" srcOrd="0" destOrd="0" presId="urn:microsoft.com/office/officeart/2005/8/layout/hierarchy2"/>
    <dgm:cxn modelId="{6A12C0A9-3A09-4C1C-A368-7E8DA8C6D900}" type="presOf" srcId="{B9E371E1-AB25-4240-8CEC-F0FB98C7D7BF}" destId="{94FF358A-9BF2-4B4C-9402-2278539B5B93}" srcOrd="1" destOrd="0" presId="urn:microsoft.com/office/officeart/2005/8/layout/hierarchy2"/>
    <dgm:cxn modelId="{669454BC-5067-4622-89FE-B6B83EE2E484}" type="presOf" srcId="{3D3BD06C-D740-4E96-A1C8-61E52DC03FFD}" destId="{7325C807-F255-4CCC-B483-A52336E8315F}" srcOrd="1" destOrd="0" presId="urn:microsoft.com/office/officeart/2005/8/layout/hierarchy2"/>
    <dgm:cxn modelId="{61B2515A-DF62-4452-9EFD-884C2E7B5D76}" srcId="{4B272FB5-EAB7-43DB-AAF8-70F139003EC6}" destId="{3ECEB109-6713-4FAF-BDFB-589099B1456F}" srcOrd="0" destOrd="0" parTransId="{352DD93E-3B1A-451E-90D3-8864ED91A19D}" sibTransId="{25C73230-9DAA-4DFF-8664-A5835C5B6A22}"/>
    <dgm:cxn modelId="{CC1C5848-A5E1-49A5-AB6F-4E8C4603389B}" srcId="{B55D4AB1-EA27-4ECD-A907-C8785167CD24}" destId="{6DFAE38D-BCEA-48E6-808B-3F257FE0844A}" srcOrd="0" destOrd="0" parTransId="{3D3BD06C-D740-4E96-A1C8-61E52DC03FFD}" sibTransId="{BF44E724-058F-43CB-8F09-EECB5DB1F507}"/>
    <dgm:cxn modelId="{C99664EE-AC55-429B-A308-BC7ECB60D46D}" srcId="{ADBFD8D5-368D-4F11-AB93-A5739FB8C4A2}" destId="{2C2D0F2E-171E-43FA-9A57-5B778705E5DA}" srcOrd="0" destOrd="0" parTransId="{BDB253E8-2F20-49B0-AB88-C42DD078FA2C}" sibTransId="{37AD9D56-5C8F-47FD-9FCB-21B0294F80B3}"/>
    <dgm:cxn modelId="{08C80788-8153-4339-986A-3B1546323682}" type="presOf" srcId="{A9B7C045-338C-4297-81C4-D943788A7ABD}" destId="{AD290D56-4621-4F50-B048-B5D2FA47AF47}" srcOrd="0" destOrd="0" presId="urn:microsoft.com/office/officeart/2005/8/layout/hierarchy2"/>
    <dgm:cxn modelId="{4F9AFA05-2CF5-4DBA-9D59-7B0827BD01D4}" type="presOf" srcId="{A01CF1D1-7808-4583-A41E-E348ED6DD8A1}" destId="{86F519EB-3626-4070-9819-E1A18B7B7B67}" srcOrd="1" destOrd="0" presId="urn:microsoft.com/office/officeart/2005/8/layout/hierarchy2"/>
    <dgm:cxn modelId="{C765EC9B-5912-48D8-B80F-EE640E6CA691}" type="presOf" srcId="{839EB60B-B0BD-4D91-80E3-A3B67E7C4AE8}" destId="{BE6BAE74-D652-425A-A016-37B08DDC5FB9}" srcOrd="1" destOrd="0" presId="urn:microsoft.com/office/officeart/2005/8/layout/hierarchy2"/>
    <dgm:cxn modelId="{0D09BE59-58E8-4F24-A2CA-3A1FC2296D72}" type="presParOf" srcId="{4502C600-91E5-4294-9894-B763E0C2E5A4}" destId="{EA57ACE2-1DEC-43F5-98E5-DA2B32E66B35}" srcOrd="0" destOrd="0" presId="urn:microsoft.com/office/officeart/2005/8/layout/hierarchy2"/>
    <dgm:cxn modelId="{0CD84CC6-65BE-4585-90F1-64A899650CD8}" type="presParOf" srcId="{EA57ACE2-1DEC-43F5-98E5-DA2B32E66B35}" destId="{FE8673C8-8884-44BC-8D0C-E973D5E3DFA2}" srcOrd="0" destOrd="0" presId="urn:microsoft.com/office/officeart/2005/8/layout/hierarchy2"/>
    <dgm:cxn modelId="{98F52618-A950-4E4E-BE1E-0EB20AB40BD6}" type="presParOf" srcId="{EA57ACE2-1DEC-43F5-98E5-DA2B32E66B35}" destId="{6E2B5572-0F36-4705-9127-864BC419C0F9}" srcOrd="1" destOrd="0" presId="urn:microsoft.com/office/officeart/2005/8/layout/hierarchy2"/>
    <dgm:cxn modelId="{3184D712-EA05-4A8A-AEBE-AFA9F66AF4D7}" type="presParOf" srcId="{6E2B5572-0F36-4705-9127-864BC419C0F9}" destId="{635E0B5D-A251-48BF-90CA-0A5EFAD6B37E}" srcOrd="0" destOrd="0" presId="urn:microsoft.com/office/officeart/2005/8/layout/hierarchy2"/>
    <dgm:cxn modelId="{6868EA2E-690B-4B2F-86D0-E18D8DA27158}" type="presParOf" srcId="{635E0B5D-A251-48BF-90CA-0A5EFAD6B37E}" destId="{08CC6997-12C0-46B8-AFDC-20D7DB095B1E}" srcOrd="0" destOrd="0" presId="urn:microsoft.com/office/officeart/2005/8/layout/hierarchy2"/>
    <dgm:cxn modelId="{010F8C7A-7923-4AB7-B69C-2EA979C9DA96}" type="presParOf" srcId="{6E2B5572-0F36-4705-9127-864BC419C0F9}" destId="{5952E2BC-54A5-43F9-BC2A-A3EB6E69FFCD}" srcOrd="1" destOrd="0" presId="urn:microsoft.com/office/officeart/2005/8/layout/hierarchy2"/>
    <dgm:cxn modelId="{60064D0F-D4B7-4B70-87F6-19AF59DC99CD}" type="presParOf" srcId="{5952E2BC-54A5-43F9-BC2A-A3EB6E69FFCD}" destId="{D1D7614E-AF19-47C1-B9BE-186319613DEA}" srcOrd="0" destOrd="0" presId="urn:microsoft.com/office/officeart/2005/8/layout/hierarchy2"/>
    <dgm:cxn modelId="{4446C172-6099-44E3-9C59-EF6121C4C499}" type="presParOf" srcId="{5952E2BC-54A5-43F9-BC2A-A3EB6E69FFCD}" destId="{F0A115CA-C2D7-4085-B201-BC0696812D47}" srcOrd="1" destOrd="0" presId="urn:microsoft.com/office/officeart/2005/8/layout/hierarchy2"/>
    <dgm:cxn modelId="{3060D49B-1275-4332-ADFC-56BA8E996C7F}" type="presParOf" srcId="{F0A115CA-C2D7-4085-B201-BC0696812D47}" destId="{72BC97BB-0B99-40B1-B279-4D28D6A48465}" srcOrd="0" destOrd="0" presId="urn:microsoft.com/office/officeart/2005/8/layout/hierarchy2"/>
    <dgm:cxn modelId="{156628BB-E8CC-44A6-A86D-4EF9665AC500}" type="presParOf" srcId="{72BC97BB-0B99-40B1-B279-4D28D6A48465}" destId="{7325C807-F255-4CCC-B483-A52336E8315F}" srcOrd="0" destOrd="0" presId="urn:microsoft.com/office/officeart/2005/8/layout/hierarchy2"/>
    <dgm:cxn modelId="{77792460-D1A8-4566-AB28-0B34B1F06AA2}" type="presParOf" srcId="{F0A115CA-C2D7-4085-B201-BC0696812D47}" destId="{8E0664B0-18A6-4AB2-82DB-87B006E7858D}" srcOrd="1" destOrd="0" presId="urn:microsoft.com/office/officeart/2005/8/layout/hierarchy2"/>
    <dgm:cxn modelId="{F14FBEF4-1C12-4252-8FAD-E320243FD35C}" type="presParOf" srcId="{8E0664B0-18A6-4AB2-82DB-87B006E7858D}" destId="{9BD61BCB-3896-421D-977E-40582B92B6F2}" srcOrd="0" destOrd="0" presId="urn:microsoft.com/office/officeart/2005/8/layout/hierarchy2"/>
    <dgm:cxn modelId="{BC285552-43FF-48F0-9AFC-A2C25CF47437}" type="presParOf" srcId="{8E0664B0-18A6-4AB2-82DB-87B006E7858D}" destId="{2B3F510B-8299-44A3-B3BE-550410C1B97E}" srcOrd="1" destOrd="0" presId="urn:microsoft.com/office/officeart/2005/8/layout/hierarchy2"/>
    <dgm:cxn modelId="{2D59D92A-807B-4329-A91B-E986834F000C}" type="presParOf" srcId="{F0A115CA-C2D7-4085-B201-BC0696812D47}" destId="{E0C17241-43D8-4C23-90B6-ABEAC78A6CA7}" srcOrd="2" destOrd="0" presId="urn:microsoft.com/office/officeart/2005/8/layout/hierarchy2"/>
    <dgm:cxn modelId="{0D5ECA7C-B1AF-4B23-8F12-BECBAA9D14B8}" type="presParOf" srcId="{E0C17241-43D8-4C23-90B6-ABEAC78A6CA7}" destId="{1E8F2F15-E4EC-41B4-9654-28BC8FD0A051}" srcOrd="0" destOrd="0" presId="urn:microsoft.com/office/officeart/2005/8/layout/hierarchy2"/>
    <dgm:cxn modelId="{A9AAB3B5-962B-4340-82E0-66F6B3D9D345}" type="presParOf" srcId="{F0A115CA-C2D7-4085-B201-BC0696812D47}" destId="{03932635-B7CB-4493-8EE2-09BBE98D7839}" srcOrd="3" destOrd="0" presId="urn:microsoft.com/office/officeart/2005/8/layout/hierarchy2"/>
    <dgm:cxn modelId="{5675F5FB-04B1-4636-89E2-1711FCC78ADB}" type="presParOf" srcId="{03932635-B7CB-4493-8EE2-09BBE98D7839}" destId="{B999E8D8-D1DF-4464-963E-F8EA7D772875}" srcOrd="0" destOrd="0" presId="urn:microsoft.com/office/officeart/2005/8/layout/hierarchy2"/>
    <dgm:cxn modelId="{C685AEC4-6253-41A2-9D9A-46BE83E3803A}" type="presParOf" srcId="{03932635-B7CB-4493-8EE2-09BBE98D7839}" destId="{28F22BB4-7878-4E20-B05D-194AF577981E}" srcOrd="1" destOrd="0" presId="urn:microsoft.com/office/officeart/2005/8/layout/hierarchy2"/>
    <dgm:cxn modelId="{C090BCD1-46CE-4811-92C7-B22DAFEB0E1F}" type="presParOf" srcId="{F0A115CA-C2D7-4085-B201-BC0696812D47}" destId="{10C0F528-4858-49DF-B563-ADE3384BEE9B}" srcOrd="4" destOrd="0" presId="urn:microsoft.com/office/officeart/2005/8/layout/hierarchy2"/>
    <dgm:cxn modelId="{D3FCE61E-9BB1-408D-9C4B-4243EC355164}" type="presParOf" srcId="{10C0F528-4858-49DF-B563-ADE3384BEE9B}" destId="{86F519EB-3626-4070-9819-E1A18B7B7B67}" srcOrd="0" destOrd="0" presId="urn:microsoft.com/office/officeart/2005/8/layout/hierarchy2"/>
    <dgm:cxn modelId="{A2996DC5-6DD7-4CF5-8FD6-20CAE8DCFD68}" type="presParOf" srcId="{F0A115CA-C2D7-4085-B201-BC0696812D47}" destId="{1C20D774-CC14-401F-A3B2-2ECFF179A701}" srcOrd="5" destOrd="0" presId="urn:microsoft.com/office/officeart/2005/8/layout/hierarchy2"/>
    <dgm:cxn modelId="{5AC8FDE0-BEED-4380-8BE0-2618ABDBBFDF}" type="presParOf" srcId="{1C20D774-CC14-401F-A3B2-2ECFF179A701}" destId="{2268C1F5-CF56-4244-87C9-1D083F2E36AF}" srcOrd="0" destOrd="0" presId="urn:microsoft.com/office/officeart/2005/8/layout/hierarchy2"/>
    <dgm:cxn modelId="{5B890BCD-1391-4CA4-BD60-20229A1E766F}" type="presParOf" srcId="{1C20D774-CC14-401F-A3B2-2ECFF179A701}" destId="{F18253A1-1A23-4E42-A4C2-F77F252E8439}" srcOrd="1" destOrd="0" presId="urn:microsoft.com/office/officeart/2005/8/layout/hierarchy2"/>
    <dgm:cxn modelId="{5988A1FC-D51E-4EC8-9642-94EE58D99F26}" type="presParOf" srcId="{F18253A1-1A23-4E42-A4C2-F77F252E8439}" destId="{E0CFE752-F146-4539-A2BB-87F6EAF9D384}" srcOrd="0" destOrd="0" presId="urn:microsoft.com/office/officeart/2005/8/layout/hierarchy2"/>
    <dgm:cxn modelId="{65EEDC90-AFD3-42D3-A960-EAB803D8CA54}" type="presParOf" srcId="{E0CFE752-F146-4539-A2BB-87F6EAF9D384}" destId="{CD850B83-3679-4B51-B2F9-90A1E1626013}" srcOrd="0" destOrd="0" presId="urn:microsoft.com/office/officeart/2005/8/layout/hierarchy2"/>
    <dgm:cxn modelId="{B20EA1EA-87C6-4672-BCF8-429A1C8C9B95}" type="presParOf" srcId="{F18253A1-1A23-4E42-A4C2-F77F252E8439}" destId="{BCE7535E-52C3-4C14-84A5-F0099C03917F}" srcOrd="1" destOrd="0" presId="urn:microsoft.com/office/officeart/2005/8/layout/hierarchy2"/>
    <dgm:cxn modelId="{511E5F54-0D19-4DCF-9FBD-67CBD622918A}" type="presParOf" srcId="{BCE7535E-52C3-4C14-84A5-F0099C03917F}" destId="{A32D5FF9-53BC-4C31-BDEA-CFCE27B54DBB}" srcOrd="0" destOrd="0" presId="urn:microsoft.com/office/officeart/2005/8/layout/hierarchy2"/>
    <dgm:cxn modelId="{C3D5FFF5-BEF5-48B1-8190-6BAE0C9B501A}" type="presParOf" srcId="{BCE7535E-52C3-4C14-84A5-F0099C03917F}" destId="{30A26B32-0B14-433E-AC57-F7ED9814D617}" srcOrd="1" destOrd="0" presId="urn:microsoft.com/office/officeart/2005/8/layout/hierarchy2"/>
    <dgm:cxn modelId="{EF5477A4-500E-4BFB-BAFA-BCB04A191943}" type="presParOf" srcId="{6E2B5572-0F36-4705-9127-864BC419C0F9}" destId="{570F32CD-B2A3-4C93-A73D-130E2DD8E1AD}" srcOrd="2" destOrd="0" presId="urn:microsoft.com/office/officeart/2005/8/layout/hierarchy2"/>
    <dgm:cxn modelId="{C40ED741-0C08-4DFE-9EBF-59B0F8E5F09F}" type="presParOf" srcId="{570F32CD-B2A3-4C93-A73D-130E2DD8E1AD}" destId="{BE6BAE74-D652-425A-A016-37B08DDC5FB9}" srcOrd="0" destOrd="0" presId="urn:microsoft.com/office/officeart/2005/8/layout/hierarchy2"/>
    <dgm:cxn modelId="{BD3B4B1E-E0AD-4CD2-B691-EF7BBB9561B9}" type="presParOf" srcId="{6E2B5572-0F36-4705-9127-864BC419C0F9}" destId="{EFE92F05-4366-4354-A93E-B9B8C8B669F3}" srcOrd="3" destOrd="0" presId="urn:microsoft.com/office/officeart/2005/8/layout/hierarchy2"/>
    <dgm:cxn modelId="{A91AA29A-E1C3-4037-8FDB-8C94BBAF5859}" type="presParOf" srcId="{EFE92F05-4366-4354-A93E-B9B8C8B669F3}" destId="{03075E23-5D10-4B55-A61F-4267C4E0A899}" srcOrd="0" destOrd="0" presId="urn:microsoft.com/office/officeart/2005/8/layout/hierarchy2"/>
    <dgm:cxn modelId="{CAB0422C-3A35-483D-A4D5-F358F60490ED}" type="presParOf" srcId="{EFE92F05-4366-4354-A93E-B9B8C8B669F3}" destId="{E9487F9B-6148-40F5-AF62-EA0E9347DA1E}" srcOrd="1" destOrd="0" presId="urn:microsoft.com/office/officeart/2005/8/layout/hierarchy2"/>
    <dgm:cxn modelId="{280589D5-CB72-4AC7-B290-7DE3B160A1E6}" type="presParOf" srcId="{E9487F9B-6148-40F5-AF62-EA0E9347DA1E}" destId="{AD290D56-4621-4F50-B048-B5D2FA47AF47}" srcOrd="0" destOrd="0" presId="urn:microsoft.com/office/officeart/2005/8/layout/hierarchy2"/>
    <dgm:cxn modelId="{86DBB5C0-0FE3-4960-BEC0-963F565CC9AB}" type="presParOf" srcId="{AD290D56-4621-4F50-B048-B5D2FA47AF47}" destId="{BB16123D-4C9A-4C04-822C-7258C152B0B4}" srcOrd="0" destOrd="0" presId="urn:microsoft.com/office/officeart/2005/8/layout/hierarchy2"/>
    <dgm:cxn modelId="{52776449-B9D4-4D28-94EC-4273B7FCDEEB}" type="presParOf" srcId="{E9487F9B-6148-40F5-AF62-EA0E9347DA1E}" destId="{1886623E-F304-4951-B66C-90C8AD3FE950}" srcOrd="1" destOrd="0" presId="urn:microsoft.com/office/officeart/2005/8/layout/hierarchy2"/>
    <dgm:cxn modelId="{FC3E20F5-E952-47A1-959D-A5CF5D25C894}" type="presParOf" srcId="{1886623E-F304-4951-B66C-90C8AD3FE950}" destId="{1FBE4AAF-3E14-4FFA-8204-D61AEAEB629B}" srcOrd="0" destOrd="0" presId="urn:microsoft.com/office/officeart/2005/8/layout/hierarchy2"/>
    <dgm:cxn modelId="{CACC6D17-9273-47C2-98B8-1799D19AA3DE}" type="presParOf" srcId="{1886623E-F304-4951-B66C-90C8AD3FE950}" destId="{CC0F2D96-4394-46ED-82D6-3758D8483E8B}" srcOrd="1" destOrd="0" presId="urn:microsoft.com/office/officeart/2005/8/layout/hierarchy2"/>
    <dgm:cxn modelId="{1659235E-12DD-4BB5-B649-C9ECDFABDBB5}" type="presParOf" srcId="{E9487F9B-6148-40F5-AF62-EA0E9347DA1E}" destId="{039124D1-AF03-45C6-B6AF-243A518749D1}" srcOrd="2" destOrd="0" presId="urn:microsoft.com/office/officeart/2005/8/layout/hierarchy2"/>
    <dgm:cxn modelId="{D1F0DD21-1DDF-4524-999F-A28599432917}" type="presParOf" srcId="{039124D1-AF03-45C6-B6AF-243A518749D1}" destId="{94FF358A-9BF2-4B4C-9402-2278539B5B93}" srcOrd="0" destOrd="0" presId="urn:microsoft.com/office/officeart/2005/8/layout/hierarchy2"/>
    <dgm:cxn modelId="{6F950E72-2AF2-46B0-B4E4-0A8277F58903}" type="presParOf" srcId="{E9487F9B-6148-40F5-AF62-EA0E9347DA1E}" destId="{1D6821D1-4311-4A38-8C65-1DBBDEF374C9}" srcOrd="3" destOrd="0" presId="urn:microsoft.com/office/officeart/2005/8/layout/hierarchy2"/>
    <dgm:cxn modelId="{A0F0073D-7256-48E4-8153-29834D7D417B}" type="presParOf" srcId="{1D6821D1-4311-4A38-8C65-1DBBDEF374C9}" destId="{21F84785-B01E-435C-AC74-6E808D434759}" srcOrd="0" destOrd="0" presId="urn:microsoft.com/office/officeart/2005/8/layout/hierarchy2"/>
    <dgm:cxn modelId="{68FD0DFA-7F2D-4360-AF95-E19B32BA8EF9}" type="presParOf" srcId="{1D6821D1-4311-4A38-8C65-1DBBDEF374C9}" destId="{449B430E-765E-4A62-8CC0-EB756F5E06C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272FB5-EAB7-43DB-AAF8-70F139003EC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CEB109-6713-4FAF-BDFB-589099B1456F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Pack1</a:t>
          </a:r>
          <a:endParaRPr lang="en-US" dirty="0">
            <a:solidFill>
              <a:srgbClr val="002060"/>
            </a:solidFill>
          </a:endParaRPr>
        </a:p>
      </dgm:t>
    </dgm:pt>
    <dgm:pt modelId="{352DD93E-3B1A-451E-90D3-8864ED91A19D}" type="parTrans" cxnId="{61B2515A-DF62-4452-9EFD-884C2E7B5D76}">
      <dgm:prSet/>
      <dgm:spPr/>
      <dgm:t>
        <a:bodyPr/>
        <a:lstStyle/>
        <a:p>
          <a:endParaRPr lang="en-US"/>
        </a:p>
      </dgm:t>
    </dgm:pt>
    <dgm:pt modelId="{25C73230-9DAA-4DFF-8664-A5835C5B6A22}" type="sibTrans" cxnId="{61B2515A-DF62-4452-9EFD-884C2E7B5D76}">
      <dgm:prSet/>
      <dgm:spPr/>
      <dgm:t>
        <a:bodyPr/>
        <a:lstStyle/>
        <a:p>
          <a:endParaRPr lang="en-US"/>
        </a:p>
      </dgm:t>
    </dgm:pt>
    <dgm:pt modelId="{B55D4AB1-EA27-4ECD-A907-C8785167CD24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Pack2</a:t>
          </a:r>
          <a:endParaRPr lang="en-US" dirty="0">
            <a:solidFill>
              <a:srgbClr val="002060"/>
            </a:solidFill>
          </a:endParaRPr>
        </a:p>
      </dgm:t>
    </dgm:pt>
    <dgm:pt modelId="{BF91AC61-B472-4663-88DA-ED7FAA43DB30}" type="parTrans" cxnId="{17890238-BC7E-46F8-BEDA-B961DD4B6F4D}">
      <dgm:prSet/>
      <dgm:spPr/>
      <dgm:t>
        <a:bodyPr/>
        <a:lstStyle/>
        <a:p>
          <a:endParaRPr lang="en-US"/>
        </a:p>
      </dgm:t>
    </dgm:pt>
    <dgm:pt modelId="{750A7871-BDEF-40FB-BECD-5337285E34C2}" type="sibTrans" cxnId="{17890238-BC7E-46F8-BEDA-B961DD4B6F4D}">
      <dgm:prSet/>
      <dgm:spPr/>
      <dgm:t>
        <a:bodyPr/>
        <a:lstStyle/>
        <a:p>
          <a:endParaRPr lang="en-US"/>
        </a:p>
      </dgm:t>
    </dgm:pt>
    <dgm:pt modelId="{6DFAE38D-BCEA-48E6-808B-3F257FE0844A}">
      <dgm:prSet phldrT="[Text]"/>
      <dgm:spPr/>
      <dgm:t>
        <a:bodyPr/>
        <a:lstStyle/>
        <a:p>
          <a:r>
            <a:rPr lang="en-US" b="1" dirty="0" smtClean="0">
              <a:solidFill>
                <a:srgbClr val="002060"/>
              </a:solidFill>
            </a:rPr>
            <a:t>Class1</a:t>
          </a:r>
          <a:endParaRPr lang="en-US" b="1" dirty="0">
            <a:solidFill>
              <a:srgbClr val="002060"/>
            </a:solidFill>
          </a:endParaRPr>
        </a:p>
      </dgm:t>
    </dgm:pt>
    <dgm:pt modelId="{3D3BD06C-D740-4E96-A1C8-61E52DC03FFD}" type="parTrans" cxnId="{CC1C5848-A5E1-49A5-AB6F-4E8C4603389B}">
      <dgm:prSet/>
      <dgm:spPr/>
      <dgm:t>
        <a:bodyPr/>
        <a:lstStyle/>
        <a:p>
          <a:endParaRPr lang="en-US"/>
        </a:p>
      </dgm:t>
    </dgm:pt>
    <dgm:pt modelId="{BF44E724-058F-43CB-8F09-EECB5DB1F507}" type="sibTrans" cxnId="{CC1C5848-A5E1-49A5-AB6F-4E8C4603389B}">
      <dgm:prSet/>
      <dgm:spPr/>
      <dgm:t>
        <a:bodyPr/>
        <a:lstStyle/>
        <a:p>
          <a:endParaRPr lang="en-US"/>
        </a:p>
      </dgm:t>
    </dgm:pt>
    <dgm:pt modelId="{8C074BCC-33A0-42CA-8518-F8975AD5AEDF}">
      <dgm:prSet phldrT="[Text]"/>
      <dgm:spPr/>
      <dgm:t>
        <a:bodyPr/>
        <a:lstStyle/>
        <a:p>
          <a:r>
            <a:rPr lang="en-US" dirty="0" smtClean="0"/>
            <a:t>Class2</a:t>
          </a:r>
          <a:endParaRPr lang="en-US" dirty="0"/>
        </a:p>
      </dgm:t>
    </dgm:pt>
    <dgm:pt modelId="{65AA698D-6E2C-4A5D-9E2B-9198E1648308}" type="parTrans" cxnId="{85997B42-1777-4C52-A8CF-F3D31650D92B}">
      <dgm:prSet/>
      <dgm:spPr/>
      <dgm:t>
        <a:bodyPr/>
        <a:lstStyle/>
        <a:p>
          <a:endParaRPr lang="en-US"/>
        </a:p>
      </dgm:t>
    </dgm:pt>
    <dgm:pt modelId="{DD70BDDD-AFA3-4473-A460-E3AC4BF99A01}" type="sibTrans" cxnId="{85997B42-1777-4C52-A8CF-F3D31650D92B}">
      <dgm:prSet/>
      <dgm:spPr/>
      <dgm:t>
        <a:bodyPr/>
        <a:lstStyle/>
        <a:p>
          <a:endParaRPr lang="en-US"/>
        </a:p>
      </dgm:t>
    </dgm:pt>
    <dgm:pt modelId="{6C833B21-F9CF-451C-98D5-AA5147D39F8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Pack3</a:t>
          </a:r>
          <a:endParaRPr lang="en-US" dirty="0">
            <a:solidFill>
              <a:srgbClr val="002060"/>
            </a:solidFill>
          </a:endParaRPr>
        </a:p>
      </dgm:t>
    </dgm:pt>
    <dgm:pt modelId="{839EB60B-B0BD-4D91-80E3-A3B67E7C4AE8}" type="parTrans" cxnId="{85D1E8E4-0014-4288-8EB1-9AFD04EAFDEB}">
      <dgm:prSet/>
      <dgm:spPr/>
      <dgm:t>
        <a:bodyPr/>
        <a:lstStyle/>
        <a:p>
          <a:endParaRPr lang="en-US"/>
        </a:p>
      </dgm:t>
    </dgm:pt>
    <dgm:pt modelId="{EC9C5DC2-8D44-4529-B3C7-45D258816487}" type="sibTrans" cxnId="{85D1E8E4-0014-4288-8EB1-9AFD04EAFDEB}">
      <dgm:prSet/>
      <dgm:spPr/>
      <dgm:t>
        <a:bodyPr/>
        <a:lstStyle/>
        <a:p>
          <a:endParaRPr lang="en-US"/>
        </a:p>
      </dgm:t>
    </dgm:pt>
    <dgm:pt modelId="{D88D0A0F-50E2-4E75-89D8-667F8723FB8C}">
      <dgm:prSet phldrT="[Text]"/>
      <dgm:spPr/>
      <dgm:t>
        <a:bodyPr/>
        <a:lstStyle/>
        <a:p>
          <a:r>
            <a:rPr lang="en-US" b="1" dirty="0" smtClean="0">
              <a:solidFill>
                <a:srgbClr val="002060"/>
              </a:solidFill>
            </a:rPr>
            <a:t>Class1</a:t>
          </a:r>
          <a:endParaRPr lang="en-US" b="1" dirty="0">
            <a:solidFill>
              <a:srgbClr val="002060"/>
            </a:solidFill>
          </a:endParaRPr>
        </a:p>
      </dgm:t>
    </dgm:pt>
    <dgm:pt modelId="{A9B7C045-338C-4297-81C4-D943788A7ABD}" type="parTrans" cxnId="{8F55AAFA-5B4A-4DEE-B99D-437AD2B33A28}">
      <dgm:prSet/>
      <dgm:spPr/>
      <dgm:t>
        <a:bodyPr/>
        <a:lstStyle/>
        <a:p>
          <a:endParaRPr lang="en-US"/>
        </a:p>
      </dgm:t>
    </dgm:pt>
    <dgm:pt modelId="{24903537-209B-4D32-A547-93585B3FDDCF}" type="sibTrans" cxnId="{8F55AAFA-5B4A-4DEE-B99D-437AD2B33A28}">
      <dgm:prSet/>
      <dgm:spPr/>
      <dgm:t>
        <a:bodyPr/>
        <a:lstStyle/>
        <a:p>
          <a:endParaRPr lang="en-US"/>
        </a:p>
      </dgm:t>
    </dgm:pt>
    <dgm:pt modelId="{821B8D08-F0D3-4F31-A58E-9B4925DEC9AB}">
      <dgm:prSet phldrT="[Text]"/>
      <dgm:spPr/>
      <dgm:t>
        <a:bodyPr/>
        <a:lstStyle/>
        <a:p>
          <a:r>
            <a:rPr lang="en-US" dirty="0" smtClean="0"/>
            <a:t>Class3</a:t>
          </a:r>
          <a:endParaRPr lang="en-US" dirty="0"/>
        </a:p>
      </dgm:t>
    </dgm:pt>
    <dgm:pt modelId="{B9E371E1-AB25-4240-8CEC-F0FB98C7D7BF}" type="parTrans" cxnId="{F3E6CEA9-502C-42B4-A538-2F762054103E}">
      <dgm:prSet/>
      <dgm:spPr/>
      <dgm:t>
        <a:bodyPr/>
        <a:lstStyle/>
        <a:p>
          <a:endParaRPr lang="en-US"/>
        </a:p>
      </dgm:t>
    </dgm:pt>
    <dgm:pt modelId="{DBA10621-E383-48B6-B032-98A4919CC44E}" type="sibTrans" cxnId="{F3E6CEA9-502C-42B4-A538-2F762054103E}">
      <dgm:prSet/>
      <dgm:spPr/>
      <dgm:t>
        <a:bodyPr/>
        <a:lstStyle/>
        <a:p>
          <a:endParaRPr lang="en-US"/>
        </a:p>
      </dgm:t>
    </dgm:pt>
    <dgm:pt modelId="{ADBFD8D5-368D-4F11-AB93-A5739FB8C4A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Pack2_2</a:t>
          </a:r>
          <a:endParaRPr lang="en-US" dirty="0">
            <a:solidFill>
              <a:srgbClr val="002060"/>
            </a:solidFill>
          </a:endParaRPr>
        </a:p>
      </dgm:t>
    </dgm:pt>
    <dgm:pt modelId="{A01CF1D1-7808-4583-A41E-E348ED6DD8A1}" type="parTrans" cxnId="{B17D590B-F043-4D9E-854A-9D6924CC7B76}">
      <dgm:prSet/>
      <dgm:spPr/>
      <dgm:t>
        <a:bodyPr/>
        <a:lstStyle/>
        <a:p>
          <a:endParaRPr lang="en-US"/>
        </a:p>
      </dgm:t>
    </dgm:pt>
    <dgm:pt modelId="{A576241A-12F8-444F-8053-CA73D22E5B6C}" type="sibTrans" cxnId="{B17D590B-F043-4D9E-854A-9D6924CC7B76}">
      <dgm:prSet/>
      <dgm:spPr/>
      <dgm:t>
        <a:bodyPr/>
        <a:lstStyle/>
        <a:p>
          <a:endParaRPr lang="en-US"/>
        </a:p>
      </dgm:t>
    </dgm:pt>
    <dgm:pt modelId="{2C2D0F2E-171E-43FA-9A57-5B778705E5DA}">
      <dgm:prSet phldrT="[Text]"/>
      <dgm:spPr/>
      <dgm:t>
        <a:bodyPr/>
        <a:lstStyle/>
        <a:p>
          <a:r>
            <a:rPr lang="en-US" b="1" dirty="0" smtClean="0">
              <a:solidFill>
                <a:srgbClr val="002060"/>
              </a:solidFill>
            </a:rPr>
            <a:t>Class1</a:t>
          </a:r>
          <a:endParaRPr lang="en-US" b="1" dirty="0">
            <a:solidFill>
              <a:srgbClr val="002060"/>
            </a:solidFill>
          </a:endParaRPr>
        </a:p>
      </dgm:t>
    </dgm:pt>
    <dgm:pt modelId="{BDB253E8-2F20-49B0-AB88-C42DD078FA2C}" type="parTrans" cxnId="{C99664EE-AC55-429B-A308-BC7ECB60D46D}">
      <dgm:prSet/>
      <dgm:spPr/>
      <dgm:t>
        <a:bodyPr/>
        <a:lstStyle/>
        <a:p>
          <a:endParaRPr lang="en-US"/>
        </a:p>
      </dgm:t>
    </dgm:pt>
    <dgm:pt modelId="{37AD9D56-5C8F-47FD-9FCB-21B0294F80B3}" type="sibTrans" cxnId="{C99664EE-AC55-429B-A308-BC7ECB60D46D}">
      <dgm:prSet/>
      <dgm:spPr/>
      <dgm:t>
        <a:bodyPr/>
        <a:lstStyle/>
        <a:p>
          <a:endParaRPr lang="en-US"/>
        </a:p>
      </dgm:t>
    </dgm:pt>
    <dgm:pt modelId="{4502C600-91E5-4294-9894-B763E0C2E5A4}" type="pres">
      <dgm:prSet presAssocID="{4B272FB5-EAB7-43DB-AAF8-70F139003EC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57ACE2-1DEC-43F5-98E5-DA2B32E66B35}" type="pres">
      <dgm:prSet presAssocID="{3ECEB109-6713-4FAF-BDFB-589099B1456F}" presName="root1" presStyleCnt="0"/>
      <dgm:spPr/>
    </dgm:pt>
    <dgm:pt modelId="{FE8673C8-8884-44BC-8D0C-E973D5E3DFA2}" type="pres">
      <dgm:prSet presAssocID="{3ECEB109-6713-4FAF-BDFB-589099B1456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2B5572-0F36-4705-9127-864BC419C0F9}" type="pres">
      <dgm:prSet presAssocID="{3ECEB109-6713-4FAF-BDFB-589099B1456F}" presName="level2hierChild" presStyleCnt="0"/>
      <dgm:spPr/>
    </dgm:pt>
    <dgm:pt modelId="{635E0B5D-A251-48BF-90CA-0A5EFAD6B37E}" type="pres">
      <dgm:prSet presAssocID="{BF91AC61-B472-4663-88DA-ED7FAA43DB30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08CC6997-12C0-46B8-AFDC-20D7DB095B1E}" type="pres">
      <dgm:prSet presAssocID="{BF91AC61-B472-4663-88DA-ED7FAA43DB30}" presName="connTx" presStyleLbl="parChTrans1D2" presStyleIdx="0" presStyleCnt="2"/>
      <dgm:spPr/>
      <dgm:t>
        <a:bodyPr/>
        <a:lstStyle/>
        <a:p>
          <a:endParaRPr lang="en-US"/>
        </a:p>
      </dgm:t>
    </dgm:pt>
    <dgm:pt modelId="{5952E2BC-54A5-43F9-BC2A-A3EB6E69FFCD}" type="pres">
      <dgm:prSet presAssocID="{B55D4AB1-EA27-4ECD-A907-C8785167CD24}" presName="root2" presStyleCnt="0"/>
      <dgm:spPr/>
    </dgm:pt>
    <dgm:pt modelId="{D1D7614E-AF19-47C1-B9BE-186319613DEA}" type="pres">
      <dgm:prSet presAssocID="{B55D4AB1-EA27-4ECD-A907-C8785167CD24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A115CA-C2D7-4085-B201-BC0696812D47}" type="pres">
      <dgm:prSet presAssocID="{B55D4AB1-EA27-4ECD-A907-C8785167CD24}" presName="level3hierChild" presStyleCnt="0"/>
      <dgm:spPr/>
    </dgm:pt>
    <dgm:pt modelId="{72BC97BB-0B99-40B1-B279-4D28D6A48465}" type="pres">
      <dgm:prSet presAssocID="{3D3BD06C-D740-4E96-A1C8-61E52DC03FFD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7325C807-F255-4CCC-B483-A52336E8315F}" type="pres">
      <dgm:prSet presAssocID="{3D3BD06C-D740-4E96-A1C8-61E52DC03FFD}" presName="connTx" presStyleLbl="parChTrans1D3" presStyleIdx="0" presStyleCnt="5"/>
      <dgm:spPr/>
      <dgm:t>
        <a:bodyPr/>
        <a:lstStyle/>
        <a:p>
          <a:endParaRPr lang="en-US"/>
        </a:p>
      </dgm:t>
    </dgm:pt>
    <dgm:pt modelId="{8E0664B0-18A6-4AB2-82DB-87B006E7858D}" type="pres">
      <dgm:prSet presAssocID="{6DFAE38D-BCEA-48E6-808B-3F257FE0844A}" presName="root2" presStyleCnt="0"/>
      <dgm:spPr/>
    </dgm:pt>
    <dgm:pt modelId="{9BD61BCB-3896-421D-977E-40582B92B6F2}" type="pres">
      <dgm:prSet presAssocID="{6DFAE38D-BCEA-48E6-808B-3F257FE0844A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3F510B-8299-44A3-B3BE-550410C1B97E}" type="pres">
      <dgm:prSet presAssocID="{6DFAE38D-BCEA-48E6-808B-3F257FE0844A}" presName="level3hierChild" presStyleCnt="0"/>
      <dgm:spPr/>
    </dgm:pt>
    <dgm:pt modelId="{E0C17241-43D8-4C23-90B6-ABEAC78A6CA7}" type="pres">
      <dgm:prSet presAssocID="{65AA698D-6E2C-4A5D-9E2B-9198E1648308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1E8F2F15-E4EC-41B4-9654-28BC8FD0A051}" type="pres">
      <dgm:prSet presAssocID="{65AA698D-6E2C-4A5D-9E2B-9198E1648308}" presName="connTx" presStyleLbl="parChTrans1D3" presStyleIdx="1" presStyleCnt="5"/>
      <dgm:spPr/>
      <dgm:t>
        <a:bodyPr/>
        <a:lstStyle/>
        <a:p>
          <a:endParaRPr lang="en-US"/>
        </a:p>
      </dgm:t>
    </dgm:pt>
    <dgm:pt modelId="{03932635-B7CB-4493-8EE2-09BBE98D7839}" type="pres">
      <dgm:prSet presAssocID="{8C074BCC-33A0-42CA-8518-F8975AD5AEDF}" presName="root2" presStyleCnt="0"/>
      <dgm:spPr/>
    </dgm:pt>
    <dgm:pt modelId="{B999E8D8-D1DF-4464-963E-F8EA7D772875}" type="pres">
      <dgm:prSet presAssocID="{8C074BCC-33A0-42CA-8518-F8975AD5AEDF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F22BB4-7878-4E20-B05D-194AF577981E}" type="pres">
      <dgm:prSet presAssocID="{8C074BCC-33A0-42CA-8518-F8975AD5AEDF}" presName="level3hierChild" presStyleCnt="0"/>
      <dgm:spPr/>
    </dgm:pt>
    <dgm:pt modelId="{10C0F528-4858-49DF-B563-ADE3384BEE9B}" type="pres">
      <dgm:prSet presAssocID="{A01CF1D1-7808-4583-A41E-E348ED6DD8A1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86F519EB-3626-4070-9819-E1A18B7B7B67}" type="pres">
      <dgm:prSet presAssocID="{A01CF1D1-7808-4583-A41E-E348ED6DD8A1}" presName="connTx" presStyleLbl="parChTrans1D3" presStyleIdx="2" presStyleCnt="5"/>
      <dgm:spPr/>
      <dgm:t>
        <a:bodyPr/>
        <a:lstStyle/>
        <a:p>
          <a:endParaRPr lang="en-US"/>
        </a:p>
      </dgm:t>
    </dgm:pt>
    <dgm:pt modelId="{1C20D774-CC14-401F-A3B2-2ECFF179A701}" type="pres">
      <dgm:prSet presAssocID="{ADBFD8D5-368D-4F11-AB93-A5739FB8C4A2}" presName="root2" presStyleCnt="0"/>
      <dgm:spPr/>
    </dgm:pt>
    <dgm:pt modelId="{2268C1F5-CF56-4244-87C9-1D083F2E36AF}" type="pres">
      <dgm:prSet presAssocID="{ADBFD8D5-368D-4F11-AB93-A5739FB8C4A2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8253A1-1A23-4E42-A4C2-F77F252E8439}" type="pres">
      <dgm:prSet presAssocID="{ADBFD8D5-368D-4F11-AB93-A5739FB8C4A2}" presName="level3hierChild" presStyleCnt="0"/>
      <dgm:spPr/>
    </dgm:pt>
    <dgm:pt modelId="{E0CFE752-F146-4539-A2BB-87F6EAF9D384}" type="pres">
      <dgm:prSet presAssocID="{BDB253E8-2F20-49B0-AB88-C42DD078FA2C}" presName="conn2-1" presStyleLbl="parChTrans1D4" presStyleIdx="0" presStyleCnt="1"/>
      <dgm:spPr/>
      <dgm:t>
        <a:bodyPr/>
        <a:lstStyle/>
        <a:p>
          <a:endParaRPr lang="en-US"/>
        </a:p>
      </dgm:t>
    </dgm:pt>
    <dgm:pt modelId="{CD850B83-3679-4B51-B2F9-90A1E1626013}" type="pres">
      <dgm:prSet presAssocID="{BDB253E8-2F20-49B0-AB88-C42DD078FA2C}" presName="connTx" presStyleLbl="parChTrans1D4" presStyleIdx="0" presStyleCnt="1"/>
      <dgm:spPr/>
      <dgm:t>
        <a:bodyPr/>
        <a:lstStyle/>
        <a:p>
          <a:endParaRPr lang="en-US"/>
        </a:p>
      </dgm:t>
    </dgm:pt>
    <dgm:pt modelId="{BCE7535E-52C3-4C14-84A5-F0099C03917F}" type="pres">
      <dgm:prSet presAssocID="{2C2D0F2E-171E-43FA-9A57-5B778705E5DA}" presName="root2" presStyleCnt="0"/>
      <dgm:spPr/>
    </dgm:pt>
    <dgm:pt modelId="{A32D5FF9-53BC-4C31-BDEA-CFCE27B54DBB}" type="pres">
      <dgm:prSet presAssocID="{2C2D0F2E-171E-43FA-9A57-5B778705E5DA}" presName="LevelTwoTextNode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A26B32-0B14-433E-AC57-F7ED9814D617}" type="pres">
      <dgm:prSet presAssocID="{2C2D0F2E-171E-43FA-9A57-5B778705E5DA}" presName="level3hierChild" presStyleCnt="0"/>
      <dgm:spPr/>
    </dgm:pt>
    <dgm:pt modelId="{570F32CD-B2A3-4C93-A73D-130E2DD8E1AD}" type="pres">
      <dgm:prSet presAssocID="{839EB60B-B0BD-4D91-80E3-A3B67E7C4AE8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BE6BAE74-D652-425A-A016-37B08DDC5FB9}" type="pres">
      <dgm:prSet presAssocID="{839EB60B-B0BD-4D91-80E3-A3B67E7C4AE8}" presName="connTx" presStyleLbl="parChTrans1D2" presStyleIdx="1" presStyleCnt="2"/>
      <dgm:spPr/>
      <dgm:t>
        <a:bodyPr/>
        <a:lstStyle/>
        <a:p>
          <a:endParaRPr lang="en-US"/>
        </a:p>
      </dgm:t>
    </dgm:pt>
    <dgm:pt modelId="{EFE92F05-4366-4354-A93E-B9B8C8B669F3}" type="pres">
      <dgm:prSet presAssocID="{6C833B21-F9CF-451C-98D5-AA5147D39F82}" presName="root2" presStyleCnt="0"/>
      <dgm:spPr/>
    </dgm:pt>
    <dgm:pt modelId="{03075E23-5D10-4B55-A61F-4267C4E0A899}" type="pres">
      <dgm:prSet presAssocID="{6C833B21-F9CF-451C-98D5-AA5147D39F82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487F9B-6148-40F5-AF62-EA0E9347DA1E}" type="pres">
      <dgm:prSet presAssocID="{6C833B21-F9CF-451C-98D5-AA5147D39F82}" presName="level3hierChild" presStyleCnt="0"/>
      <dgm:spPr/>
    </dgm:pt>
    <dgm:pt modelId="{AD290D56-4621-4F50-B048-B5D2FA47AF47}" type="pres">
      <dgm:prSet presAssocID="{A9B7C045-338C-4297-81C4-D943788A7ABD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BB16123D-4C9A-4C04-822C-7258C152B0B4}" type="pres">
      <dgm:prSet presAssocID="{A9B7C045-338C-4297-81C4-D943788A7ABD}" presName="connTx" presStyleLbl="parChTrans1D3" presStyleIdx="3" presStyleCnt="5"/>
      <dgm:spPr/>
      <dgm:t>
        <a:bodyPr/>
        <a:lstStyle/>
        <a:p>
          <a:endParaRPr lang="en-US"/>
        </a:p>
      </dgm:t>
    </dgm:pt>
    <dgm:pt modelId="{1886623E-F304-4951-B66C-90C8AD3FE950}" type="pres">
      <dgm:prSet presAssocID="{D88D0A0F-50E2-4E75-89D8-667F8723FB8C}" presName="root2" presStyleCnt="0"/>
      <dgm:spPr/>
    </dgm:pt>
    <dgm:pt modelId="{1FBE4AAF-3E14-4FFA-8204-D61AEAEB629B}" type="pres">
      <dgm:prSet presAssocID="{D88D0A0F-50E2-4E75-89D8-667F8723FB8C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0F2D96-4394-46ED-82D6-3758D8483E8B}" type="pres">
      <dgm:prSet presAssocID="{D88D0A0F-50E2-4E75-89D8-667F8723FB8C}" presName="level3hierChild" presStyleCnt="0"/>
      <dgm:spPr/>
    </dgm:pt>
    <dgm:pt modelId="{039124D1-AF03-45C6-B6AF-243A518749D1}" type="pres">
      <dgm:prSet presAssocID="{B9E371E1-AB25-4240-8CEC-F0FB98C7D7BF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94FF358A-9BF2-4B4C-9402-2278539B5B93}" type="pres">
      <dgm:prSet presAssocID="{B9E371E1-AB25-4240-8CEC-F0FB98C7D7BF}" presName="connTx" presStyleLbl="parChTrans1D3" presStyleIdx="4" presStyleCnt="5"/>
      <dgm:spPr/>
      <dgm:t>
        <a:bodyPr/>
        <a:lstStyle/>
        <a:p>
          <a:endParaRPr lang="en-US"/>
        </a:p>
      </dgm:t>
    </dgm:pt>
    <dgm:pt modelId="{1D6821D1-4311-4A38-8C65-1DBBDEF374C9}" type="pres">
      <dgm:prSet presAssocID="{821B8D08-F0D3-4F31-A58E-9B4925DEC9AB}" presName="root2" presStyleCnt="0"/>
      <dgm:spPr/>
    </dgm:pt>
    <dgm:pt modelId="{21F84785-B01E-435C-AC74-6E808D434759}" type="pres">
      <dgm:prSet presAssocID="{821B8D08-F0D3-4F31-A58E-9B4925DEC9AB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9B430E-765E-4A62-8CC0-EB756F5E06CF}" type="pres">
      <dgm:prSet presAssocID="{821B8D08-F0D3-4F31-A58E-9B4925DEC9AB}" presName="level3hierChild" presStyleCnt="0"/>
      <dgm:spPr/>
    </dgm:pt>
  </dgm:ptLst>
  <dgm:cxnLst>
    <dgm:cxn modelId="{85997B42-1777-4C52-A8CF-F3D31650D92B}" srcId="{B55D4AB1-EA27-4ECD-A907-C8785167CD24}" destId="{8C074BCC-33A0-42CA-8518-F8975AD5AEDF}" srcOrd="1" destOrd="0" parTransId="{65AA698D-6E2C-4A5D-9E2B-9198E1648308}" sibTransId="{DD70BDDD-AFA3-4473-A460-E3AC4BF99A01}"/>
    <dgm:cxn modelId="{4461C25B-4765-4476-BDC2-616BCC9FB3D3}" type="presOf" srcId="{BF91AC61-B472-4663-88DA-ED7FAA43DB30}" destId="{635E0B5D-A251-48BF-90CA-0A5EFAD6B37E}" srcOrd="0" destOrd="0" presId="urn:microsoft.com/office/officeart/2005/8/layout/hierarchy2"/>
    <dgm:cxn modelId="{41E3FD22-5081-458F-B623-E9AB4CA2A159}" type="presOf" srcId="{821B8D08-F0D3-4F31-A58E-9B4925DEC9AB}" destId="{21F84785-B01E-435C-AC74-6E808D434759}" srcOrd="0" destOrd="0" presId="urn:microsoft.com/office/officeart/2005/8/layout/hierarchy2"/>
    <dgm:cxn modelId="{CA18F2A0-BD37-44D0-B3E2-EA53D98266DC}" type="presOf" srcId="{B9E371E1-AB25-4240-8CEC-F0FB98C7D7BF}" destId="{94FF358A-9BF2-4B4C-9402-2278539B5B93}" srcOrd="1" destOrd="0" presId="urn:microsoft.com/office/officeart/2005/8/layout/hierarchy2"/>
    <dgm:cxn modelId="{549A0A46-957C-4949-A1A9-8AEE5385B1B5}" type="presOf" srcId="{A01CF1D1-7808-4583-A41E-E348ED6DD8A1}" destId="{86F519EB-3626-4070-9819-E1A18B7B7B67}" srcOrd="1" destOrd="0" presId="urn:microsoft.com/office/officeart/2005/8/layout/hierarchy2"/>
    <dgm:cxn modelId="{8F55AAFA-5B4A-4DEE-B99D-437AD2B33A28}" srcId="{6C833B21-F9CF-451C-98D5-AA5147D39F82}" destId="{D88D0A0F-50E2-4E75-89D8-667F8723FB8C}" srcOrd="0" destOrd="0" parTransId="{A9B7C045-338C-4297-81C4-D943788A7ABD}" sibTransId="{24903537-209B-4D32-A547-93585B3FDDCF}"/>
    <dgm:cxn modelId="{BFE85345-759C-48B1-91FA-DABEC26DD759}" type="presOf" srcId="{2C2D0F2E-171E-43FA-9A57-5B778705E5DA}" destId="{A32D5FF9-53BC-4C31-BDEA-CFCE27B54DBB}" srcOrd="0" destOrd="0" presId="urn:microsoft.com/office/officeart/2005/8/layout/hierarchy2"/>
    <dgm:cxn modelId="{17890238-BC7E-46F8-BEDA-B961DD4B6F4D}" srcId="{3ECEB109-6713-4FAF-BDFB-589099B1456F}" destId="{B55D4AB1-EA27-4ECD-A907-C8785167CD24}" srcOrd="0" destOrd="0" parTransId="{BF91AC61-B472-4663-88DA-ED7FAA43DB30}" sibTransId="{750A7871-BDEF-40FB-BECD-5337285E34C2}"/>
    <dgm:cxn modelId="{85D1E8E4-0014-4288-8EB1-9AFD04EAFDEB}" srcId="{3ECEB109-6713-4FAF-BDFB-589099B1456F}" destId="{6C833B21-F9CF-451C-98D5-AA5147D39F82}" srcOrd="1" destOrd="0" parTransId="{839EB60B-B0BD-4D91-80E3-A3B67E7C4AE8}" sibTransId="{EC9C5DC2-8D44-4529-B3C7-45D258816487}"/>
    <dgm:cxn modelId="{C7F6C99B-7371-4B22-A291-027E7E452A61}" type="presOf" srcId="{B55D4AB1-EA27-4ECD-A907-C8785167CD24}" destId="{D1D7614E-AF19-47C1-B9BE-186319613DEA}" srcOrd="0" destOrd="0" presId="urn:microsoft.com/office/officeart/2005/8/layout/hierarchy2"/>
    <dgm:cxn modelId="{D3FB4A42-7DB4-49C3-A84C-AF4A03EA7FC0}" type="presOf" srcId="{6C833B21-F9CF-451C-98D5-AA5147D39F82}" destId="{03075E23-5D10-4B55-A61F-4267C4E0A899}" srcOrd="0" destOrd="0" presId="urn:microsoft.com/office/officeart/2005/8/layout/hierarchy2"/>
    <dgm:cxn modelId="{3F5764DC-5823-4BC5-AC81-9C17E20F4F48}" type="presOf" srcId="{A9B7C045-338C-4297-81C4-D943788A7ABD}" destId="{BB16123D-4C9A-4C04-822C-7258C152B0B4}" srcOrd="1" destOrd="0" presId="urn:microsoft.com/office/officeart/2005/8/layout/hierarchy2"/>
    <dgm:cxn modelId="{E5D1189E-CB54-4681-A31B-AFECECFCDAFE}" type="presOf" srcId="{BF91AC61-B472-4663-88DA-ED7FAA43DB30}" destId="{08CC6997-12C0-46B8-AFDC-20D7DB095B1E}" srcOrd="1" destOrd="0" presId="urn:microsoft.com/office/officeart/2005/8/layout/hierarchy2"/>
    <dgm:cxn modelId="{1002DCEF-750F-4FA0-91E7-05AD54FEB6E8}" type="presOf" srcId="{ADBFD8D5-368D-4F11-AB93-A5739FB8C4A2}" destId="{2268C1F5-CF56-4244-87C9-1D083F2E36AF}" srcOrd="0" destOrd="0" presId="urn:microsoft.com/office/officeart/2005/8/layout/hierarchy2"/>
    <dgm:cxn modelId="{863E849E-0E84-4F27-8467-D3B207DB36CD}" type="presOf" srcId="{8C074BCC-33A0-42CA-8518-F8975AD5AEDF}" destId="{B999E8D8-D1DF-4464-963E-F8EA7D772875}" srcOrd="0" destOrd="0" presId="urn:microsoft.com/office/officeart/2005/8/layout/hierarchy2"/>
    <dgm:cxn modelId="{B17D590B-F043-4D9E-854A-9D6924CC7B76}" srcId="{B55D4AB1-EA27-4ECD-A907-C8785167CD24}" destId="{ADBFD8D5-368D-4F11-AB93-A5739FB8C4A2}" srcOrd="2" destOrd="0" parTransId="{A01CF1D1-7808-4583-A41E-E348ED6DD8A1}" sibTransId="{A576241A-12F8-444F-8053-CA73D22E5B6C}"/>
    <dgm:cxn modelId="{A49E1B4E-9F9D-4FAB-B0ED-6E794FCC94B3}" type="presOf" srcId="{D88D0A0F-50E2-4E75-89D8-667F8723FB8C}" destId="{1FBE4AAF-3E14-4FFA-8204-D61AEAEB629B}" srcOrd="0" destOrd="0" presId="urn:microsoft.com/office/officeart/2005/8/layout/hierarchy2"/>
    <dgm:cxn modelId="{73ABAC03-AB22-4DA2-842F-EBFABFC3DFD9}" type="presOf" srcId="{6DFAE38D-BCEA-48E6-808B-3F257FE0844A}" destId="{9BD61BCB-3896-421D-977E-40582B92B6F2}" srcOrd="0" destOrd="0" presId="urn:microsoft.com/office/officeart/2005/8/layout/hierarchy2"/>
    <dgm:cxn modelId="{5FE3F5F3-A73B-4470-B292-09AA2C8B23BA}" type="presOf" srcId="{839EB60B-B0BD-4D91-80E3-A3B67E7C4AE8}" destId="{570F32CD-B2A3-4C93-A73D-130E2DD8E1AD}" srcOrd="0" destOrd="0" presId="urn:microsoft.com/office/officeart/2005/8/layout/hierarchy2"/>
    <dgm:cxn modelId="{515A01B7-72BE-4D14-A4E0-3FC628A785BF}" type="presOf" srcId="{A01CF1D1-7808-4583-A41E-E348ED6DD8A1}" destId="{10C0F528-4858-49DF-B563-ADE3384BEE9B}" srcOrd="0" destOrd="0" presId="urn:microsoft.com/office/officeart/2005/8/layout/hierarchy2"/>
    <dgm:cxn modelId="{25AB2A2C-64D1-4146-871A-5C89D617E9F2}" type="presOf" srcId="{B9E371E1-AB25-4240-8CEC-F0FB98C7D7BF}" destId="{039124D1-AF03-45C6-B6AF-243A518749D1}" srcOrd="0" destOrd="0" presId="urn:microsoft.com/office/officeart/2005/8/layout/hierarchy2"/>
    <dgm:cxn modelId="{601414BC-6DD6-4A4F-AD9A-86FB99704F67}" type="presOf" srcId="{3D3BD06C-D740-4E96-A1C8-61E52DC03FFD}" destId="{72BC97BB-0B99-40B1-B279-4D28D6A48465}" srcOrd="0" destOrd="0" presId="urn:microsoft.com/office/officeart/2005/8/layout/hierarchy2"/>
    <dgm:cxn modelId="{45352E7C-E8E9-42A7-8336-5034D54455F7}" type="presOf" srcId="{65AA698D-6E2C-4A5D-9E2B-9198E1648308}" destId="{1E8F2F15-E4EC-41B4-9654-28BC8FD0A051}" srcOrd="1" destOrd="0" presId="urn:microsoft.com/office/officeart/2005/8/layout/hierarchy2"/>
    <dgm:cxn modelId="{272EB6C9-68A4-4764-B4F3-63D1D29BCEF8}" type="presOf" srcId="{BDB253E8-2F20-49B0-AB88-C42DD078FA2C}" destId="{E0CFE752-F146-4539-A2BB-87F6EAF9D384}" srcOrd="0" destOrd="0" presId="urn:microsoft.com/office/officeart/2005/8/layout/hierarchy2"/>
    <dgm:cxn modelId="{21AE4765-3221-4095-B895-658C0FAEB682}" type="presOf" srcId="{4B272FB5-EAB7-43DB-AAF8-70F139003EC6}" destId="{4502C600-91E5-4294-9894-B763E0C2E5A4}" srcOrd="0" destOrd="0" presId="urn:microsoft.com/office/officeart/2005/8/layout/hierarchy2"/>
    <dgm:cxn modelId="{F3E6CEA9-502C-42B4-A538-2F762054103E}" srcId="{6C833B21-F9CF-451C-98D5-AA5147D39F82}" destId="{821B8D08-F0D3-4F31-A58E-9B4925DEC9AB}" srcOrd="1" destOrd="0" parTransId="{B9E371E1-AB25-4240-8CEC-F0FB98C7D7BF}" sibTransId="{DBA10621-E383-48B6-B032-98A4919CC44E}"/>
    <dgm:cxn modelId="{26B0F787-7413-4DFD-97E9-F354D940C987}" type="presOf" srcId="{3ECEB109-6713-4FAF-BDFB-589099B1456F}" destId="{FE8673C8-8884-44BC-8D0C-E973D5E3DFA2}" srcOrd="0" destOrd="0" presId="urn:microsoft.com/office/officeart/2005/8/layout/hierarchy2"/>
    <dgm:cxn modelId="{2E31E367-935A-4AA3-9627-484F546E98D1}" type="presOf" srcId="{BDB253E8-2F20-49B0-AB88-C42DD078FA2C}" destId="{CD850B83-3679-4B51-B2F9-90A1E1626013}" srcOrd="1" destOrd="0" presId="urn:microsoft.com/office/officeart/2005/8/layout/hierarchy2"/>
    <dgm:cxn modelId="{6FD067F5-AE58-4470-8D9F-2344FB69A219}" type="presOf" srcId="{65AA698D-6E2C-4A5D-9E2B-9198E1648308}" destId="{E0C17241-43D8-4C23-90B6-ABEAC78A6CA7}" srcOrd="0" destOrd="0" presId="urn:microsoft.com/office/officeart/2005/8/layout/hierarchy2"/>
    <dgm:cxn modelId="{90032711-9213-4576-A182-09A05601B5C2}" type="presOf" srcId="{3D3BD06C-D740-4E96-A1C8-61E52DC03FFD}" destId="{7325C807-F255-4CCC-B483-A52336E8315F}" srcOrd="1" destOrd="0" presId="urn:microsoft.com/office/officeart/2005/8/layout/hierarchy2"/>
    <dgm:cxn modelId="{61B2515A-DF62-4452-9EFD-884C2E7B5D76}" srcId="{4B272FB5-EAB7-43DB-AAF8-70F139003EC6}" destId="{3ECEB109-6713-4FAF-BDFB-589099B1456F}" srcOrd="0" destOrd="0" parTransId="{352DD93E-3B1A-451E-90D3-8864ED91A19D}" sibTransId="{25C73230-9DAA-4DFF-8664-A5835C5B6A22}"/>
    <dgm:cxn modelId="{086FDDE4-B3F8-44D9-BE0D-93EC77A4AC62}" type="presOf" srcId="{839EB60B-B0BD-4D91-80E3-A3B67E7C4AE8}" destId="{BE6BAE74-D652-425A-A016-37B08DDC5FB9}" srcOrd="1" destOrd="0" presId="urn:microsoft.com/office/officeart/2005/8/layout/hierarchy2"/>
    <dgm:cxn modelId="{3000DBD5-7E56-4621-8427-3614C2357BE1}" type="presOf" srcId="{A9B7C045-338C-4297-81C4-D943788A7ABD}" destId="{AD290D56-4621-4F50-B048-B5D2FA47AF47}" srcOrd="0" destOrd="0" presId="urn:microsoft.com/office/officeart/2005/8/layout/hierarchy2"/>
    <dgm:cxn modelId="{CC1C5848-A5E1-49A5-AB6F-4E8C4603389B}" srcId="{B55D4AB1-EA27-4ECD-A907-C8785167CD24}" destId="{6DFAE38D-BCEA-48E6-808B-3F257FE0844A}" srcOrd="0" destOrd="0" parTransId="{3D3BD06C-D740-4E96-A1C8-61E52DC03FFD}" sibTransId="{BF44E724-058F-43CB-8F09-EECB5DB1F507}"/>
    <dgm:cxn modelId="{C99664EE-AC55-429B-A308-BC7ECB60D46D}" srcId="{ADBFD8D5-368D-4F11-AB93-A5739FB8C4A2}" destId="{2C2D0F2E-171E-43FA-9A57-5B778705E5DA}" srcOrd="0" destOrd="0" parTransId="{BDB253E8-2F20-49B0-AB88-C42DD078FA2C}" sibTransId="{37AD9D56-5C8F-47FD-9FCB-21B0294F80B3}"/>
    <dgm:cxn modelId="{198CF294-E64B-4A52-AF8A-A2E8528B882C}" type="presParOf" srcId="{4502C600-91E5-4294-9894-B763E0C2E5A4}" destId="{EA57ACE2-1DEC-43F5-98E5-DA2B32E66B35}" srcOrd="0" destOrd="0" presId="urn:microsoft.com/office/officeart/2005/8/layout/hierarchy2"/>
    <dgm:cxn modelId="{8D8DB85F-6071-4C95-A211-2B273ADAD652}" type="presParOf" srcId="{EA57ACE2-1DEC-43F5-98E5-DA2B32E66B35}" destId="{FE8673C8-8884-44BC-8D0C-E973D5E3DFA2}" srcOrd="0" destOrd="0" presId="urn:microsoft.com/office/officeart/2005/8/layout/hierarchy2"/>
    <dgm:cxn modelId="{9660762A-6D2E-4F85-AD90-FFAD835C5D44}" type="presParOf" srcId="{EA57ACE2-1DEC-43F5-98E5-DA2B32E66B35}" destId="{6E2B5572-0F36-4705-9127-864BC419C0F9}" srcOrd="1" destOrd="0" presId="urn:microsoft.com/office/officeart/2005/8/layout/hierarchy2"/>
    <dgm:cxn modelId="{F31CC157-D8C4-481C-B8EC-F7E08DA594BA}" type="presParOf" srcId="{6E2B5572-0F36-4705-9127-864BC419C0F9}" destId="{635E0B5D-A251-48BF-90CA-0A5EFAD6B37E}" srcOrd="0" destOrd="0" presId="urn:microsoft.com/office/officeart/2005/8/layout/hierarchy2"/>
    <dgm:cxn modelId="{ADC30F0C-F2C9-4350-9F41-55913FD32D3F}" type="presParOf" srcId="{635E0B5D-A251-48BF-90CA-0A5EFAD6B37E}" destId="{08CC6997-12C0-46B8-AFDC-20D7DB095B1E}" srcOrd="0" destOrd="0" presId="urn:microsoft.com/office/officeart/2005/8/layout/hierarchy2"/>
    <dgm:cxn modelId="{0212205B-2DCE-451E-BF6A-138EA8A4AD66}" type="presParOf" srcId="{6E2B5572-0F36-4705-9127-864BC419C0F9}" destId="{5952E2BC-54A5-43F9-BC2A-A3EB6E69FFCD}" srcOrd="1" destOrd="0" presId="urn:microsoft.com/office/officeart/2005/8/layout/hierarchy2"/>
    <dgm:cxn modelId="{B820B6D6-BA6E-4FB2-92DC-C658DCA011DB}" type="presParOf" srcId="{5952E2BC-54A5-43F9-BC2A-A3EB6E69FFCD}" destId="{D1D7614E-AF19-47C1-B9BE-186319613DEA}" srcOrd="0" destOrd="0" presId="urn:microsoft.com/office/officeart/2005/8/layout/hierarchy2"/>
    <dgm:cxn modelId="{8CDE304A-FE1E-4CFE-8AC6-65222EBA5D6F}" type="presParOf" srcId="{5952E2BC-54A5-43F9-BC2A-A3EB6E69FFCD}" destId="{F0A115CA-C2D7-4085-B201-BC0696812D47}" srcOrd="1" destOrd="0" presId="urn:microsoft.com/office/officeart/2005/8/layout/hierarchy2"/>
    <dgm:cxn modelId="{236407F8-3532-47F8-AAB2-F67AE8EE1D6E}" type="presParOf" srcId="{F0A115CA-C2D7-4085-B201-BC0696812D47}" destId="{72BC97BB-0B99-40B1-B279-4D28D6A48465}" srcOrd="0" destOrd="0" presId="urn:microsoft.com/office/officeart/2005/8/layout/hierarchy2"/>
    <dgm:cxn modelId="{CD217566-34F3-4DEC-BAFB-0D037B449056}" type="presParOf" srcId="{72BC97BB-0B99-40B1-B279-4D28D6A48465}" destId="{7325C807-F255-4CCC-B483-A52336E8315F}" srcOrd="0" destOrd="0" presId="urn:microsoft.com/office/officeart/2005/8/layout/hierarchy2"/>
    <dgm:cxn modelId="{0DD327CD-3C20-4BBA-BBB7-24D99A76B5E1}" type="presParOf" srcId="{F0A115CA-C2D7-4085-B201-BC0696812D47}" destId="{8E0664B0-18A6-4AB2-82DB-87B006E7858D}" srcOrd="1" destOrd="0" presId="urn:microsoft.com/office/officeart/2005/8/layout/hierarchy2"/>
    <dgm:cxn modelId="{329FB1BA-A1CE-4797-9A55-D9143256CD93}" type="presParOf" srcId="{8E0664B0-18A6-4AB2-82DB-87B006E7858D}" destId="{9BD61BCB-3896-421D-977E-40582B92B6F2}" srcOrd="0" destOrd="0" presId="urn:microsoft.com/office/officeart/2005/8/layout/hierarchy2"/>
    <dgm:cxn modelId="{46792AA4-79CD-4C58-A2CE-2C8264B3747A}" type="presParOf" srcId="{8E0664B0-18A6-4AB2-82DB-87B006E7858D}" destId="{2B3F510B-8299-44A3-B3BE-550410C1B97E}" srcOrd="1" destOrd="0" presId="urn:microsoft.com/office/officeart/2005/8/layout/hierarchy2"/>
    <dgm:cxn modelId="{F4304A79-A887-4E30-A827-0888DF8A72D1}" type="presParOf" srcId="{F0A115CA-C2D7-4085-B201-BC0696812D47}" destId="{E0C17241-43D8-4C23-90B6-ABEAC78A6CA7}" srcOrd="2" destOrd="0" presId="urn:microsoft.com/office/officeart/2005/8/layout/hierarchy2"/>
    <dgm:cxn modelId="{35B72499-1375-4ABA-A91A-437662D9D5FE}" type="presParOf" srcId="{E0C17241-43D8-4C23-90B6-ABEAC78A6CA7}" destId="{1E8F2F15-E4EC-41B4-9654-28BC8FD0A051}" srcOrd="0" destOrd="0" presId="urn:microsoft.com/office/officeart/2005/8/layout/hierarchy2"/>
    <dgm:cxn modelId="{78D88EC2-5554-4F8D-B93A-BCEC6C530D64}" type="presParOf" srcId="{F0A115CA-C2D7-4085-B201-BC0696812D47}" destId="{03932635-B7CB-4493-8EE2-09BBE98D7839}" srcOrd="3" destOrd="0" presId="urn:microsoft.com/office/officeart/2005/8/layout/hierarchy2"/>
    <dgm:cxn modelId="{53069DE2-8C39-4232-99DA-9A30062F78AE}" type="presParOf" srcId="{03932635-B7CB-4493-8EE2-09BBE98D7839}" destId="{B999E8D8-D1DF-4464-963E-F8EA7D772875}" srcOrd="0" destOrd="0" presId="urn:microsoft.com/office/officeart/2005/8/layout/hierarchy2"/>
    <dgm:cxn modelId="{4281FB33-E48B-453E-99F2-EC6E27A845CF}" type="presParOf" srcId="{03932635-B7CB-4493-8EE2-09BBE98D7839}" destId="{28F22BB4-7878-4E20-B05D-194AF577981E}" srcOrd="1" destOrd="0" presId="urn:microsoft.com/office/officeart/2005/8/layout/hierarchy2"/>
    <dgm:cxn modelId="{EA98EDE8-5F5E-43FD-BEBB-8E2A4F430E88}" type="presParOf" srcId="{F0A115CA-C2D7-4085-B201-BC0696812D47}" destId="{10C0F528-4858-49DF-B563-ADE3384BEE9B}" srcOrd="4" destOrd="0" presId="urn:microsoft.com/office/officeart/2005/8/layout/hierarchy2"/>
    <dgm:cxn modelId="{FA0B12D9-D7AD-4BE2-94D5-58144C20369E}" type="presParOf" srcId="{10C0F528-4858-49DF-B563-ADE3384BEE9B}" destId="{86F519EB-3626-4070-9819-E1A18B7B7B67}" srcOrd="0" destOrd="0" presId="urn:microsoft.com/office/officeart/2005/8/layout/hierarchy2"/>
    <dgm:cxn modelId="{1996D0D4-1243-405D-A224-BD6233D0911F}" type="presParOf" srcId="{F0A115CA-C2D7-4085-B201-BC0696812D47}" destId="{1C20D774-CC14-401F-A3B2-2ECFF179A701}" srcOrd="5" destOrd="0" presId="urn:microsoft.com/office/officeart/2005/8/layout/hierarchy2"/>
    <dgm:cxn modelId="{98CB9882-45CE-4563-829D-3A7035F934C4}" type="presParOf" srcId="{1C20D774-CC14-401F-A3B2-2ECFF179A701}" destId="{2268C1F5-CF56-4244-87C9-1D083F2E36AF}" srcOrd="0" destOrd="0" presId="urn:microsoft.com/office/officeart/2005/8/layout/hierarchy2"/>
    <dgm:cxn modelId="{ED5396D1-6D48-4D5D-B66A-8B5CF12F860D}" type="presParOf" srcId="{1C20D774-CC14-401F-A3B2-2ECFF179A701}" destId="{F18253A1-1A23-4E42-A4C2-F77F252E8439}" srcOrd="1" destOrd="0" presId="urn:microsoft.com/office/officeart/2005/8/layout/hierarchy2"/>
    <dgm:cxn modelId="{573A3801-D139-47E8-8479-25BC00DDAE0C}" type="presParOf" srcId="{F18253A1-1A23-4E42-A4C2-F77F252E8439}" destId="{E0CFE752-F146-4539-A2BB-87F6EAF9D384}" srcOrd="0" destOrd="0" presId="urn:microsoft.com/office/officeart/2005/8/layout/hierarchy2"/>
    <dgm:cxn modelId="{799C494C-5704-4235-94A5-B56BF93D0C2B}" type="presParOf" srcId="{E0CFE752-F146-4539-A2BB-87F6EAF9D384}" destId="{CD850B83-3679-4B51-B2F9-90A1E1626013}" srcOrd="0" destOrd="0" presId="urn:microsoft.com/office/officeart/2005/8/layout/hierarchy2"/>
    <dgm:cxn modelId="{B5E8D7DF-BA5F-4030-9DDE-48E9195513AF}" type="presParOf" srcId="{F18253A1-1A23-4E42-A4C2-F77F252E8439}" destId="{BCE7535E-52C3-4C14-84A5-F0099C03917F}" srcOrd="1" destOrd="0" presId="urn:microsoft.com/office/officeart/2005/8/layout/hierarchy2"/>
    <dgm:cxn modelId="{0ACACA2A-D537-44E7-9825-34622BEC3C96}" type="presParOf" srcId="{BCE7535E-52C3-4C14-84A5-F0099C03917F}" destId="{A32D5FF9-53BC-4C31-BDEA-CFCE27B54DBB}" srcOrd="0" destOrd="0" presId="urn:microsoft.com/office/officeart/2005/8/layout/hierarchy2"/>
    <dgm:cxn modelId="{CC4E05DB-1D5D-4271-AB8A-0A62246BD437}" type="presParOf" srcId="{BCE7535E-52C3-4C14-84A5-F0099C03917F}" destId="{30A26B32-0B14-433E-AC57-F7ED9814D617}" srcOrd="1" destOrd="0" presId="urn:microsoft.com/office/officeart/2005/8/layout/hierarchy2"/>
    <dgm:cxn modelId="{59779386-9F60-4783-9387-1B2A56292932}" type="presParOf" srcId="{6E2B5572-0F36-4705-9127-864BC419C0F9}" destId="{570F32CD-B2A3-4C93-A73D-130E2DD8E1AD}" srcOrd="2" destOrd="0" presId="urn:microsoft.com/office/officeart/2005/8/layout/hierarchy2"/>
    <dgm:cxn modelId="{C54F1CAE-FE8D-4917-8CE2-DB504EAD934C}" type="presParOf" srcId="{570F32CD-B2A3-4C93-A73D-130E2DD8E1AD}" destId="{BE6BAE74-D652-425A-A016-37B08DDC5FB9}" srcOrd="0" destOrd="0" presId="urn:microsoft.com/office/officeart/2005/8/layout/hierarchy2"/>
    <dgm:cxn modelId="{2F50A90C-AC95-4464-928F-34E3BB94211F}" type="presParOf" srcId="{6E2B5572-0F36-4705-9127-864BC419C0F9}" destId="{EFE92F05-4366-4354-A93E-B9B8C8B669F3}" srcOrd="3" destOrd="0" presId="urn:microsoft.com/office/officeart/2005/8/layout/hierarchy2"/>
    <dgm:cxn modelId="{0AF42B98-AB5D-4E29-BC43-5EC38321C5E3}" type="presParOf" srcId="{EFE92F05-4366-4354-A93E-B9B8C8B669F3}" destId="{03075E23-5D10-4B55-A61F-4267C4E0A899}" srcOrd="0" destOrd="0" presId="urn:microsoft.com/office/officeart/2005/8/layout/hierarchy2"/>
    <dgm:cxn modelId="{7F079A2C-EC47-4F01-98CC-7A06B4D90605}" type="presParOf" srcId="{EFE92F05-4366-4354-A93E-B9B8C8B669F3}" destId="{E9487F9B-6148-40F5-AF62-EA0E9347DA1E}" srcOrd="1" destOrd="0" presId="urn:microsoft.com/office/officeart/2005/8/layout/hierarchy2"/>
    <dgm:cxn modelId="{B4FEC70E-9D17-44A2-A50B-39E6A3A33903}" type="presParOf" srcId="{E9487F9B-6148-40F5-AF62-EA0E9347DA1E}" destId="{AD290D56-4621-4F50-B048-B5D2FA47AF47}" srcOrd="0" destOrd="0" presId="urn:microsoft.com/office/officeart/2005/8/layout/hierarchy2"/>
    <dgm:cxn modelId="{21C32499-F96A-418C-A911-8BBD3ED1FBE4}" type="presParOf" srcId="{AD290D56-4621-4F50-B048-B5D2FA47AF47}" destId="{BB16123D-4C9A-4C04-822C-7258C152B0B4}" srcOrd="0" destOrd="0" presId="urn:microsoft.com/office/officeart/2005/8/layout/hierarchy2"/>
    <dgm:cxn modelId="{C8CB22A4-E121-4C0C-A075-EF5544196084}" type="presParOf" srcId="{E9487F9B-6148-40F5-AF62-EA0E9347DA1E}" destId="{1886623E-F304-4951-B66C-90C8AD3FE950}" srcOrd="1" destOrd="0" presId="urn:microsoft.com/office/officeart/2005/8/layout/hierarchy2"/>
    <dgm:cxn modelId="{D7FF8CB9-150D-4F13-A7CD-2FBF0F35AB68}" type="presParOf" srcId="{1886623E-F304-4951-B66C-90C8AD3FE950}" destId="{1FBE4AAF-3E14-4FFA-8204-D61AEAEB629B}" srcOrd="0" destOrd="0" presId="urn:microsoft.com/office/officeart/2005/8/layout/hierarchy2"/>
    <dgm:cxn modelId="{E50D23F1-F5AA-4191-9B6F-6F78E6782733}" type="presParOf" srcId="{1886623E-F304-4951-B66C-90C8AD3FE950}" destId="{CC0F2D96-4394-46ED-82D6-3758D8483E8B}" srcOrd="1" destOrd="0" presId="urn:microsoft.com/office/officeart/2005/8/layout/hierarchy2"/>
    <dgm:cxn modelId="{4791A78F-E1CD-49D3-B49E-A4643716261F}" type="presParOf" srcId="{E9487F9B-6148-40F5-AF62-EA0E9347DA1E}" destId="{039124D1-AF03-45C6-B6AF-243A518749D1}" srcOrd="2" destOrd="0" presId="urn:microsoft.com/office/officeart/2005/8/layout/hierarchy2"/>
    <dgm:cxn modelId="{C71A5221-7E88-4FCB-8932-FC34264F4EC6}" type="presParOf" srcId="{039124D1-AF03-45C6-B6AF-243A518749D1}" destId="{94FF358A-9BF2-4B4C-9402-2278539B5B93}" srcOrd="0" destOrd="0" presId="urn:microsoft.com/office/officeart/2005/8/layout/hierarchy2"/>
    <dgm:cxn modelId="{970CC4C5-E1D7-45AB-8B6B-FE574F778031}" type="presParOf" srcId="{E9487F9B-6148-40F5-AF62-EA0E9347DA1E}" destId="{1D6821D1-4311-4A38-8C65-1DBBDEF374C9}" srcOrd="3" destOrd="0" presId="urn:microsoft.com/office/officeart/2005/8/layout/hierarchy2"/>
    <dgm:cxn modelId="{E71C223D-94DB-4057-8027-E57F020A1162}" type="presParOf" srcId="{1D6821D1-4311-4A38-8C65-1DBBDEF374C9}" destId="{21F84785-B01E-435C-AC74-6E808D434759}" srcOrd="0" destOrd="0" presId="urn:microsoft.com/office/officeart/2005/8/layout/hierarchy2"/>
    <dgm:cxn modelId="{1CA58E99-43F0-497D-B3BA-AAD0DE4283E2}" type="presParOf" srcId="{1D6821D1-4311-4A38-8C65-1DBBDEF374C9}" destId="{449B430E-765E-4A62-8CC0-EB756F5E06C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BA6434-C737-400C-AB78-D12C2E2D8A7C}" type="datetimeFigureOut">
              <a:rPr lang="en-US"/>
              <a:pPr>
                <a:defRPr/>
              </a:pPr>
              <a:t>20-Aug-19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FE75AA-DA9F-468F-B792-B8425F1A2F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1068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B2B61-52E7-4866-8E24-0B9E2FCFE02F}" type="datetimeFigureOut">
              <a:rPr lang="en-US"/>
              <a:pPr>
                <a:defRPr/>
              </a:pPr>
              <a:t>20-Aug-19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8FD30-DE8D-420E-90A7-7BC74C01AB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544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ADB37-66AD-4EF0-A7C3-573FFF3DE2B9}" type="datetimeFigureOut">
              <a:rPr lang="en-US"/>
              <a:pPr>
                <a:defRPr/>
              </a:pPr>
              <a:t>20-Aug-19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52022-4BA8-47E8-8A99-9158C43E4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3563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060C40A-8D87-4F8A-9BD5-2582FDAD3389}" type="datetimeFigureOut">
              <a:rPr lang="en-US"/>
              <a:pPr>
                <a:defRPr/>
              </a:pPr>
              <a:t>20-Aug-19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9797082-9EF9-4795-BB2F-C9A2E9DD32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276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1530A-E3A2-400A-B5C7-48B32B0634EF}" type="datetimeFigureOut">
              <a:rPr lang="en-US"/>
              <a:pPr>
                <a:defRPr/>
              </a:pPr>
              <a:t>20-Aug-19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031270-7866-438D-90E2-3B1A26BEB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218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3F4EE-2C95-4C7E-BE63-2BD03021A54A}" type="datetimeFigureOut">
              <a:rPr lang="en-US"/>
              <a:pPr>
                <a:defRPr/>
              </a:pPr>
              <a:t>20-Aug-19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B1B28-2973-4DEA-B1CB-84BD9FA14C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877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AAF0B-2B4A-49BB-BD2F-4D268FC423A9}" type="datetimeFigureOut">
              <a:rPr lang="en-US"/>
              <a:pPr>
                <a:defRPr/>
              </a:pPr>
              <a:t>20-Aug-19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A62D8-E2A0-42A7-AAEA-A69D03D1FB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552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3B64427-B4C4-478C-B628-4D83ED601437}" type="datetimeFigureOut">
              <a:rPr lang="en-US"/>
              <a:pPr>
                <a:defRPr/>
              </a:pPr>
              <a:t>20-Aug-19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678E069-98EA-4726-A1C9-57D16B5C30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6791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FB18F-2637-4F90-A24F-81BB109AEE06}" type="datetimeFigureOut">
              <a:rPr lang="en-US"/>
              <a:pPr>
                <a:defRPr/>
              </a:pPr>
              <a:t>20-Aug-19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59D7F-FBBE-407F-8690-0A28617C6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660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Straight Connector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420FEBD-0930-43EF-A22D-EAC32BF35333}" type="datetimeFigureOut">
              <a:rPr lang="en-US"/>
              <a:pPr>
                <a:defRPr/>
              </a:pPr>
              <a:t>20-Aug-19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EB09EE2-7E18-4393-A8DE-2572B1F7A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1952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1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2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46CBF88-A2F5-4151-9939-1976914CA954}" type="datetimeFigureOut">
              <a:rPr lang="en-US"/>
              <a:pPr>
                <a:defRPr/>
              </a:pPr>
              <a:t>20-Aug-19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7245075-8B11-4C2E-A48F-65E7C04A68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7600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0DA3D3B-03BA-4C09-AB68-B209B8353C51}" type="datetimeFigureOut">
              <a:rPr lang="en-US"/>
              <a:pPr>
                <a:defRPr/>
              </a:pPr>
              <a:t>20-Aug-19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3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7FC6EF0-9587-4245-B248-1C564E4CD2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65" r:id="rId4"/>
    <p:sldLayoutId id="2147483866" r:id="rId5"/>
    <p:sldLayoutId id="2147483873" r:id="rId6"/>
    <p:sldLayoutId id="2147483867" r:id="rId7"/>
    <p:sldLayoutId id="2147483874" r:id="rId8"/>
    <p:sldLayoutId id="2147483875" r:id="rId9"/>
    <p:sldLayoutId id="2147483868" r:id="rId10"/>
    <p:sldLayoutId id="214748386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Class &amp; Object</a:t>
            </a:r>
            <a:endParaRPr lang="en-US" dirty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Java : Complete </a:t>
            </a:r>
            <a:r>
              <a:rPr lang="en-US" altLang="en-US" dirty="0" smtClean="0"/>
              <a:t>Reference Chapter 6,7,9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00400" y="2438400"/>
            <a:ext cx="2209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4343400"/>
            <a:ext cx="2209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19200" y="2982913"/>
            <a:ext cx="2209800" cy="522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Create Object and access Members</a:t>
            </a:r>
            <a:endParaRPr lang="en-US" dirty="0"/>
          </a:p>
        </p:txBody>
      </p:sp>
      <p:sp>
        <p:nvSpPr>
          <p:cNvPr id="18438" name="TextBox 6"/>
          <p:cNvSpPr txBox="1">
            <a:spLocks noChangeArrowheads="1"/>
          </p:cNvSpPr>
          <p:nvPr/>
        </p:nvSpPr>
        <p:spPr bwMode="auto">
          <a:xfrm>
            <a:off x="5867400" y="2133600"/>
            <a:ext cx="1828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r>
              <a:rPr lang="en-US" altLang="en-US" sz="1400">
                <a:solidFill>
                  <a:srgbClr val="FF0000"/>
                </a:solidFill>
                <a:latin typeface="Arial" charset="0"/>
              </a:rPr>
              <a:t>Use “new” keyword to create object</a:t>
            </a:r>
          </a:p>
        </p:txBody>
      </p:sp>
      <p:cxnSp>
        <p:nvCxnSpPr>
          <p:cNvPr id="9" name="Straight Arrow Connector 8"/>
          <p:cNvCxnSpPr>
            <a:stCxn id="18438" idx="1"/>
            <a:endCxn id="6" idx="3"/>
          </p:cNvCxnSpPr>
          <p:nvPr/>
        </p:nvCxnSpPr>
        <p:spPr>
          <a:xfrm rot="10800000" flipV="1">
            <a:off x="5410200" y="2395538"/>
            <a:ext cx="457200" cy="157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0" name="TextBox 10"/>
          <p:cNvSpPr txBox="1">
            <a:spLocks noChangeArrowheads="1"/>
          </p:cNvSpPr>
          <p:nvPr/>
        </p:nvSpPr>
        <p:spPr bwMode="auto">
          <a:xfrm>
            <a:off x="4648200" y="2971800"/>
            <a:ext cx="2819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r>
              <a:rPr lang="en-US" altLang="en-US" sz="1400">
                <a:solidFill>
                  <a:srgbClr val="FF0000"/>
                </a:solidFill>
                <a:latin typeface="Arial" charset="0"/>
              </a:rPr>
              <a:t>Use “dot operator” (.) to access attributes and methods.</a:t>
            </a:r>
          </a:p>
        </p:txBody>
      </p:sp>
      <p:cxnSp>
        <p:nvCxnSpPr>
          <p:cNvPr id="12" name="Straight Arrow Connector 11"/>
          <p:cNvCxnSpPr>
            <a:stCxn id="18440" idx="1"/>
            <a:endCxn id="4" idx="3"/>
          </p:cNvCxnSpPr>
          <p:nvPr/>
        </p:nvCxnSpPr>
        <p:spPr>
          <a:xfrm rot="10800000" flipV="1">
            <a:off x="3429000" y="3233738"/>
            <a:ext cx="121920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3505200" y="3386138"/>
            <a:ext cx="1295400" cy="1033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5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 smtClean="0"/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US" sz="2500" b="1" dirty="0" smtClean="0"/>
              <a:t>public class </a:t>
            </a:r>
            <a:r>
              <a:rPr lang="en-US" sz="2500" b="1" dirty="0" err="1" smtClean="0"/>
              <a:t>TestBankAccount</a:t>
            </a:r>
            <a:r>
              <a:rPr lang="en-US" sz="2500" b="1" dirty="0" smtClean="0"/>
              <a:t> {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endParaRPr lang="en-US" sz="2500" dirty="0" smtClean="0"/>
          </a:p>
          <a:p>
            <a:pPr marL="640080" lvl="1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500" b="1" dirty="0" smtClean="0"/>
              <a:t>public static void main(String[] </a:t>
            </a:r>
            <a:r>
              <a:rPr lang="en-US" sz="2500" b="1" dirty="0" err="1" smtClean="0"/>
              <a:t>args</a:t>
            </a:r>
            <a:r>
              <a:rPr lang="en-US" sz="2500" b="1" dirty="0" smtClean="0"/>
              <a:t>) {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smtClean="0"/>
              <a:t>// Creating objects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err="1" smtClean="0"/>
              <a:t>BankAccount</a:t>
            </a:r>
            <a:r>
              <a:rPr lang="en-US" sz="2500" dirty="0" smtClean="0"/>
              <a:t> account = </a:t>
            </a:r>
            <a:r>
              <a:rPr lang="en-US" sz="2500" b="1" dirty="0" smtClean="0"/>
              <a:t>new </a:t>
            </a:r>
            <a:r>
              <a:rPr lang="en-US" sz="2500" b="1" dirty="0" err="1" smtClean="0"/>
              <a:t>BankAccount</a:t>
            </a:r>
            <a:r>
              <a:rPr lang="en-US" sz="2500" b="1" dirty="0" smtClean="0"/>
              <a:t>();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endParaRPr lang="en-US" sz="2500" dirty="0" smtClean="0"/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smtClean="0"/>
              <a:t>// Assigning values to instance variables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smtClean="0"/>
              <a:t>account.name = "Rashid";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smtClean="0"/>
              <a:t>account.id = “1000500”; 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err="1" smtClean="0"/>
              <a:t>account.balance</a:t>
            </a:r>
            <a:r>
              <a:rPr lang="en-US" sz="2500" dirty="0" smtClean="0"/>
              <a:t> = 1000;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endParaRPr lang="en-US" sz="2500" dirty="0" smtClean="0"/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smtClean="0"/>
              <a:t>// Print balance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err="1" smtClean="0"/>
              <a:t>System.</a:t>
            </a:r>
            <a:r>
              <a:rPr lang="en-US" sz="2500" b="1" i="1" dirty="0" err="1" smtClean="0"/>
              <a:t>out.println</a:t>
            </a:r>
            <a:r>
              <a:rPr lang="en-US" sz="2500" b="1" i="1" dirty="0" smtClean="0"/>
              <a:t>(“Balance before deposit: " + </a:t>
            </a:r>
            <a:r>
              <a:rPr lang="en-US" sz="2500" b="1" i="1" dirty="0" err="1" smtClean="0"/>
              <a:t>account.balance</a:t>
            </a:r>
            <a:r>
              <a:rPr lang="en-US" sz="2500" b="1" i="1" dirty="0" smtClean="0"/>
              <a:t>);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endParaRPr lang="en-US" sz="2500" dirty="0" smtClean="0"/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smtClean="0"/>
              <a:t>// Calling methods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err="1" smtClean="0"/>
              <a:t>account.deposit</a:t>
            </a:r>
            <a:r>
              <a:rPr lang="en-US" sz="2500" dirty="0" smtClean="0"/>
              <a:t>(2000);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endParaRPr lang="en-US" sz="2500" dirty="0" smtClean="0"/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smtClean="0"/>
              <a:t>// Print balance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err="1" smtClean="0"/>
              <a:t>System.</a:t>
            </a:r>
            <a:r>
              <a:rPr lang="en-US" sz="2500" b="1" i="1" dirty="0" err="1" smtClean="0"/>
              <a:t>out.println</a:t>
            </a:r>
            <a:r>
              <a:rPr lang="en-US" sz="2500" b="1" i="1" dirty="0" smtClean="0"/>
              <a:t>(“Balance after deposit: " + </a:t>
            </a:r>
            <a:r>
              <a:rPr lang="en-US" sz="2500" b="1" i="1" dirty="0" err="1" smtClean="0"/>
              <a:t>account.balance</a:t>
            </a:r>
            <a:r>
              <a:rPr lang="en-US" sz="2500" b="1" i="1" dirty="0" smtClean="0"/>
              <a:t>);</a:t>
            </a:r>
          </a:p>
          <a:p>
            <a:pPr marL="640080" lvl="1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500" dirty="0" smtClean="0"/>
              <a:t>}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US" sz="2500" dirty="0" smtClean="0"/>
              <a:t>}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endParaRPr lang="en-US" dirty="0" smtClean="0"/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/>
              <a:t>Output: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Balance before deposit: 1000.0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Balance after deposit: 3000.0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8"/>
          <p:cNvSpPr>
            <a:spLocks noGrp="1"/>
          </p:cNvSpPr>
          <p:nvPr>
            <p:ph sz="quarter" idx="1"/>
          </p:nvPr>
        </p:nvSpPr>
        <p:spPr>
          <a:xfrm>
            <a:off x="762000" y="1600200"/>
            <a:ext cx="7467600" cy="4800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1800" smtClean="0"/>
              <a:t>BankAccount account;</a:t>
            </a:r>
          </a:p>
          <a:p>
            <a:pPr>
              <a:buFont typeface="Wingdings" pitchFamily="2" charset="2"/>
              <a:buNone/>
            </a:pPr>
            <a:endParaRPr lang="en-US" altLang="en-US" sz="1800" smtClean="0"/>
          </a:p>
          <a:p>
            <a:pPr>
              <a:buFont typeface="Wingdings" pitchFamily="2" charset="2"/>
              <a:buNone/>
            </a:pPr>
            <a:endParaRPr lang="en-US" altLang="en-US" sz="1800" smtClean="0"/>
          </a:p>
          <a:p>
            <a:pPr>
              <a:buFont typeface="Wingdings" pitchFamily="2" charset="2"/>
              <a:buNone/>
            </a:pPr>
            <a:r>
              <a:rPr lang="en-US" altLang="en-US" sz="1800" smtClean="0"/>
              <a:t>account = new BankAccount();</a:t>
            </a:r>
          </a:p>
          <a:p>
            <a:pPr>
              <a:buFont typeface="Wingdings" pitchFamily="2" charset="2"/>
              <a:buNone/>
            </a:pPr>
            <a:endParaRPr lang="en-US" altLang="en-US" sz="1800" smtClean="0"/>
          </a:p>
          <a:p>
            <a:pPr>
              <a:buFont typeface="Wingdings" pitchFamily="2" charset="2"/>
              <a:buNone/>
            </a:pPr>
            <a:endParaRPr lang="en-US" altLang="en-US" sz="1800" smtClean="0"/>
          </a:p>
          <a:p>
            <a:pPr>
              <a:buFont typeface="Wingdings" pitchFamily="2" charset="2"/>
              <a:buNone/>
            </a:pPr>
            <a:endParaRPr lang="en-US" altLang="en-US" sz="1800" smtClean="0"/>
          </a:p>
          <a:p>
            <a:pPr>
              <a:buFont typeface="Wingdings" pitchFamily="2" charset="2"/>
              <a:buNone/>
            </a:pPr>
            <a:r>
              <a:rPr lang="en-US" altLang="en-US" sz="1800" smtClean="0"/>
              <a:t>account.name = “Rashid”;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smtClean="0"/>
              <a:t>account.id = “1000500”;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smtClean="0"/>
              <a:t>account.balance = 1000;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smtClean="0"/>
              <a:t/>
            </a:r>
            <a:br>
              <a:rPr lang="en-US" altLang="en-US" sz="1800" smtClean="0"/>
            </a:br>
            <a:endParaRPr lang="en-US" altLang="en-US" sz="18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Reference Variable</a:t>
            </a:r>
            <a:endParaRPr lang="en-US" dirty="0"/>
          </a:p>
        </p:txBody>
      </p:sp>
      <p:grpSp>
        <p:nvGrpSpPr>
          <p:cNvPr id="19460" name="Group 31"/>
          <p:cNvGrpSpPr>
            <a:grpSpLocks/>
          </p:cNvGrpSpPr>
          <p:nvPr/>
        </p:nvGrpSpPr>
        <p:grpSpPr bwMode="auto">
          <a:xfrm>
            <a:off x="3810000" y="1676400"/>
            <a:ext cx="1981200" cy="304800"/>
            <a:chOff x="2667000" y="2819400"/>
            <a:chExt cx="1981200" cy="304800"/>
          </a:xfrm>
        </p:grpSpPr>
        <p:sp>
          <p:nvSpPr>
            <p:cNvPr id="5" name="Rectangle 4"/>
            <p:cNvSpPr/>
            <p:nvPr/>
          </p:nvSpPr>
          <p:spPr>
            <a:xfrm>
              <a:off x="3505200" y="2819400"/>
              <a:ext cx="11430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478" name="TextBox 5"/>
            <p:cNvSpPr txBox="1">
              <a:spLocks noChangeArrowheads="1"/>
            </p:cNvSpPr>
            <p:nvPr/>
          </p:nvSpPr>
          <p:spPr bwMode="auto">
            <a:xfrm>
              <a:off x="2667000" y="2819400"/>
              <a:ext cx="87407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r>
                <a:rPr lang="en-US" altLang="en-US" sz="1200">
                  <a:latin typeface="Arial" charset="0"/>
                </a:rPr>
                <a:t>account</a:t>
              </a:r>
            </a:p>
          </p:txBody>
        </p:sp>
      </p:grpSp>
      <p:grpSp>
        <p:nvGrpSpPr>
          <p:cNvPr id="19461" name="Group 30"/>
          <p:cNvGrpSpPr>
            <a:grpSpLocks/>
          </p:cNvGrpSpPr>
          <p:nvPr/>
        </p:nvGrpSpPr>
        <p:grpSpPr bwMode="auto">
          <a:xfrm>
            <a:off x="1944688" y="2971800"/>
            <a:ext cx="5522912" cy="914400"/>
            <a:chOff x="1411928" y="4572000"/>
            <a:chExt cx="5522272" cy="914400"/>
          </a:xfrm>
        </p:grpSpPr>
        <p:sp>
          <p:nvSpPr>
            <p:cNvPr id="11" name="Rectangle 10"/>
            <p:cNvSpPr/>
            <p:nvPr/>
          </p:nvSpPr>
          <p:spPr>
            <a:xfrm>
              <a:off x="2134156" y="4724400"/>
              <a:ext cx="1142868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reference</a:t>
              </a:r>
            </a:p>
          </p:txBody>
        </p:sp>
        <p:sp>
          <p:nvSpPr>
            <p:cNvPr id="19471" name="TextBox 11"/>
            <p:cNvSpPr txBox="1">
              <a:spLocks noChangeArrowheads="1"/>
            </p:cNvSpPr>
            <p:nvPr/>
          </p:nvSpPr>
          <p:spPr bwMode="auto">
            <a:xfrm>
              <a:off x="1411928" y="4724400"/>
              <a:ext cx="87407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r>
                <a:rPr lang="en-US" altLang="en-US" sz="1200">
                  <a:latin typeface="Arial" charset="0"/>
                </a:rPr>
                <a:t>account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3277024" y="4648200"/>
              <a:ext cx="2438117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73" name="Group 29"/>
            <p:cNvGrpSpPr>
              <a:grpSpLocks/>
            </p:cNvGrpSpPr>
            <p:nvPr/>
          </p:nvGrpSpPr>
          <p:grpSpPr bwMode="auto">
            <a:xfrm>
              <a:off x="5638800" y="4572000"/>
              <a:ext cx="1295400" cy="914400"/>
              <a:chOff x="5867400" y="4648200"/>
              <a:chExt cx="1295400" cy="91440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5867550" y="4648200"/>
                <a:ext cx="129525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name = null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id = null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balance = 0.0</a:t>
                </a: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5867550" y="4975225"/>
                <a:ext cx="12952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5867550" y="5257800"/>
                <a:ext cx="12952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462" name="Group 33"/>
          <p:cNvGrpSpPr>
            <a:grpSpLocks/>
          </p:cNvGrpSpPr>
          <p:nvPr/>
        </p:nvGrpSpPr>
        <p:grpSpPr bwMode="auto">
          <a:xfrm>
            <a:off x="1868488" y="5334000"/>
            <a:ext cx="5522912" cy="914400"/>
            <a:chOff x="1411928" y="4572000"/>
            <a:chExt cx="5522272" cy="914400"/>
          </a:xfrm>
        </p:grpSpPr>
        <p:sp>
          <p:nvSpPr>
            <p:cNvPr id="35" name="Rectangle 34"/>
            <p:cNvSpPr/>
            <p:nvPr/>
          </p:nvSpPr>
          <p:spPr>
            <a:xfrm>
              <a:off x="2134156" y="4724400"/>
              <a:ext cx="1142868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reference</a:t>
              </a:r>
            </a:p>
          </p:txBody>
        </p:sp>
        <p:sp>
          <p:nvSpPr>
            <p:cNvPr id="19464" name="TextBox 35"/>
            <p:cNvSpPr txBox="1">
              <a:spLocks noChangeArrowheads="1"/>
            </p:cNvSpPr>
            <p:nvPr/>
          </p:nvSpPr>
          <p:spPr bwMode="auto">
            <a:xfrm>
              <a:off x="1411928" y="4724400"/>
              <a:ext cx="87407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r>
                <a:rPr lang="en-US" altLang="en-US" sz="1200">
                  <a:latin typeface="Arial" charset="0"/>
                </a:rPr>
                <a:t>account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3277024" y="4648200"/>
              <a:ext cx="2438117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66" name="Group 29"/>
            <p:cNvGrpSpPr>
              <a:grpSpLocks/>
            </p:cNvGrpSpPr>
            <p:nvPr/>
          </p:nvGrpSpPr>
          <p:grpSpPr bwMode="auto">
            <a:xfrm>
              <a:off x="5638800" y="4572000"/>
              <a:ext cx="1295400" cy="914400"/>
              <a:chOff x="5867400" y="4648200"/>
              <a:chExt cx="1295400" cy="91440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5867550" y="4648200"/>
                <a:ext cx="129525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name = Rashid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id = 1000500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balance = 1000</a:t>
                </a:r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5867550" y="4975225"/>
                <a:ext cx="12952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867550" y="5257800"/>
                <a:ext cx="12952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Create Object and access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5800" cy="4873625"/>
          </a:xfrm>
        </p:spPr>
        <p:txBody>
          <a:bodyPr>
            <a:normAutofit fontScale="5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 smtClean="0"/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US" sz="2500" b="1" dirty="0" smtClean="0"/>
              <a:t>public class </a:t>
            </a:r>
            <a:r>
              <a:rPr lang="en-US" sz="2500" b="1" dirty="0" err="1" smtClean="0"/>
              <a:t>TestBankAccount</a:t>
            </a:r>
            <a:r>
              <a:rPr lang="en-US" sz="2500" b="1" dirty="0" smtClean="0"/>
              <a:t> {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endParaRPr lang="en-US" sz="2500" dirty="0" smtClean="0"/>
          </a:p>
          <a:p>
            <a:pPr marL="640080" lvl="1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500" b="1" dirty="0" smtClean="0"/>
              <a:t>public static void main(String[] </a:t>
            </a:r>
            <a:r>
              <a:rPr lang="en-US" sz="2500" b="1" dirty="0" err="1" smtClean="0"/>
              <a:t>args</a:t>
            </a:r>
            <a:r>
              <a:rPr lang="en-US" sz="2500" b="1" dirty="0" smtClean="0"/>
              <a:t>) {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smtClean="0"/>
              <a:t>// Creating objects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err="1" smtClean="0"/>
              <a:t>BankAccount</a:t>
            </a:r>
            <a:r>
              <a:rPr lang="en-US" sz="2500" dirty="0" smtClean="0"/>
              <a:t> </a:t>
            </a:r>
            <a:r>
              <a:rPr lang="en-US" sz="2500" dirty="0" err="1" smtClean="0"/>
              <a:t>accountR</a:t>
            </a:r>
            <a:r>
              <a:rPr lang="en-US" sz="2500" dirty="0" smtClean="0"/>
              <a:t> = </a:t>
            </a:r>
            <a:r>
              <a:rPr lang="en-US" sz="2500" b="1" dirty="0" smtClean="0"/>
              <a:t>new </a:t>
            </a:r>
            <a:r>
              <a:rPr lang="en-US" sz="2500" b="1" dirty="0" err="1" smtClean="0"/>
              <a:t>BankAccount</a:t>
            </a:r>
            <a:r>
              <a:rPr lang="en-US" sz="2500" b="1" dirty="0" smtClean="0"/>
              <a:t>();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err="1" smtClean="0"/>
              <a:t>BankAccount</a:t>
            </a:r>
            <a:r>
              <a:rPr lang="en-US" sz="2500" dirty="0" smtClean="0"/>
              <a:t> </a:t>
            </a:r>
            <a:r>
              <a:rPr lang="en-US" sz="2500" dirty="0" err="1" smtClean="0"/>
              <a:t>accountK</a:t>
            </a:r>
            <a:r>
              <a:rPr lang="en-US" sz="2500" dirty="0" smtClean="0"/>
              <a:t> = </a:t>
            </a:r>
            <a:r>
              <a:rPr lang="en-US" sz="2500" b="1" dirty="0" smtClean="0"/>
              <a:t>new </a:t>
            </a:r>
            <a:r>
              <a:rPr lang="en-US" sz="2500" b="1" dirty="0" err="1" smtClean="0"/>
              <a:t>BankAccount</a:t>
            </a:r>
            <a:r>
              <a:rPr lang="en-US" sz="2500" b="1" dirty="0" smtClean="0"/>
              <a:t>();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endParaRPr lang="en-US" sz="2500" dirty="0" smtClean="0"/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smtClean="0"/>
              <a:t>// Assigning values to instance variables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smtClean="0"/>
              <a:t>accountR.name = "Rashid"; 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err="1" smtClean="0"/>
              <a:t>accountR.balance</a:t>
            </a:r>
            <a:r>
              <a:rPr lang="en-US" sz="2500" dirty="0" smtClean="0"/>
              <a:t> = 1000;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endParaRPr lang="en-US" sz="2500" dirty="0" smtClean="0"/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smtClean="0"/>
              <a:t>accountK.name = "</a:t>
            </a:r>
            <a:r>
              <a:rPr lang="en-US" sz="2500" dirty="0" err="1" smtClean="0"/>
              <a:t>Kashem</a:t>
            </a:r>
            <a:r>
              <a:rPr lang="en-US" sz="2500" dirty="0" smtClean="0"/>
              <a:t>";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err="1" smtClean="0"/>
              <a:t>accountK.balance</a:t>
            </a:r>
            <a:r>
              <a:rPr lang="en-US" sz="2500" dirty="0" smtClean="0"/>
              <a:t> = 1000;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endParaRPr lang="en-US" sz="2500" dirty="0" smtClean="0"/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smtClean="0"/>
              <a:t>// Calling methods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err="1" smtClean="0"/>
              <a:t>accountK.deposit</a:t>
            </a:r>
            <a:r>
              <a:rPr lang="en-US" sz="2500" dirty="0" smtClean="0"/>
              <a:t>(2000);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endParaRPr lang="en-US" sz="2500" dirty="0" smtClean="0"/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smtClean="0"/>
              <a:t>// Print balance of both account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err="1" smtClean="0"/>
              <a:t>System.</a:t>
            </a:r>
            <a:r>
              <a:rPr lang="en-US" sz="2500" b="1" i="1" dirty="0" err="1" smtClean="0"/>
              <a:t>out.println</a:t>
            </a:r>
            <a:r>
              <a:rPr lang="en-US" sz="2500" b="1" i="1" dirty="0" smtClean="0"/>
              <a:t>("</a:t>
            </a:r>
            <a:r>
              <a:rPr lang="en-US" sz="2500" b="1" i="1" dirty="0" err="1" smtClean="0"/>
              <a:t>Kashem's</a:t>
            </a:r>
            <a:r>
              <a:rPr lang="en-US" sz="2500" b="1" i="1" dirty="0" smtClean="0"/>
              <a:t> balance: " + </a:t>
            </a:r>
            <a:r>
              <a:rPr lang="en-US" sz="2500" b="1" i="1" dirty="0" err="1" smtClean="0"/>
              <a:t>accountK.balance</a:t>
            </a:r>
            <a:r>
              <a:rPr lang="en-US" sz="2500" b="1" i="1" dirty="0" smtClean="0"/>
              <a:t>);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err="1" smtClean="0"/>
              <a:t>System.</a:t>
            </a:r>
            <a:r>
              <a:rPr lang="en-US" sz="2500" b="1" i="1" dirty="0" err="1" smtClean="0"/>
              <a:t>out.println</a:t>
            </a:r>
            <a:r>
              <a:rPr lang="en-US" sz="2500" b="1" i="1" dirty="0" smtClean="0"/>
              <a:t>("Rashid's balance: " + </a:t>
            </a:r>
            <a:r>
              <a:rPr lang="en-US" sz="2500" b="1" i="1" dirty="0" err="1" smtClean="0"/>
              <a:t>accountR.balance</a:t>
            </a:r>
            <a:r>
              <a:rPr lang="en-US" sz="2500" b="1" i="1" dirty="0" smtClean="0"/>
              <a:t>);</a:t>
            </a:r>
          </a:p>
          <a:p>
            <a:pPr marL="640080" lvl="1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500" dirty="0" smtClean="0"/>
              <a:t>}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US" sz="2500" dirty="0" smtClean="0"/>
              <a:t>}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endParaRPr lang="en-US" dirty="0" smtClean="0"/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US" sz="3300" dirty="0" smtClean="0"/>
              <a:t>Output:</a:t>
            </a:r>
            <a:endParaRPr lang="en-US" dirty="0" smtClean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 smtClean="0"/>
              <a:t>Kashem's</a:t>
            </a:r>
            <a:r>
              <a:rPr lang="en-US" dirty="0" smtClean="0"/>
              <a:t> balance: 3000.0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Rashid's balance: 1000.0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8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7696200" cy="4800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1800" b="1" u="sng" smtClean="0"/>
              <a:t>Before deposit</a:t>
            </a:r>
          </a:p>
          <a:p>
            <a:pPr>
              <a:buFont typeface="Wingdings" pitchFamily="2" charset="2"/>
              <a:buNone/>
            </a:pPr>
            <a:endParaRPr lang="en-US" altLang="en-US" sz="1800" smtClean="0"/>
          </a:p>
          <a:p>
            <a:pPr>
              <a:buFont typeface="Wingdings" pitchFamily="2" charset="2"/>
              <a:buNone/>
            </a:pPr>
            <a:endParaRPr lang="en-US" altLang="en-US" sz="1800" smtClean="0"/>
          </a:p>
          <a:p>
            <a:pPr>
              <a:buFont typeface="Wingdings" pitchFamily="2" charset="2"/>
              <a:buNone/>
            </a:pPr>
            <a:endParaRPr lang="en-US" altLang="en-US" sz="1800" smtClean="0"/>
          </a:p>
          <a:p>
            <a:pPr>
              <a:buFont typeface="Wingdings" pitchFamily="2" charset="2"/>
              <a:buNone/>
            </a:pPr>
            <a:endParaRPr lang="en-US" altLang="en-US" sz="1800" smtClean="0"/>
          </a:p>
          <a:p>
            <a:pPr>
              <a:buFont typeface="Wingdings" pitchFamily="2" charset="2"/>
              <a:buNone/>
            </a:pPr>
            <a:endParaRPr lang="en-US" altLang="en-US" sz="1800" smtClean="0"/>
          </a:p>
          <a:p>
            <a:pPr>
              <a:buFont typeface="Wingdings" pitchFamily="2" charset="2"/>
              <a:buNone/>
            </a:pPr>
            <a:endParaRPr lang="en-US" altLang="en-US" sz="1800" smtClean="0"/>
          </a:p>
          <a:p>
            <a:pPr>
              <a:buFont typeface="Wingdings" pitchFamily="2" charset="2"/>
              <a:buNone/>
            </a:pPr>
            <a:endParaRPr lang="en-US" altLang="en-US" sz="1800" smtClean="0"/>
          </a:p>
          <a:p>
            <a:pPr>
              <a:buFont typeface="Wingdings" pitchFamily="2" charset="2"/>
              <a:buNone/>
            </a:pPr>
            <a:r>
              <a:rPr lang="en-US" altLang="en-US" sz="1800" b="1" u="sng" smtClean="0"/>
              <a:t>After deposit: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Reference Variable</a:t>
            </a:r>
            <a:endParaRPr lang="en-US" dirty="0"/>
          </a:p>
        </p:txBody>
      </p:sp>
      <p:grpSp>
        <p:nvGrpSpPr>
          <p:cNvPr id="21508" name="Group 30"/>
          <p:cNvGrpSpPr>
            <a:grpSpLocks/>
          </p:cNvGrpSpPr>
          <p:nvPr/>
        </p:nvGrpSpPr>
        <p:grpSpPr bwMode="auto">
          <a:xfrm>
            <a:off x="1828800" y="1828800"/>
            <a:ext cx="5638800" cy="914400"/>
            <a:chOff x="1295400" y="4572000"/>
            <a:chExt cx="5638800" cy="914400"/>
          </a:xfrm>
        </p:grpSpPr>
        <p:sp>
          <p:nvSpPr>
            <p:cNvPr id="11" name="Rectangle 10"/>
            <p:cNvSpPr/>
            <p:nvPr/>
          </p:nvSpPr>
          <p:spPr>
            <a:xfrm>
              <a:off x="2133600" y="4724400"/>
              <a:ext cx="11430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reference</a:t>
              </a:r>
            </a:p>
          </p:txBody>
        </p:sp>
        <p:sp>
          <p:nvSpPr>
            <p:cNvPr id="21538" name="TextBox 11"/>
            <p:cNvSpPr txBox="1">
              <a:spLocks noChangeArrowheads="1"/>
            </p:cNvSpPr>
            <p:nvPr/>
          </p:nvSpPr>
          <p:spPr bwMode="auto">
            <a:xfrm>
              <a:off x="1295400" y="4724400"/>
              <a:ext cx="87407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r>
                <a:rPr lang="en-US" altLang="en-US" sz="1200">
                  <a:latin typeface="Arial" charset="0"/>
                </a:rPr>
                <a:t>accountR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3276600" y="4648200"/>
              <a:ext cx="2286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540" name="Group 29"/>
            <p:cNvGrpSpPr>
              <a:grpSpLocks/>
            </p:cNvGrpSpPr>
            <p:nvPr/>
          </p:nvGrpSpPr>
          <p:grpSpPr bwMode="auto">
            <a:xfrm>
              <a:off x="5486400" y="4572000"/>
              <a:ext cx="1447800" cy="914400"/>
              <a:chOff x="5715000" y="4648200"/>
              <a:chExt cx="1447800" cy="91440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5715000" y="4648200"/>
                <a:ext cx="14478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name = Rashid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id = null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balance = 1000.0</a:t>
                </a: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5791200" y="4953000"/>
                <a:ext cx="1371600" cy="22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5791200" y="5257800"/>
                <a:ext cx="1371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09" name="Group 33"/>
          <p:cNvGrpSpPr>
            <a:grpSpLocks/>
          </p:cNvGrpSpPr>
          <p:nvPr/>
        </p:nvGrpSpPr>
        <p:grpSpPr bwMode="auto">
          <a:xfrm>
            <a:off x="1828800" y="2895600"/>
            <a:ext cx="5638800" cy="914400"/>
            <a:chOff x="1295400" y="4572000"/>
            <a:chExt cx="5638800" cy="914400"/>
          </a:xfrm>
        </p:grpSpPr>
        <p:sp>
          <p:nvSpPr>
            <p:cNvPr id="35" name="Rectangle 34"/>
            <p:cNvSpPr/>
            <p:nvPr/>
          </p:nvSpPr>
          <p:spPr>
            <a:xfrm>
              <a:off x="2133600" y="4724400"/>
              <a:ext cx="11430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reference</a:t>
              </a:r>
            </a:p>
          </p:txBody>
        </p:sp>
        <p:sp>
          <p:nvSpPr>
            <p:cNvPr id="21531" name="TextBox 35"/>
            <p:cNvSpPr txBox="1">
              <a:spLocks noChangeArrowheads="1"/>
            </p:cNvSpPr>
            <p:nvPr/>
          </p:nvSpPr>
          <p:spPr bwMode="auto">
            <a:xfrm>
              <a:off x="1295400" y="4724400"/>
              <a:ext cx="87407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r>
                <a:rPr lang="en-US" altLang="en-US" sz="1200">
                  <a:latin typeface="Arial" charset="0"/>
                </a:rPr>
                <a:t>accountK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3276600" y="4648200"/>
              <a:ext cx="24384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533" name="Group 29"/>
            <p:cNvGrpSpPr>
              <a:grpSpLocks/>
            </p:cNvGrpSpPr>
            <p:nvPr/>
          </p:nvGrpSpPr>
          <p:grpSpPr bwMode="auto">
            <a:xfrm>
              <a:off x="5486400" y="4572000"/>
              <a:ext cx="1447800" cy="914400"/>
              <a:chOff x="5715000" y="4648200"/>
              <a:chExt cx="1447800" cy="91440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5715000" y="4648200"/>
                <a:ext cx="14478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name =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Kashem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id = null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balance = 1000.0</a:t>
                </a:r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5867400" y="4975225"/>
                <a:ext cx="1295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867400" y="5257800"/>
                <a:ext cx="1295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10" name="Group 30"/>
          <p:cNvGrpSpPr>
            <a:grpSpLocks/>
          </p:cNvGrpSpPr>
          <p:nvPr/>
        </p:nvGrpSpPr>
        <p:grpSpPr bwMode="auto">
          <a:xfrm>
            <a:off x="1828800" y="4572000"/>
            <a:ext cx="5638800" cy="914400"/>
            <a:chOff x="1295400" y="4572000"/>
            <a:chExt cx="5638800" cy="914400"/>
          </a:xfrm>
        </p:grpSpPr>
        <p:sp>
          <p:nvSpPr>
            <p:cNvPr id="27" name="Rectangle 26"/>
            <p:cNvSpPr/>
            <p:nvPr/>
          </p:nvSpPr>
          <p:spPr>
            <a:xfrm>
              <a:off x="2133600" y="4724400"/>
              <a:ext cx="11430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reference</a:t>
              </a:r>
            </a:p>
          </p:txBody>
        </p:sp>
        <p:sp>
          <p:nvSpPr>
            <p:cNvPr id="21524" name="TextBox 27"/>
            <p:cNvSpPr txBox="1">
              <a:spLocks noChangeArrowheads="1"/>
            </p:cNvSpPr>
            <p:nvPr/>
          </p:nvSpPr>
          <p:spPr bwMode="auto">
            <a:xfrm>
              <a:off x="1295400" y="4724400"/>
              <a:ext cx="87407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r>
                <a:rPr lang="en-US" altLang="en-US" sz="1200">
                  <a:latin typeface="Arial" charset="0"/>
                </a:rPr>
                <a:t>accountR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3276600" y="4648200"/>
              <a:ext cx="2286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526" name="Group 29"/>
            <p:cNvGrpSpPr>
              <a:grpSpLocks/>
            </p:cNvGrpSpPr>
            <p:nvPr/>
          </p:nvGrpSpPr>
          <p:grpSpPr bwMode="auto">
            <a:xfrm>
              <a:off x="5486400" y="4572000"/>
              <a:ext cx="1447800" cy="914400"/>
              <a:chOff x="5715000" y="4648200"/>
              <a:chExt cx="1447800" cy="9144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5715000" y="4648200"/>
                <a:ext cx="14478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name = Rashid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id = null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balance = 1000.0</a:t>
                </a: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5867400" y="4975225"/>
                <a:ext cx="1295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5867400" y="5257800"/>
                <a:ext cx="1295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11" name="Group 33"/>
          <p:cNvGrpSpPr>
            <a:grpSpLocks/>
          </p:cNvGrpSpPr>
          <p:nvPr/>
        </p:nvGrpSpPr>
        <p:grpSpPr bwMode="auto">
          <a:xfrm>
            <a:off x="1828800" y="5638800"/>
            <a:ext cx="5638800" cy="914400"/>
            <a:chOff x="1295400" y="4572000"/>
            <a:chExt cx="5638800" cy="914400"/>
          </a:xfrm>
        </p:grpSpPr>
        <p:sp>
          <p:nvSpPr>
            <p:cNvPr id="42" name="Rectangle 41"/>
            <p:cNvSpPr/>
            <p:nvPr/>
          </p:nvSpPr>
          <p:spPr>
            <a:xfrm>
              <a:off x="2133600" y="4724400"/>
              <a:ext cx="11430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reference</a:t>
              </a:r>
            </a:p>
          </p:txBody>
        </p:sp>
        <p:sp>
          <p:nvSpPr>
            <p:cNvPr id="21517" name="TextBox 42"/>
            <p:cNvSpPr txBox="1">
              <a:spLocks noChangeArrowheads="1"/>
            </p:cNvSpPr>
            <p:nvPr/>
          </p:nvSpPr>
          <p:spPr bwMode="auto">
            <a:xfrm>
              <a:off x="1295400" y="4724400"/>
              <a:ext cx="87407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r>
                <a:rPr lang="en-US" altLang="en-US" sz="1200">
                  <a:latin typeface="Arial" charset="0"/>
                </a:rPr>
                <a:t>accountK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V="1">
              <a:off x="3276600" y="4648200"/>
              <a:ext cx="24384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519" name="Group 29"/>
            <p:cNvGrpSpPr>
              <a:grpSpLocks/>
            </p:cNvGrpSpPr>
            <p:nvPr/>
          </p:nvGrpSpPr>
          <p:grpSpPr bwMode="auto">
            <a:xfrm>
              <a:off x="5486400" y="4572000"/>
              <a:ext cx="1447800" cy="914400"/>
              <a:chOff x="5715000" y="4648200"/>
              <a:chExt cx="1447800" cy="914400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5715000" y="4648200"/>
                <a:ext cx="14478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name =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Kashem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id = null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balance = 3000.0</a:t>
                </a:r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5867400" y="4975225"/>
                <a:ext cx="1295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5867400" y="5257800"/>
                <a:ext cx="1295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1" name="Straight Connector 60"/>
          <p:cNvCxnSpPr>
            <a:stCxn id="21" idx="3"/>
          </p:cNvCxnSpPr>
          <p:nvPr/>
        </p:nvCxnSpPr>
        <p:spPr>
          <a:xfrm>
            <a:off x="7467600" y="2286000"/>
            <a:ext cx="11430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5400000">
            <a:off x="7200900" y="4000500"/>
            <a:ext cx="16002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16200000" flipH="1">
            <a:off x="7391400" y="3733800"/>
            <a:ext cx="1295400" cy="11430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5400000">
            <a:off x="7239000" y="5029200"/>
            <a:ext cx="1524000" cy="121920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7467600" cy="1143000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Initializing Fields/Instance variables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Initializing Fields</a:t>
            </a:r>
            <a:endParaRPr 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There are three ways in Java to give a field an initial value:</a:t>
            </a:r>
          </a:p>
          <a:p>
            <a:pPr lvl="1"/>
            <a:r>
              <a:rPr lang="en-US" altLang="en-US" smtClean="0"/>
              <a:t>Direct Assignment</a:t>
            </a:r>
          </a:p>
          <a:p>
            <a:pPr lvl="1"/>
            <a:r>
              <a:rPr lang="en-US" altLang="en-US" smtClean="0"/>
              <a:t>Instance Initialization Block</a:t>
            </a:r>
          </a:p>
          <a:p>
            <a:pPr lvl="1"/>
            <a:r>
              <a:rPr lang="en-US" altLang="en-US" smtClean="0"/>
              <a:t>Constructors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1.Direct Assignment</a:t>
            </a: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b="1" smtClean="0"/>
              <a:t>public class BankAccount {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800" smtClean="0"/>
              <a:t>// Instance variables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800" b="1" smtClean="0"/>
              <a:t>public String name;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800" b="1" smtClean="0"/>
              <a:t>public String id;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800" b="1" smtClean="0"/>
              <a:t>public double balance = 100.0; // direct assignment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altLang="en-US" sz="1800" smtClean="0"/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800" smtClean="0"/>
              <a:t>// Methods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800" b="1" smtClean="0"/>
              <a:t>public void deposit(double amount){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800" smtClean="0"/>
              <a:t>	balance = balance + amount;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800" smtClean="0"/>
              <a:t>}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altLang="en-US" sz="1800" smtClean="0"/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800" b="1" smtClean="0"/>
              <a:t>public void withdraw(double amount){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800" b="1" smtClean="0"/>
              <a:t>	if (amount&lt;balance)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800" smtClean="0"/>
              <a:t>		balance -= amount; 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800" smtClean="0"/>
              <a:t>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smtClean="0"/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2.Instance Initialization block</a:t>
            </a:r>
            <a:endParaRPr 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z="2200" smtClean="0"/>
              <a:t>Instance initialization blocks are indicated by blocks of code inside the class, but outside any method.</a:t>
            </a:r>
          </a:p>
          <a:p>
            <a:r>
              <a:rPr lang="en-US" altLang="en-US" sz="2200" i="1" smtClean="0"/>
              <a:t>Whenever an object is created</a:t>
            </a:r>
            <a:r>
              <a:rPr lang="en-US" altLang="en-US" sz="2200" smtClean="0"/>
              <a:t> from a class the code in </a:t>
            </a:r>
            <a:r>
              <a:rPr lang="en-US" altLang="en-US" sz="2200" i="1" smtClean="0"/>
              <a:t>each instance initialization block is executed</a:t>
            </a:r>
            <a:r>
              <a:rPr lang="en-US" altLang="en-US" sz="2200" smtClean="0"/>
              <a:t>.</a:t>
            </a:r>
          </a:p>
          <a:p>
            <a:r>
              <a:rPr lang="en-US" altLang="en-US" sz="2200" smtClean="0"/>
              <a:t>If there is more than one instance initialization block they are executed in order, from top to bottom of the class.</a:t>
            </a:r>
          </a:p>
          <a:p>
            <a:r>
              <a:rPr lang="en-US" altLang="en-US" sz="2200" smtClean="0"/>
              <a:t>Use initialization blocks </a:t>
            </a:r>
            <a:r>
              <a:rPr lang="en-US" altLang="en-US" sz="2200" i="1" smtClean="0"/>
              <a:t>when the initialization cannot be done in a simple assignment and needs no extra input parameters</a:t>
            </a:r>
            <a:r>
              <a:rPr lang="en-US" altLang="en-US" sz="2200" smtClean="0"/>
              <a:t>.</a:t>
            </a:r>
          </a:p>
          <a:p>
            <a:r>
              <a:rPr lang="en-US" altLang="en-US" sz="2200" smtClean="0"/>
              <a:t>Direct assignment and constructors are used far more often than initialization blocks.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2.Instance Initialization block</a:t>
            </a:r>
            <a:endParaRPr lang="en-US" dirty="0"/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smtClean="0"/>
              <a:t>public class BankAccount {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// Instance variables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b="1" smtClean="0"/>
              <a:t>public String name;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b="1" smtClean="0"/>
              <a:t>public String id;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b="1" smtClean="0"/>
              <a:t>public double balance;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altLang="en-US" sz="1600" b="1" smtClean="0"/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// Methods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b="1" smtClean="0"/>
              <a:t>public void deposit(double amount){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	balance = balance + amount;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b="1" smtClean="0"/>
              <a:t>public void withdraw(double amount){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b="1" smtClean="0"/>
              <a:t>	if (amount&lt;balance)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		balance -= amount; 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altLang="en-US" sz="1600" smtClean="0"/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{	 // Instance Initialization Block </a:t>
            </a:r>
          </a:p>
          <a:p>
            <a:pPr lvl="2" indent="-2730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id = new Random().nextInt(99999) + ""; </a:t>
            </a:r>
          </a:p>
          <a:p>
            <a:pPr lvl="2" indent="-2730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balance = 100.0; </a:t>
            </a:r>
            <a:endParaRPr lang="en-US" altLang="en-US" sz="1400" smtClean="0"/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3.Constructor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A </a:t>
            </a:r>
            <a:r>
              <a:rPr lang="en-US" altLang="en-US" i="1" smtClean="0"/>
              <a:t>constructor </a:t>
            </a:r>
          </a:p>
          <a:p>
            <a:pPr lvl="1"/>
            <a:r>
              <a:rPr lang="en-US" altLang="en-US" i="1" smtClean="0"/>
              <a:t>Allocate space for instance variables.</a:t>
            </a:r>
          </a:p>
          <a:p>
            <a:pPr lvl="1"/>
            <a:r>
              <a:rPr lang="en-US" altLang="en-US" i="1" smtClean="0"/>
              <a:t>initializes an object(its instance variables) immediately upon creation.</a:t>
            </a:r>
          </a:p>
          <a:p>
            <a:r>
              <a:rPr lang="en-US" altLang="en-US" i="1" smtClean="0"/>
              <a:t>Syntax:</a:t>
            </a:r>
          </a:p>
          <a:p>
            <a:pPr lvl="1"/>
            <a:r>
              <a:rPr lang="en-US" altLang="en-US" i="1" smtClean="0"/>
              <a:t>It has the same name as </a:t>
            </a:r>
            <a:r>
              <a:rPr lang="en-US" altLang="en-US" smtClean="0"/>
              <a:t>the class.</a:t>
            </a:r>
          </a:p>
          <a:p>
            <a:pPr lvl="1"/>
            <a:r>
              <a:rPr lang="en-US" altLang="en-US" smtClean="0"/>
              <a:t>syntactically similar to a method. </a:t>
            </a:r>
          </a:p>
          <a:p>
            <a:pPr lvl="2"/>
            <a:r>
              <a:rPr lang="en-US" altLang="en-US" smtClean="0"/>
              <a:t>Except has no return type. Not even </a:t>
            </a:r>
            <a:r>
              <a:rPr lang="en-US" altLang="en-US" b="1" smtClean="0"/>
              <a:t>void</a:t>
            </a:r>
            <a:r>
              <a:rPr lang="en-US" altLang="en-US" smtClean="0"/>
              <a:t>.</a:t>
            </a:r>
          </a:p>
          <a:p>
            <a:pPr lvl="3"/>
            <a:r>
              <a:rPr lang="en-US" altLang="en-US" b="1" smtClean="0"/>
              <a:t>This is because the implicit return type of a class’ constructor is the class type itself.</a:t>
            </a:r>
            <a:endParaRPr lang="en-US" altLang="en-US" smtClean="0"/>
          </a:p>
          <a:p>
            <a:pPr>
              <a:buFont typeface="Wingdings" pitchFamily="2" charset="2"/>
              <a:buNone/>
            </a:pPr>
            <a:endParaRPr lang="en-US" altLang="en-US" b="1" smtClean="0"/>
          </a:p>
          <a:p>
            <a:pPr lvl="1"/>
            <a:endParaRPr lang="en-US" alt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Two Paradigms in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All computer programs consist of two elements: </a:t>
            </a:r>
            <a:endParaRPr lang="en-US" dirty="0" smtClean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code </a:t>
            </a:r>
            <a:r>
              <a:rPr lang="en-US" dirty="0"/>
              <a:t>and data. 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A program </a:t>
            </a:r>
            <a:r>
              <a:rPr lang="en-US" dirty="0"/>
              <a:t>can be conceptually organized around its code or around its data. 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That is</a:t>
            </a:r>
            <a:r>
              <a:rPr lang="en-US" dirty="0"/>
              <a:t>, some programs are written around “what is happening” and others are </a:t>
            </a:r>
            <a:r>
              <a:rPr lang="en-US" dirty="0" smtClean="0"/>
              <a:t>written around </a:t>
            </a:r>
            <a:r>
              <a:rPr lang="en-US" dirty="0"/>
              <a:t>“who is being affected.” 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These </a:t>
            </a:r>
            <a:r>
              <a:rPr lang="en-US" dirty="0"/>
              <a:t>are the two paradigms that govern </a:t>
            </a:r>
            <a:r>
              <a:rPr lang="en-US" dirty="0" smtClean="0"/>
              <a:t>how an </a:t>
            </a:r>
            <a:r>
              <a:rPr lang="en-US" dirty="0"/>
              <a:t>OOP program is constructed</a:t>
            </a:r>
            <a:r>
              <a:rPr lang="en-US" dirty="0" smtClean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In Procedural language data and operation/code are separate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Example (using C)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Student – 4 fields: name, id, </a:t>
            </a:r>
            <a:r>
              <a:rPr lang="en-US" dirty="0" err="1" smtClean="0"/>
              <a:t>cgpa</a:t>
            </a:r>
            <a:r>
              <a:rPr lang="en-US" dirty="0" smtClean="0"/>
              <a:t>, </a:t>
            </a:r>
            <a:r>
              <a:rPr lang="en-US" dirty="0" err="1" smtClean="0"/>
              <a:t>creditCompleted</a:t>
            </a:r>
            <a:endParaRPr lang="en-US" dirty="0" smtClean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Update </a:t>
            </a:r>
            <a:r>
              <a:rPr lang="en-US" dirty="0" err="1" smtClean="0"/>
              <a:t>cgpa</a:t>
            </a:r>
            <a:r>
              <a:rPr lang="en-US" dirty="0" smtClean="0"/>
              <a:t> – need a function to calculate the new </a:t>
            </a:r>
            <a:r>
              <a:rPr lang="en-US" dirty="0" err="1" smtClean="0"/>
              <a:t>cgpa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3.Constructor</a:t>
            </a:r>
            <a:endParaRPr 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When called:</a:t>
            </a:r>
          </a:p>
          <a:p>
            <a:pPr lvl="1"/>
            <a:r>
              <a:rPr lang="en-US" altLang="en-US" smtClean="0"/>
              <a:t>No explicit call</a:t>
            </a:r>
          </a:p>
          <a:p>
            <a:pPr lvl="1"/>
            <a:r>
              <a:rPr lang="en-US" altLang="en-US" smtClean="0"/>
              <a:t>It is automatically called when the object is created, before the </a:t>
            </a:r>
            <a:r>
              <a:rPr lang="en-US" altLang="en-US" b="1" smtClean="0"/>
              <a:t>new operator </a:t>
            </a:r>
            <a:r>
              <a:rPr lang="en-US" altLang="en-US" smtClean="0"/>
              <a:t>completes. </a:t>
            </a:r>
            <a:endParaRPr lang="en-US" altLang="en-US" b="1" smtClean="0"/>
          </a:p>
          <a:p>
            <a:r>
              <a:rPr lang="en-US" altLang="en-US" smtClean="0"/>
              <a:t>What should go inside Constructor</a:t>
            </a:r>
          </a:p>
          <a:p>
            <a:pPr lvl="1"/>
            <a:r>
              <a:rPr lang="en-US" altLang="en-US" smtClean="0"/>
              <a:t>Normally the instance variables are initialized inside the constructor.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mtClean="0"/>
              <a:t>	Or</a:t>
            </a:r>
          </a:p>
          <a:p>
            <a:pPr lvl="1"/>
            <a:r>
              <a:rPr lang="en-US" altLang="en-US" smtClean="0"/>
              <a:t>any set-up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3.Constructor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 fontScale="6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dirty="0" smtClean="0"/>
              <a:t>import </a:t>
            </a:r>
            <a:r>
              <a:rPr lang="en-US" b="1" dirty="0" err="1" smtClean="0"/>
              <a:t>java.util.Random</a:t>
            </a:r>
            <a:r>
              <a:rPr lang="en-US" b="1" dirty="0" smtClean="0"/>
              <a:t>;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/>
              <a:t>public class </a:t>
            </a:r>
            <a:r>
              <a:rPr lang="en-US" b="1" dirty="0" err="1" smtClean="0"/>
              <a:t>BankAccount</a:t>
            </a:r>
            <a:r>
              <a:rPr lang="en-US" b="1" dirty="0" smtClean="0"/>
              <a:t> {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// Instance variables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/>
              <a:t>public String name;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/>
              <a:t>public String id;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/>
              <a:t>public double balance;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  <a:p>
            <a:pPr lvl="1">
              <a:buFont typeface="Wingdings 2" pitchFamily="18" charset="2"/>
              <a:buNone/>
              <a:defRPr/>
            </a:pPr>
            <a:r>
              <a:rPr lang="en-US" dirty="0" smtClean="0"/>
              <a:t>// Constructor without parameter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b="1" dirty="0" smtClean="0"/>
              <a:t>public </a:t>
            </a:r>
            <a:r>
              <a:rPr lang="en-US" b="1" dirty="0" err="1" smtClean="0"/>
              <a:t>BankAccount</a:t>
            </a:r>
            <a:r>
              <a:rPr lang="en-US" b="1" dirty="0" smtClean="0"/>
              <a:t>(){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dirty="0" smtClean="0"/>
              <a:t>	id = </a:t>
            </a:r>
            <a:r>
              <a:rPr lang="en-US" b="1" dirty="0" smtClean="0"/>
              <a:t>new Random().</a:t>
            </a:r>
            <a:r>
              <a:rPr lang="en-US" b="1" dirty="0" err="1" smtClean="0"/>
              <a:t>nextInt</a:t>
            </a:r>
            <a:r>
              <a:rPr lang="en-US" b="1" dirty="0" smtClean="0"/>
              <a:t>(99999) + "";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b="1" dirty="0" smtClean="0"/>
              <a:t>	// name and balance will get default value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dirty="0" smtClean="0"/>
              <a:t>}</a:t>
            </a:r>
          </a:p>
          <a:p>
            <a:pPr lvl="1">
              <a:buFont typeface="Wingdings 2" pitchFamily="18" charset="2"/>
              <a:buNone/>
              <a:defRPr/>
            </a:pPr>
            <a:endParaRPr lang="en-US" dirty="0" smtClean="0"/>
          </a:p>
          <a:p>
            <a:pPr lvl="1">
              <a:buFont typeface="Wingdings 2" pitchFamily="18" charset="2"/>
              <a:buNone/>
              <a:defRPr/>
            </a:pPr>
            <a:r>
              <a:rPr lang="en-US" dirty="0" smtClean="0"/>
              <a:t>// Constructor with parameter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b="1" dirty="0" smtClean="0"/>
              <a:t>public </a:t>
            </a:r>
            <a:r>
              <a:rPr lang="en-US" b="1" dirty="0" err="1" smtClean="0"/>
              <a:t>BankAccount</a:t>
            </a:r>
            <a:r>
              <a:rPr lang="en-US" b="1" dirty="0" smtClean="0"/>
              <a:t>(String _name, String _id, double _balance){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sz="2100" dirty="0" smtClean="0"/>
              <a:t>name = _name;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sz="2100" dirty="0" smtClean="0"/>
              <a:t>id = _id;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sz="2100" dirty="0" smtClean="0"/>
              <a:t>balance = _balance;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dirty="0" smtClean="0"/>
              <a:t>}</a:t>
            </a:r>
          </a:p>
          <a:p>
            <a:pPr lvl="1">
              <a:buFont typeface="Wingdings 2" pitchFamily="18" charset="2"/>
              <a:buNone/>
              <a:defRPr/>
            </a:pPr>
            <a:endParaRPr lang="en-US" dirty="0"/>
          </a:p>
          <a:p>
            <a:pPr lvl="1">
              <a:buFont typeface="Wingdings 2" pitchFamily="18" charset="2"/>
              <a:buNone/>
              <a:defRPr/>
            </a:pPr>
            <a:r>
              <a:rPr lang="en-US" b="1" dirty="0"/>
              <a:t>public </a:t>
            </a:r>
            <a:r>
              <a:rPr lang="en-US" b="1" dirty="0" smtClean="0"/>
              <a:t>static void main(String[] </a:t>
            </a:r>
            <a:r>
              <a:rPr lang="en-US" b="1" dirty="0" err="1" smtClean="0"/>
              <a:t>args</a:t>
            </a:r>
            <a:r>
              <a:rPr lang="en-US" b="1" dirty="0" smtClean="0"/>
              <a:t>)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b="1" dirty="0" smtClean="0"/>
              <a:t>{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b="1" dirty="0"/>
              <a:t>	</a:t>
            </a:r>
            <a:r>
              <a:rPr lang="en-US" b="1" dirty="0" err="1" smtClean="0"/>
              <a:t>BankAccount</a:t>
            </a:r>
            <a:r>
              <a:rPr lang="en-US" b="1" dirty="0" smtClean="0"/>
              <a:t> </a:t>
            </a:r>
            <a:r>
              <a:rPr lang="en-US" b="1" dirty="0" err="1" smtClean="0"/>
              <a:t>ba</a:t>
            </a:r>
            <a:r>
              <a:rPr lang="en-US" b="1" dirty="0" smtClean="0"/>
              <a:t> = new </a:t>
            </a:r>
            <a:r>
              <a:rPr lang="en-US" b="1" dirty="0" err="1" smtClean="0"/>
              <a:t>BankAccount</a:t>
            </a:r>
            <a:r>
              <a:rPr lang="en-US" b="1" dirty="0" smtClean="0"/>
              <a:t>(“</a:t>
            </a:r>
            <a:r>
              <a:rPr lang="en-US" sz="2400" dirty="0"/>
              <a:t>Rashid</a:t>
            </a:r>
            <a:r>
              <a:rPr lang="en-US" b="1" dirty="0" smtClean="0"/>
              <a:t>”, “1000500”, 1000.0);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dirty="0" smtClean="0"/>
              <a:t>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}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3.Default Constructor</a:t>
            </a:r>
            <a:endParaRPr lang="en-US" dirty="0"/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z="2000" smtClean="0"/>
              <a:t>When you do not explicitly define a constructor for a class, </a:t>
            </a:r>
          </a:p>
          <a:p>
            <a:pPr lvl="1"/>
            <a:r>
              <a:rPr lang="en-US" altLang="en-US" sz="2000" smtClean="0"/>
              <a:t>then Java creates a default constructor for the class. </a:t>
            </a:r>
          </a:p>
          <a:p>
            <a:pPr lvl="1"/>
            <a:r>
              <a:rPr lang="en-US" altLang="en-US" sz="2000" smtClean="0"/>
              <a:t>This is why the first BankAccount class code worked even though </a:t>
            </a:r>
            <a:r>
              <a:rPr lang="en-US" altLang="en-US" sz="2000" b="1" smtClean="0"/>
              <a:t>that did not define a constructor. </a:t>
            </a:r>
          </a:p>
          <a:p>
            <a:pPr lvl="1">
              <a:buFont typeface="Wingdings 2" pitchFamily="18" charset="2"/>
              <a:buNone/>
            </a:pPr>
            <a:endParaRPr lang="en-US" altLang="en-US" sz="2000" b="1" smtClean="0"/>
          </a:p>
          <a:p>
            <a:r>
              <a:rPr lang="en-US" altLang="en-US" sz="2000" b="1" smtClean="0"/>
              <a:t>The default </a:t>
            </a:r>
            <a:r>
              <a:rPr lang="en-US" altLang="en-US" sz="2000" smtClean="0"/>
              <a:t>constructor automatically initializes all instance variables to their default values, </a:t>
            </a:r>
          </a:p>
          <a:p>
            <a:pPr lvl="1"/>
            <a:r>
              <a:rPr lang="en-US" altLang="en-US" sz="1700" smtClean="0"/>
              <a:t>Default value </a:t>
            </a:r>
          </a:p>
          <a:p>
            <a:pPr lvl="2"/>
            <a:r>
              <a:rPr lang="en-US" altLang="en-US" sz="1400" smtClean="0"/>
              <a:t>Boolean -&gt; false;</a:t>
            </a:r>
            <a:endParaRPr lang="en-US" altLang="en-US" sz="1400" b="1" smtClean="0"/>
          </a:p>
          <a:p>
            <a:pPr lvl="2"/>
            <a:r>
              <a:rPr lang="en-US" altLang="en-US" sz="1400" smtClean="0"/>
              <a:t>All primitive except boolean -&gt; 0 (zero)</a:t>
            </a:r>
          </a:p>
          <a:p>
            <a:pPr lvl="2"/>
            <a:r>
              <a:rPr lang="en-US" altLang="en-US" sz="1400" smtClean="0"/>
              <a:t>Reference type -&gt; null</a:t>
            </a:r>
            <a:endParaRPr lang="en-US" altLang="en-US" sz="1400" b="1" smtClean="0"/>
          </a:p>
          <a:p>
            <a:endParaRPr lang="en-US" altLang="en-US" sz="2000" smtClean="0"/>
          </a:p>
          <a:p>
            <a:r>
              <a:rPr lang="en-US" altLang="en-US" sz="2000" smtClean="0"/>
              <a:t>Once you define your own constructor, the default constructor is no longer used.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“</a:t>
            </a:r>
            <a:r>
              <a:rPr lang="en-US" dirty="0" err="1" smtClean="0"/>
              <a:t>this”keyword</a:t>
            </a:r>
            <a:endParaRPr lang="en-US" dirty="0"/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refer to the </a:t>
            </a:r>
            <a:r>
              <a:rPr lang="en-US" altLang="en-US" i="1" smtClean="0"/>
              <a:t>current object.</a:t>
            </a:r>
          </a:p>
          <a:p>
            <a:r>
              <a:rPr lang="en-US" altLang="en-US" smtClean="0"/>
              <a:t>That is, </a:t>
            </a:r>
            <a:r>
              <a:rPr lang="en-US" altLang="en-US" b="1" smtClean="0"/>
              <a:t>this is always a reference to the object on which the method was invoked. </a:t>
            </a:r>
          </a:p>
          <a:p>
            <a:r>
              <a:rPr lang="en-US" altLang="en-US" b="1" smtClean="0"/>
              <a:t>You can </a:t>
            </a:r>
            <a:r>
              <a:rPr lang="en-US" altLang="en-US" smtClean="0"/>
              <a:t>use </a:t>
            </a:r>
            <a:r>
              <a:rPr lang="en-US" altLang="en-US" b="1" smtClean="0"/>
              <a:t>this anywhere a reference to an object of the current class’ type is permitted.</a:t>
            </a:r>
            <a:endParaRPr lang="en-US" altLang="en-US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Constructor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 fontScale="6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dirty="0" smtClean="0"/>
              <a:t>import </a:t>
            </a:r>
            <a:r>
              <a:rPr lang="en-US" b="1" dirty="0" err="1" smtClean="0"/>
              <a:t>java.util.Random</a:t>
            </a:r>
            <a:r>
              <a:rPr lang="en-US" b="1" dirty="0" smtClean="0"/>
              <a:t>;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/>
              <a:t>public class </a:t>
            </a:r>
            <a:r>
              <a:rPr lang="en-US" b="1" dirty="0" err="1" smtClean="0"/>
              <a:t>BankAccount</a:t>
            </a:r>
            <a:r>
              <a:rPr lang="en-US" b="1" dirty="0" smtClean="0"/>
              <a:t> {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// Instance variables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/>
              <a:t>public String name;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/>
              <a:t>public String id;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/>
              <a:t>public double balance;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  <a:p>
            <a:pPr lvl="1">
              <a:buFont typeface="Wingdings 2" pitchFamily="18" charset="2"/>
              <a:buNone/>
              <a:defRPr/>
            </a:pPr>
            <a:r>
              <a:rPr lang="en-US" dirty="0" smtClean="0"/>
              <a:t>// Constructor without parameter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b="1" dirty="0" smtClean="0"/>
              <a:t>public </a:t>
            </a:r>
            <a:r>
              <a:rPr lang="en-US" b="1" dirty="0" err="1" smtClean="0"/>
              <a:t>BankAccount</a:t>
            </a:r>
            <a:r>
              <a:rPr lang="en-US" b="1" dirty="0" smtClean="0"/>
              <a:t>(){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dirty="0" smtClean="0"/>
              <a:t>	id = </a:t>
            </a:r>
            <a:r>
              <a:rPr lang="en-US" b="1" dirty="0" smtClean="0"/>
              <a:t>new Random().</a:t>
            </a:r>
            <a:r>
              <a:rPr lang="en-US" b="1" dirty="0" err="1" smtClean="0"/>
              <a:t>nextInt</a:t>
            </a:r>
            <a:r>
              <a:rPr lang="en-US" b="1" dirty="0" smtClean="0"/>
              <a:t>(99999) + "";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b="1" dirty="0" smtClean="0"/>
              <a:t>	// name and balance will get default value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dirty="0" smtClean="0"/>
              <a:t>}</a:t>
            </a:r>
          </a:p>
          <a:p>
            <a:pPr lvl="1">
              <a:buFont typeface="Wingdings 2" pitchFamily="18" charset="2"/>
              <a:buNone/>
              <a:defRPr/>
            </a:pPr>
            <a:endParaRPr lang="en-US" dirty="0" smtClean="0"/>
          </a:p>
          <a:p>
            <a:pPr lvl="1">
              <a:buFont typeface="Wingdings 2" pitchFamily="18" charset="2"/>
              <a:buNone/>
              <a:defRPr/>
            </a:pPr>
            <a:r>
              <a:rPr lang="en-US" dirty="0" smtClean="0"/>
              <a:t>// Constructor with parameter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b="1" dirty="0" smtClean="0"/>
              <a:t>public </a:t>
            </a:r>
            <a:r>
              <a:rPr lang="en-US" b="1" dirty="0" err="1" smtClean="0"/>
              <a:t>BankAccount</a:t>
            </a:r>
            <a:r>
              <a:rPr lang="en-US" b="1" dirty="0" smtClean="0"/>
              <a:t>(String _name, String _id, double _balance){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sz="2100" dirty="0" smtClean="0"/>
              <a:t>name = _name;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sz="2100" dirty="0" smtClean="0"/>
              <a:t>id = _id;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sz="2100" dirty="0" smtClean="0"/>
              <a:t>balance = _balance;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dirty="0" smtClean="0"/>
              <a:t>}</a:t>
            </a:r>
          </a:p>
          <a:p>
            <a:pPr lvl="1">
              <a:buFont typeface="Wingdings 2" pitchFamily="18" charset="2"/>
              <a:buNone/>
              <a:defRPr/>
            </a:pPr>
            <a:endParaRPr lang="en-US" dirty="0"/>
          </a:p>
          <a:p>
            <a:pPr lvl="1">
              <a:buFont typeface="Wingdings 2" pitchFamily="18" charset="2"/>
              <a:buNone/>
              <a:defRPr/>
            </a:pPr>
            <a:r>
              <a:rPr lang="en-US" b="1" dirty="0"/>
              <a:t>public </a:t>
            </a:r>
            <a:r>
              <a:rPr lang="en-US" b="1" dirty="0" smtClean="0"/>
              <a:t>static void main(String[] </a:t>
            </a:r>
            <a:r>
              <a:rPr lang="en-US" b="1" dirty="0" err="1" smtClean="0"/>
              <a:t>args</a:t>
            </a:r>
            <a:r>
              <a:rPr lang="en-US" b="1" dirty="0" smtClean="0"/>
              <a:t>)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b="1" dirty="0" smtClean="0"/>
              <a:t>{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b="1" dirty="0"/>
              <a:t>	</a:t>
            </a:r>
            <a:r>
              <a:rPr lang="en-US" b="1" dirty="0" err="1" smtClean="0"/>
              <a:t>BankAccount</a:t>
            </a:r>
            <a:r>
              <a:rPr lang="en-US" b="1" dirty="0" smtClean="0"/>
              <a:t> </a:t>
            </a:r>
            <a:r>
              <a:rPr lang="en-US" b="1" dirty="0" err="1" smtClean="0"/>
              <a:t>ba</a:t>
            </a:r>
            <a:r>
              <a:rPr lang="en-US" b="1" dirty="0" smtClean="0"/>
              <a:t> = new </a:t>
            </a:r>
            <a:r>
              <a:rPr lang="en-US" b="1" dirty="0" err="1" smtClean="0"/>
              <a:t>BankAccount</a:t>
            </a:r>
            <a:r>
              <a:rPr lang="en-US" b="1" dirty="0" smtClean="0"/>
              <a:t>(“</a:t>
            </a:r>
            <a:r>
              <a:rPr lang="en-US" sz="2400" dirty="0"/>
              <a:t>Rashid</a:t>
            </a:r>
            <a:r>
              <a:rPr lang="en-US" b="1" dirty="0" smtClean="0"/>
              <a:t>”, “1000500”, 1000.0);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dirty="0" smtClean="0"/>
              <a:t>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}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Constructor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 fontScale="6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dirty="0" smtClean="0"/>
              <a:t>import </a:t>
            </a:r>
            <a:r>
              <a:rPr lang="en-US" b="1" dirty="0" err="1" smtClean="0"/>
              <a:t>java.util.Random</a:t>
            </a:r>
            <a:r>
              <a:rPr lang="en-US" b="1" dirty="0" smtClean="0"/>
              <a:t>;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/>
              <a:t>public class </a:t>
            </a:r>
            <a:r>
              <a:rPr lang="en-US" b="1" dirty="0" err="1" smtClean="0"/>
              <a:t>BankAccount</a:t>
            </a:r>
            <a:r>
              <a:rPr lang="en-US" b="1" dirty="0" smtClean="0"/>
              <a:t> {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// Instance variables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/>
              <a:t>public String name;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/>
              <a:t>public String id;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/>
              <a:t>public double balance;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  <a:p>
            <a:pPr lvl="1">
              <a:buFont typeface="Wingdings 2" pitchFamily="18" charset="2"/>
              <a:buNone/>
              <a:defRPr/>
            </a:pPr>
            <a:r>
              <a:rPr lang="en-US" dirty="0" smtClean="0"/>
              <a:t>// Constructor without parameter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b="1" dirty="0" smtClean="0"/>
              <a:t>public </a:t>
            </a:r>
            <a:r>
              <a:rPr lang="en-US" b="1" dirty="0" err="1" smtClean="0"/>
              <a:t>BankAccount</a:t>
            </a:r>
            <a:r>
              <a:rPr lang="en-US" b="1" dirty="0" smtClean="0"/>
              <a:t>(){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dirty="0" smtClean="0"/>
              <a:t>	id = </a:t>
            </a:r>
            <a:r>
              <a:rPr lang="en-US" b="1" dirty="0" smtClean="0"/>
              <a:t>new Random().</a:t>
            </a:r>
            <a:r>
              <a:rPr lang="en-US" b="1" dirty="0" err="1" smtClean="0"/>
              <a:t>nextInt</a:t>
            </a:r>
            <a:r>
              <a:rPr lang="en-US" b="1" dirty="0" smtClean="0"/>
              <a:t>(99999) + "";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b="1" dirty="0" smtClean="0"/>
              <a:t>	// name and balance will get default value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dirty="0" smtClean="0"/>
              <a:t>}</a:t>
            </a:r>
          </a:p>
          <a:p>
            <a:pPr lvl="1">
              <a:buFont typeface="Wingdings 2" pitchFamily="18" charset="2"/>
              <a:buNone/>
              <a:defRPr/>
            </a:pPr>
            <a:endParaRPr lang="en-US" dirty="0" smtClean="0"/>
          </a:p>
          <a:p>
            <a:pPr lvl="1">
              <a:buFont typeface="Wingdings 2" pitchFamily="18" charset="2"/>
              <a:buNone/>
              <a:defRPr/>
            </a:pPr>
            <a:r>
              <a:rPr lang="en-US" dirty="0" smtClean="0"/>
              <a:t>// Constructor with parameter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b="1" dirty="0" smtClean="0"/>
              <a:t>public </a:t>
            </a:r>
            <a:r>
              <a:rPr lang="en-US" b="1" dirty="0" err="1" smtClean="0"/>
              <a:t>BankAccount</a:t>
            </a:r>
            <a:r>
              <a:rPr lang="en-US" b="1" dirty="0" smtClean="0"/>
              <a:t>(String name, String id, double balance){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sz="2100" dirty="0" smtClean="0"/>
              <a:t>name = name;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sz="2100" dirty="0" smtClean="0"/>
              <a:t>id = id;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sz="2100" dirty="0" smtClean="0"/>
              <a:t>balance = balance;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dirty="0" smtClean="0"/>
              <a:t>}</a:t>
            </a:r>
          </a:p>
          <a:p>
            <a:pPr lvl="1">
              <a:buFont typeface="Wingdings 2" pitchFamily="18" charset="2"/>
              <a:buNone/>
              <a:defRPr/>
            </a:pPr>
            <a:endParaRPr lang="en-US" dirty="0"/>
          </a:p>
          <a:p>
            <a:pPr lvl="1">
              <a:buFont typeface="Wingdings 2" pitchFamily="18" charset="2"/>
              <a:buNone/>
              <a:defRPr/>
            </a:pPr>
            <a:r>
              <a:rPr lang="en-US" b="1" dirty="0"/>
              <a:t>public </a:t>
            </a:r>
            <a:r>
              <a:rPr lang="en-US" b="1" dirty="0" smtClean="0"/>
              <a:t>static void main(String[] </a:t>
            </a:r>
            <a:r>
              <a:rPr lang="en-US" b="1" dirty="0" err="1" smtClean="0"/>
              <a:t>args</a:t>
            </a:r>
            <a:r>
              <a:rPr lang="en-US" b="1" dirty="0" smtClean="0"/>
              <a:t>)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b="1" dirty="0" smtClean="0"/>
              <a:t>{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b="1" dirty="0"/>
              <a:t>	</a:t>
            </a:r>
            <a:r>
              <a:rPr lang="en-US" b="1" dirty="0" err="1" smtClean="0"/>
              <a:t>BankAccount</a:t>
            </a:r>
            <a:r>
              <a:rPr lang="en-US" b="1" dirty="0" smtClean="0"/>
              <a:t> </a:t>
            </a:r>
            <a:r>
              <a:rPr lang="en-US" b="1" dirty="0" err="1" smtClean="0"/>
              <a:t>ba</a:t>
            </a:r>
            <a:r>
              <a:rPr lang="en-US" b="1" dirty="0" smtClean="0"/>
              <a:t> = new </a:t>
            </a:r>
            <a:r>
              <a:rPr lang="en-US" b="1" dirty="0" err="1" smtClean="0"/>
              <a:t>BankAccount</a:t>
            </a:r>
            <a:r>
              <a:rPr lang="en-US" b="1" dirty="0" smtClean="0"/>
              <a:t>(“</a:t>
            </a:r>
            <a:r>
              <a:rPr lang="en-US" sz="2400" dirty="0"/>
              <a:t>Rashid</a:t>
            </a:r>
            <a:r>
              <a:rPr lang="en-US" b="1" dirty="0" smtClean="0"/>
              <a:t>”, “1000500”, 1000.0);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dirty="0" smtClean="0"/>
              <a:t>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}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Constructor -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4724400"/>
            <a:ext cx="1524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67000" y="4495800"/>
            <a:ext cx="3352800" cy="228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2286000"/>
            <a:ext cx="2057400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 fontScale="6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dirty="0" smtClean="0"/>
              <a:t>import </a:t>
            </a:r>
            <a:r>
              <a:rPr lang="en-US" b="1" dirty="0" err="1" smtClean="0"/>
              <a:t>java.util.Random</a:t>
            </a:r>
            <a:r>
              <a:rPr lang="en-US" b="1" dirty="0" smtClean="0"/>
              <a:t>;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/>
              <a:t>public class </a:t>
            </a:r>
            <a:r>
              <a:rPr lang="en-US" b="1" dirty="0" err="1" smtClean="0"/>
              <a:t>BankAccount</a:t>
            </a:r>
            <a:r>
              <a:rPr lang="en-US" b="1" dirty="0" smtClean="0"/>
              <a:t> {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// Instance variables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/>
              <a:t>public String name;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/>
              <a:t>public String id;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/>
              <a:t>public double balance;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  <a:p>
            <a:pPr lvl="1">
              <a:buFont typeface="Wingdings 2" pitchFamily="18" charset="2"/>
              <a:buNone/>
              <a:defRPr/>
            </a:pPr>
            <a:r>
              <a:rPr lang="en-US" dirty="0" smtClean="0"/>
              <a:t>// Constructor without parameter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b="1" dirty="0" smtClean="0"/>
              <a:t>public </a:t>
            </a:r>
            <a:r>
              <a:rPr lang="en-US" b="1" dirty="0" err="1" smtClean="0"/>
              <a:t>BankAccount</a:t>
            </a:r>
            <a:r>
              <a:rPr lang="en-US" b="1" dirty="0" smtClean="0"/>
              <a:t>(){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dirty="0" smtClean="0"/>
              <a:t>	id = </a:t>
            </a:r>
            <a:r>
              <a:rPr lang="en-US" b="1" dirty="0" smtClean="0"/>
              <a:t>new Random().</a:t>
            </a:r>
            <a:r>
              <a:rPr lang="en-US" b="1" dirty="0" err="1" smtClean="0"/>
              <a:t>nextInt</a:t>
            </a:r>
            <a:r>
              <a:rPr lang="en-US" b="1" dirty="0" smtClean="0"/>
              <a:t>(99999) + "";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b="1" dirty="0" smtClean="0"/>
              <a:t>	// name and balance will get default value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dirty="0" smtClean="0"/>
              <a:t>}</a:t>
            </a:r>
          </a:p>
          <a:p>
            <a:pPr lvl="1">
              <a:buFont typeface="Wingdings 2" pitchFamily="18" charset="2"/>
              <a:buNone/>
              <a:defRPr/>
            </a:pPr>
            <a:endParaRPr lang="en-US" dirty="0" smtClean="0"/>
          </a:p>
          <a:p>
            <a:pPr lvl="1">
              <a:buFont typeface="Wingdings 2" pitchFamily="18" charset="2"/>
              <a:buNone/>
              <a:defRPr/>
            </a:pPr>
            <a:r>
              <a:rPr lang="en-US" dirty="0" smtClean="0"/>
              <a:t>// Constructor with parameter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b="1" dirty="0" smtClean="0"/>
              <a:t>public </a:t>
            </a:r>
            <a:r>
              <a:rPr lang="en-US" b="1" dirty="0" err="1" smtClean="0"/>
              <a:t>BankAccount</a:t>
            </a:r>
            <a:r>
              <a:rPr lang="en-US" b="1" dirty="0" smtClean="0"/>
              <a:t>(String name, String id, double balance){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sz="2100" dirty="0" smtClean="0"/>
              <a:t>name = name;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sz="2100" dirty="0" smtClean="0"/>
              <a:t>id = id;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sz="2100" dirty="0" smtClean="0"/>
              <a:t>balance = balance;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dirty="0" smtClean="0"/>
              <a:t>}</a:t>
            </a:r>
          </a:p>
          <a:p>
            <a:pPr lvl="1">
              <a:buFont typeface="Wingdings 2" pitchFamily="18" charset="2"/>
              <a:buNone/>
              <a:defRPr/>
            </a:pPr>
            <a:endParaRPr lang="en-US" dirty="0"/>
          </a:p>
          <a:p>
            <a:pPr lvl="1">
              <a:buFont typeface="Wingdings 2" pitchFamily="18" charset="2"/>
              <a:buNone/>
              <a:defRPr/>
            </a:pPr>
            <a:r>
              <a:rPr lang="en-US" b="1" dirty="0"/>
              <a:t>public </a:t>
            </a:r>
            <a:r>
              <a:rPr lang="en-US" b="1" dirty="0" smtClean="0"/>
              <a:t>static void main(String[] </a:t>
            </a:r>
            <a:r>
              <a:rPr lang="en-US" b="1" dirty="0" err="1" smtClean="0"/>
              <a:t>args</a:t>
            </a:r>
            <a:r>
              <a:rPr lang="en-US" b="1" dirty="0" smtClean="0"/>
              <a:t>)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b="1" dirty="0" smtClean="0"/>
              <a:t>{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b="1" dirty="0"/>
              <a:t>	</a:t>
            </a:r>
            <a:r>
              <a:rPr lang="en-US" b="1" dirty="0" err="1" smtClean="0"/>
              <a:t>BankAccount</a:t>
            </a:r>
            <a:r>
              <a:rPr lang="en-US" b="1" dirty="0" smtClean="0"/>
              <a:t> </a:t>
            </a:r>
            <a:r>
              <a:rPr lang="en-US" b="1" dirty="0" err="1" smtClean="0"/>
              <a:t>ba</a:t>
            </a:r>
            <a:r>
              <a:rPr lang="en-US" b="1" dirty="0" smtClean="0"/>
              <a:t> = new </a:t>
            </a:r>
            <a:r>
              <a:rPr lang="en-US" b="1" dirty="0" err="1" smtClean="0"/>
              <a:t>BankAccount</a:t>
            </a:r>
            <a:r>
              <a:rPr lang="en-US" b="1" dirty="0" smtClean="0"/>
              <a:t>(“</a:t>
            </a:r>
            <a:r>
              <a:rPr lang="en-US" sz="2400" dirty="0"/>
              <a:t>Rashid</a:t>
            </a:r>
            <a:r>
              <a:rPr lang="en-US" b="1" dirty="0" smtClean="0"/>
              <a:t>”, “1000500”, 1000.0);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dirty="0" smtClean="0"/>
              <a:t>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}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</p:txBody>
      </p:sp>
      <p:sp>
        <p:nvSpPr>
          <p:cNvPr id="34823" name="TextBox 7"/>
          <p:cNvSpPr txBox="1">
            <a:spLocks noChangeArrowheads="1"/>
          </p:cNvSpPr>
          <p:nvPr/>
        </p:nvSpPr>
        <p:spPr bwMode="auto">
          <a:xfrm>
            <a:off x="2895600" y="4800600"/>
            <a:ext cx="2544763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r>
              <a:rPr lang="en-US" altLang="en-US" sz="1100" b="1">
                <a:solidFill>
                  <a:srgbClr val="FF0000"/>
                </a:solidFill>
                <a:latin typeface="Arial" charset="0"/>
              </a:rPr>
              <a:t>Variable on left is the same as right</a:t>
            </a:r>
          </a:p>
          <a:p>
            <a:r>
              <a:rPr lang="en-US" altLang="en-US" sz="1100" b="1">
                <a:solidFill>
                  <a:srgbClr val="FF0000"/>
                </a:solidFill>
                <a:latin typeface="Arial" charset="0"/>
              </a:rPr>
              <a:t>What are we doing here</a:t>
            </a:r>
          </a:p>
          <a:p>
            <a:r>
              <a:rPr lang="en-US" altLang="en-US" sz="1100" b="1">
                <a:solidFill>
                  <a:srgbClr val="FF0000"/>
                </a:solidFill>
                <a:latin typeface="Arial" charset="0"/>
              </a:rPr>
              <a:t>Which variables we are referring to</a:t>
            </a:r>
          </a:p>
        </p:txBody>
      </p:sp>
      <p:sp>
        <p:nvSpPr>
          <p:cNvPr id="11" name="Freeform 10"/>
          <p:cNvSpPr/>
          <p:nvPr/>
        </p:nvSpPr>
        <p:spPr>
          <a:xfrm>
            <a:off x="2895600" y="2438400"/>
            <a:ext cx="3352800" cy="2819400"/>
          </a:xfrm>
          <a:custGeom>
            <a:avLst/>
            <a:gdLst>
              <a:gd name="connsiteX0" fmla="*/ 3244241 w 4498931"/>
              <a:gd name="connsiteY0" fmla="*/ 3204575 h 3204575"/>
              <a:gd name="connsiteX1" fmla="*/ 3958224 w 4498931"/>
              <a:gd name="connsiteY1" fmla="*/ 498953 h 3204575"/>
              <a:gd name="connsiteX2" fmla="*/ 0 w 4498931"/>
              <a:gd name="connsiteY2" fmla="*/ 210854 h 3204575"/>
              <a:gd name="connsiteX3" fmla="*/ 0 w 4498931"/>
              <a:gd name="connsiteY3" fmla="*/ 210854 h 320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8931" h="3204575">
                <a:moveTo>
                  <a:pt x="3244241" y="3204575"/>
                </a:moveTo>
                <a:cubicBezTo>
                  <a:pt x="3871586" y="2101240"/>
                  <a:pt x="4498931" y="997906"/>
                  <a:pt x="3958224" y="498953"/>
                </a:cubicBezTo>
                <a:cubicBezTo>
                  <a:pt x="3417517" y="0"/>
                  <a:pt x="0" y="210854"/>
                  <a:pt x="0" y="210854"/>
                </a:cubicBezTo>
                <a:lnTo>
                  <a:pt x="0" y="210854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5335588" y="4710113"/>
            <a:ext cx="527050" cy="576262"/>
          </a:xfrm>
          <a:custGeom>
            <a:avLst/>
            <a:gdLst>
              <a:gd name="connsiteX0" fmla="*/ 0 w 526093"/>
              <a:gd name="connsiteY0" fmla="*/ 576198 h 576198"/>
              <a:gd name="connsiteX1" fmla="*/ 513567 w 526093"/>
              <a:gd name="connsiteY1" fmla="*/ 12526 h 576198"/>
              <a:gd name="connsiteX2" fmla="*/ 513567 w 526093"/>
              <a:gd name="connsiteY2" fmla="*/ 12526 h 576198"/>
              <a:gd name="connsiteX3" fmla="*/ 526093 w 526093"/>
              <a:gd name="connsiteY3" fmla="*/ 0 h 576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093" h="576198">
                <a:moveTo>
                  <a:pt x="0" y="576198"/>
                </a:moveTo>
                <a:lnTo>
                  <a:pt x="513567" y="12526"/>
                </a:lnTo>
                <a:lnTo>
                  <a:pt x="513567" y="12526"/>
                </a:lnTo>
                <a:lnTo>
                  <a:pt x="526093" y="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Constructor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 fontScale="6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dirty="0" smtClean="0"/>
              <a:t>import </a:t>
            </a:r>
            <a:r>
              <a:rPr lang="en-US" b="1" dirty="0" err="1" smtClean="0"/>
              <a:t>java.util.Random</a:t>
            </a:r>
            <a:r>
              <a:rPr lang="en-US" b="1" dirty="0" smtClean="0"/>
              <a:t>;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/>
              <a:t>public class </a:t>
            </a:r>
            <a:r>
              <a:rPr lang="en-US" b="1" dirty="0" err="1" smtClean="0"/>
              <a:t>BankAccount</a:t>
            </a:r>
            <a:r>
              <a:rPr lang="en-US" b="1" dirty="0" smtClean="0"/>
              <a:t> {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// Instance variables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/>
              <a:t>public String name;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/>
              <a:t>public String id;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/>
              <a:t>public double balance;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  <a:p>
            <a:pPr lvl="1">
              <a:buFont typeface="Wingdings 2" pitchFamily="18" charset="2"/>
              <a:buNone/>
              <a:defRPr/>
            </a:pPr>
            <a:r>
              <a:rPr lang="en-US" dirty="0" smtClean="0"/>
              <a:t>// Constructor without parameter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b="1" dirty="0" smtClean="0"/>
              <a:t>public </a:t>
            </a:r>
            <a:r>
              <a:rPr lang="en-US" b="1" dirty="0" err="1" smtClean="0"/>
              <a:t>BankAccount</a:t>
            </a:r>
            <a:r>
              <a:rPr lang="en-US" b="1" dirty="0" smtClean="0"/>
              <a:t>(){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dirty="0" smtClean="0"/>
              <a:t>	id = </a:t>
            </a:r>
            <a:r>
              <a:rPr lang="en-US" b="1" dirty="0" smtClean="0"/>
              <a:t>new Random().</a:t>
            </a:r>
            <a:r>
              <a:rPr lang="en-US" b="1" dirty="0" err="1" smtClean="0"/>
              <a:t>nextInt</a:t>
            </a:r>
            <a:r>
              <a:rPr lang="en-US" b="1" dirty="0" smtClean="0"/>
              <a:t>(99999) + "";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b="1" dirty="0" smtClean="0"/>
              <a:t>	// name and balance will get default value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dirty="0" smtClean="0"/>
              <a:t>}</a:t>
            </a:r>
          </a:p>
          <a:p>
            <a:pPr lvl="1">
              <a:buFont typeface="Wingdings 2" pitchFamily="18" charset="2"/>
              <a:buNone/>
              <a:defRPr/>
            </a:pPr>
            <a:endParaRPr lang="en-US" dirty="0" smtClean="0"/>
          </a:p>
          <a:p>
            <a:pPr lvl="1">
              <a:buFont typeface="Wingdings 2" pitchFamily="18" charset="2"/>
              <a:buNone/>
              <a:defRPr/>
            </a:pPr>
            <a:r>
              <a:rPr lang="en-US" dirty="0" smtClean="0"/>
              <a:t>// Constructor with parameter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b="1" dirty="0" smtClean="0"/>
              <a:t>public </a:t>
            </a:r>
            <a:r>
              <a:rPr lang="en-US" b="1" dirty="0" err="1" smtClean="0"/>
              <a:t>BankAccount</a:t>
            </a:r>
            <a:r>
              <a:rPr lang="en-US" b="1" dirty="0" smtClean="0"/>
              <a:t>(String name, String id, double balance){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sz="2100" b="1" dirty="0">
                <a:solidFill>
                  <a:srgbClr val="FF0000"/>
                </a:solidFill>
              </a:rPr>
              <a:t>t</a:t>
            </a:r>
            <a:r>
              <a:rPr lang="en-US" sz="2100" b="1" dirty="0" smtClean="0">
                <a:solidFill>
                  <a:srgbClr val="FF0000"/>
                </a:solidFill>
              </a:rPr>
              <a:t>his.</a:t>
            </a:r>
            <a:r>
              <a:rPr lang="en-US" sz="2100" dirty="0" smtClean="0"/>
              <a:t>name = name;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sz="2100" b="1" dirty="0">
                <a:solidFill>
                  <a:srgbClr val="FF0000"/>
                </a:solidFill>
              </a:rPr>
              <a:t>this.</a:t>
            </a:r>
            <a:r>
              <a:rPr lang="en-US" sz="2100" dirty="0" smtClean="0"/>
              <a:t>id = id;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sz="2100" b="1" dirty="0" err="1">
                <a:solidFill>
                  <a:srgbClr val="FF0000"/>
                </a:solidFill>
              </a:rPr>
              <a:t>this.</a:t>
            </a:r>
            <a:r>
              <a:rPr lang="en-US" sz="2100" dirty="0" err="1" smtClean="0"/>
              <a:t>balance</a:t>
            </a:r>
            <a:r>
              <a:rPr lang="en-US" sz="2100" dirty="0" smtClean="0"/>
              <a:t> = balance;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dirty="0" smtClean="0"/>
              <a:t>}</a:t>
            </a:r>
          </a:p>
          <a:p>
            <a:pPr lvl="1">
              <a:buFont typeface="Wingdings 2" pitchFamily="18" charset="2"/>
              <a:buNone/>
              <a:defRPr/>
            </a:pPr>
            <a:endParaRPr lang="en-US" dirty="0"/>
          </a:p>
          <a:p>
            <a:pPr lvl="1">
              <a:buFont typeface="Wingdings 2" pitchFamily="18" charset="2"/>
              <a:buNone/>
              <a:defRPr/>
            </a:pPr>
            <a:r>
              <a:rPr lang="en-US" b="1" dirty="0"/>
              <a:t>public </a:t>
            </a:r>
            <a:r>
              <a:rPr lang="en-US" b="1" dirty="0" smtClean="0"/>
              <a:t>static void main(String[] </a:t>
            </a:r>
            <a:r>
              <a:rPr lang="en-US" b="1" dirty="0" err="1" smtClean="0"/>
              <a:t>args</a:t>
            </a:r>
            <a:r>
              <a:rPr lang="en-US" b="1" dirty="0" smtClean="0"/>
              <a:t>)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b="1" dirty="0" smtClean="0"/>
              <a:t>{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b="1" dirty="0"/>
              <a:t>	</a:t>
            </a:r>
            <a:r>
              <a:rPr lang="en-US" b="1" dirty="0" err="1" smtClean="0"/>
              <a:t>BankAccount</a:t>
            </a:r>
            <a:r>
              <a:rPr lang="en-US" b="1" dirty="0" smtClean="0"/>
              <a:t> </a:t>
            </a:r>
            <a:r>
              <a:rPr lang="en-US" b="1" dirty="0" err="1" smtClean="0"/>
              <a:t>ba</a:t>
            </a:r>
            <a:r>
              <a:rPr lang="en-US" b="1" dirty="0" smtClean="0"/>
              <a:t> = new </a:t>
            </a:r>
            <a:r>
              <a:rPr lang="en-US" b="1" dirty="0" err="1" smtClean="0"/>
              <a:t>BankAccount</a:t>
            </a:r>
            <a:r>
              <a:rPr lang="en-US" b="1" dirty="0" smtClean="0"/>
              <a:t>(“</a:t>
            </a:r>
            <a:r>
              <a:rPr lang="en-US" sz="2400" dirty="0"/>
              <a:t>Rashid</a:t>
            </a:r>
            <a:r>
              <a:rPr lang="en-US" b="1" dirty="0" smtClean="0"/>
              <a:t>”, “1000500”, 1000.0);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dirty="0" smtClean="0"/>
              <a:t>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}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7467600" cy="1143000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Scope &amp; Lifetime of Variables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Scope of Variable</a:t>
            </a:r>
            <a:endParaRPr lang="en-US" dirty="0"/>
          </a:p>
        </p:txBody>
      </p:sp>
      <p:sp>
        <p:nvSpPr>
          <p:cNvPr id="3789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000" smtClean="0"/>
              <a:t>What is scope?</a:t>
            </a:r>
          </a:p>
          <a:p>
            <a:pPr lvl="1">
              <a:spcBef>
                <a:spcPct val="0"/>
              </a:spcBef>
            </a:pPr>
            <a:r>
              <a:rPr lang="en-US" altLang="en-US" sz="1800" smtClean="0"/>
              <a:t>A scope determines what variable are visible to other parts of your program. Or where the variable is accessible?</a:t>
            </a:r>
          </a:p>
          <a:p>
            <a:pPr lvl="1">
              <a:spcBef>
                <a:spcPct val="0"/>
              </a:spcBef>
            </a:pPr>
            <a:r>
              <a:rPr lang="en-US" altLang="en-US" sz="1800" smtClean="0"/>
              <a:t>It also determines the lifetime of those variable.</a:t>
            </a:r>
          </a:p>
          <a:p>
            <a:r>
              <a:rPr lang="en-US" altLang="en-US" sz="2000" smtClean="0"/>
              <a:t>A block defines a </a:t>
            </a:r>
            <a:r>
              <a:rPr lang="en-US" altLang="en-US" sz="2000" i="1" smtClean="0"/>
              <a:t>scope</a:t>
            </a:r>
            <a:r>
              <a:rPr lang="en-US" altLang="en-US" sz="2000" smtClean="0"/>
              <a:t>.</a:t>
            </a:r>
          </a:p>
          <a:p>
            <a:pPr lvl="1"/>
            <a:r>
              <a:rPr lang="en-US" altLang="en-US" sz="1800" smtClean="0"/>
              <a:t>the statements between opening and closing curly braces.</a:t>
            </a:r>
            <a:endParaRPr lang="en-US" altLang="en-US" sz="1700" smtClean="0"/>
          </a:p>
          <a:p>
            <a:r>
              <a:rPr lang="en-US" altLang="en-US" sz="2000" b="1" smtClean="0"/>
              <a:t>As a general rule</a:t>
            </a:r>
            <a:r>
              <a:rPr lang="en-US" altLang="en-US" sz="2000" smtClean="0"/>
              <a:t>, variables declared inside a scope are not visible (that is, accessible) to code that is defined outside that scope.</a:t>
            </a:r>
          </a:p>
          <a:p>
            <a:r>
              <a:rPr lang="en-US" altLang="en-US" sz="2000" smtClean="0"/>
              <a:t>Within a block, variables can be declared at any point, but are valid only after they are declared. </a:t>
            </a:r>
          </a:p>
          <a:p>
            <a:pPr lvl="1"/>
            <a:r>
              <a:rPr lang="en-US" altLang="en-US" sz="1700" smtClean="0"/>
              <a:t>Thus, if you define a variable at the start of a method, it is available to all of the code within that method.</a:t>
            </a:r>
          </a:p>
          <a:p>
            <a:pPr lvl="1"/>
            <a:r>
              <a:rPr lang="en-US" altLang="en-US" sz="1700" smtClean="0"/>
              <a:t>Conversely, if you declare a variable at the end of a block, it is effectively useless, because no code will have access to it.</a:t>
            </a:r>
          </a:p>
          <a:p>
            <a:pPr>
              <a:spcBef>
                <a:spcPct val="0"/>
              </a:spcBef>
            </a:pPr>
            <a:endParaRPr lang="en-US" altLang="en-US" sz="20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Class &amp; Object</a:t>
            </a:r>
            <a:endParaRPr 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smtClean="0"/>
              <a:t>Object </a:t>
            </a:r>
          </a:p>
          <a:p>
            <a:pPr lvl="1" eaLnBrk="1" hangingPunct="1"/>
            <a:r>
              <a:rPr lang="en-US" altLang="en-US" smtClean="0"/>
              <a:t>An object is a software bundle of related state and behavior.</a:t>
            </a:r>
          </a:p>
          <a:p>
            <a:pPr lvl="1" eaLnBrk="1" hangingPunct="1"/>
            <a:r>
              <a:rPr lang="en-US" altLang="en-US" smtClean="0"/>
              <a:t>Software objects are often used to model the real-world objects that you find in everyday life.</a:t>
            </a:r>
          </a:p>
          <a:p>
            <a:pPr lvl="1" eaLnBrk="1" hangingPunct="1">
              <a:buFont typeface="Wingdings 2" pitchFamily="18" charset="2"/>
              <a:buNone/>
            </a:pPr>
            <a:endParaRPr lang="en-US" altLang="en-US" smtClean="0"/>
          </a:p>
          <a:p>
            <a:pPr eaLnBrk="1" hangingPunct="1"/>
            <a:r>
              <a:rPr lang="en-US" altLang="en-US" smtClean="0"/>
              <a:t>Class</a:t>
            </a:r>
          </a:p>
          <a:p>
            <a:pPr lvl="1" eaLnBrk="1" hangingPunct="1"/>
            <a:r>
              <a:rPr lang="en-US" altLang="en-US" smtClean="0"/>
              <a:t>A class is a blueprint or prototype from which objects are created.</a:t>
            </a:r>
          </a:p>
          <a:p>
            <a:pPr lvl="1" eaLnBrk="1" hangingPunct="1"/>
            <a:r>
              <a:rPr lang="en-US" altLang="en-US" smtClean="0"/>
              <a:t>It defines what should be in each object and how each object should behave.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Scope of Variable - Example</a:t>
            </a:r>
            <a:endParaRPr lang="en-US" dirty="0"/>
          </a:p>
        </p:txBody>
      </p:sp>
      <p:sp>
        <p:nvSpPr>
          <p:cNvPr id="3891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000" b="1" smtClean="0"/>
              <a:t>public void calculateInterest(double balance)</a:t>
            </a:r>
          </a:p>
          <a:p>
            <a:pPr>
              <a:buFont typeface="Wingdings" pitchFamily="2" charset="2"/>
              <a:buNone/>
            </a:pPr>
            <a:r>
              <a:rPr lang="en-US" altLang="en-US" sz="2000" smtClean="0"/>
              <a:t>{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700" b="1" smtClean="0"/>
              <a:t>if(balance &gt; 10000)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700" smtClean="0"/>
              <a:t>{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700" b="1" smtClean="0"/>
              <a:t>	float interest = 0.05f; </a:t>
            </a:r>
            <a:r>
              <a:rPr lang="en-US" altLang="en-US" sz="1700" smtClean="0">
                <a:solidFill>
                  <a:srgbClr val="FF0000"/>
                </a:solidFill>
              </a:rPr>
              <a:t>// Scope of this variable is only inside the if block</a:t>
            </a:r>
            <a:endParaRPr lang="en-US" altLang="en-US" sz="1700" b="1" smtClean="0"/>
          </a:p>
          <a:p>
            <a:pPr lvl="1">
              <a:buFont typeface="Wingdings 2" pitchFamily="18" charset="2"/>
              <a:buNone/>
            </a:pPr>
            <a:r>
              <a:rPr lang="en-US" altLang="en-US" sz="1700" smtClean="0"/>
              <a:t>}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700" b="1" smtClean="0"/>
              <a:t>else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700" smtClean="0"/>
              <a:t>{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700" smtClean="0"/>
              <a:t>	interest = 0.02f; </a:t>
            </a:r>
            <a:r>
              <a:rPr lang="en-US" altLang="en-US" sz="1700" smtClean="0">
                <a:solidFill>
                  <a:srgbClr val="FF0000"/>
                </a:solidFill>
              </a:rPr>
              <a:t>// compiler error. interest is declared inside the if block, hence can't access in else block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700" smtClean="0"/>
              <a:t>}</a:t>
            </a:r>
            <a:endParaRPr lang="en-US" altLang="en-US" sz="2000" smtClean="0"/>
          </a:p>
          <a:p>
            <a:pPr>
              <a:buFont typeface="Wingdings" pitchFamily="2" charset="2"/>
              <a:buNone/>
            </a:pPr>
            <a:r>
              <a:rPr lang="en-US" altLang="en-US" sz="2000" smtClean="0"/>
              <a:t>}</a:t>
            </a:r>
          </a:p>
          <a:p>
            <a:r>
              <a:rPr lang="en-US" altLang="en-US" sz="2000" smtClean="0"/>
              <a:t>To make “interest” accessible to both if and else block it has to be declared outside of the block.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Scope of Variable - Example</a:t>
            </a:r>
            <a:endParaRPr lang="en-US" dirty="0"/>
          </a:p>
        </p:txBody>
      </p:sp>
      <p:sp>
        <p:nvSpPr>
          <p:cNvPr id="3993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000" b="1" smtClean="0"/>
              <a:t>public void calculateInterest(double balance)</a:t>
            </a:r>
          </a:p>
          <a:p>
            <a:pPr>
              <a:buFont typeface="Wingdings" pitchFamily="2" charset="2"/>
              <a:buNone/>
            </a:pPr>
            <a:r>
              <a:rPr lang="en-US" altLang="en-US" sz="2000" smtClean="0"/>
              <a:t>{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700" b="1" smtClean="0"/>
              <a:t>float interest; // accessible to anywhere inside the method.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700" b="1" smtClean="0"/>
              <a:t>if(balance &gt; 10000)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700" smtClean="0"/>
              <a:t>{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700" smtClean="0"/>
              <a:t>	interest = 0.05f; // </a:t>
            </a:r>
            <a:r>
              <a:rPr lang="en-US" altLang="en-US" sz="1700" u="sng" smtClean="0"/>
              <a:t>Ok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700" smtClean="0"/>
              <a:t>}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700" b="1" smtClean="0"/>
              <a:t>else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700" smtClean="0"/>
              <a:t>{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700" smtClean="0"/>
              <a:t>	interest = 0.02f; // OK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700" smtClean="0"/>
              <a:t>}</a:t>
            </a:r>
            <a:endParaRPr lang="en-US" altLang="en-US" sz="2000" smtClean="0"/>
          </a:p>
          <a:p>
            <a:pPr>
              <a:buFont typeface="Wingdings" pitchFamily="2" charset="2"/>
              <a:buNone/>
            </a:pPr>
            <a:r>
              <a:rPr lang="en-US" altLang="en-US" sz="2000" smtClean="0"/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Scope of Variable</a:t>
            </a:r>
            <a:endParaRPr 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z="2000" smtClean="0"/>
              <a:t>Many other computer languages define two general categories of scopes: </a:t>
            </a:r>
          </a:p>
          <a:p>
            <a:pPr lvl="1"/>
            <a:r>
              <a:rPr lang="en-US" altLang="en-US" sz="1700" smtClean="0"/>
              <a:t>global and local. </a:t>
            </a:r>
          </a:p>
          <a:p>
            <a:r>
              <a:rPr lang="en-US" altLang="en-US" sz="2000" smtClean="0"/>
              <a:t>However, these traditional scopes do not fit well with Java’s strict, object-oriented model. </a:t>
            </a:r>
          </a:p>
          <a:p>
            <a:r>
              <a:rPr lang="en-US" altLang="en-US" sz="2000" smtClean="0"/>
              <a:t>In Java, the two major scopes are </a:t>
            </a:r>
          </a:p>
          <a:p>
            <a:pPr lvl="1"/>
            <a:r>
              <a:rPr lang="en-US" altLang="en-US" sz="1700" smtClean="0"/>
              <a:t>those defined by a class and </a:t>
            </a:r>
          </a:p>
          <a:p>
            <a:pPr lvl="1"/>
            <a:r>
              <a:rPr lang="en-US" altLang="en-US" sz="1700" smtClean="0"/>
              <a:t>those defined by a method.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When can 2 variables have same name</a:t>
            </a:r>
            <a:endParaRPr lang="en-US" dirty="0"/>
          </a:p>
        </p:txBody>
      </p:sp>
      <p:sp>
        <p:nvSpPr>
          <p:cNvPr id="4198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z="2000" smtClean="0"/>
              <a:t>Instance variable and Local variable.</a:t>
            </a:r>
          </a:p>
          <a:p>
            <a:r>
              <a:rPr lang="en-US" altLang="en-US" sz="2000" smtClean="0"/>
              <a:t>Local variable in 2 different methods.</a:t>
            </a:r>
          </a:p>
          <a:p>
            <a:r>
              <a:rPr lang="en-US" altLang="en-US" sz="2000" smtClean="0"/>
              <a:t>2 Local variables in the same methods but only after the death of one Local variable.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3200400"/>
          <a:ext cx="8229600" cy="290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4267200"/>
              </a:tblGrid>
              <a:tr h="37071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OK</a:t>
                      </a:r>
                      <a:endParaRPr lang="en-US" sz="18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Wrong</a:t>
                      </a:r>
                      <a:endParaRPr lang="en-US" sz="1800" dirty="0"/>
                    </a:p>
                  </a:txBody>
                  <a:tcPr marT="45704" marB="45704"/>
                </a:tc>
              </a:tr>
              <a:tr h="2529651">
                <a:tc>
                  <a:txBody>
                    <a:bodyPr/>
                    <a:lstStyle/>
                    <a:p>
                      <a:r>
                        <a:rPr kumimoji="0"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kumimoji="0" lang="en-US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calculateInterest</a:t>
                      </a:r>
                      <a:r>
                        <a:rPr kumimoji="0"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(double balance)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600" dirty="0" smtClean="0"/>
                        <a:t>   if(balance &gt; 10000){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600" baseline="0" dirty="0" smtClean="0"/>
                        <a:t>      </a:t>
                      </a:r>
                      <a:r>
                        <a:rPr lang="en-US" sz="1600" dirty="0" smtClean="0"/>
                        <a:t>float interest = 0.05f; // OK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   }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   else {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600" baseline="0" dirty="0" smtClean="0"/>
                        <a:t>      </a:t>
                      </a:r>
                      <a:r>
                        <a:rPr lang="en-US" sz="1600" dirty="0" smtClean="0"/>
                        <a:t>float interest = 0.02f; // OK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   }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}</a:t>
                      </a:r>
                      <a:endParaRPr lang="en-US" sz="16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kumimoji="0"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kumimoji="0" lang="en-US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calculateInterest</a:t>
                      </a:r>
                      <a:r>
                        <a:rPr kumimoji="0"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(double balance)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   float interest;</a:t>
                      </a:r>
                      <a:endParaRPr kumimoji="0"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dirty="0" smtClean="0"/>
                        <a:t>   if(balance &gt; 10000){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600" baseline="0" dirty="0" smtClean="0"/>
                        <a:t>      </a:t>
                      </a:r>
                      <a:r>
                        <a:rPr lang="en-US" sz="1600" dirty="0" smtClean="0"/>
                        <a:t>float interest = 0.05f; // Compiler error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   }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   else {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600" baseline="0" dirty="0" smtClean="0"/>
                        <a:t>      </a:t>
                      </a:r>
                      <a:r>
                        <a:rPr lang="en-US" sz="1600" dirty="0" smtClean="0"/>
                        <a:t>interest = 0.02f; // OK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   }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600" dirty="0" smtClean="0"/>
                        <a:t>}</a:t>
                      </a:r>
                      <a:endParaRPr lang="en-US" sz="1800" dirty="0"/>
                    </a:p>
                  </a:txBody>
                  <a:tcPr marT="45704" marB="45704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7467600" cy="1143000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Arrays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Array Again</a:t>
            </a:r>
            <a:endParaRPr lang="en-US" dirty="0"/>
          </a:p>
        </p:txBody>
      </p:sp>
      <p:sp>
        <p:nvSpPr>
          <p:cNvPr id="4403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What is the “new” keyword during array creation.</a:t>
            </a:r>
          </a:p>
          <a:p>
            <a:r>
              <a:rPr lang="en-US" altLang="en-US" smtClean="0"/>
              <a:t>Is Array variable reference type?</a:t>
            </a:r>
          </a:p>
          <a:p>
            <a:pPr marL="0" lvl="3" inden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altLang="en-US" sz="1700" smtClean="0"/>
          </a:p>
          <a:p>
            <a:pPr marL="0" lvl="3" inden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en-US" sz="1700" smtClean="0"/>
              <a:t>	int[] sampleArray = new int[10];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Array Again</a:t>
            </a:r>
            <a:endParaRPr lang="en-US" dirty="0"/>
          </a:p>
        </p:txBody>
      </p:sp>
      <p:sp>
        <p:nvSpPr>
          <p:cNvPr id="4505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What is the “new” keyword during array creation.</a:t>
            </a:r>
          </a:p>
          <a:p>
            <a:r>
              <a:rPr lang="en-US" altLang="en-US" smtClean="0"/>
              <a:t>Is Array variable reference type?</a:t>
            </a:r>
          </a:p>
          <a:p>
            <a:pPr marL="0" lvl="3" inden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altLang="en-US" sz="1700" smtClean="0"/>
          </a:p>
          <a:p>
            <a:pPr marL="0" lvl="3" inden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en-US" sz="1700" smtClean="0"/>
              <a:t>	int[] sampleArray = new int[10];</a:t>
            </a:r>
          </a:p>
          <a:p>
            <a:endParaRPr lang="en-US" altLang="en-US" smtClean="0"/>
          </a:p>
        </p:txBody>
      </p:sp>
      <p:grpSp>
        <p:nvGrpSpPr>
          <p:cNvPr id="45060" name="Group 30"/>
          <p:cNvGrpSpPr>
            <a:grpSpLocks/>
          </p:cNvGrpSpPr>
          <p:nvPr/>
        </p:nvGrpSpPr>
        <p:grpSpPr bwMode="auto">
          <a:xfrm>
            <a:off x="838200" y="3429000"/>
            <a:ext cx="5732463" cy="2362200"/>
            <a:chOff x="1201608" y="3657600"/>
            <a:chExt cx="5732592" cy="2362200"/>
          </a:xfrm>
        </p:grpSpPr>
        <p:sp>
          <p:nvSpPr>
            <p:cNvPr id="5" name="Rectangle 4"/>
            <p:cNvSpPr/>
            <p:nvPr/>
          </p:nvSpPr>
          <p:spPr>
            <a:xfrm>
              <a:off x="2133492" y="4724400"/>
              <a:ext cx="1143026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reference</a:t>
              </a:r>
            </a:p>
          </p:txBody>
        </p:sp>
        <p:sp>
          <p:nvSpPr>
            <p:cNvPr id="45071" name="TextBox 11"/>
            <p:cNvSpPr txBox="1">
              <a:spLocks noChangeArrowheads="1"/>
            </p:cNvSpPr>
            <p:nvPr/>
          </p:nvSpPr>
          <p:spPr bwMode="auto">
            <a:xfrm>
              <a:off x="1201608" y="4724400"/>
              <a:ext cx="108439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r>
                <a:rPr lang="en-US" altLang="en-US" sz="1100">
                  <a:latin typeface="Arial" charset="0"/>
                </a:rPr>
                <a:t>simpleArray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3276518" y="4648200"/>
              <a:ext cx="2438455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073" name="Group 29"/>
            <p:cNvGrpSpPr>
              <a:grpSpLocks/>
            </p:cNvGrpSpPr>
            <p:nvPr/>
          </p:nvGrpSpPr>
          <p:grpSpPr bwMode="auto">
            <a:xfrm>
              <a:off x="5638950" y="3657600"/>
              <a:ext cx="1295250" cy="2362200"/>
              <a:chOff x="5867550" y="3733800"/>
              <a:chExt cx="1295250" cy="23622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5867371" y="3733800"/>
                <a:ext cx="1295429" cy="2362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lnSpc>
                    <a:spcPct val="125000"/>
                  </a:lnSpc>
                  <a:spcBef>
                    <a:spcPts val="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  <a:p>
                <a:pPr>
                  <a:lnSpc>
                    <a:spcPct val="125000"/>
                  </a:lnSpc>
                  <a:spcBef>
                    <a:spcPts val="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  <a:p>
                <a:pPr>
                  <a:lnSpc>
                    <a:spcPct val="125000"/>
                  </a:lnSpc>
                  <a:spcBef>
                    <a:spcPts val="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  <a:p>
                <a:pPr>
                  <a:lnSpc>
                    <a:spcPct val="125000"/>
                  </a:lnSpc>
                  <a:spcBef>
                    <a:spcPts val="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  <a:p>
                <a:pPr>
                  <a:lnSpc>
                    <a:spcPct val="125000"/>
                  </a:lnSpc>
                  <a:spcBef>
                    <a:spcPts val="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  <a:p>
                <a:pPr>
                  <a:lnSpc>
                    <a:spcPct val="125000"/>
                  </a:lnSpc>
                  <a:spcBef>
                    <a:spcPts val="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  <a:p>
                <a:pPr>
                  <a:lnSpc>
                    <a:spcPct val="125000"/>
                  </a:lnSpc>
                  <a:spcBef>
                    <a:spcPts val="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  <a:p>
                <a:pPr>
                  <a:lnSpc>
                    <a:spcPct val="125000"/>
                  </a:lnSpc>
                  <a:spcBef>
                    <a:spcPts val="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  <a:p>
                <a:pPr>
                  <a:lnSpc>
                    <a:spcPct val="125000"/>
                  </a:lnSpc>
                  <a:spcBef>
                    <a:spcPts val="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  <a:p>
                <a:pPr>
                  <a:lnSpc>
                    <a:spcPct val="125000"/>
                  </a:lnSpc>
                  <a:spcBef>
                    <a:spcPts val="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5867371" y="3962400"/>
                <a:ext cx="12954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867371" y="4419600"/>
                <a:ext cx="129542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Straight Connector 19"/>
          <p:cNvCxnSpPr/>
          <p:nvPr/>
        </p:nvCxnSpPr>
        <p:spPr bwMode="auto">
          <a:xfrm>
            <a:off x="5257800" y="43434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auto">
          <a:xfrm>
            <a:off x="5257800" y="45720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>
            <a:off x="5257800" y="48006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 bwMode="auto">
          <a:xfrm>
            <a:off x="5257800" y="50292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 bwMode="auto">
          <a:xfrm>
            <a:off x="5257800" y="5280025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auto">
          <a:xfrm>
            <a:off x="5257800" y="55626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auto">
          <a:xfrm>
            <a:off x="5257800" y="38862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8" name="TextBox 26"/>
          <p:cNvSpPr txBox="1">
            <a:spLocks noChangeArrowheads="1"/>
          </p:cNvSpPr>
          <p:nvPr/>
        </p:nvSpPr>
        <p:spPr bwMode="auto">
          <a:xfrm>
            <a:off x="6705600" y="3349625"/>
            <a:ext cx="284163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en-US" sz="1400">
                <a:latin typeface="Arial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altLang="en-US" sz="1400">
                <a:latin typeface="Arial" charset="0"/>
              </a:rPr>
              <a:t>1</a:t>
            </a:r>
          </a:p>
        </p:txBody>
      </p:sp>
      <p:sp>
        <p:nvSpPr>
          <p:cNvPr id="45069" name="TextBox 27"/>
          <p:cNvSpPr txBox="1">
            <a:spLocks noChangeArrowheads="1"/>
          </p:cNvSpPr>
          <p:nvPr/>
        </p:nvSpPr>
        <p:spPr bwMode="auto">
          <a:xfrm>
            <a:off x="6629400" y="5267325"/>
            <a:ext cx="284163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en-US" sz="1400">
                <a:latin typeface="Arial" charset="0"/>
              </a:rPr>
              <a:t>8</a:t>
            </a:r>
          </a:p>
          <a:p>
            <a:pPr>
              <a:spcBef>
                <a:spcPts val="600"/>
              </a:spcBef>
            </a:pPr>
            <a:r>
              <a:rPr lang="en-US" altLang="en-US" sz="1400">
                <a:latin typeface="Arial" charset="0"/>
              </a:rPr>
              <a:t>9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Array Again</a:t>
            </a:r>
            <a:endParaRPr lang="en-US" dirty="0"/>
          </a:p>
        </p:txBody>
      </p:sp>
      <p:sp>
        <p:nvSpPr>
          <p:cNvPr id="4608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When an array is created, each element will be initialized to its default value.</a:t>
            </a:r>
          </a:p>
          <a:p>
            <a:r>
              <a:rPr lang="en-US" altLang="en-US" smtClean="0"/>
              <a:t>What is the initial value for each of the element of the arrays below.</a:t>
            </a:r>
          </a:p>
          <a:p>
            <a:pPr lvl="1"/>
            <a:r>
              <a:rPr lang="en-US" altLang="en-US" sz="1800" smtClean="0"/>
              <a:t>int[] sampleArray = new int[10];</a:t>
            </a:r>
          </a:p>
          <a:p>
            <a:pPr lvl="1"/>
            <a:r>
              <a:rPr lang="en-US" altLang="en-US" sz="1800" smtClean="0"/>
              <a:t>Student[] students = new Student[10];</a:t>
            </a:r>
            <a:endParaRPr lang="en-US" altLang="en-US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8"/>
          <p:cNvSpPr>
            <a:spLocks noGrp="1"/>
          </p:cNvSpPr>
          <p:nvPr>
            <p:ph sz="quarter" idx="1"/>
          </p:nvPr>
        </p:nvSpPr>
        <p:spPr>
          <a:xfrm>
            <a:off x="762000" y="1600200"/>
            <a:ext cx="7467600" cy="48006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700" dirty="0" smtClean="0"/>
              <a:t>Student </a:t>
            </a:r>
            <a:r>
              <a:rPr lang="en-US" sz="1700" dirty="0" err="1" smtClean="0"/>
              <a:t>student</a:t>
            </a:r>
            <a:r>
              <a:rPr lang="en-US" sz="1700" dirty="0" smtClean="0"/>
              <a:t> = new Student(“Rashid”, “</a:t>
            </a:r>
            <a:r>
              <a:rPr lang="en-US" sz="1600" dirty="0" smtClean="0"/>
              <a:t>011153001”, 3.0f, 50)</a:t>
            </a:r>
            <a:r>
              <a:rPr lang="en-US" sz="1700" b="1" dirty="0" smtClean="0"/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altLang="en-US" sz="18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800" b="1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800" b="1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800" b="1" dirty="0" smtClean="0"/>
          </a:p>
          <a:p>
            <a:pPr>
              <a:buFont typeface="Wingdings" pitchFamily="2" charset="2"/>
              <a:buNone/>
              <a:defRPr/>
            </a:pPr>
            <a:endParaRPr lang="en-US" altLang="en-US" sz="1800" dirty="0" smtClean="0"/>
          </a:p>
          <a:p>
            <a:pPr>
              <a:buFont typeface="Wingdings" pitchFamily="2" charset="2"/>
              <a:buNone/>
              <a:defRPr/>
            </a:pPr>
            <a:endParaRPr lang="en-US" altLang="en-US" sz="1800" dirty="0" smtClean="0"/>
          </a:p>
          <a:p>
            <a:pPr>
              <a:defRPr/>
            </a:pPr>
            <a:r>
              <a:rPr lang="en-US" altLang="en-US" sz="2000" dirty="0" smtClean="0"/>
              <a:t>What value will you get when you access the following attributes of student reference variable/object.</a:t>
            </a:r>
            <a:endParaRPr lang="en-US" altLang="en-US" sz="1800" dirty="0" smtClean="0"/>
          </a:p>
          <a:p>
            <a:pPr lvl="1">
              <a:defRPr/>
            </a:pPr>
            <a:r>
              <a:rPr lang="en-US" altLang="en-US" dirty="0" smtClean="0"/>
              <a:t>student.name</a:t>
            </a:r>
          </a:p>
          <a:p>
            <a:pPr lvl="1">
              <a:defRPr/>
            </a:pPr>
            <a:r>
              <a:rPr lang="en-US" altLang="en-US" dirty="0" smtClean="0"/>
              <a:t>student.id</a:t>
            </a:r>
          </a:p>
          <a:p>
            <a:pPr lvl="1">
              <a:defRPr/>
            </a:pPr>
            <a:r>
              <a:rPr lang="en-US" altLang="en-US" dirty="0" err="1" smtClean="0"/>
              <a:t>student.cgpa</a:t>
            </a:r>
            <a:endParaRPr lang="en-US" altLang="en-US" dirty="0" smtClean="0"/>
          </a:p>
          <a:p>
            <a:pPr lvl="1">
              <a:defRPr/>
            </a:pPr>
            <a:r>
              <a:rPr lang="en-US" altLang="en-US" dirty="0" err="1" smtClean="0"/>
              <a:t>student.creditCompleted</a:t>
            </a:r>
            <a:endParaRPr lang="en-US" altLang="en-US" dirty="0" smtClean="0"/>
          </a:p>
          <a:p>
            <a:pPr>
              <a:buFont typeface="Wingdings" pitchFamily="2" charset="2"/>
              <a:buNone/>
              <a:defRPr/>
            </a:pPr>
            <a:endParaRPr lang="en-US" altLang="en-US" sz="1800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altLang="en-US" sz="1800" dirty="0" smtClean="0"/>
              <a:t/>
            </a:r>
            <a:br>
              <a:rPr lang="en-US" altLang="en-US" sz="1800" dirty="0" smtClean="0"/>
            </a:br>
            <a:endParaRPr lang="en-US" altLang="en-US" sz="1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Reference Type with Not Null</a:t>
            </a:r>
            <a:endParaRPr lang="en-US" dirty="0"/>
          </a:p>
        </p:txBody>
      </p:sp>
      <p:grpSp>
        <p:nvGrpSpPr>
          <p:cNvPr id="47108" name="Group 33"/>
          <p:cNvGrpSpPr>
            <a:grpSpLocks/>
          </p:cNvGrpSpPr>
          <p:nvPr/>
        </p:nvGrpSpPr>
        <p:grpSpPr bwMode="auto">
          <a:xfrm>
            <a:off x="1868488" y="2362200"/>
            <a:ext cx="6132512" cy="914400"/>
            <a:chOff x="1411928" y="4572000"/>
            <a:chExt cx="6131801" cy="914400"/>
          </a:xfrm>
        </p:grpSpPr>
        <p:sp>
          <p:nvSpPr>
            <p:cNvPr id="18" name="Rectangle 17"/>
            <p:cNvSpPr/>
            <p:nvPr/>
          </p:nvSpPr>
          <p:spPr>
            <a:xfrm>
              <a:off x="2134156" y="4724400"/>
              <a:ext cx="1142867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reference</a:t>
              </a:r>
            </a:p>
          </p:txBody>
        </p:sp>
        <p:sp>
          <p:nvSpPr>
            <p:cNvPr id="47110" name="TextBox 35"/>
            <p:cNvSpPr txBox="1">
              <a:spLocks noChangeArrowheads="1"/>
            </p:cNvSpPr>
            <p:nvPr/>
          </p:nvSpPr>
          <p:spPr bwMode="auto">
            <a:xfrm>
              <a:off x="1411928" y="4724400"/>
              <a:ext cx="87407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r>
                <a:rPr lang="en-US" altLang="en-US" sz="1200">
                  <a:latin typeface="Arial" charset="0"/>
                </a:rPr>
                <a:t>student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3277024" y="4648200"/>
              <a:ext cx="2438117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 bwMode="auto">
            <a:xfrm>
              <a:off x="5638950" y="4572000"/>
              <a:ext cx="1904779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ts val="0"/>
                </a:spcBef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name = Rashid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id = 011153001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cgpa</a:t>
              </a:r>
              <a:r>
                <a:rPr lang="en-US" sz="1200" dirty="0">
                  <a:solidFill>
                    <a:schemeClr val="tx1"/>
                  </a:solidFill>
                </a:rPr>
                <a:t>= 3.0f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creaditCompleted</a:t>
              </a:r>
              <a:r>
                <a:rPr lang="en-US" sz="1200" dirty="0">
                  <a:solidFill>
                    <a:schemeClr val="tx1"/>
                  </a:solidFill>
                </a:rPr>
                <a:t> = 50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8"/>
          <p:cNvSpPr>
            <a:spLocks noGrp="1"/>
          </p:cNvSpPr>
          <p:nvPr>
            <p:ph sz="quarter" idx="1"/>
          </p:nvPr>
        </p:nvSpPr>
        <p:spPr>
          <a:xfrm>
            <a:off x="762000" y="1600200"/>
            <a:ext cx="7467600" cy="48006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700" dirty="0" smtClean="0"/>
              <a:t>Student </a:t>
            </a:r>
            <a:r>
              <a:rPr lang="en-US" sz="1700" dirty="0" err="1" smtClean="0"/>
              <a:t>student</a:t>
            </a:r>
            <a:r>
              <a:rPr lang="en-US" sz="1700" dirty="0" smtClean="0"/>
              <a:t> = null;</a:t>
            </a:r>
            <a:endParaRPr lang="en-US" sz="1700" b="1" dirty="0" smtClean="0"/>
          </a:p>
          <a:p>
            <a:pPr>
              <a:buFont typeface="Wingdings" pitchFamily="2" charset="2"/>
              <a:buNone/>
              <a:defRPr/>
            </a:pPr>
            <a:endParaRPr lang="en-US" altLang="en-US" sz="18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800" b="1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800" b="1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800" b="1" dirty="0" smtClean="0"/>
          </a:p>
          <a:p>
            <a:pPr>
              <a:buFont typeface="Wingdings" pitchFamily="2" charset="2"/>
              <a:buNone/>
              <a:defRPr/>
            </a:pPr>
            <a:endParaRPr lang="en-US" altLang="en-US" sz="1800" dirty="0" smtClean="0"/>
          </a:p>
          <a:p>
            <a:pPr>
              <a:defRPr/>
            </a:pPr>
            <a:r>
              <a:rPr lang="en-US" altLang="en-US" sz="2000" dirty="0" smtClean="0"/>
              <a:t>What value will you get when you access the following attributes of student reference variable/object.</a:t>
            </a:r>
            <a:endParaRPr lang="en-US" altLang="en-US" sz="1800" dirty="0" smtClean="0"/>
          </a:p>
          <a:p>
            <a:pPr lvl="1">
              <a:defRPr/>
            </a:pPr>
            <a:r>
              <a:rPr lang="en-US" altLang="en-US" dirty="0" smtClean="0"/>
              <a:t>student.name</a:t>
            </a:r>
          </a:p>
          <a:p>
            <a:pPr lvl="1">
              <a:defRPr/>
            </a:pPr>
            <a:r>
              <a:rPr lang="en-US" altLang="en-US" dirty="0" smtClean="0"/>
              <a:t>student.id</a:t>
            </a:r>
          </a:p>
          <a:p>
            <a:pPr lvl="1">
              <a:defRPr/>
            </a:pPr>
            <a:r>
              <a:rPr lang="en-US" altLang="en-US" dirty="0" err="1" smtClean="0"/>
              <a:t>student.cgpa</a:t>
            </a:r>
            <a:endParaRPr lang="en-US" altLang="en-US" dirty="0" smtClean="0"/>
          </a:p>
          <a:p>
            <a:pPr lvl="1">
              <a:defRPr/>
            </a:pPr>
            <a:r>
              <a:rPr lang="en-US" altLang="en-US" dirty="0" err="1" smtClean="0"/>
              <a:t>student.creditCompleted</a:t>
            </a:r>
            <a:endParaRPr lang="en-US" altLang="en-US" dirty="0" smtClean="0"/>
          </a:p>
          <a:p>
            <a:pPr>
              <a:buFont typeface="Wingdings" pitchFamily="2" charset="2"/>
              <a:buNone/>
              <a:defRPr/>
            </a:pPr>
            <a:endParaRPr lang="en-US" altLang="en-US" sz="1800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altLang="en-US" sz="1800" dirty="0" smtClean="0"/>
              <a:t/>
            </a:r>
            <a:br>
              <a:rPr lang="en-US" altLang="en-US" sz="1800" dirty="0" smtClean="0"/>
            </a:br>
            <a:endParaRPr lang="en-US" altLang="en-US" sz="1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Reference Type with null</a:t>
            </a:r>
            <a:endParaRPr lang="en-US" dirty="0"/>
          </a:p>
        </p:txBody>
      </p:sp>
      <p:grpSp>
        <p:nvGrpSpPr>
          <p:cNvPr id="48132" name="Group 31"/>
          <p:cNvGrpSpPr>
            <a:grpSpLocks/>
          </p:cNvGrpSpPr>
          <p:nvPr/>
        </p:nvGrpSpPr>
        <p:grpSpPr bwMode="auto">
          <a:xfrm>
            <a:off x="1828800" y="2286000"/>
            <a:ext cx="1981200" cy="304800"/>
            <a:chOff x="2667000" y="2819400"/>
            <a:chExt cx="1981200" cy="304800"/>
          </a:xfrm>
        </p:grpSpPr>
        <p:sp>
          <p:nvSpPr>
            <p:cNvPr id="10" name="Rectangle 9"/>
            <p:cNvSpPr/>
            <p:nvPr/>
          </p:nvSpPr>
          <p:spPr>
            <a:xfrm>
              <a:off x="3505200" y="2819400"/>
              <a:ext cx="11430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48134" name="TextBox 5"/>
            <p:cNvSpPr txBox="1">
              <a:spLocks noChangeArrowheads="1"/>
            </p:cNvSpPr>
            <p:nvPr/>
          </p:nvSpPr>
          <p:spPr bwMode="auto">
            <a:xfrm>
              <a:off x="2667000" y="2819400"/>
              <a:ext cx="87407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r>
                <a:rPr lang="en-US" altLang="en-US" sz="1200">
                  <a:latin typeface="Arial" charset="0"/>
                </a:rPr>
                <a:t>student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What is Class</a:t>
            </a:r>
            <a:endParaRPr 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smtClean="0"/>
              <a:t>the class is the basis for object-oriented programming in Java.</a:t>
            </a:r>
          </a:p>
          <a:p>
            <a:pPr eaLnBrk="1" hangingPunct="1"/>
            <a:r>
              <a:rPr lang="en-US" altLang="en-US" smtClean="0"/>
              <a:t>it defines a new data type.</a:t>
            </a:r>
          </a:p>
          <a:p>
            <a:pPr eaLnBrk="1" hangingPunct="1"/>
            <a:r>
              <a:rPr lang="en-US" altLang="en-US" smtClean="0"/>
              <a:t>Once defined, this new type can be used to create objects of that type. </a:t>
            </a:r>
          </a:p>
          <a:p>
            <a:pPr lvl="1" eaLnBrk="1" hangingPunct="1"/>
            <a:r>
              <a:rPr lang="en-US" altLang="en-US" smtClean="0"/>
              <a:t>Thus, a class is a </a:t>
            </a:r>
            <a:r>
              <a:rPr lang="en-US" altLang="en-US" i="1" smtClean="0"/>
              <a:t>template for an object, </a:t>
            </a:r>
          </a:p>
          <a:p>
            <a:pPr lvl="1" eaLnBrk="1" hangingPunct="1"/>
            <a:r>
              <a:rPr lang="en-US" altLang="en-US" i="1" smtClean="0"/>
              <a:t>and an object is an instance of a class. </a:t>
            </a:r>
          </a:p>
          <a:p>
            <a:pPr lvl="1" eaLnBrk="1" hangingPunct="1"/>
            <a:r>
              <a:rPr lang="en-US" altLang="en-US" i="1" smtClean="0"/>
              <a:t>Because an object is an </a:t>
            </a:r>
            <a:r>
              <a:rPr lang="en-US" altLang="en-US" smtClean="0"/>
              <a:t>instance of a class, you will often see the two words </a:t>
            </a:r>
            <a:r>
              <a:rPr lang="en-US" altLang="en-US" i="1" smtClean="0"/>
              <a:t>object and instance used interchangeably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Reference Type with null</a:t>
            </a:r>
            <a:endParaRPr lang="en-US" dirty="0"/>
          </a:p>
        </p:txBody>
      </p:sp>
      <p:sp>
        <p:nvSpPr>
          <p:cNvPr id="4915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We cant access any member via the reference variable when no object is created.</a:t>
            </a:r>
          </a:p>
          <a:p>
            <a:r>
              <a:rPr lang="en-US" altLang="en-US" smtClean="0"/>
              <a:t>Accessing the member will throw NullPointerException.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Reference Type Array</a:t>
            </a:r>
            <a:endParaRPr lang="en-US" dirty="0"/>
          </a:p>
        </p:txBody>
      </p:sp>
      <p:sp>
        <p:nvSpPr>
          <p:cNvPr id="5017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514600"/>
          </a:xfrm>
        </p:spPr>
        <p:txBody>
          <a:bodyPr/>
          <a:lstStyle/>
          <a:p>
            <a:r>
              <a:rPr lang="en-US" altLang="en-US" smtClean="0"/>
              <a:t>Example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mtClean="0"/>
              <a:t> Student[] students = new Student[3];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mtClean="0"/>
              <a:t> System.out.println(students[0].cgpa); // What would be the output of this line.</a:t>
            </a:r>
          </a:p>
        </p:txBody>
      </p:sp>
      <p:grpSp>
        <p:nvGrpSpPr>
          <p:cNvPr id="50180" name="Group 18"/>
          <p:cNvGrpSpPr>
            <a:grpSpLocks/>
          </p:cNvGrpSpPr>
          <p:nvPr/>
        </p:nvGrpSpPr>
        <p:grpSpPr bwMode="auto">
          <a:xfrm>
            <a:off x="820738" y="3886200"/>
            <a:ext cx="4741862" cy="1371600"/>
            <a:chOff x="820633" y="4343400"/>
            <a:chExt cx="4741967" cy="1371600"/>
          </a:xfrm>
        </p:grpSpPr>
        <p:sp>
          <p:nvSpPr>
            <p:cNvPr id="5" name="Rectangle 4"/>
            <p:cNvSpPr/>
            <p:nvPr/>
          </p:nvSpPr>
          <p:spPr bwMode="auto">
            <a:xfrm>
              <a:off x="1617576" y="4724400"/>
              <a:ext cx="104936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reference</a:t>
              </a:r>
            </a:p>
          </p:txBody>
        </p:sp>
        <p:sp>
          <p:nvSpPr>
            <p:cNvPr id="50182" name="TextBox 11"/>
            <p:cNvSpPr txBox="1">
              <a:spLocks noChangeArrowheads="1"/>
            </p:cNvSpPr>
            <p:nvPr/>
          </p:nvSpPr>
          <p:spPr bwMode="auto">
            <a:xfrm>
              <a:off x="820633" y="4724400"/>
              <a:ext cx="10843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r>
                <a:rPr lang="en-US" altLang="en-US" sz="1400">
                  <a:latin typeface="Arial" charset="0"/>
                </a:rPr>
                <a:t>students</a:t>
              </a:r>
              <a:endParaRPr lang="en-US" altLang="en-US" sz="1100">
                <a:latin typeface="Arial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 flipV="1">
              <a:off x="2590734" y="4648200"/>
              <a:ext cx="1658975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184" name="Group 17"/>
            <p:cNvGrpSpPr>
              <a:grpSpLocks/>
            </p:cNvGrpSpPr>
            <p:nvPr/>
          </p:nvGrpSpPr>
          <p:grpSpPr bwMode="auto">
            <a:xfrm>
              <a:off x="4267200" y="4343400"/>
              <a:ext cx="1295400" cy="1371600"/>
              <a:chOff x="4419600" y="4343400"/>
              <a:chExt cx="1295400" cy="1371600"/>
            </a:xfrm>
          </p:grpSpPr>
          <p:sp>
            <p:nvSpPr>
              <p:cNvPr id="9" name="Rectangle 8"/>
              <p:cNvSpPr/>
              <p:nvPr/>
            </p:nvSpPr>
            <p:spPr bwMode="auto">
              <a:xfrm>
                <a:off x="4419571" y="4343400"/>
                <a:ext cx="1295429" cy="1371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null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null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  <p:grpSp>
            <p:nvGrpSpPr>
              <p:cNvPr id="50186" name="Group 16"/>
              <p:cNvGrpSpPr>
                <a:grpSpLocks/>
              </p:cNvGrpSpPr>
              <p:nvPr/>
            </p:nvGrpSpPr>
            <p:grpSpPr bwMode="auto">
              <a:xfrm>
                <a:off x="4419600" y="4800600"/>
                <a:ext cx="1295400" cy="457200"/>
                <a:chOff x="4419600" y="4800600"/>
                <a:chExt cx="1295400" cy="457200"/>
              </a:xfrm>
            </p:grpSpPr>
            <p:cxnSp>
              <p:nvCxnSpPr>
                <p:cNvPr id="10" name="Straight Connector 9"/>
                <p:cNvCxnSpPr/>
                <p:nvPr/>
              </p:nvCxnSpPr>
              <p:spPr bwMode="auto">
                <a:xfrm>
                  <a:off x="4419571" y="5257800"/>
                  <a:ext cx="129542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 bwMode="auto">
                <a:xfrm>
                  <a:off x="4419571" y="4800600"/>
                  <a:ext cx="129542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Reference Type Array</a:t>
            </a:r>
            <a:endParaRPr lang="en-US" dirty="0"/>
          </a:p>
        </p:txBody>
      </p:sp>
      <p:sp>
        <p:nvSpPr>
          <p:cNvPr id="5120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514600"/>
          </a:xfrm>
        </p:spPr>
        <p:txBody>
          <a:bodyPr/>
          <a:lstStyle/>
          <a:p>
            <a:r>
              <a:rPr lang="en-US" altLang="en-US" sz="2000" smtClean="0"/>
              <a:t>Need to initialize the element before accessing.</a:t>
            </a:r>
          </a:p>
          <a:p>
            <a:r>
              <a:rPr lang="en-US" altLang="en-US" sz="2000" smtClean="0"/>
              <a:t>Example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2000" smtClean="0"/>
              <a:t> </a:t>
            </a:r>
            <a:r>
              <a:rPr lang="en-US" altLang="en-US" sz="1400" smtClean="0"/>
              <a:t>Student[] students = new Student[3];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400" smtClean="0"/>
              <a:t> students[0] = new Student(“Rashid”, “011153001”, 3.0f, 50)</a:t>
            </a:r>
            <a:r>
              <a:rPr lang="en-US" altLang="en-US" sz="1400" b="1" smtClean="0"/>
              <a:t>;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400" smtClean="0"/>
              <a:t> students[1] = new Student(“Zaman”, “011153021”, 3.0f, 50)</a:t>
            </a:r>
            <a:r>
              <a:rPr lang="en-US" altLang="en-US" sz="1400" b="1" smtClean="0"/>
              <a:t>;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400" smtClean="0"/>
              <a:t> students[2] = new Student(“Lubna”, “011153031”, 3.5f, 50)</a:t>
            </a:r>
            <a:r>
              <a:rPr lang="en-US" altLang="en-US" sz="1400" b="1" smtClean="0"/>
              <a:t>;</a:t>
            </a:r>
            <a:endParaRPr lang="en-US" altLang="en-US" sz="1400" smtClean="0"/>
          </a:p>
          <a:p>
            <a:pPr lvl="1">
              <a:buFont typeface="Wingdings 2" pitchFamily="18" charset="2"/>
              <a:buNone/>
            </a:pPr>
            <a:r>
              <a:rPr lang="en-US" altLang="en-US" sz="1400" smtClean="0"/>
              <a:t> System.out.println(students[0].cgpa); // What would be the output of this line.</a:t>
            </a:r>
          </a:p>
        </p:txBody>
      </p:sp>
      <p:grpSp>
        <p:nvGrpSpPr>
          <p:cNvPr id="51204" name="Group 33"/>
          <p:cNvGrpSpPr>
            <a:grpSpLocks/>
          </p:cNvGrpSpPr>
          <p:nvPr/>
        </p:nvGrpSpPr>
        <p:grpSpPr bwMode="auto">
          <a:xfrm>
            <a:off x="457200" y="4038600"/>
            <a:ext cx="8458200" cy="2514600"/>
            <a:chOff x="457200" y="4114800"/>
            <a:chExt cx="8458200" cy="2514600"/>
          </a:xfrm>
        </p:grpSpPr>
        <p:grpSp>
          <p:nvGrpSpPr>
            <p:cNvPr id="51205" name="Group 11"/>
            <p:cNvGrpSpPr>
              <a:grpSpLocks/>
            </p:cNvGrpSpPr>
            <p:nvPr/>
          </p:nvGrpSpPr>
          <p:grpSpPr bwMode="auto">
            <a:xfrm>
              <a:off x="457200" y="4724400"/>
              <a:ext cx="3751367" cy="1371600"/>
              <a:chOff x="820633" y="4343400"/>
              <a:chExt cx="3751367" cy="1371600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1617558" y="4724400"/>
                <a:ext cx="1049338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reference</a:t>
                </a:r>
              </a:p>
            </p:txBody>
          </p:sp>
          <p:sp>
            <p:nvSpPr>
              <p:cNvPr id="51213" name="TextBox 11"/>
              <p:cNvSpPr txBox="1">
                <a:spLocks noChangeArrowheads="1"/>
              </p:cNvSpPr>
              <p:nvPr/>
            </p:nvSpPr>
            <p:spPr bwMode="auto">
              <a:xfrm>
                <a:off x="820633" y="4724400"/>
                <a:ext cx="108436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r>
                  <a:rPr lang="en-US" altLang="en-US" sz="1400">
                    <a:latin typeface="Arial" charset="0"/>
                  </a:rPr>
                  <a:t>students</a:t>
                </a:r>
                <a:endParaRPr lang="en-US" altLang="en-US" sz="1100">
                  <a:latin typeface="Arial" charset="0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 bwMode="auto">
              <a:xfrm flipV="1">
                <a:off x="2590696" y="4495800"/>
                <a:ext cx="137160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215" name="Group 17"/>
              <p:cNvGrpSpPr>
                <a:grpSpLocks/>
              </p:cNvGrpSpPr>
              <p:nvPr/>
            </p:nvGrpSpPr>
            <p:grpSpPr bwMode="auto">
              <a:xfrm>
                <a:off x="3962400" y="4343400"/>
                <a:ext cx="609600" cy="1371600"/>
                <a:chOff x="4114800" y="4343400"/>
                <a:chExt cx="609600" cy="1371600"/>
              </a:xfrm>
            </p:grpSpPr>
            <p:sp>
              <p:nvSpPr>
                <p:cNvPr id="17" name="Rectangle 16"/>
                <p:cNvSpPr/>
                <p:nvPr/>
              </p:nvSpPr>
              <p:spPr bwMode="auto">
                <a:xfrm>
                  <a:off x="4114696" y="4343400"/>
                  <a:ext cx="609600" cy="1371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spcBef>
                      <a:spcPts val="1200"/>
                    </a:spcBef>
                    <a:spcAft>
                      <a:spcPts val="1200"/>
                    </a:spcAft>
                    <a:defRPr/>
                  </a:pPr>
                  <a:r>
                    <a:rPr lang="en-US" sz="1400" dirty="0">
                      <a:solidFill>
                        <a:schemeClr val="tx1"/>
                      </a:solidFill>
                    </a:rPr>
                    <a:t>Ref</a:t>
                  </a:r>
                </a:p>
                <a:p>
                  <a:pPr>
                    <a:spcBef>
                      <a:spcPts val="1200"/>
                    </a:spcBef>
                    <a:spcAft>
                      <a:spcPts val="1200"/>
                    </a:spcAft>
                    <a:defRPr/>
                  </a:pPr>
                  <a:r>
                    <a:rPr lang="en-US" sz="1400" dirty="0">
                      <a:solidFill>
                        <a:schemeClr val="tx1"/>
                      </a:solidFill>
                    </a:rPr>
                    <a:t>Ref</a:t>
                  </a:r>
                </a:p>
                <a:p>
                  <a:pPr>
                    <a:spcBef>
                      <a:spcPts val="1200"/>
                    </a:spcBef>
                    <a:spcAft>
                      <a:spcPts val="1200"/>
                    </a:spcAft>
                    <a:defRPr/>
                  </a:pPr>
                  <a:r>
                    <a:rPr lang="en-US" sz="1400" dirty="0">
                      <a:solidFill>
                        <a:schemeClr val="tx1"/>
                      </a:solidFill>
                    </a:rPr>
                    <a:t>Ref</a:t>
                  </a:r>
                </a:p>
              </p:txBody>
            </p:sp>
            <p:grpSp>
              <p:nvGrpSpPr>
                <p:cNvPr id="51217" name="Group 16"/>
                <p:cNvGrpSpPr>
                  <a:grpSpLocks/>
                </p:cNvGrpSpPr>
                <p:nvPr/>
              </p:nvGrpSpPr>
              <p:grpSpPr bwMode="auto">
                <a:xfrm>
                  <a:off x="4114800" y="4800600"/>
                  <a:ext cx="609600" cy="457200"/>
                  <a:chOff x="4114800" y="4800600"/>
                  <a:chExt cx="609600" cy="457200"/>
                </a:xfrm>
              </p:grpSpPr>
              <p:cxnSp>
                <p:nvCxnSpPr>
                  <p:cNvPr id="19" name="Straight Connector 9"/>
                  <p:cNvCxnSpPr/>
                  <p:nvPr/>
                </p:nvCxnSpPr>
                <p:spPr bwMode="auto">
                  <a:xfrm>
                    <a:off x="4114696" y="5257800"/>
                    <a:ext cx="609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 bwMode="auto">
                  <a:xfrm>
                    <a:off x="4114696" y="4800600"/>
                    <a:ext cx="609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4" name="Rectangle 23"/>
            <p:cNvSpPr/>
            <p:nvPr/>
          </p:nvSpPr>
          <p:spPr bwMode="auto">
            <a:xfrm>
              <a:off x="4724400" y="4114800"/>
              <a:ext cx="19050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ts val="0"/>
                </a:spcBef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name = Rashid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id = 011153001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cgpa</a:t>
              </a:r>
              <a:r>
                <a:rPr lang="en-US" sz="1200" dirty="0">
                  <a:solidFill>
                    <a:schemeClr val="tx1"/>
                  </a:solidFill>
                </a:rPr>
                <a:t>= 3.0f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creaditCompleted</a:t>
              </a:r>
              <a:r>
                <a:rPr lang="en-US" sz="1200" dirty="0">
                  <a:solidFill>
                    <a:schemeClr val="tx1"/>
                  </a:solidFill>
                </a:rPr>
                <a:t> = 50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4800600" y="5715000"/>
              <a:ext cx="19050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ts val="0"/>
                </a:spcBef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name = </a:t>
              </a:r>
              <a:r>
                <a:rPr lang="en-US" sz="1200" dirty="0" err="1">
                  <a:solidFill>
                    <a:schemeClr val="tx1"/>
                  </a:solidFill>
                </a:rPr>
                <a:t>Lubna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>
                <a:spcBef>
                  <a:spcPts val="0"/>
                </a:spcBef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id = 011153031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cgpa</a:t>
              </a:r>
              <a:r>
                <a:rPr lang="en-US" sz="1200" dirty="0">
                  <a:solidFill>
                    <a:schemeClr val="tx1"/>
                  </a:solidFill>
                </a:rPr>
                <a:t>= 3.5f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creaditCompleted</a:t>
              </a:r>
              <a:r>
                <a:rPr lang="en-US" sz="1200" dirty="0">
                  <a:solidFill>
                    <a:schemeClr val="tx1"/>
                  </a:solidFill>
                </a:rPr>
                <a:t> = 50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7010400" y="4953000"/>
              <a:ext cx="19050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ts val="0"/>
                </a:spcBef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name = </a:t>
              </a:r>
              <a:r>
                <a:rPr lang="en-US" sz="1200" dirty="0" err="1">
                  <a:solidFill>
                    <a:schemeClr val="tx1"/>
                  </a:solidFill>
                </a:rPr>
                <a:t>Zaman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>
                <a:spcBef>
                  <a:spcPts val="0"/>
                </a:spcBef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id = 011153021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cgpa</a:t>
              </a:r>
              <a:r>
                <a:rPr lang="en-US" sz="1200" dirty="0">
                  <a:solidFill>
                    <a:schemeClr val="tx1"/>
                  </a:solidFill>
                </a:rPr>
                <a:t>= 3.0f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creaditCompleted</a:t>
              </a:r>
              <a:r>
                <a:rPr lang="en-US" sz="1200" dirty="0">
                  <a:solidFill>
                    <a:schemeClr val="tx1"/>
                  </a:solidFill>
                </a:rPr>
                <a:t> = 50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4191000" y="4800600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7" idx="3"/>
              <a:endCxn id="26" idx="1"/>
            </p:cNvCxnSpPr>
            <p:nvPr/>
          </p:nvCxnSpPr>
          <p:spPr>
            <a:xfrm>
              <a:off x="4208463" y="5410200"/>
              <a:ext cx="2801937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191000" y="5867400"/>
              <a:ext cx="609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7467600" cy="1143000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Parameter Passing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2 different ways</a:t>
            </a:r>
          </a:p>
          <a:p>
            <a:pPr lvl="1"/>
            <a:r>
              <a:rPr lang="en-US" altLang="en-US" smtClean="0"/>
              <a:t>Pass By Value</a:t>
            </a:r>
          </a:p>
          <a:p>
            <a:pPr lvl="1"/>
            <a:r>
              <a:rPr lang="en-US" altLang="en-US" smtClean="0"/>
              <a:t>Pass By Reference</a:t>
            </a:r>
          </a:p>
          <a:p>
            <a:pPr lvl="1">
              <a:buFont typeface="Wingdings 2" pitchFamily="18" charset="2"/>
              <a:buNone/>
            </a:pPr>
            <a:endParaRPr lang="en-US" altLang="en-US" smtClean="0"/>
          </a:p>
          <a:p>
            <a:r>
              <a:rPr lang="en-US" altLang="en-US" smtClean="0"/>
              <a:t>In </a:t>
            </a:r>
            <a:r>
              <a:rPr lang="en-US" altLang="en-US" b="1" smtClean="0"/>
              <a:t>Java</a:t>
            </a:r>
            <a:r>
              <a:rPr lang="en-US" altLang="en-US" smtClean="0"/>
              <a:t> all parameters are </a:t>
            </a:r>
            <a:r>
              <a:rPr lang="en-US" altLang="en-US" b="1" smtClean="0"/>
              <a:t>passed by value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Parameter </a:t>
            </a:r>
            <a:r>
              <a:rPr lang="en-US" b="1" dirty="0" smtClean="0"/>
              <a:t>Passing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Pass by Reference – not applicable for java</a:t>
            </a:r>
            <a:endParaRPr lang="en-US" dirty="0"/>
          </a:p>
        </p:txBody>
      </p:sp>
      <p:sp>
        <p:nvSpPr>
          <p:cNvPr id="5427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Send the location of the parameter.</a:t>
            </a:r>
          </a:p>
          <a:p>
            <a:r>
              <a:rPr lang="en-US" altLang="en-US" smtClean="0"/>
              <a:t>Original value chage</a:t>
            </a:r>
          </a:p>
          <a:p>
            <a:r>
              <a:rPr lang="en-US" altLang="en-US" smtClean="0"/>
              <a:t>C, C++, php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600" smtClean="0"/>
              <a:t>main() { 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600" smtClean="0"/>
              <a:t>	int i = 10, j = 20;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600" smtClean="0"/>
              <a:t>	cout &lt;&lt; i &lt;&lt; " " &lt;&lt; j &lt;&lt; endl;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600" smtClean="0"/>
              <a:t>	swapThemByRef(i, j);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600" smtClean="0"/>
              <a:t>	cout &lt;&lt; i &lt;&lt; " " &lt;&lt; j &lt;&lt; endl; // displays 20 10 ... 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600" smtClean="0"/>
              <a:t>} 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600" smtClean="0"/>
              <a:t>void swapThemByRef(int&amp; num1, int&amp; num2) { 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600" smtClean="0"/>
              <a:t>	int temp = num1; 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600" smtClean="0"/>
              <a:t>	num1 = num2;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600" smtClean="0"/>
              <a:t>	num2 = temp;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600" smtClean="0"/>
              <a:t>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4500563"/>
            <a:ext cx="1860550" cy="11382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Output:</a:t>
            </a:r>
          </a:p>
          <a:p>
            <a:pPr lvl="1">
              <a:defRPr/>
            </a:pPr>
            <a:r>
              <a:rPr lang="en-US" sz="1600" dirty="0"/>
              <a:t>10 20</a:t>
            </a:r>
          </a:p>
          <a:p>
            <a:pPr lvl="1">
              <a:defRPr/>
            </a:pPr>
            <a:r>
              <a:rPr lang="en-US" sz="1600" dirty="0"/>
              <a:t>20 10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Pass by Reference</a:t>
            </a:r>
            <a:endParaRPr lang="en-US" dirty="0"/>
          </a:p>
        </p:txBody>
      </p:sp>
      <p:sp>
        <p:nvSpPr>
          <p:cNvPr id="55299" name="Content Placeholder 3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At the beginning of function call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After the function execution.</a:t>
            </a:r>
          </a:p>
          <a:p>
            <a:endParaRPr lang="en-US" altLang="en-US" smtClean="0"/>
          </a:p>
        </p:txBody>
      </p:sp>
      <p:grpSp>
        <p:nvGrpSpPr>
          <p:cNvPr id="55300" name="Group 21"/>
          <p:cNvGrpSpPr>
            <a:grpSpLocks/>
          </p:cNvGrpSpPr>
          <p:nvPr/>
        </p:nvGrpSpPr>
        <p:grpSpPr bwMode="auto">
          <a:xfrm>
            <a:off x="1627188" y="2057400"/>
            <a:ext cx="3097212" cy="1219200"/>
            <a:chOff x="739696" y="1828800"/>
            <a:chExt cx="3096811" cy="1219200"/>
          </a:xfrm>
        </p:grpSpPr>
        <p:grpSp>
          <p:nvGrpSpPr>
            <p:cNvPr id="55317" name="Group 8"/>
            <p:cNvGrpSpPr>
              <a:grpSpLocks/>
            </p:cNvGrpSpPr>
            <p:nvPr/>
          </p:nvGrpSpPr>
          <p:grpSpPr bwMode="auto">
            <a:xfrm>
              <a:off x="990600" y="1828800"/>
              <a:ext cx="1607562" cy="381000"/>
              <a:chOff x="990600" y="1828800"/>
              <a:chExt cx="1607562" cy="381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295250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980961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20</a:t>
                </a:r>
              </a:p>
            </p:txBody>
          </p:sp>
          <p:sp>
            <p:nvSpPr>
              <p:cNvPr id="55330" name="TextBox 5"/>
              <p:cNvSpPr txBox="1">
                <a:spLocks noChangeArrowheads="1"/>
              </p:cNvSpPr>
              <p:nvPr/>
            </p:nvSpPr>
            <p:spPr bwMode="auto">
              <a:xfrm>
                <a:off x="990600" y="1828800"/>
                <a:ext cx="23596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r>
                  <a:rPr lang="en-US" altLang="en-US" sz="1800">
                    <a:latin typeface="Arial" charset="0"/>
                  </a:rPr>
                  <a:t>i</a:t>
                </a:r>
              </a:p>
            </p:txBody>
          </p:sp>
          <p:sp>
            <p:nvSpPr>
              <p:cNvPr id="55331" name="TextBox 6"/>
              <p:cNvSpPr txBox="1">
                <a:spLocks noChangeArrowheads="1"/>
              </p:cNvSpPr>
              <p:nvPr/>
            </p:nvSpPr>
            <p:spPr bwMode="auto">
              <a:xfrm>
                <a:off x="2362200" y="1828800"/>
                <a:ext cx="23596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r>
                  <a:rPr lang="en-US" altLang="en-US" sz="1800">
                    <a:latin typeface="Arial" charset="0"/>
                  </a:rPr>
                  <a:t>j</a:t>
                </a: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788902" y="2514600"/>
              <a:ext cx="3047605" cy="5334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55319" name="Group 9"/>
            <p:cNvGrpSpPr>
              <a:grpSpLocks/>
            </p:cNvGrpSpPr>
            <p:nvPr/>
          </p:nvGrpSpPr>
          <p:grpSpPr bwMode="auto">
            <a:xfrm>
              <a:off x="739696" y="2514600"/>
              <a:ext cx="2178208" cy="381000"/>
              <a:chOff x="815896" y="1828800"/>
              <a:chExt cx="2178208" cy="3810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371449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980970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326" name="TextBox 12"/>
              <p:cNvSpPr txBox="1">
                <a:spLocks noChangeArrowheads="1"/>
              </p:cNvSpPr>
              <p:nvPr/>
            </p:nvSpPr>
            <p:spPr bwMode="auto">
              <a:xfrm>
                <a:off x="815896" y="1828800"/>
                <a:ext cx="63190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r>
                  <a:rPr lang="en-US" altLang="en-US" sz="1400">
                    <a:latin typeface="Arial" charset="0"/>
                  </a:rPr>
                  <a:t>num1</a:t>
                </a:r>
              </a:p>
            </p:txBody>
          </p:sp>
          <p:sp>
            <p:nvSpPr>
              <p:cNvPr id="55327" name="TextBox 13"/>
              <p:cNvSpPr txBox="1">
                <a:spLocks noChangeArrowheads="1"/>
              </p:cNvSpPr>
              <p:nvPr/>
            </p:nvSpPr>
            <p:spPr bwMode="auto">
              <a:xfrm>
                <a:off x="2362200" y="1828800"/>
                <a:ext cx="63190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r>
                  <a:rPr lang="en-US" altLang="en-US" sz="1400">
                    <a:latin typeface="Arial" charset="0"/>
                  </a:rPr>
                  <a:t>num2</a:t>
                </a: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2873020" y="2590800"/>
              <a:ext cx="380951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5321" name="TextBox 15"/>
            <p:cNvSpPr txBox="1">
              <a:spLocks noChangeArrowheads="1"/>
            </p:cNvSpPr>
            <p:nvPr/>
          </p:nvSpPr>
          <p:spPr bwMode="auto">
            <a:xfrm>
              <a:off x="3254296" y="2514600"/>
              <a:ext cx="5822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r>
                <a:rPr lang="en-US" altLang="en-US" sz="1400">
                  <a:latin typeface="Arial" charset="0"/>
                </a:rPr>
                <a:t>temp</a:t>
              </a:r>
            </a:p>
          </p:txBody>
        </p:sp>
        <p:cxnSp>
          <p:nvCxnSpPr>
            <p:cNvPr id="20" name="Straight Arrow Connector 19"/>
            <p:cNvCxnSpPr>
              <a:stCxn id="11" idx="0"/>
              <a:endCxn id="4" idx="2"/>
            </p:cNvCxnSpPr>
            <p:nvPr/>
          </p:nvCxnSpPr>
          <p:spPr>
            <a:xfrm rot="5400000" flipH="1" flipV="1">
              <a:off x="1296018" y="2401094"/>
              <a:ext cx="381000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5400000" flipH="1" flipV="1">
              <a:off x="1942047" y="2399506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301" name="Group 22"/>
          <p:cNvGrpSpPr>
            <a:grpSpLocks/>
          </p:cNvGrpSpPr>
          <p:nvPr/>
        </p:nvGrpSpPr>
        <p:grpSpPr bwMode="auto">
          <a:xfrm>
            <a:off x="1703388" y="4343400"/>
            <a:ext cx="3097212" cy="1219200"/>
            <a:chOff x="739696" y="1828800"/>
            <a:chExt cx="3096811" cy="1219200"/>
          </a:xfrm>
        </p:grpSpPr>
        <p:grpSp>
          <p:nvGrpSpPr>
            <p:cNvPr id="55302" name="Group 8"/>
            <p:cNvGrpSpPr>
              <a:grpSpLocks/>
            </p:cNvGrpSpPr>
            <p:nvPr/>
          </p:nvGrpSpPr>
          <p:grpSpPr bwMode="auto">
            <a:xfrm>
              <a:off x="990600" y="1828800"/>
              <a:ext cx="1607562" cy="381000"/>
              <a:chOff x="990600" y="1828800"/>
              <a:chExt cx="1607562" cy="3810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295250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20</a:t>
                </a:r>
              </a:p>
            </p:txBody>
          </p:sp>
          <p:sp>
            <p:nvSpPr>
              <p:cNvPr id="36" name="Rectangle 4"/>
              <p:cNvSpPr/>
              <p:nvPr/>
            </p:nvSpPr>
            <p:spPr>
              <a:xfrm>
                <a:off x="1980961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55315" name="TextBox 36"/>
              <p:cNvSpPr txBox="1">
                <a:spLocks noChangeArrowheads="1"/>
              </p:cNvSpPr>
              <p:nvPr/>
            </p:nvSpPr>
            <p:spPr bwMode="auto">
              <a:xfrm>
                <a:off x="990600" y="1828800"/>
                <a:ext cx="23596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r>
                  <a:rPr lang="en-US" altLang="en-US" sz="1800">
                    <a:latin typeface="Arial" charset="0"/>
                  </a:rPr>
                  <a:t>i</a:t>
                </a:r>
              </a:p>
            </p:txBody>
          </p:sp>
          <p:sp>
            <p:nvSpPr>
              <p:cNvPr id="55316" name="TextBox 37"/>
              <p:cNvSpPr txBox="1">
                <a:spLocks noChangeArrowheads="1"/>
              </p:cNvSpPr>
              <p:nvPr/>
            </p:nvSpPr>
            <p:spPr bwMode="auto">
              <a:xfrm>
                <a:off x="2362200" y="1828800"/>
                <a:ext cx="23596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r>
                  <a:rPr lang="en-US" altLang="en-US" sz="1800">
                    <a:latin typeface="Arial" charset="0"/>
                  </a:rPr>
                  <a:t>j</a:t>
                </a:r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88902" y="2514600"/>
              <a:ext cx="3047605" cy="5334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55304" name="Group 9"/>
            <p:cNvGrpSpPr>
              <a:grpSpLocks/>
            </p:cNvGrpSpPr>
            <p:nvPr/>
          </p:nvGrpSpPr>
          <p:grpSpPr bwMode="auto">
            <a:xfrm>
              <a:off x="739696" y="2514600"/>
              <a:ext cx="2178208" cy="381000"/>
              <a:chOff x="815896" y="1828800"/>
              <a:chExt cx="2178208" cy="3810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371449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980970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311" name="TextBox 32"/>
              <p:cNvSpPr txBox="1">
                <a:spLocks noChangeArrowheads="1"/>
              </p:cNvSpPr>
              <p:nvPr/>
            </p:nvSpPr>
            <p:spPr bwMode="auto">
              <a:xfrm>
                <a:off x="815896" y="1828800"/>
                <a:ext cx="63190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r>
                  <a:rPr lang="en-US" altLang="en-US" sz="1400">
                    <a:latin typeface="Arial" charset="0"/>
                  </a:rPr>
                  <a:t>num1</a:t>
                </a:r>
              </a:p>
            </p:txBody>
          </p:sp>
          <p:sp>
            <p:nvSpPr>
              <p:cNvPr id="55312" name="TextBox 33"/>
              <p:cNvSpPr txBox="1">
                <a:spLocks noChangeArrowheads="1"/>
              </p:cNvSpPr>
              <p:nvPr/>
            </p:nvSpPr>
            <p:spPr bwMode="auto">
              <a:xfrm>
                <a:off x="2362200" y="1828800"/>
                <a:ext cx="63190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r>
                  <a:rPr lang="en-US" altLang="en-US" sz="1400">
                    <a:latin typeface="Arial" charset="0"/>
                  </a:rPr>
                  <a:t>num2</a:t>
                </a:r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2873020" y="2590800"/>
              <a:ext cx="380951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5306" name="TextBox 27"/>
            <p:cNvSpPr txBox="1">
              <a:spLocks noChangeArrowheads="1"/>
            </p:cNvSpPr>
            <p:nvPr/>
          </p:nvSpPr>
          <p:spPr bwMode="auto">
            <a:xfrm>
              <a:off x="3254296" y="2514600"/>
              <a:ext cx="5822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r>
                <a:rPr lang="en-US" altLang="en-US" sz="1400">
                  <a:latin typeface="Arial" charset="0"/>
                </a:rPr>
                <a:t>temp</a:t>
              </a:r>
            </a:p>
          </p:txBody>
        </p:sp>
        <p:cxnSp>
          <p:nvCxnSpPr>
            <p:cNvPr id="29" name="Straight Arrow Connector 28"/>
            <p:cNvCxnSpPr>
              <a:stCxn id="31" idx="0"/>
              <a:endCxn id="35" idx="2"/>
            </p:cNvCxnSpPr>
            <p:nvPr/>
          </p:nvCxnSpPr>
          <p:spPr>
            <a:xfrm rot="5400000" flipH="1" flipV="1">
              <a:off x="1296018" y="2401094"/>
              <a:ext cx="381000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 flipH="1" flipV="1">
              <a:off x="1942047" y="2399506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Pass by Value</a:t>
            </a:r>
            <a:endParaRPr lang="en-US" dirty="0"/>
          </a:p>
        </p:txBody>
      </p:sp>
      <p:sp>
        <p:nvSpPr>
          <p:cNvPr id="5632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Send a copy of the original parameter.</a:t>
            </a:r>
          </a:p>
          <a:p>
            <a:r>
              <a:rPr lang="en-US" altLang="en-US" smtClean="0"/>
              <a:t>Original value does not change</a:t>
            </a:r>
          </a:p>
          <a:p>
            <a:r>
              <a:rPr lang="en-US" altLang="en-US" smtClean="0"/>
              <a:t>Example: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600" smtClean="0"/>
              <a:t>main() { 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600" smtClean="0"/>
              <a:t>	int i = 10, j = 20;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600" smtClean="0"/>
              <a:t>	cout &lt;&lt; i &lt;&lt; " " &lt;&lt; j &lt;&lt; endl;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600" smtClean="0"/>
              <a:t>	swapThemByVal(i, j);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600" smtClean="0"/>
              <a:t>	cout &lt;&lt; i &lt;&lt; " " &lt;&lt; j &lt;&lt; endl; // displays 20 10 ... 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600" smtClean="0"/>
              <a:t>} 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600" smtClean="0"/>
              <a:t>void swapThemByVal(int num1, int num2) { 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600" smtClean="0"/>
              <a:t>	int temp = num1; 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600" smtClean="0"/>
              <a:t>	num1 = num2;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600" smtClean="0"/>
              <a:t>	num2 = temp;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600" smtClean="0"/>
              <a:t> }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endParaRPr lang="en-US" alt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6400800" y="2971800"/>
            <a:ext cx="1860550" cy="11382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Output:</a:t>
            </a:r>
          </a:p>
          <a:p>
            <a:pPr lvl="1">
              <a:defRPr/>
            </a:pPr>
            <a:r>
              <a:rPr lang="en-US" sz="1600" dirty="0"/>
              <a:t>10 20</a:t>
            </a:r>
          </a:p>
          <a:p>
            <a:pPr lvl="1">
              <a:defRPr/>
            </a:pPr>
            <a:r>
              <a:rPr lang="en-US" sz="1600" dirty="0"/>
              <a:t>10 20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Pass by Value</a:t>
            </a:r>
            <a:endParaRPr lang="en-US" dirty="0"/>
          </a:p>
        </p:txBody>
      </p:sp>
      <p:sp>
        <p:nvSpPr>
          <p:cNvPr id="57347" name="Content Placeholder 3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At the beginning of method call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After the method execution.</a:t>
            </a:r>
          </a:p>
          <a:p>
            <a:endParaRPr lang="en-US" altLang="en-US" smtClean="0"/>
          </a:p>
        </p:txBody>
      </p:sp>
      <p:grpSp>
        <p:nvGrpSpPr>
          <p:cNvPr id="57348" name="Group 21"/>
          <p:cNvGrpSpPr>
            <a:grpSpLocks/>
          </p:cNvGrpSpPr>
          <p:nvPr/>
        </p:nvGrpSpPr>
        <p:grpSpPr bwMode="auto">
          <a:xfrm>
            <a:off x="1627188" y="2057400"/>
            <a:ext cx="3097212" cy="1219200"/>
            <a:chOff x="739696" y="1828800"/>
            <a:chExt cx="3096811" cy="1219200"/>
          </a:xfrm>
        </p:grpSpPr>
        <p:grpSp>
          <p:nvGrpSpPr>
            <p:cNvPr id="57363" name="Group 8"/>
            <p:cNvGrpSpPr>
              <a:grpSpLocks/>
            </p:cNvGrpSpPr>
            <p:nvPr/>
          </p:nvGrpSpPr>
          <p:grpSpPr bwMode="auto">
            <a:xfrm>
              <a:off x="990600" y="1828800"/>
              <a:ext cx="1607531" cy="381000"/>
              <a:chOff x="990600" y="1828800"/>
              <a:chExt cx="1607531" cy="381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295250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980961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20</a:t>
                </a:r>
              </a:p>
            </p:txBody>
          </p:sp>
          <p:sp>
            <p:nvSpPr>
              <p:cNvPr id="57374" name="TextBox 5"/>
              <p:cNvSpPr txBox="1">
                <a:spLocks noChangeArrowheads="1"/>
              </p:cNvSpPr>
              <p:nvPr/>
            </p:nvSpPr>
            <p:spPr bwMode="auto">
              <a:xfrm>
                <a:off x="990600" y="1828800"/>
                <a:ext cx="235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r>
                  <a:rPr lang="en-US" altLang="en-US" sz="1800">
                    <a:latin typeface="Arial" charset="0"/>
                  </a:rPr>
                  <a:t>i</a:t>
                </a:r>
              </a:p>
            </p:txBody>
          </p:sp>
          <p:sp>
            <p:nvSpPr>
              <p:cNvPr id="57375" name="TextBox 6"/>
              <p:cNvSpPr txBox="1">
                <a:spLocks noChangeArrowheads="1"/>
              </p:cNvSpPr>
              <p:nvPr/>
            </p:nvSpPr>
            <p:spPr bwMode="auto">
              <a:xfrm>
                <a:off x="2362200" y="1828800"/>
                <a:ext cx="235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r>
                  <a:rPr lang="en-US" altLang="en-US" sz="1800">
                    <a:latin typeface="Arial" charset="0"/>
                  </a:rPr>
                  <a:t>j</a:t>
                </a: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788902" y="2514600"/>
              <a:ext cx="3047605" cy="5334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57365" name="Group 9"/>
            <p:cNvGrpSpPr>
              <a:grpSpLocks/>
            </p:cNvGrpSpPr>
            <p:nvPr/>
          </p:nvGrpSpPr>
          <p:grpSpPr bwMode="auto">
            <a:xfrm>
              <a:off x="739696" y="2514600"/>
              <a:ext cx="2178208" cy="381000"/>
              <a:chOff x="815896" y="1828800"/>
              <a:chExt cx="2178208" cy="3810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371449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10</a:t>
                </a:r>
                <a:endParaRPr lang="en-US" sz="14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980970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20</a:t>
                </a:r>
                <a:endParaRPr lang="en-US" sz="1400" dirty="0"/>
              </a:p>
            </p:txBody>
          </p:sp>
          <p:sp>
            <p:nvSpPr>
              <p:cNvPr id="57370" name="TextBox 12"/>
              <p:cNvSpPr txBox="1">
                <a:spLocks noChangeArrowheads="1"/>
              </p:cNvSpPr>
              <p:nvPr/>
            </p:nvSpPr>
            <p:spPr bwMode="auto">
              <a:xfrm>
                <a:off x="815896" y="1828800"/>
                <a:ext cx="63190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r>
                  <a:rPr lang="en-US" altLang="en-US" sz="1400">
                    <a:latin typeface="Arial" charset="0"/>
                  </a:rPr>
                  <a:t>num1</a:t>
                </a:r>
              </a:p>
            </p:txBody>
          </p:sp>
          <p:sp>
            <p:nvSpPr>
              <p:cNvPr id="57371" name="TextBox 13"/>
              <p:cNvSpPr txBox="1">
                <a:spLocks noChangeArrowheads="1"/>
              </p:cNvSpPr>
              <p:nvPr/>
            </p:nvSpPr>
            <p:spPr bwMode="auto">
              <a:xfrm>
                <a:off x="2362200" y="1828800"/>
                <a:ext cx="63190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r>
                  <a:rPr lang="en-US" altLang="en-US" sz="1400">
                    <a:latin typeface="Arial" charset="0"/>
                  </a:rPr>
                  <a:t>num2</a:t>
                </a: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2873020" y="2590800"/>
              <a:ext cx="380951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367" name="TextBox 15"/>
            <p:cNvSpPr txBox="1">
              <a:spLocks noChangeArrowheads="1"/>
            </p:cNvSpPr>
            <p:nvPr/>
          </p:nvSpPr>
          <p:spPr bwMode="auto">
            <a:xfrm>
              <a:off x="3254296" y="2514600"/>
              <a:ext cx="5822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r>
                <a:rPr lang="en-US" altLang="en-US" sz="1400">
                  <a:latin typeface="Arial" charset="0"/>
                </a:rPr>
                <a:t>temp</a:t>
              </a:r>
            </a:p>
          </p:txBody>
        </p:sp>
      </p:grpSp>
      <p:grpSp>
        <p:nvGrpSpPr>
          <p:cNvPr id="57349" name="Group 22"/>
          <p:cNvGrpSpPr>
            <a:grpSpLocks/>
          </p:cNvGrpSpPr>
          <p:nvPr/>
        </p:nvGrpSpPr>
        <p:grpSpPr bwMode="auto">
          <a:xfrm>
            <a:off x="1703388" y="4343400"/>
            <a:ext cx="3097212" cy="1219200"/>
            <a:chOff x="739696" y="1828800"/>
            <a:chExt cx="3096811" cy="1219200"/>
          </a:xfrm>
        </p:grpSpPr>
        <p:grpSp>
          <p:nvGrpSpPr>
            <p:cNvPr id="57350" name="Group 8"/>
            <p:cNvGrpSpPr>
              <a:grpSpLocks/>
            </p:cNvGrpSpPr>
            <p:nvPr/>
          </p:nvGrpSpPr>
          <p:grpSpPr bwMode="auto">
            <a:xfrm>
              <a:off x="990600" y="1828800"/>
              <a:ext cx="1607531" cy="381000"/>
              <a:chOff x="990600" y="1828800"/>
              <a:chExt cx="1607531" cy="3810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295250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36" name="Rectangle 4"/>
              <p:cNvSpPr/>
              <p:nvPr/>
            </p:nvSpPr>
            <p:spPr>
              <a:xfrm>
                <a:off x="1980961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20</a:t>
                </a:r>
              </a:p>
            </p:txBody>
          </p:sp>
          <p:sp>
            <p:nvSpPr>
              <p:cNvPr id="57361" name="TextBox 36"/>
              <p:cNvSpPr txBox="1">
                <a:spLocks noChangeArrowheads="1"/>
              </p:cNvSpPr>
              <p:nvPr/>
            </p:nvSpPr>
            <p:spPr bwMode="auto">
              <a:xfrm>
                <a:off x="990600" y="1828800"/>
                <a:ext cx="235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r>
                  <a:rPr lang="en-US" altLang="en-US" sz="1800">
                    <a:latin typeface="Arial" charset="0"/>
                  </a:rPr>
                  <a:t>i</a:t>
                </a:r>
              </a:p>
            </p:txBody>
          </p:sp>
          <p:sp>
            <p:nvSpPr>
              <p:cNvPr id="57362" name="TextBox 37"/>
              <p:cNvSpPr txBox="1">
                <a:spLocks noChangeArrowheads="1"/>
              </p:cNvSpPr>
              <p:nvPr/>
            </p:nvSpPr>
            <p:spPr bwMode="auto">
              <a:xfrm>
                <a:off x="2362200" y="1828800"/>
                <a:ext cx="235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r>
                  <a:rPr lang="en-US" altLang="en-US" sz="1800">
                    <a:latin typeface="Arial" charset="0"/>
                  </a:rPr>
                  <a:t>j</a:t>
                </a:r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88902" y="2514600"/>
              <a:ext cx="2971415" cy="5334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57352" name="Group 9"/>
            <p:cNvGrpSpPr>
              <a:grpSpLocks/>
            </p:cNvGrpSpPr>
            <p:nvPr/>
          </p:nvGrpSpPr>
          <p:grpSpPr bwMode="auto">
            <a:xfrm>
              <a:off x="739696" y="2514600"/>
              <a:ext cx="2178208" cy="381000"/>
              <a:chOff x="815896" y="1828800"/>
              <a:chExt cx="2178208" cy="3810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371449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20</a:t>
                </a:r>
                <a:endParaRPr lang="en-US" sz="1400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980970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10</a:t>
                </a:r>
                <a:endParaRPr lang="en-US" sz="1400" dirty="0"/>
              </a:p>
            </p:txBody>
          </p:sp>
          <p:sp>
            <p:nvSpPr>
              <p:cNvPr id="57357" name="TextBox 32"/>
              <p:cNvSpPr txBox="1">
                <a:spLocks noChangeArrowheads="1"/>
              </p:cNvSpPr>
              <p:nvPr/>
            </p:nvSpPr>
            <p:spPr bwMode="auto">
              <a:xfrm>
                <a:off x="815896" y="1828800"/>
                <a:ext cx="63190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r>
                  <a:rPr lang="en-US" altLang="en-US" sz="1400">
                    <a:latin typeface="Arial" charset="0"/>
                  </a:rPr>
                  <a:t>num1</a:t>
                </a:r>
              </a:p>
            </p:txBody>
          </p:sp>
          <p:sp>
            <p:nvSpPr>
              <p:cNvPr id="57358" name="TextBox 33"/>
              <p:cNvSpPr txBox="1">
                <a:spLocks noChangeArrowheads="1"/>
              </p:cNvSpPr>
              <p:nvPr/>
            </p:nvSpPr>
            <p:spPr bwMode="auto">
              <a:xfrm>
                <a:off x="2362200" y="1828800"/>
                <a:ext cx="63190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r>
                  <a:rPr lang="en-US" altLang="en-US" sz="1400">
                    <a:latin typeface="Arial" charset="0"/>
                  </a:rPr>
                  <a:t>num2</a:t>
                </a:r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2873020" y="2590800"/>
              <a:ext cx="380951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7354" name="TextBox 27"/>
            <p:cNvSpPr txBox="1">
              <a:spLocks noChangeArrowheads="1"/>
            </p:cNvSpPr>
            <p:nvPr/>
          </p:nvSpPr>
          <p:spPr bwMode="auto">
            <a:xfrm>
              <a:off x="3254296" y="2514600"/>
              <a:ext cx="5822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r>
                <a:rPr lang="en-US" altLang="en-US" sz="1400">
                  <a:latin typeface="Arial" charset="0"/>
                </a:rPr>
                <a:t>temp</a:t>
              </a: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Pass by Value</a:t>
            </a:r>
            <a:endParaRPr lang="en-US" dirty="0"/>
          </a:p>
        </p:txBody>
      </p:sp>
      <p:sp>
        <p:nvSpPr>
          <p:cNvPr id="5837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Java Example:</a:t>
            </a:r>
          </a:p>
          <a:p>
            <a:pPr>
              <a:buFont typeface="Wingdings" pitchFamily="2" charset="2"/>
              <a:buNone/>
            </a:pPr>
            <a:endParaRPr lang="en-US" altLang="en-US" smtClean="0"/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b="1" smtClean="0"/>
              <a:t>public class PassByValue {</a:t>
            </a:r>
            <a:endParaRPr lang="en-US" altLang="en-US" sz="1600" smtClean="0"/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smtClean="0"/>
              <a:t>public static void main(String[] args) {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smtClean="0"/>
              <a:t>int a=10, b=20;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pt-BR" altLang="en-US" sz="1600" smtClean="0"/>
              <a:t>System.</a:t>
            </a:r>
            <a:r>
              <a:rPr lang="pt-BR" altLang="en-US" sz="1600" b="1" i="1" smtClean="0"/>
              <a:t>out.printf("a-%d:b-%d\n", a, b);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i="1" smtClean="0"/>
              <a:t>swapThemByVal(a, b);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pt-BR" altLang="en-US" sz="1600" smtClean="0"/>
              <a:t>System.</a:t>
            </a:r>
            <a:r>
              <a:rPr lang="pt-BR" altLang="en-US" sz="1600" b="1" i="1" smtClean="0"/>
              <a:t>out.printf("a-%d:b-%d\n", a, b);</a:t>
            </a:r>
            <a:endParaRPr lang="en-US" altLang="en-US" sz="1600" smtClean="0"/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endParaRPr lang="en-US" altLang="en-US" sz="1600" smtClean="0"/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smtClean="0"/>
              <a:t>static void swapThemByVal(int num1, int num2) {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      </a:t>
            </a:r>
            <a:r>
              <a:rPr lang="en-US" altLang="en-US" sz="1600" b="1" smtClean="0"/>
              <a:t>int temp = num1;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      num1 = num2;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      num2 = temp;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endParaRPr lang="en-US" alt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6400800" y="2971800"/>
            <a:ext cx="1860550" cy="11382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Output:</a:t>
            </a:r>
          </a:p>
          <a:p>
            <a:pPr lvl="1">
              <a:defRPr/>
            </a:pPr>
            <a:r>
              <a:rPr lang="en-US" sz="1600" dirty="0"/>
              <a:t>a-10:b-20</a:t>
            </a:r>
          </a:p>
          <a:p>
            <a:pPr lvl="1">
              <a:defRPr/>
            </a:pPr>
            <a:r>
              <a:rPr lang="en-US" sz="1600" dirty="0"/>
              <a:t>a-10:b-20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Class Members</a:t>
            </a:r>
            <a:endParaRPr 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smtClean="0"/>
              <a:t>Class contains the following 2 members</a:t>
            </a:r>
          </a:p>
          <a:p>
            <a:pPr lvl="1" eaLnBrk="1" hangingPunct="1"/>
            <a:r>
              <a:rPr lang="en-US" altLang="en-US" smtClean="0"/>
              <a:t>instance variables(fields/properties/attributes)</a:t>
            </a:r>
          </a:p>
          <a:p>
            <a:pPr lvl="2" eaLnBrk="1" hangingPunct="1"/>
            <a:r>
              <a:rPr lang="en-US" altLang="en-US" b="1" smtClean="0"/>
              <a:t>each instance of the class</a:t>
            </a:r>
            <a:r>
              <a:rPr lang="en-US" altLang="en-US" smtClean="0"/>
              <a:t> (that is, each object of the class) </a:t>
            </a:r>
            <a:r>
              <a:rPr lang="en-US" altLang="en-US" b="1" smtClean="0"/>
              <a:t>contains its own copy of these variables</a:t>
            </a:r>
            <a:r>
              <a:rPr lang="en-US" altLang="en-US" smtClean="0"/>
              <a:t>. </a:t>
            </a:r>
          </a:p>
          <a:p>
            <a:pPr lvl="2" eaLnBrk="1" hangingPunct="1"/>
            <a:r>
              <a:rPr lang="en-US" altLang="en-US" smtClean="0"/>
              <a:t>Thus, the data for one object is separate and unique from the data for another.</a:t>
            </a:r>
          </a:p>
          <a:p>
            <a:pPr lvl="1" eaLnBrk="1" hangingPunct="1"/>
            <a:r>
              <a:rPr lang="en-US" altLang="en-US" smtClean="0"/>
              <a:t>Methods(action/behavior)</a:t>
            </a:r>
          </a:p>
          <a:p>
            <a:pPr lvl="2" eaLnBrk="1" hangingPunct="1"/>
            <a:r>
              <a:rPr lang="en-US" altLang="en-US" i="1" smtClean="0"/>
              <a:t>The code is </a:t>
            </a:r>
            <a:r>
              <a:rPr lang="en-US" altLang="en-US" smtClean="0"/>
              <a:t>contained within </a:t>
            </a:r>
            <a:r>
              <a:rPr lang="en-US" altLang="en-US" i="1" smtClean="0"/>
              <a:t>methods</a:t>
            </a:r>
          </a:p>
          <a:p>
            <a:pPr lvl="2" eaLnBrk="1" hangingPunct="1"/>
            <a:r>
              <a:rPr lang="en-US" altLang="en-US" smtClean="0"/>
              <a:t>In most classes, the instance variables are acted upon and accessed by the methods defined for that class. </a:t>
            </a:r>
          </a:p>
          <a:p>
            <a:pPr lvl="2" eaLnBrk="1" hangingPunct="1"/>
            <a:r>
              <a:rPr lang="en-US" altLang="en-US" smtClean="0"/>
              <a:t>Thus, as a general rule, it is the methods that determine how a class’ data can be used.</a:t>
            </a:r>
          </a:p>
          <a:p>
            <a:pPr lvl="1"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Pass by Value</a:t>
            </a:r>
            <a:endParaRPr lang="en-US" dirty="0"/>
          </a:p>
        </p:txBody>
      </p:sp>
      <p:sp>
        <p:nvSpPr>
          <p:cNvPr id="59395" name="Content Placeholder 3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At the beginning of method call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After the method execution.</a:t>
            </a:r>
          </a:p>
          <a:p>
            <a:endParaRPr lang="en-US" altLang="en-US" smtClean="0"/>
          </a:p>
        </p:txBody>
      </p:sp>
      <p:grpSp>
        <p:nvGrpSpPr>
          <p:cNvPr id="59396" name="Group 21"/>
          <p:cNvGrpSpPr>
            <a:grpSpLocks/>
          </p:cNvGrpSpPr>
          <p:nvPr/>
        </p:nvGrpSpPr>
        <p:grpSpPr bwMode="auto">
          <a:xfrm>
            <a:off x="1627188" y="2057400"/>
            <a:ext cx="3097212" cy="1219200"/>
            <a:chOff x="739696" y="1828800"/>
            <a:chExt cx="3096811" cy="1219200"/>
          </a:xfrm>
        </p:grpSpPr>
        <p:grpSp>
          <p:nvGrpSpPr>
            <p:cNvPr id="59411" name="Group 8"/>
            <p:cNvGrpSpPr>
              <a:grpSpLocks/>
            </p:cNvGrpSpPr>
            <p:nvPr/>
          </p:nvGrpSpPr>
          <p:grpSpPr bwMode="auto">
            <a:xfrm>
              <a:off x="990600" y="1828800"/>
              <a:ext cx="1607531" cy="381000"/>
              <a:chOff x="990600" y="1828800"/>
              <a:chExt cx="1607531" cy="381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295250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980961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20</a:t>
                </a:r>
              </a:p>
            </p:txBody>
          </p:sp>
          <p:sp>
            <p:nvSpPr>
              <p:cNvPr id="59422" name="TextBox 5"/>
              <p:cNvSpPr txBox="1">
                <a:spLocks noChangeArrowheads="1"/>
              </p:cNvSpPr>
              <p:nvPr/>
            </p:nvSpPr>
            <p:spPr bwMode="auto">
              <a:xfrm>
                <a:off x="990600" y="1828800"/>
                <a:ext cx="235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r>
                  <a:rPr lang="en-US" altLang="en-US" sz="1800">
                    <a:latin typeface="Arial" charset="0"/>
                  </a:rPr>
                  <a:t>i</a:t>
                </a:r>
              </a:p>
            </p:txBody>
          </p:sp>
          <p:sp>
            <p:nvSpPr>
              <p:cNvPr id="59423" name="TextBox 6"/>
              <p:cNvSpPr txBox="1">
                <a:spLocks noChangeArrowheads="1"/>
              </p:cNvSpPr>
              <p:nvPr/>
            </p:nvSpPr>
            <p:spPr bwMode="auto">
              <a:xfrm>
                <a:off x="2362200" y="1828800"/>
                <a:ext cx="235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r>
                  <a:rPr lang="en-US" altLang="en-US" sz="1800">
                    <a:latin typeface="Arial" charset="0"/>
                  </a:rPr>
                  <a:t>j</a:t>
                </a: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788902" y="2514600"/>
              <a:ext cx="3047605" cy="5334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59413" name="Group 9"/>
            <p:cNvGrpSpPr>
              <a:grpSpLocks/>
            </p:cNvGrpSpPr>
            <p:nvPr/>
          </p:nvGrpSpPr>
          <p:grpSpPr bwMode="auto">
            <a:xfrm>
              <a:off x="739696" y="2514600"/>
              <a:ext cx="2178208" cy="381000"/>
              <a:chOff x="815896" y="1828800"/>
              <a:chExt cx="2178208" cy="3810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371449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10</a:t>
                </a:r>
                <a:endParaRPr lang="en-US" sz="14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980970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20</a:t>
                </a:r>
                <a:endParaRPr lang="en-US" sz="1400" dirty="0"/>
              </a:p>
            </p:txBody>
          </p:sp>
          <p:sp>
            <p:nvSpPr>
              <p:cNvPr id="59418" name="TextBox 12"/>
              <p:cNvSpPr txBox="1">
                <a:spLocks noChangeArrowheads="1"/>
              </p:cNvSpPr>
              <p:nvPr/>
            </p:nvSpPr>
            <p:spPr bwMode="auto">
              <a:xfrm>
                <a:off x="815896" y="1828800"/>
                <a:ext cx="63190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r>
                  <a:rPr lang="en-US" altLang="en-US" sz="1400">
                    <a:latin typeface="Arial" charset="0"/>
                  </a:rPr>
                  <a:t>num1</a:t>
                </a:r>
              </a:p>
            </p:txBody>
          </p:sp>
          <p:sp>
            <p:nvSpPr>
              <p:cNvPr id="59419" name="TextBox 13"/>
              <p:cNvSpPr txBox="1">
                <a:spLocks noChangeArrowheads="1"/>
              </p:cNvSpPr>
              <p:nvPr/>
            </p:nvSpPr>
            <p:spPr bwMode="auto">
              <a:xfrm>
                <a:off x="2362200" y="1828800"/>
                <a:ext cx="63190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r>
                  <a:rPr lang="en-US" altLang="en-US" sz="1400">
                    <a:latin typeface="Arial" charset="0"/>
                  </a:rPr>
                  <a:t>num2</a:t>
                </a: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2873020" y="2590800"/>
              <a:ext cx="380951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9415" name="TextBox 15"/>
            <p:cNvSpPr txBox="1">
              <a:spLocks noChangeArrowheads="1"/>
            </p:cNvSpPr>
            <p:nvPr/>
          </p:nvSpPr>
          <p:spPr bwMode="auto">
            <a:xfrm>
              <a:off x="3254296" y="2514600"/>
              <a:ext cx="5822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r>
                <a:rPr lang="en-US" altLang="en-US" sz="1400">
                  <a:latin typeface="Arial" charset="0"/>
                </a:rPr>
                <a:t>temp</a:t>
              </a:r>
            </a:p>
          </p:txBody>
        </p:sp>
      </p:grpSp>
      <p:grpSp>
        <p:nvGrpSpPr>
          <p:cNvPr id="59397" name="Group 22"/>
          <p:cNvGrpSpPr>
            <a:grpSpLocks/>
          </p:cNvGrpSpPr>
          <p:nvPr/>
        </p:nvGrpSpPr>
        <p:grpSpPr bwMode="auto">
          <a:xfrm>
            <a:off x="1703388" y="4343400"/>
            <a:ext cx="3097212" cy="1219200"/>
            <a:chOff x="739696" y="1828800"/>
            <a:chExt cx="3096811" cy="1219200"/>
          </a:xfrm>
        </p:grpSpPr>
        <p:grpSp>
          <p:nvGrpSpPr>
            <p:cNvPr id="59398" name="Group 8"/>
            <p:cNvGrpSpPr>
              <a:grpSpLocks/>
            </p:cNvGrpSpPr>
            <p:nvPr/>
          </p:nvGrpSpPr>
          <p:grpSpPr bwMode="auto">
            <a:xfrm>
              <a:off x="990600" y="1828800"/>
              <a:ext cx="1607531" cy="381000"/>
              <a:chOff x="990600" y="1828800"/>
              <a:chExt cx="1607531" cy="3810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295250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36" name="Rectangle 4"/>
              <p:cNvSpPr/>
              <p:nvPr/>
            </p:nvSpPr>
            <p:spPr>
              <a:xfrm>
                <a:off x="1980961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20</a:t>
                </a:r>
              </a:p>
            </p:txBody>
          </p:sp>
          <p:sp>
            <p:nvSpPr>
              <p:cNvPr id="59409" name="TextBox 36"/>
              <p:cNvSpPr txBox="1">
                <a:spLocks noChangeArrowheads="1"/>
              </p:cNvSpPr>
              <p:nvPr/>
            </p:nvSpPr>
            <p:spPr bwMode="auto">
              <a:xfrm>
                <a:off x="990600" y="1828800"/>
                <a:ext cx="235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r>
                  <a:rPr lang="en-US" altLang="en-US" sz="1800">
                    <a:latin typeface="Arial" charset="0"/>
                  </a:rPr>
                  <a:t>i</a:t>
                </a:r>
              </a:p>
            </p:txBody>
          </p:sp>
          <p:sp>
            <p:nvSpPr>
              <p:cNvPr id="59410" name="TextBox 37"/>
              <p:cNvSpPr txBox="1">
                <a:spLocks noChangeArrowheads="1"/>
              </p:cNvSpPr>
              <p:nvPr/>
            </p:nvSpPr>
            <p:spPr bwMode="auto">
              <a:xfrm>
                <a:off x="2362200" y="1828800"/>
                <a:ext cx="23593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r>
                  <a:rPr lang="en-US" altLang="en-US" sz="1800">
                    <a:latin typeface="Arial" charset="0"/>
                  </a:rPr>
                  <a:t>j</a:t>
                </a:r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88902" y="2514600"/>
              <a:ext cx="2971415" cy="5334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59400" name="Group 9"/>
            <p:cNvGrpSpPr>
              <a:grpSpLocks/>
            </p:cNvGrpSpPr>
            <p:nvPr/>
          </p:nvGrpSpPr>
          <p:grpSpPr bwMode="auto">
            <a:xfrm>
              <a:off x="739696" y="2514600"/>
              <a:ext cx="2178208" cy="381000"/>
              <a:chOff x="815896" y="1828800"/>
              <a:chExt cx="2178208" cy="3810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371449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20</a:t>
                </a:r>
                <a:endParaRPr lang="en-US" sz="1400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980970" y="1905000"/>
                <a:ext cx="380951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10</a:t>
                </a:r>
                <a:endParaRPr lang="en-US" sz="1400" dirty="0"/>
              </a:p>
            </p:txBody>
          </p:sp>
          <p:sp>
            <p:nvSpPr>
              <p:cNvPr id="59405" name="TextBox 32"/>
              <p:cNvSpPr txBox="1">
                <a:spLocks noChangeArrowheads="1"/>
              </p:cNvSpPr>
              <p:nvPr/>
            </p:nvSpPr>
            <p:spPr bwMode="auto">
              <a:xfrm>
                <a:off x="815896" y="1828800"/>
                <a:ext cx="63190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r>
                  <a:rPr lang="en-US" altLang="en-US" sz="1400">
                    <a:latin typeface="Arial" charset="0"/>
                  </a:rPr>
                  <a:t>num1</a:t>
                </a:r>
              </a:p>
            </p:txBody>
          </p:sp>
          <p:sp>
            <p:nvSpPr>
              <p:cNvPr id="59406" name="TextBox 33"/>
              <p:cNvSpPr txBox="1">
                <a:spLocks noChangeArrowheads="1"/>
              </p:cNvSpPr>
              <p:nvPr/>
            </p:nvSpPr>
            <p:spPr bwMode="auto">
              <a:xfrm>
                <a:off x="2362200" y="1828800"/>
                <a:ext cx="63190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r>
                  <a:rPr lang="en-US" altLang="en-US" sz="1400">
                    <a:latin typeface="Arial" charset="0"/>
                  </a:rPr>
                  <a:t>num2</a:t>
                </a:r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2873020" y="2590800"/>
              <a:ext cx="380951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9402" name="TextBox 27"/>
            <p:cNvSpPr txBox="1">
              <a:spLocks noChangeArrowheads="1"/>
            </p:cNvSpPr>
            <p:nvPr/>
          </p:nvSpPr>
          <p:spPr bwMode="auto">
            <a:xfrm>
              <a:off x="3254296" y="2514600"/>
              <a:ext cx="5822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r>
                <a:rPr lang="en-US" altLang="en-US" sz="1400">
                  <a:latin typeface="Arial" charset="0"/>
                </a:rPr>
                <a:t>temp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Pass by Value – with Object</a:t>
            </a:r>
            <a:endParaRPr lang="en-US" dirty="0"/>
          </a:p>
        </p:txBody>
      </p:sp>
      <p:sp>
        <p:nvSpPr>
          <p:cNvPr id="6041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When an object is passed to a method, the situation changes dramatically, </a:t>
            </a:r>
          </a:p>
          <a:p>
            <a:r>
              <a:rPr lang="en-US" altLang="en-US" smtClean="0"/>
              <a:t>Java will pass by value but the effect will be like pass-by-reference. </a:t>
            </a:r>
          </a:p>
          <a:p>
            <a:r>
              <a:rPr lang="en-US" altLang="en-US" smtClean="0"/>
              <a:t>Why?</a:t>
            </a:r>
          </a:p>
          <a:p>
            <a:pPr lvl="1"/>
            <a:r>
              <a:rPr lang="en-US" altLang="en-US" smtClean="0"/>
              <a:t>When we create a variable of a class type, it will store the reference to an object. </a:t>
            </a:r>
          </a:p>
          <a:p>
            <a:pPr lvl="1"/>
            <a:r>
              <a:rPr lang="en-US" altLang="en-US" smtClean="0"/>
              <a:t>Thus, when the value of the variable will be passed to a method, it will pass the reference of the same object.</a:t>
            </a:r>
          </a:p>
          <a:p>
            <a:pPr lvl="1"/>
            <a:r>
              <a:rPr lang="en-US" altLang="en-US" smtClean="0"/>
              <a:t>This effectively means that objects act as if they are passed to methods by use of pass-by-reference. </a:t>
            </a:r>
          </a:p>
          <a:p>
            <a:pPr lvl="1"/>
            <a:r>
              <a:rPr lang="en-US" altLang="en-US" smtClean="0"/>
              <a:t>Changes to the object inside the method </a:t>
            </a:r>
            <a:r>
              <a:rPr lang="en-US" altLang="en-US" i="1" smtClean="0"/>
              <a:t>do affect the object used as an argument. 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Pass by Value – with Object</a:t>
            </a:r>
            <a:endParaRPr lang="en-US" dirty="0"/>
          </a:p>
        </p:txBody>
      </p:sp>
      <p:sp>
        <p:nvSpPr>
          <p:cNvPr id="614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smtClean="0"/>
              <a:t>public class Test{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800" smtClean="0"/>
              <a:t>String testName;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800" smtClean="0"/>
              <a:t>float score;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endParaRPr lang="en-US" altLang="en-US" sz="1800" smtClean="0"/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800" smtClean="0"/>
              <a:t>Test(String n, float s){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testName = n;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score = s;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800" smtClean="0"/>
              <a:t>}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endParaRPr lang="en-US" altLang="en-US" sz="1800" smtClean="0"/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800" smtClean="0"/>
              <a:t>void display(){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800" smtClean="0"/>
              <a:t>	System.</a:t>
            </a:r>
            <a:r>
              <a:rPr lang="en-US" altLang="en-US" sz="1800" i="1" smtClean="0"/>
              <a:t>out.printf("TestName: %s ; Score: %.2f\n", testName, score);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8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Pass by Value – with Object</a:t>
            </a:r>
            <a:endParaRPr lang="en-US" dirty="0"/>
          </a:p>
        </p:txBody>
      </p:sp>
      <p:sp>
        <p:nvSpPr>
          <p:cNvPr id="6246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public class PassByValue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public static void main(String[] args) {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Test t = new Test("CT1", 10);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t.display();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i="1" smtClean="0"/>
              <a:t>updateScore(t, 15.0f);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System.</a:t>
            </a:r>
            <a:r>
              <a:rPr lang="en-US" altLang="en-US" sz="1600" i="1" smtClean="0"/>
              <a:t>out.println("After Update:");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t.display();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endParaRPr lang="en-US" altLang="en-US" sz="1600" smtClean="0"/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static void updateScore(Test test, float newScore)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      test.score = newScore;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  <a:endParaRPr lang="en-US" altLang="en-US" sz="18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en-US" sz="18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000" smtClean="0"/>
              <a:t>Output: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500" smtClean="0"/>
              <a:t>TestName: CT1 ; Score: 10.00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500" smtClean="0"/>
              <a:t>After Update: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1500" smtClean="0"/>
              <a:t>TestName: CT1 ; Score: 15.00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Pass by Value – with Object</a:t>
            </a:r>
            <a:endParaRPr lang="en-US" dirty="0"/>
          </a:p>
        </p:txBody>
      </p:sp>
      <p:sp>
        <p:nvSpPr>
          <p:cNvPr id="63491" name="Content Placeholder 3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625"/>
          </a:xfrm>
        </p:spPr>
        <p:txBody>
          <a:bodyPr/>
          <a:lstStyle/>
          <a:p>
            <a:r>
              <a:rPr lang="en-US" altLang="en-US" sz="2000" smtClean="0"/>
              <a:t>Before the method call</a:t>
            </a:r>
          </a:p>
          <a:p>
            <a:endParaRPr lang="en-US" altLang="en-US" sz="1600" smtClean="0"/>
          </a:p>
          <a:p>
            <a:endParaRPr lang="en-US" altLang="en-US" sz="1200" smtClean="0"/>
          </a:p>
          <a:p>
            <a:r>
              <a:rPr lang="en-US" altLang="en-US" sz="2000" smtClean="0"/>
              <a:t>At the beginning of method call </a:t>
            </a:r>
          </a:p>
          <a:p>
            <a:pPr lvl="1"/>
            <a:r>
              <a:rPr lang="en-US" altLang="en-US" sz="1700" smtClean="0"/>
              <a:t>Both “t” and “test” are referring to the same object. </a:t>
            </a:r>
          </a:p>
          <a:p>
            <a:pPr lvl="1"/>
            <a:r>
              <a:rPr lang="en-US" altLang="en-US" sz="1700" smtClean="0"/>
              <a:t>Updating the object using any variable will be reflected in the other one.</a:t>
            </a:r>
          </a:p>
          <a:p>
            <a:endParaRPr lang="en-US" altLang="en-US" sz="2000" smtClean="0"/>
          </a:p>
          <a:p>
            <a:endParaRPr lang="en-US" altLang="en-US" sz="2000" smtClean="0"/>
          </a:p>
          <a:p>
            <a:endParaRPr lang="en-US" altLang="en-US" sz="2000" smtClean="0"/>
          </a:p>
          <a:p>
            <a:r>
              <a:rPr lang="en-US" altLang="en-US" sz="2000" smtClean="0"/>
              <a:t>Just at the end of method execution – before exiting the method</a:t>
            </a:r>
          </a:p>
          <a:p>
            <a:endParaRPr lang="en-US" altLang="en-US" sz="2000" smtClean="0"/>
          </a:p>
        </p:txBody>
      </p:sp>
      <p:grpSp>
        <p:nvGrpSpPr>
          <p:cNvPr id="63492" name="Group 66"/>
          <p:cNvGrpSpPr>
            <a:grpSpLocks/>
          </p:cNvGrpSpPr>
          <p:nvPr/>
        </p:nvGrpSpPr>
        <p:grpSpPr bwMode="auto">
          <a:xfrm>
            <a:off x="4038600" y="1524000"/>
            <a:ext cx="4038600" cy="838200"/>
            <a:chOff x="3733800" y="1752600"/>
            <a:chExt cx="4038600" cy="914400"/>
          </a:xfrm>
        </p:grpSpPr>
        <p:grpSp>
          <p:nvGrpSpPr>
            <p:cNvPr id="63517" name="Group 8"/>
            <p:cNvGrpSpPr>
              <a:grpSpLocks/>
            </p:cNvGrpSpPr>
            <p:nvPr/>
          </p:nvGrpSpPr>
          <p:grpSpPr bwMode="auto">
            <a:xfrm>
              <a:off x="3733800" y="1752600"/>
              <a:ext cx="1142998" cy="685800"/>
              <a:chOff x="2846034" y="1524000"/>
              <a:chExt cx="1142851" cy="6858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846034" y="1905000"/>
                <a:ext cx="1142853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reference</a:t>
                </a:r>
              </a:p>
            </p:txBody>
          </p:sp>
          <p:sp>
            <p:nvSpPr>
              <p:cNvPr id="63522" name="TextBox 5"/>
              <p:cNvSpPr txBox="1">
                <a:spLocks noChangeArrowheads="1"/>
              </p:cNvSpPr>
              <p:nvPr/>
            </p:nvSpPr>
            <p:spPr bwMode="auto">
              <a:xfrm>
                <a:off x="3206802" y="1524000"/>
                <a:ext cx="24875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r>
                  <a:rPr lang="en-US" altLang="en-US" sz="1600">
                    <a:latin typeface="Arial" charset="0"/>
                  </a:rPr>
                  <a:t>t</a:t>
                </a:r>
                <a:endParaRPr lang="en-US" altLang="en-US" sz="1800">
                  <a:latin typeface="Arial" charset="0"/>
                </a:endParaRPr>
              </a:p>
            </p:txBody>
          </p:sp>
        </p:grpSp>
        <p:sp>
          <p:nvSpPr>
            <p:cNvPr id="34" name="Rectangle 33"/>
            <p:cNvSpPr/>
            <p:nvPr/>
          </p:nvSpPr>
          <p:spPr bwMode="auto">
            <a:xfrm>
              <a:off x="6096000" y="2133600"/>
              <a:ext cx="1676400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testName</a:t>
              </a:r>
              <a:r>
                <a:rPr lang="en-US" sz="1200" dirty="0">
                  <a:solidFill>
                    <a:schemeClr val="tx1"/>
                  </a:solidFill>
                </a:rPr>
                <a:t>= “CT1”</a:t>
              </a:r>
            </a:p>
            <a:p>
              <a:pPr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score = 10.0f;</a:t>
              </a:r>
              <a:endParaRPr lang="en-US" sz="1200" dirty="0"/>
            </a:p>
          </p:txBody>
        </p:sp>
        <p:sp>
          <p:nvSpPr>
            <p:cNvPr id="63519" name="TextBox 36"/>
            <p:cNvSpPr txBox="1">
              <a:spLocks noChangeArrowheads="1"/>
            </p:cNvSpPr>
            <p:nvPr/>
          </p:nvSpPr>
          <p:spPr bwMode="auto">
            <a:xfrm>
              <a:off x="6324600" y="1828800"/>
              <a:ext cx="12192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r>
                <a:rPr lang="en-US" altLang="en-US" sz="1400">
                  <a:latin typeface="Arial" charset="0"/>
                </a:rPr>
                <a:t>Object</a:t>
              </a:r>
              <a:endParaRPr lang="en-US" altLang="en-US" sz="1800">
                <a:latin typeface="Arial" charset="0"/>
              </a:endParaRPr>
            </a:p>
          </p:txBody>
        </p:sp>
        <p:cxnSp>
          <p:nvCxnSpPr>
            <p:cNvPr id="39" name="Straight Arrow Connector 38"/>
            <p:cNvCxnSpPr>
              <a:stCxn id="4" idx="3"/>
            </p:cNvCxnSpPr>
            <p:nvPr/>
          </p:nvCxnSpPr>
          <p:spPr>
            <a:xfrm flipV="1">
              <a:off x="4876800" y="2209800"/>
              <a:ext cx="12954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493" name="Group 54"/>
          <p:cNvGrpSpPr>
            <a:grpSpLocks/>
          </p:cNvGrpSpPr>
          <p:nvPr/>
        </p:nvGrpSpPr>
        <p:grpSpPr bwMode="auto">
          <a:xfrm>
            <a:off x="1371600" y="3810000"/>
            <a:ext cx="6019800" cy="914400"/>
            <a:chOff x="1371600" y="4495800"/>
            <a:chExt cx="6145212" cy="1143000"/>
          </a:xfrm>
        </p:grpSpPr>
        <p:grpSp>
          <p:nvGrpSpPr>
            <p:cNvPr id="63506" name="Group 21"/>
            <p:cNvGrpSpPr>
              <a:grpSpLocks/>
            </p:cNvGrpSpPr>
            <p:nvPr/>
          </p:nvGrpSpPr>
          <p:grpSpPr bwMode="auto">
            <a:xfrm>
              <a:off x="1371600" y="4495800"/>
              <a:ext cx="2133601" cy="1143000"/>
              <a:chOff x="739696" y="1828800"/>
              <a:chExt cx="2133326" cy="1143000"/>
            </a:xfrm>
          </p:grpSpPr>
          <p:grpSp>
            <p:nvGrpSpPr>
              <p:cNvPr id="63510" name="Group 8"/>
              <p:cNvGrpSpPr>
                <a:grpSpLocks/>
              </p:cNvGrpSpPr>
              <p:nvPr/>
            </p:nvGrpSpPr>
            <p:grpSpPr bwMode="auto">
              <a:xfrm>
                <a:off x="865092" y="1828800"/>
                <a:ext cx="1447613" cy="381000"/>
                <a:chOff x="865092" y="1828800"/>
                <a:chExt cx="1447613" cy="381000"/>
              </a:xfrm>
            </p:grpSpPr>
            <p:sp>
              <p:nvSpPr>
                <p:cNvPr id="65" name="Rectangle 64"/>
                <p:cNvSpPr/>
                <p:nvPr/>
              </p:nvSpPr>
              <p:spPr>
                <a:xfrm>
                  <a:off x="1169093" y="1904206"/>
                  <a:ext cx="1143977" cy="30559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reference</a:t>
                  </a:r>
                </a:p>
              </p:txBody>
            </p:sp>
            <p:sp>
              <p:nvSpPr>
                <p:cNvPr id="63516" name="TextBox 5"/>
                <p:cNvSpPr txBox="1">
                  <a:spLocks noChangeArrowheads="1"/>
                </p:cNvSpPr>
                <p:nvPr/>
              </p:nvSpPr>
              <p:spPr bwMode="auto">
                <a:xfrm>
                  <a:off x="865092" y="1828800"/>
                  <a:ext cx="234330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entury Schoolbook" pitchFamily="18" charset="0"/>
                    </a:defRPr>
                  </a:lvl1pPr>
                  <a:lvl2pPr marL="742950" indent="-285750">
                    <a:defRPr sz="2100">
                      <a:solidFill>
                        <a:schemeClr val="tx1"/>
                      </a:solidFill>
                      <a:latin typeface="Century Schoolbook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entury Schoolbook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entury Schoolbook" pitchFamily="18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entury Schoolbook" pitchFamily="18" charset="0"/>
                    </a:defRPr>
                  </a:lvl5pPr>
                  <a:lvl6pPr marL="2514600" indent="-228600" eaLnBrk="0" fontAlgn="base" hangingPunct="0"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itchFamily="18" charset="0"/>
                    </a:defRPr>
                  </a:lvl6pPr>
                  <a:lvl7pPr marL="2971800" indent="-228600" eaLnBrk="0" fontAlgn="base" hangingPunct="0"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itchFamily="18" charset="0"/>
                    </a:defRPr>
                  </a:lvl7pPr>
                  <a:lvl8pPr marL="3429000" indent="-228600" eaLnBrk="0" fontAlgn="base" hangingPunct="0"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itchFamily="18" charset="0"/>
                    </a:defRPr>
                  </a:lvl8pPr>
                  <a:lvl9pPr marL="3886200" indent="-228600" eaLnBrk="0" fontAlgn="base" hangingPunct="0"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itchFamily="18" charset="0"/>
                    </a:defRPr>
                  </a:lvl9pPr>
                </a:lstStyle>
                <a:p>
                  <a:r>
                    <a:rPr lang="en-US" altLang="en-US" sz="1400">
                      <a:latin typeface="Arial" charset="0"/>
                    </a:rPr>
                    <a:t>t</a:t>
                  </a:r>
                </a:p>
              </p:txBody>
            </p:sp>
          </p:grpSp>
          <p:sp>
            <p:nvSpPr>
              <p:cNvPr id="61" name="Rounded Rectangle 60"/>
              <p:cNvSpPr/>
              <p:nvPr/>
            </p:nvSpPr>
            <p:spPr>
              <a:xfrm>
                <a:off x="788307" y="2515394"/>
                <a:ext cx="2085409" cy="45640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63512" name="Group 9"/>
              <p:cNvGrpSpPr>
                <a:grpSpLocks/>
              </p:cNvGrpSpPr>
              <p:nvPr/>
            </p:nvGrpSpPr>
            <p:grpSpPr bwMode="auto">
              <a:xfrm>
                <a:off x="739696" y="2514600"/>
                <a:ext cx="1649199" cy="381000"/>
                <a:chOff x="815896" y="1828800"/>
                <a:chExt cx="1649199" cy="381000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1371681" y="1905000"/>
                  <a:ext cx="1093745" cy="30559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reference</a:t>
                  </a:r>
                  <a:endParaRPr lang="en-US" sz="1200" dirty="0"/>
                </a:p>
              </p:txBody>
            </p:sp>
            <p:sp>
              <p:nvSpPr>
                <p:cNvPr id="63514" name="TextBox 12"/>
                <p:cNvSpPr txBox="1">
                  <a:spLocks noChangeArrowheads="1"/>
                </p:cNvSpPr>
                <p:nvPr/>
              </p:nvSpPr>
              <p:spPr bwMode="auto">
                <a:xfrm>
                  <a:off x="815896" y="1828800"/>
                  <a:ext cx="433076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entury Schoolbook" pitchFamily="18" charset="0"/>
                    </a:defRPr>
                  </a:lvl1pPr>
                  <a:lvl2pPr marL="742950" indent="-285750">
                    <a:defRPr sz="2100">
                      <a:solidFill>
                        <a:schemeClr val="tx1"/>
                      </a:solidFill>
                      <a:latin typeface="Century Schoolbook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entury Schoolbook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entury Schoolbook" pitchFamily="18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entury Schoolbook" pitchFamily="18" charset="0"/>
                    </a:defRPr>
                  </a:lvl5pPr>
                  <a:lvl6pPr marL="2514600" indent="-228600" eaLnBrk="0" fontAlgn="base" hangingPunct="0"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itchFamily="18" charset="0"/>
                    </a:defRPr>
                  </a:lvl6pPr>
                  <a:lvl7pPr marL="2971800" indent="-228600" eaLnBrk="0" fontAlgn="base" hangingPunct="0"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itchFamily="18" charset="0"/>
                    </a:defRPr>
                  </a:lvl7pPr>
                  <a:lvl8pPr marL="3429000" indent="-228600" eaLnBrk="0" fontAlgn="base" hangingPunct="0"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itchFamily="18" charset="0"/>
                    </a:defRPr>
                  </a:lvl8pPr>
                  <a:lvl9pPr marL="3886200" indent="-228600" eaLnBrk="0" fontAlgn="base" hangingPunct="0"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itchFamily="18" charset="0"/>
                    </a:defRPr>
                  </a:lvl9pPr>
                </a:lstStyle>
                <a:p>
                  <a:r>
                    <a:rPr lang="en-US" altLang="en-US" sz="1200">
                      <a:latin typeface="Arial" charset="0"/>
                    </a:rPr>
                    <a:t>test</a:t>
                  </a:r>
                </a:p>
              </p:txBody>
            </p:sp>
          </p:grpSp>
        </p:grpSp>
        <p:sp>
          <p:nvSpPr>
            <p:cNvPr id="57" name="Rectangle 56"/>
            <p:cNvSpPr/>
            <p:nvPr/>
          </p:nvSpPr>
          <p:spPr bwMode="auto">
            <a:xfrm>
              <a:off x="5841140" y="4571206"/>
              <a:ext cx="1675672" cy="6111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testName</a:t>
              </a:r>
              <a:r>
                <a:rPr lang="en-US" sz="1200" dirty="0">
                  <a:solidFill>
                    <a:schemeClr val="tx1"/>
                  </a:solidFill>
                </a:rPr>
                <a:t>= “CT1”</a:t>
              </a:r>
            </a:p>
            <a:p>
              <a:pPr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score = 10.0f;</a:t>
              </a:r>
              <a:endParaRPr lang="en-US" sz="1200" dirty="0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 flipV="1">
              <a:off x="2945177" y="4648598"/>
              <a:ext cx="2921892" cy="754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3021343" y="4876800"/>
              <a:ext cx="2895964" cy="5337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494" name="Group 82"/>
          <p:cNvGrpSpPr>
            <a:grpSpLocks/>
          </p:cNvGrpSpPr>
          <p:nvPr/>
        </p:nvGrpSpPr>
        <p:grpSpPr bwMode="auto">
          <a:xfrm>
            <a:off x="1371600" y="5410200"/>
            <a:ext cx="6019800" cy="914400"/>
            <a:chOff x="1371600" y="4495800"/>
            <a:chExt cx="6145212" cy="1143000"/>
          </a:xfrm>
        </p:grpSpPr>
        <p:grpSp>
          <p:nvGrpSpPr>
            <p:cNvPr id="63495" name="Group 21"/>
            <p:cNvGrpSpPr>
              <a:grpSpLocks/>
            </p:cNvGrpSpPr>
            <p:nvPr/>
          </p:nvGrpSpPr>
          <p:grpSpPr bwMode="auto">
            <a:xfrm>
              <a:off x="1371600" y="4495800"/>
              <a:ext cx="2133601" cy="1143000"/>
              <a:chOff x="739696" y="1828800"/>
              <a:chExt cx="2133326" cy="1143000"/>
            </a:xfrm>
          </p:grpSpPr>
          <p:grpSp>
            <p:nvGrpSpPr>
              <p:cNvPr id="63499" name="Group 8"/>
              <p:cNvGrpSpPr>
                <a:grpSpLocks/>
              </p:cNvGrpSpPr>
              <p:nvPr/>
            </p:nvGrpSpPr>
            <p:grpSpPr bwMode="auto">
              <a:xfrm>
                <a:off x="865092" y="1828800"/>
                <a:ext cx="1447613" cy="381000"/>
                <a:chOff x="865092" y="1828800"/>
                <a:chExt cx="1447613" cy="381000"/>
              </a:xfrm>
            </p:grpSpPr>
            <p:sp>
              <p:nvSpPr>
                <p:cNvPr id="93" name="Rectangle 92"/>
                <p:cNvSpPr/>
                <p:nvPr/>
              </p:nvSpPr>
              <p:spPr>
                <a:xfrm>
                  <a:off x="1169093" y="1904206"/>
                  <a:ext cx="1143977" cy="30559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reference</a:t>
                  </a:r>
                </a:p>
              </p:txBody>
            </p:sp>
            <p:sp>
              <p:nvSpPr>
                <p:cNvPr id="63505" name="TextBox 5"/>
                <p:cNvSpPr txBox="1">
                  <a:spLocks noChangeArrowheads="1"/>
                </p:cNvSpPr>
                <p:nvPr/>
              </p:nvSpPr>
              <p:spPr bwMode="auto">
                <a:xfrm>
                  <a:off x="865092" y="1828800"/>
                  <a:ext cx="234330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entury Schoolbook" pitchFamily="18" charset="0"/>
                    </a:defRPr>
                  </a:lvl1pPr>
                  <a:lvl2pPr marL="742950" indent="-285750">
                    <a:defRPr sz="2100">
                      <a:solidFill>
                        <a:schemeClr val="tx1"/>
                      </a:solidFill>
                      <a:latin typeface="Century Schoolbook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entury Schoolbook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entury Schoolbook" pitchFamily="18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entury Schoolbook" pitchFamily="18" charset="0"/>
                    </a:defRPr>
                  </a:lvl5pPr>
                  <a:lvl6pPr marL="2514600" indent="-228600" eaLnBrk="0" fontAlgn="base" hangingPunct="0"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itchFamily="18" charset="0"/>
                    </a:defRPr>
                  </a:lvl6pPr>
                  <a:lvl7pPr marL="2971800" indent="-228600" eaLnBrk="0" fontAlgn="base" hangingPunct="0"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itchFamily="18" charset="0"/>
                    </a:defRPr>
                  </a:lvl7pPr>
                  <a:lvl8pPr marL="3429000" indent="-228600" eaLnBrk="0" fontAlgn="base" hangingPunct="0"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itchFamily="18" charset="0"/>
                    </a:defRPr>
                  </a:lvl8pPr>
                  <a:lvl9pPr marL="3886200" indent="-228600" eaLnBrk="0" fontAlgn="base" hangingPunct="0"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itchFamily="18" charset="0"/>
                    </a:defRPr>
                  </a:lvl9pPr>
                </a:lstStyle>
                <a:p>
                  <a:r>
                    <a:rPr lang="en-US" altLang="en-US" sz="1400">
                      <a:latin typeface="Arial" charset="0"/>
                    </a:rPr>
                    <a:t>t</a:t>
                  </a:r>
                </a:p>
              </p:txBody>
            </p:sp>
          </p:grpSp>
          <p:sp>
            <p:nvSpPr>
              <p:cNvPr id="89" name="Rounded Rectangle 88"/>
              <p:cNvSpPr/>
              <p:nvPr/>
            </p:nvSpPr>
            <p:spPr>
              <a:xfrm>
                <a:off x="788307" y="2515394"/>
                <a:ext cx="2085409" cy="45640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63501" name="Group 9"/>
              <p:cNvGrpSpPr>
                <a:grpSpLocks/>
              </p:cNvGrpSpPr>
              <p:nvPr/>
            </p:nvGrpSpPr>
            <p:grpSpPr bwMode="auto">
              <a:xfrm>
                <a:off x="739696" y="2514600"/>
                <a:ext cx="1649199" cy="381000"/>
                <a:chOff x="815896" y="1828800"/>
                <a:chExt cx="1649199" cy="381000"/>
              </a:xfrm>
            </p:grpSpPr>
            <p:sp>
              <p:nvSpPr>
                <p:cNvPr id="91" name="Rectangle 90"/>
                <p:cNvSpPr/>
                <p:nvPr/>
              </p:nvSpPr>
              <p:spPr>
                <a:xfrm>
                  <a:off x="1371681" y="1905000"/>
                  <a:ext cx="1093745" cy="30559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reference</a:t>
                  </a:r>
                  <a:endParaRPr lang="en-US" sz="1200" dirty="0"/>
                </a:p>
              </p:txBody>
            </p:sp>
            <p:sp>
              <p:nvSpPr>
                <p:cNvPr id="63503" name="TextBox 12"/>
                <p:cNvSpPr txBox="1">
                  <a:spLocks noChangeArrowheads="1"/>
                </p:cNvSpPr>
                <p:nvPr/>
              </p:nvSpPr>
              <p:spPr bwMode="auto">
                <a:xfrm>
                  <a:off x="815896" y="1828800"/>
                  <a:ext cx="433076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entury Schoolbook" pitchFamily="18" charset="0"/>
                    </a:defRPr>
                  </a:lvl1pPr>
                  <a:lvl2pPr marL="742950" indent="-285750">
                    <a:defRPr sz="2100">
                      <a:solidFill>
                        <a:schemeClr val="tx1"/>
                      </a:solidFill>
                      <a:latin typeface="Century Schoolbook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entury Schoolbook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entury Schoolbook" pitchFamily="18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entury Schoolbook" pitchFamily="18" charset="0"/>
                    </a:defRPr>
                  </a:lvl5pPr>
                  <a:lvl6pPr marL="2514600" indent="-228600" eaLnBrk="0" fontAlgn="base" hangingPunct="0"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itchFamily="18" charset="0"/>
                    </a:defRPr>
                  </a:lvl6pPr>
                  <a:lvl7pPr marL="2971800" indent="-228600" eaLnBrk="0" fontAlgn="base" hangingPunct="0"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itchFamily="18" charset="0"/>
                    </a:defRPr>
                  </a:lvl7pPr>
                  <a:lvl8pPr marL="3429000" indent="-228600" eaLnBrk="0" fontAlgn="base" hangingPunct="0"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itchFamily="18" charset="0"/>
                    </a:defRPr>
                  </a:lvl8pPr>
                  <a:lvl9pPr marL="3886200" indent="-228600" eaLnBrk="0" fontAlgn="base" hangingPunct="0"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itchFamily="18" charset="0"/>
                    </a:defRPr>
                  </a:lvl9pPr>
                </a:lstStyle>
                <a:p>
                  <a:r>
                    <a:rPr lang="en-US" altLang="en-US" sz="1200">
                      <a:latin typeface="Arial" charset="0"/>
                    </a:rPr>
                    <a:t>test</a:t>
                  </a:r>
                </a:p>
              </p:txBody>
            </p:sp>
          </p:grpSp>
        </p:grpSp>
        <p:sp>
          <p:nvSpPr>
            <p:cNvPr id="85" name="Rectangle 84"/>
            <p:cNvSpPr/>
            <p:nvPr/>
          </p:nvSpPr>
          <p:spPr bwMode="auto">
            <a:xfrm>
              <a:off x="5841140" y="4571206"/>
              <a:ext cx="1675672" cy="6111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testName</a:t>
              </a:r>
              <a:r>
                <a:rPr lang="en-US" sz="1200" dirty="0">
                  <a:solidFill>
                    <a:schemeClr val="tx1"/>
                  </a:solidFill>
                </a:rPr>
                <a:t>= “CT1”</a:t>
              </a:r>
            </a:p>
            <a:p>
              <a:pPr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score = 15.0f;</a:t>
              </a:r>
              <a:endParaRPr lang="en-US" sz="1200" dirty="0"/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V="1">
              <a:off x="2945177" y="4648598"/>
              <a:ext cx="2921892" cy="754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3021343" y="4876800"/>
              <a:ext cx="2895964" cy="5337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7467600" cy="1143000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Garbage Collection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65539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when no references to an object exist, that object is assumed to be no longer needed, and the memory occupied by the object can be reclaimed.</a:t>
            </a:r>
          </a:p>
          <a:p>
            <a:r>
              <a:rPr lang="en-US" altLang="en-US" smtClean="0"/>
              <a:t>Garbage collection only occurs sporadically (if at all) during the execution of your program.</a:t>
            </a:r>
          </a:p>
          <a:p>
            <a:r>
              <a:rPr lang="en-US" altLang="en-US" smtClean="0"/>
              <a:t>Different Java run-time implementations will take varying approaches to garbage collection, </a:t>
            </a:r>
          </a:p>
          <a:p>
            <a:r>
              <a:rPr lang="en-US" altLang="en-US" smtClean="0"/>
              <a:t>but for the most part, you should not have to think about it while writing your programs.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1400" dirty="0" err="1"/>
              <a:t>BankAccount</a:t>
            </a:r>
            <a:r>
              <a:rPr lang="en-US" sz="1400" dirty="0"/>
              <a:t> </a:t>
            </a:r>
            <a:r>
              <a:rPr lang="en-US" sz="1400" dirty="0" err="1"/>
              <a:t>accountR</a:t>
            </a:r>
            <a:r>
              <a:rPr lang="en-US" sz="1400" dirty="0"/>
              <a:t> = </a:t>
            </a:r>
            <a:r>
              <a:rPr lang="en-US" sz="1400" b="1" dirty="0"/>
              <a:t>new </a:t>
            </a:r>
            <a:r>
              <a:rPr lang="en-US" sz="1400" b="1" dirty="0" err="1"/>
              <a:t>BankAccount</a:t>
            </a:r>
            <a:r>
              <a:rPr lang="en-US" sz="1400" b="1" dirty="0" smtClean="0"/>
              <a:t>(“Rashid”, “1000500” , 1000.0);</a:t>
            </a:r>
            <a:endParaRPr lang="en-US" sz="1400" b="1" dirty="0"/>
          </a:p>
          <a:p>
            <a:pPr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1400" dirty="0" err="1"/>
              <a:t>BankAccount</a:t>
            </a:r>
            <a:r>
              <a:rPr lang="en-US" sz="1400" dirty="0"/>
              <a:t> </a:t>
            </a:r>
            <a:r>
              <a:rPr lang="en-US" sz="1400" dirty="0" err="1"/>
              <a:t>accountK</a:t>
            </a:r>
            <a:r>
              <a:rPr lang="en-US" sz="1400" dirty="0"/>
              <a:t> = </a:t>
            </a:r>
            <a:r>
              <a:rPr lang="en-US" sz="1400" b="1" dirty="0"/>
              <a:t>new </a:t>
            </a:r>
            <a:r>
              <a:rPr lang="en-US" sz="1400" b="1" dirty="0" err="1"/>
              <a:t>BankAccount</a:t>
            </a:r>
            <a:r>
              <a:rPr lang="en-US" sz="1400" b="1" dirty="0" smtClean="0"/>
              <a:t>((“</a:t>
            </a:r>
            <a:r>
              <a:rPr lang="en-US" sz="1400" b="1" dirty="0" err="1" smtClean="0"/>
              <a:t>Kashem</a:t>
            </a:r>
            <a:r>
              <a:rPr lang="en-US" sz="1400" b="1" dirty="0" smtClean="0"/>
              <a:t>”, </a:t>
            </a:r>
            <a:r>
              <a:rPr lang="en-US" sz="1400" b="1" dirty="0"/>
              <a:t>“</a:t>
            </a:r>
            <a:r>
              <a:rPr lang="en-US" sz="1400" b="1" dirty="0" smtClean="0"/>
              <a:t>1000501” </a:t>
            </a:r>
            <a:r>
              <a:rPr lang="en-US" sz="1400" b="1" dirty="0"/>
              <a:t>, </a:t>
            </a:r>
            <a:r>
              <a:rPr lang="en-US" sz="1400" b="1" dirty="0" smtClean="0"/>
              <a:t>10000.0);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alt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1295400" y="3352800"/>
            <a:ext cx="3048000" cy="32004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Garbage Collection – scenario#1</a:t>
            </a:r>
            <a:endParaRPr lang="en-US" dirty="0"/>
          </a:p>
        </p:txBody>
      </p:sp>
      <p:grpSp>
        <p:nvGrpSpPr>
          <p:cNvPr id="66565" name="Group 22"/>
          <p:cNvGrpSpPr>
            <a:grpSpLocks/>
          </p:cNvGrpSpPr>
          <p:nvPr/>
        </p:nvGrpSpPr>
        <p:grpSpPr bwMode="auto">
          <a:xfrm>
            <a:off x="1600200" y="2667000"/>
            <a:ext cx="6324600" cy="3886200"/>
            <a:chOff x="1600200" y="2438400"/>
            <a:chExt cx="6324600" cy="3886200"/>
          </a:xfrm>
        </p:grpSpPr>
        <p:sp>
          <p:nvSpPr>
            <p:cNvPr id="3" name="Oval 2"/>
            <p:cNvSpPr/>
            <p:nvPr/>
          </p:nvSpPr>
          <p:spPr>
            <a:xfrm>
              <a:off x="5029200" y="2438400"/>
              <a:ext cx="2895600" cy="3886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6569" name="Group 29"/>
            <p:cNvGrpSpPr>
              <a:grpSpLocks/>
            </p:cNvGrpSpPr>
            <p:nvPr/>
          </p:nvGrpSpPr>
          <p:grpSpPr bwMode="auto">
            <a:xfrm>
              <a:off x="5791200" y="2971800"/>
              <a:ext cx="1447800" cy="914400"/>
              <a:chOff x="5715000" y="3927241"/>
              <a:chExt cx="1447800" cy="9144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5715000" y="3927241"/>
                <a:ext cx="14478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name = Rashid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id = 1000500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balance = 1000.0</a:t>
                </a:r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5715000" y="4232041"/>
                <a:ext cx="1447800" cy="22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15000" y="4536841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570" name="Group 21"/>
            <p:cNvGrpSpPr>
              <a:grpSpLocks/>
            </p:cNvGrpSpPr>
            <p:nvPr/>
          </p:nvGrpSpPr>
          <p:grpSpPr bwMode="auto">
            <a:xfrm>
              <a:off x="1600200" y="3429000"/>
              <a:ext cx="4191000" cy="990600"/>
              <a:chOff x="1600200" y="3429000"/>
              <a:chExt cx="4191000" cy="990600"/>
            </a:xfrm>
          </p:grpSpPr>
          <p:sp>
            <p:nvSpPr>
              <p:cNvPr id="5" name="Rectangle 4"/>
              <p:cNvSpPr/>
              <p:nvPr/>
            </p:nvSpPr>
            <p:spPr bwMode="auto">
              <a:xfrm>
                <a:off x="2438400" y="4114800"/>
                <a:ext cx="11430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reference</a:t>
                </a:r>
              </a:p>
            </p:txBody>
          </p:sp>
          <p:sp>
            <p:nvSpPr>
              <p:cNvPr id="66580" name="TextBox 11"/>
              <p:cNvSpPr txBox="1">
                <a:spLocks noChangeArrowheads="1"/>
              </p:cNvSpPr>
              <p:nvPr/>
            </p:nvSpPr>
            <p:spPr bwMode="auto">
              <a:xfrm>
                <a:off x="1600200" y="4114800"/>
                <a:ext cx="8740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r>
                  <a:rPr lang="en-US" altLang="en-US" sz="1200">
                    <a:latin typeface="Arial" charset="0"/>
                  </a:rPr>
                  <a:t>accountR</a:t>
                </a:r>
              </a:p>
            </p:txBody>
          </p:sp>
          <p:cxnSp>
            <p:nvCxnSpPr>
              <p:cNvPr id="7" name="Straight Arrow Connector 6"/>
              <p:cNvCxnSpPr/>
              <p:nvPr/>
            </p:nvCxnSpPr>
            <p:spPr bwMode="auto">
              <a:xfrm flipV="1">
                <a:off x="3581400" y="3429000"/>
                <a:ext cx="2209800" cy="838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571" name="Group 33"/>
            <p:cNvGrpSpPr>
              <a:grpSpLocks/>
            </p:cNvGrpSpPr>
            <p:nvPr/>
          </p:nvGrpSpPr>
          <p:grpSpPr bwMode="auto">
            <a:xfrm>
              <a:off x="1600200" y="5029200"/>
              <a:ext cx="5638800" cy="914400"/>
              <a:chOff x="1295400" y="4572000"/>
              <a:chExt cx="5638800" cy="9144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2133600" y="4724400"/>
                <a:ext cx="11430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reference</a:t>
                </a:r>
              </a:p>
            </p:txBody>
          </p:sp>
          <p:sp>
            <p:nvSpPr>
              <p:cNvPr id="66573" name="TextBox 35"/>
              <p:cNvSpPr txBox="1">
                <a:spLocks noChangeArrowheads="1"/>
              </p:cNvSpPr>
              <p:nvPr/>
            </p:nvSpPr>
            <p:spPr bwMode="auto">
              <a:xfrm>
                <a:off x="1295400" y="4724400"/>
                <a:ext cx="8740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r>
                  <a:rPr lang="en-US" altLang="en-US" sz="1200">
                    <a:latin typeface="Arial" charset="0"/>
                  </a:rPr>
                  <a:t>accountK</a:t>
                </a: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flipV="1">
                <a:off x="3276600" y="4648200"/>
                <a:ext cx="24384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575" name="Group 29"/>
              <p:cNvGrpSpPr>
                <a:grpSpLocks/>
              </p:cNvGrpSpPr>
              <p:nvPr/>
            </p:nvGrpSpPr>
            <p:grpSpPr bwMode="auto">
              <a:xfrm>
                <a:off x="5486400" y="4572000"/>
                <a:ext cx="1447800" cy="914400"/>
                <a:chOff x="5715000" y="4648200"/>
                <a:chExt cx="1447800" cy="9144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715000" y="4648200"/>
                  <a:ext cx="1447800" cy="9144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spcBef>
                      <a:spcPts val="600"/>
                    </a:spcBef>
                    <a:defRPr/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name =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Kashem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  <a:p>
                  <a:pPr>
                    <a:spcBef>
                      <a:spcPts val="600"/>
                    </a:spcBef>
                    <a:defRPr/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id = 1000501</a:t>
                  </a:r>
                </a:p>
                <a:p>
                  <a:pPr>
                    <a:spcBef>
                      <a:spcPts val="600"/>
                    </a:spcBef>
                    <a:defRPr/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balance = 10000.0</a:t>
                  </a:r>
                </a:p>
              </p:txBody>
            </p: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5715000" y="4975225"/>
                  <a:ext cx="14478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5715000" y="5257800"/>
                  <a:ext cx="14478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6566" name="TextBox 3"/>
          <p:cNvSpPr txBox="1">
            <a:spLocks noChangeArrowheads="1"/>
          </p:cNvSpPr>
          <p:nvPr/>
        </p:nvSpPr>
        <p:spPr bwMode="auto">
          <a:xfrm>
            <a:off x="6934200" y="2451100"/>
            <a:ext cx="91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r>
              <a:rPr lang="en-US" altLang="en-US" sz="1800">
                <a:latin typeface="Arial" charset="0"/>
              </a:rPr>
              <a:t>Heap</a:t>
            </a:r>
          </a:p>
        </p:txBody>
      </p:sp>
      <p:sp>
        <p:nvSpPr>
          <p:cNvPr id="66567" name="TextBox 3"/>
          <p:cNvSpPr txBox="1">
            <a:spLocks noChangeArrowheads="1"/>
          </p:cNvSpPr>
          <p:nvPr/>
        </p:nvSpPr>
        <p:spPr bwMode="auto">
          <a:xfrm>
            <a:off x="2209800" y="2973388"/>
            <a:ext cx="91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r>
              <a:rPr lang="en-US" altLang="en-US" sz="1800">
                <a:latin typeface="Arial" charset="0"/>
              </a:rPr>
              <a:t>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1400" dirty="0" err="1"/>
              <a:t>BankAccount</a:t>
            </a:r>
            <a:r>
              <a:rPr lang="en-US" sz="1400" dirty="0"/>
              <a:t> </a:t>
            </a:r>
            <a:r>
              <a:rPr lang="en-US" sz="1400" dirty="0" err="1"/>
              <a:t>accountR</a:t>
            </a:r>
            <a:r>
              <a:rPr lang="en-US" sz="1400" dirty="0"/>
              <a:t> = </a:t>
            </a:r>
            <a:r>
              <a:rPr lang="en-US" sz="1400" b="1" dirty="0"/>
              <a:t>new </a:t>
            </a:r>
            <a:r>
              <a:rPr lang="en-US" sz="1400" b="1" dirty="0" err="1"/>
              <a:t>BankAccount</a:t>
            </a:r>
            <a:r>
              <a:rPr lang="en-US" sz="1400" b="1" dirty="0" smtClean="0"/>
              <a:t>(“Rashid”, “1000500” , 1000.0);</a:t>
            </a:r>
            <a:endParaRPr lang="en-US" sz="1400" b="1" dirty="0"/>
          </a:p>
          <a:p>
            <a:pPr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1400" dirty="0" err="1"/>
              <a:t>BankAccount</a:t>
            </a:r>
            <a:r>
              <a:rPr lang="en-US" sz="1400" dirty="0"/>
              <a:t> </a:t>
            </a:r>
            <a:r>
              <a:rPr lang="en-US" sz="1400" dirty="0" err="1"/>
              <a:t>accountK</a:t>
            </a:r>
            <a:r>
              <a:rPr lang="en-US" sz="1400" dirty="0"/>
              <a:t> = </a:t>
            </a:r>
            <a:r>
              <a:rPr lang="en-US" sz="1400" b="1" dirty="0"/>
              <a:t>new </a:t>
            </a:r>
            <a:r>
              <a:rPr lang="en-US" sz="1400" b="1" dirty="0" err="1"/>
              <a:t>BankAccount</a:t>
            </a:r>
            <a:r>
              <a:rPr lang="en-US" sz="1400" b="1" dirty="0" smtClean="0"/>
              <a:t>((“</a:t>
            </a:r>
            <a:r>
              <a:rPr lang="en-US" sz="1400" b="1" dirty="0" err="1" smtClean="0"/>
              <a:t>Kashem</a:t>
            </a:r>
            <a:r>
              <a:rPr lang="en-US" sz="1400" b="1" dirty="0" smtClean="0"/>
              <a:t>”, </a:t>
            </a:r>
            <a:r>
              <a:rPr lang="en-US" sz="1400" b="1" dirty="0"/>
              <a:t>“</a:t>
            </a:r>
            <a:r>
              <a:rPr lang="en-US" sz="1400" b="1" dirty="0" smtClean="0"/>
              <a:t>1000501” </a:t>
            </a:r>
            <a:r>
              <a:rPr lang="en-US" sz="1400" b="1" dirty="0"/>
              <a:t>, </a:t>
            </a:r>
            <a:r>
              <a:rPr lang="en-US" sz="1400" b="1" dirty="0" smtClean="0"/>
              <a:t>10000.0);</a:t>
            </a:r>
          </a:p>
          <a:p>
            <a:pPr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1400" dirty="0" err="1" smtClean="0"/>
              <a:t>accountR</a:t>
            </a:r>
            <a:r>
              <a:rPr lang="en-US" sz="1400" dirty="0" smtClean="0"/>
              <a:t> = </a:t>
            </a:r>
            <a:r>
              <a:rPr lang="en-US" sz="1400" dirty="0" err="1" smtClean="0"/>
              <a:t>accountK</a:t>
            </a:r>
            <a:r>
              <a:rPr lang="en-US" sz="1400" dirty="0" smtClean="0"/>
              <a:t>; </a:t>
            </a:r>
          </a:p>
          <a:p>
            <a:pPr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1400" dirty="0" smtClean="0">
                <a:solidFill>
                  <a:srgbClr val="FF0000"/>
                </a:solidFill>
              </a:rPr>
              <a:t>// Rashid’s object can no longer be accessed and is eligible for garbage collection</a:t>
            </a:r>
          </a:p>
          <a:p>
            <a:pPr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endParaRPr lang="en-US" sz="1400" b="1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en-US" dirty="0" smtClean="0"/>
          </a:p>
        </p:txBody>
      </p:sp>
      <p:sp>
        <p:nvSpPr>
          <p:cNvPr id="23" name="Oval 22"/>
          <p:cNvSpPr/>
          <p:nvPr/>
        </p:nvSpPr>
        <p:spPr>
          <a:xfrm>
            <a:off x="1295400" y="3352800"/>
            <a:ext cx="3048000" cy="32004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7588" name="TextBox 3"/>
          <p:cNvSpPr txBox="1">
            <a:spLocks noChangeArrowheads="1"/>
          </p:cNvSpPr>
          <p:nvPr/>
        </p:nvSpPr>
        <p:spPr bwMode="auto">
          <a:xfrm>
            <a:off x="2209800" y="2973388"/>
            <a:ext cx="91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r>
              <a:rPr lang="en-US" altLang="en-US" sz="1800">
                <a:latin typeface="Arial" charset="0"/>
              </a:rPr>
              <a:t>Stack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Garbage Collection – scenario#1</a:t>
            </a:r>
            <a:endParaRPr lang="en-US" dirty="0"/>
          </a:p>
        </p:txBody>
      </p:sp>
      <p:grpSp>
        <p:nvGrpSpPr>
          <p:cNvPr id="67590" name="Group 20"/>
          <p:cNvGrpSpPr>
            <a:grpSpLocks/>
          </p:cNvGrpSpPr>
          <p:nvPr/>
        </p:nvGrpSpPr>
        <p:grpSpPr bwMode="auto">
          <a:xfrm>
            <a:off x="1600200" y="2667000"/>
            <a:ext cx="6324600" cy="3886200"/>
            <a:chOff x="1600200" y="2438400"/>
            <a:chExt cx="6324600" cy="3886200"/>
          </a:xfrm>
        </p:grpSpPr>
        <p:sp>
          <p:nvSpPr>
            <p:cNvPr id="3" name="Oval 2"/>
            <p:cNvSpPr/>
            <p:nvPr/>
          </p:nvSpPr>
          <p:spPr>
            <a:xfrm>
              <a:off x="5029200" y="2438400"/>
              <a:ext cx="2895600" cy="3886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7593" name="Group 29"/>
            <p:cNvGrpSpPr>
              <a:grpSpLocks/>
            </p:cNvGrpSpPr>
            <p:nvPr/>
          </p:nvGrpSpPr>
          <p:grpSpPr bwMode="auto">
            <a:xfrm>
              <a:off x="5791200" y="2971800"/>
              <a:ext cx="1447800" cy="914400"/>
              <a:chOff x="5715000" y="3927241"/>
              <a:chExt cx="1447800" cy="9144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5715000" y="3927241"/>
                <a:ext cx="14478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name = Rashid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id = 1000500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balance = 1000.0</a:t>
                </a:r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5715000" y="4232041"/>
                <a:ext cx="1447800" cy="22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15000" y="4536841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594" name="Group 19"/>
            <p:cNvGrpSpPr>
              <a:grpSpLocks/>
            </p:cNvGrpSpPr>
            <p:nvPr/>
          </p:nvGrpSpPr>
          <p:grpSpPr bwMode="auto">
            <a:xfrm>
              <a:off x="1600200" y="4114800"/>
              <a:ext cx="5638800" cy="1828800"/>
              <a:chOff x="1600200" y="3311759"/>
              <a:chExt cx="5638800" cy="1828800"/>
            </a:xfrm>
          </p:grpSpPr>
          <p:sp>
            <p:nvSpPr>
              <p:cNvPr id="5" name="Rectangle 4"/>
              <p:cNvSpPr/>
              <p:nvPr/>
            </p:nvSpPr>
            <p:spPr bwMode="auto">
              <a:xfrm>
                <a:off x="2438400" y="3311759"/>
                <a:ext cx="11430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reference</a:t>
                </a:r>
              </a:p>
            </p:txBody>
          </p:sp>
          <p:sp>
            <p:nvSpPr>
              <p:cNvPr id="67596" name="TextBox 11"/>
              <p:cNvSpPr txBox="1">
                <a:spLocks noChangeArrowheads="1"/>
              </p:cNvSpPr>
              <p:nvPr/>
            </p:nvSpPr>
            <p:spPr bwMode="auto">
              <a:xfrm>
                <a:off x="1600200" y="3311759"/>
                <a:ext cx="8740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r>
                  <a:rPr lang="en-US" altLang="en-US" sz="1200">
                    <a:latin typeface="Arial" charset="0"/>
                  </a:rPr>
                  <a:t>accountR</a:t>
                </a:r>
              </a:p>
            </p:txBody>
          </p:sp>
          <p:cxnSp>
            <p:nvCxnSpPr>
              <p:cNvPr id="7" name="Straight Arrow Connector 6"/>
              <p:cNvCxnSpPr/>
              <p:nvPr/>
            </p:nvCxnSpPr>
            <p:spPr bwMode="auto">
              <a:xfrm>
                <a:off x="3581400" y="3464159"/>
                <a:ext cx="2438400" cy="762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598" name="Group 33"/>
              <p:cNvGrpSpPr>
                <a:grpSpLocks/>
              </p:cNvGrpSpPr>
              <p:nvPr/>
            </p:nvGrpSpPr>
            <p:grpSpPr bwMode="auto">
              <a:xfrm>
                <a:off x="1600200" y="4226159"/>
                <a:ext cx="5638800" cy="914400"/>
                <a:chOff x="1295400" y="4572000"/>
                <a:chExt cx="5638800" cy="914400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2133600" y="4724400"/>
                  <a:ext cx="1143000" cy="3048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400" dirty="0">
                      <a:solidFill>
                        <a:schemeClr val="tx1"/>
                      </a:solidFill>
                    </a:rPr>
                    <a:t>reference</a:t>
                  </a:r>
                </a:p>
              </p:txBody>
            </p:sp>
            <p:sp>
              <p:nvSpPr>
                <p:cNvPr id="67600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1295400" y="4724400"/>
                  <a:ext cx="87407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entury Schoolbook" pitchFamily="18" charset="0"/>
                    </a:defRPr>
                  </a:lvl1pPr>
                  <a:lvl2pPr marL="742950" indent="-285750">
                    <a:defRPr sz="2100">
                      <a:solidFill>
                        <a:schemeClr val="tx1"/>
                      </a:solidFill>
                      <a:latin typeface="Century Schoolbook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entury Schoolbook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entury Schoolbook" pitchFamily="18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entury Schoolbook" pitchFamily="18" charset="0"/>
                    </a:defRPr>
                  </a:lvl5pPr>
                  <a:lvl6pPr marL="2514600" indent="-228600" eaLnBrk="0" fontAlgn="base" hangingPunct="0"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itchFamily="18" charset="0"/>
                    </a:defRPr>
                  </a:lvl6pPr>
                  <a:lvl7pPr marL="2971800" indent="-228600" eaLnBrk="0" fontAlgn="base" hangingPunct="0"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itchFamily="18" charset="0"/>
                    </a:defRPr>
                  </a:lvl7pPr>
                  <a:lvl8pPr marL="3429000" indent="-228600" eaLnBrk="0" fontAlgn="base" hangingPunct="0"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itchFamily="18" charset="0"/>
                    </a:defRPr>
                  </a:lvl8pPr>
                  <a:lvl9pPr marL="3886200" indent="-228600" eaLnBrk="0" fontAlgn="base" hangingPunct="0"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itchFamily="18" charset="0"/>
                    </a:defRPr>
                  </a:lvl9pPr>
                </a:lstStyle>
                <a:p>
                  <a:r>
                    <a:rPr lang="en-US" altLang="en-US" sz="1200">
                      <a:latin typeface="Arial" charset="0"/>
                    </a:rPr>
                    <a:t>accountK</a:t>
                  </a:r>
                </a:p>
              </p:txBody>
            </p:sp>
            <p:cxnSp>
              <p:nvCxnSpPr>
                <p:cNvPr id="15" name="Straight Arrow Connector 14"/>
                <p:cNvCxnSpPr/>
                <p:nvPr/>
              </p:nvCxnSpPr>
              <p:spPr>
                <a:xfrm flipV="1">
                  <a:off x="3276600" y="4648200"/>
                  <a:ext cx="2438400" cy="2286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7602" name="Group 29"/>
                <p:cNvGrpSpPr>
                  <a:grpSpLocks/>
                </p:cNvGrpSpPr>
                <p:nvPr/>
              </p:nvGrpSpPr>
              <p:grpSpPr bwMode="auto">
                <a:xfrm>
                  <a:off x="5486400" y="4572000"/>
                  <a:ext cx="1447800" cy="914400"/>
                  <a:chOff x="5715000" y="4648200"/>
                  <a:chExt cx="1447800" cy="914400"/>
                </a:xfrm>
              </p:grpSpPr>
              <p:sp>
                <p:nvSpPr>
                  <p:cNvPr id="17" name="Rectangle 16"/>
                  <p:cNvSpPr/>
                  <p:nvPr/>
                </p:nvSpPr>
                <p:spPr>
                  <a:xfrm>
                    <a:off x="5715000" y="4648200"/>
                    <a:ext cx="1447800" cy="9144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>
                      <a:spcBef>
                        <a:spcPts val="600"/>
                      </a:spcBef>
                      <a:defRPr/>
                    </a:pPr>
                    <a:r>
                      <a:rPr lang="en-US" sz="1200" dirty="0">
                        <a:solidFill>
                          <a:schemeClr val="tx1"/>
                        </a:solidFill>
                      </a:rPr>
                      <a:t>name = </a:t>
                    </a:r>
                    <a:r>
                      <a:rPr lang="en-US" sz="1200" dirty="0" err="1">
                        <a:solidFill>
                          <a:schemeClr val="tx1"/>
                        </a:solidFill>
                      </a:rPr>
                      <a:t>Kashem</a:t>
                    </a:r>
                    <a:endParaRPr lang="en-US" sz="1200" dirty="0">
                      <a:solidFill>
                        <a:schemeClr val="tx1"/>
                      </a:solidFill>
                    </a:endParaRPr>
                  </a:p>
                  <a:p>
                    <a:pPr>
                      <a:spcBef>
                        <a:spcPts val="600"/>
                      </a:spcBef>
                      <a:defRPr/>
                    </a:pPr>
                    <a:r>
                      <a:rPr lang="en-US" sz="1200" dirty="0">
                        <a:solidFill>
                          <a:schemeClr val="tx1"/>
                        </a:solidFill>
                      </a:rPr>
                      <a:t>id = 1000501</a:t>
                    </a:r>
                  </a:p>
                  <a:p>
                    <a:pPr>
                      <a:spcBef>
                        <a:spcPts val="600"/>
                      </a:spcBef>
                      <a:defRPr/>
                    </a:pPr>
                    <a:r>
                      <a:rPr lang="en-US" sz="1200" dirty="0">
                        <a:solidFill>
                          <a:schemeClr val="tx1"/>
                        </a:solidFill>
                      </a:rPr>
                      <a:t>balance = 10000.0</a:t>
                    </a:r>
                  </a:p>
                </p:txBody>
              </p: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5715000" y="4975225"/>
                    <a:ext cx="14478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5715000" y="5257800"/>
                    <a:ext cx="14478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67591" name="TextBox 3"/>
          <p:cNvSpPr txBox="1">
            <a:spLocks noChangeArrowheads="1"/>
          </p:cNvSpPr>
          <p:nvPr/>
        </p:nvSpPr>
        <p:spPr bwMode="auto">
          <a:xfrm>
            <a:off x="6934200" y="2482850"/>
            <a:ext cx="91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r>
              <a:rPr lang="en-US" altLang="en-US" sz="1800">
                <a:latin typeface="Arial" charset="0"/>
              </a:rPr>
              <a:t>Heap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1400" dirty="0" err="1"/>
              <a:t>BankAccount</a:t>
            </a:r>
            <a:r>
              <a:rPr lang="en-US" sz="1400" dirty="0"/>
              <a:t> </a:t>
            </a:r>
            <a:r>
              <a:rPr lang="en-US" sz="1400" dirty="0" err="1"/>
              <a:t>accountR</a:t>
            </a:r>
            <a:r>
              <a:rPr lang="en-US" sz="1400" dirty="0"/>
              <a:t> = </a:t>
            </a:r>
            <a:r>
              <a:rPr lang="en-US" sz="1400" b="1" dirty="0"/>
              <a:t>new </a:t>
            </a:r>
            <a:r>
              <a:rPr lang="en-US" sz="1400" b="1" dirty="0" err="1"/>
              <a:t>BankAccount</a:t>
            </a:r>
            <a:r>
              <a:rPr lang="en-US" sz="1400" b="1" dirty="0" smtClean="0"/>
              <a:t>(“Rashid”, “1000500” , 1000.0);</a:t>
            </a:r>
            <a:endParaRPr lang="en-US" sz="1400" b="1" dirty="0"/>
          </a:p>
          <a:p>
            <a:pPr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1400" dirty="0" err="1"/>
              <a:t>BankAccount</a:t>
            </a:r>
            <a:r>
              <a:rPr lang="en-US" sz="1400" dirty="0"/>
              <a:t> </a:t>
            </a:r>
            <a:r>
              <a:rPr lang="en-US" sz="1400" dirty="0" err="1"/>
              <a:t>accountK</a:t>
            </a:r>
            <a:r>
              <a:rPr lang="en-US" sz="1400" dirty="0"/>
              <a:t> = </a:t>
            </a:r>
            <a:r>
              <a:rPr lang="en-US" sz="1400" b="1" dirty="0"/>
              <a:t>new </a:t>
            </a:r>
            <a:r>
              <a:rPr lang="en-US" sz="1400" b="1" dirty="0" err="1"/>
              <a:t>BankAccount</a:t>
            </a:r>
            <a:r>
              <a:rPr lang="en-US" sz="1400" b="1" dirty="0" smtClean="0"/>
              <a:t>((“</a:t>
            </a:r>
            <a:r>
              <a:rPr lang="en-US" sz="1400" b="1" dirty="0" err="1" smtClean="0"/>
              <a:t>Kashem</a:t>
            </a:r>
            <a:r>
              <a:rPr lang="en-US" sz="1400" b="1" dirty="0" smtClean="0"/>
              <a:t>”, </a:t>
            </a:r>
            <a:r>
              <a:rPr lang="en-US" sz="1400" b="1" dirty="0"/>
              <a:t>“</a:t>
            </a:r>
            <a:r>
              <a:rPr lang="en-US" sz="1400" b="1" dirty="0" smtClean="0"/>
              <a:t>1000501” </a:t>
            </a:r>
            <a:r>
              <a:rPr lang="en-US" sz="1400" b="1" dirty="0"/>
              <a:t>, </a:t>
            </a:r>
            <a:r>
              <a:rPr lang="en-US" sz="1400" b="1" dirty="0" smtClean="0"/>
              <a:t>10000.0);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alt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1295400" y="3352800"/>
            <a:ext cx="3048000" cy="32004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Garbage Collection – scenario#2</a:t>
            </a:r>
            <a:endParaRPr lang="en-US" dirty="0"/>
          </a:p>
        </p:txBody>
      </p:sp>
      <p:grpSp>
        <p:nvGrpSpPr>
          <p:cNvPr id="68613" name="Group 22"/>
          <p:cNvGrpSpPr>
            <a:grpSpLocks/>
          </p:cNvGrpSpPr>
          <p:nvPr/>
        </p:nvGrpSpPr>
        <p:grpSpPr bwMode="auto">
          <a:xfrm>
            <a:off x="1600200" y="2667000"/>
            <a:ext cx="6324600" cy="3886200"/>
            <a:chOff x="1600200" y="2438400"/>
            <a:chExt cx="6324600" cy="3886200"/>
          </a:xfrm>
        </p:grpSpPr>
        <p:sp>
          <p:nvSpPr>
            <p:cNvPr id="3" name="Oval 2"/>
            <p:cNvSpPr/>
            <p:nvPr/>
          </p:nvSpPr>
          <p:spPr>
            <a:xfrm>
              <a:off x="5029200" y="2438400"/>
              <a:ext cx="2895600" cy="3886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8617" name="Group 29"/>
            <p:cNvGrpSpPr>
              <a:grpSpLocks/>
            </p:cNvGrpSpPr>
            <p:nvPr/>
          </p:nvGrpSpPr>
          <p:grpSpPr bwMode="auto">
            <a:xfrm>
              <a:off x="5791200" y="2971800"/>
              <a:ext cx="1447800" cy="914400"/>
              <a:chOff x="5715000" y="3927241"/>
              <a:chExt cx="1447800" cy="9144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5715000" y="3927241"/>
                <a:ext cx="14478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name = Rashid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id = 1000500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balance = 1000.0</a:t>
                </a:r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5715000" y="4232041"/>
                <a:ext cx="1447800" cy="22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15000" y="4536841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618" name="Group 21"/>
            <p:cNvGrpSpPr>
              <a:grpSpLocks/>
            </p:cNvGrpSpPr>
            <p:nvPr/>
          </p:nvGrpSpPr>
          <p:grpSpPr bwMode="auto">
            <a:xfrm>
              <a:off x="1600200" y="3429000"/>
              <a:ext cx="4191000" cy="990600"/>
              <a:chOff x="1600200" y="3429000"/>
              <a:chExt cx="4191000" cy="990600"/>
            </a:xfrm>
          </p:grpSpPr>
          <p:sp>
            <p:nvSpPr>
              <p:cNvPr id="5" name="Rectangle 4"/>
              <p:cNvSpPr/>
              <p:nvPr/>
            </p:nvSpPr>
            <p:spPr bwMode="auto">
              <a:xfrm>
                <a:off x="2438400" y="4114800"/>
                <a:ext cx="11430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reference</a:t>
                </a:r>
              </a:p>
            </p:txBody>
          </p:sp>
          <p:sp>
            <p:nvSpPr>
              <p:cNvPr id="68628" name="TextBox 11"/>
              <p:cNvSpPr txBox="1">
                <a:spLocks noChangeArrowheads="1"/>
              </p:cNvSpPr>
              <p:nvPr/>
            </p:nvSpPr>
            <p:spPr bwMode="auto">
              <a:xfrm>
                <a:off x="1600200" y="4114800"/>
                <a:ext cx="8740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r>
                  <a:rPr lang="en-US" altLang="en-US" sz="1200">
                    <a:latin typeface="Arial" charset="0"/>
                  </a:rPr>
                  <a:t>accountR</a:t>
                </a:r>
              </a:p>
            </p:txBody>
          </p:sp>
          <p:cxnSp>
            <p:nvCxnSpPr>
              <p:cNvPr id="7" name="Straight Arrow Connector 6"/>
              <p:cNvCxnSpPr/>
              <p:nvPr/>
            </p:nvCxnSpPr>
            <p:spPr bwMode="auto">
              <a:xfrm flipV="1">
                <a:off x="3581400" y="3429000"/>
                <a:ext cx="2209800" cy="838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619" name="Group 33"/>
            <p:cNvGrpSpPr>
              <a:grpSpLocks/>
            </p:cNvGrpSpPr>
            <p:nvPr/>
          </p:nvGrpSpPr>
          <p:grpSpPr bwMode="auto">
            <a:xfrm>
              <a:off x="1600200" y="5029200"/>
              <a:ext cx="5638800" cy="914400"/>
              <a:chOff x="1295400" y="4572000"/>
              <a:chExt cx="5638800" cy="9144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2133600" y="4724400"/>
                <a:ext cx="11430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reference</a:t>
                </a:r>
              </a:p>
            </p:txBody>
          </p:sp>
          <p:sp>
            <p:nvSpPr>
              <p:cNvPr id="68621" name="TextBox 35"/>
              <p:cNvSpPr txBox="1">
                <a:spLocks noChangeArrowheads="1"/>
              </p:cNvSpPr>
              <p:nvPr/>
            </p:nvSpPr>
            <p:spPr bwMode="auto">
              <a:xfrm>
                <a:off x="1295400" y="4724400"/>
                <a:ext cx="8740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r>
                  <a:rPr lang="en-US" altLang="en-US" sz="1200">
                    <a:latin typeface="Arial" charset="0"/>
                  </a:rPr>
                  <a:t>accountK</a:t>
                </a: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flipV="1">
                <a:off x="3276600" y="4648200"/>
                <a:ext cx="24384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623" name="Group 29"/>
              <p:cNvGrpSpPr>
                <a:grpSpLocks/>
              </p:cNvGrpSpPr>
              <p:nvPr/>
            </p:nvGrpSpPr>
            <p:grpSpPr bwMode="auto">
              <a:xfrm>
                <a:off x="5486400" y="4572000"/>
                <a:ext cx="1447800" cy="914400"/>
                <a:chOff x="5715000" y="4648200"/>
                <a:chExt cx="1447800" cy="9144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715000" y="4648200"/>
                  <a:ext cx="1447800" cy="9144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spcBef>
                      <a:spcPts val="600"/>
                    </a:spcBef>
                    <a:defRPr/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name = </a:t>
                  </a:r>
                  <a:r>
                    <a:rPr lang="en-US" sz="1200" dirty="0" err="1">
                      <a:solidFill>
                        <a:schemeClr val="tx1"/>
                      </a:solidFill>
                    </a:rPr>
                    <a:t>Kashem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  <a:p>
                  <a:pPr>
                    <a:spcBef>
                      <a:spcPts val="600"/>
                    </a:spcBef>
                    <a:defRPr/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id = 1000501</a:t>
                  </a:r>
                </a:p>
                <a:p>
                  <a:pPr>
                    <a:spcBef>
                      <a:spcPts val="600"/>
                    </a:spcBef>
                    <a:defRPr/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balance = 10000.0</a:t>
                  </a:r>
                </a:p>
              </p:txBody>
            </p: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5715000" y="4975225"/>
                  <a:ext cx="14478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5715000" y="5257800"/>
                  <a:ext cx="14478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8614" name="TextBox 3"/>
          <p:cNvSpPr txBox="1">
            <a:spLocks noChangeArrowheads="1"/>
          </p:cNvSpPr>
          <p:nvPr/>
        </p:nvSpPr>
        <p:spPr bwMode="auto">
          <a:xfrm>
            <a:off x="6934200" y="2451100"/>
            <a:ext cx="91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r>
              <a:rPr lang="en-US" altLang="en-US" sz="1800">
                <a:latin typeface="Arial" charset="0"/>
              </a:rPr>
              <a:t>Heap</a:t>
            </a:r>
          </a:p>
        </p:txBody>
      </p:sp>
      <p:sp>
        <p:nvSpPr>
          <p:cNvPr id="68615" name="TextBox 3"/>
          <p:cNvSpPr txBox="1">
            <a:spLocks noChangeArrowheads="1"/>
          </p:cNvSpPr>
          <p:nvPr/>
        </p:nvSpPr>
        <p:spPr bwMode="auto">
          <a:xfrm>
            <a:off x="2209800" y="2973388"/>
            <a:ext cx="91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r>
              <a:rPr lang="en-US" altLang="en-US" sz="1800">
                <a:latin typeface="Arial" charset="0"/>
              </a:rPr>
              <a:t>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 General Form of a Class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class </a:t>
            </a:r>
            <a:r>
              <a:rPr lang="en-US" altLang="en-US" sz="1600" i="1" smtClean="0"/>
              <a:t>classname {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i="1" smtClean="0"/>
              <a:t>datatype instance-variable1;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i="1" smtClean="0"/>
              <a:t>datatype instance-variable2;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i="1" smtClean="0"/>
              <a:t>// ...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i="1" smtClean="0"/>
              <a:t>datatype instance-variableN;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altLang="en-US" sz="1400" i="1" smtClean="0"/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i="1" smtClean="0"/>
              <a:t>retyrntype methodname1(parameter-list) {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// body of method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}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altLang="en-US" sz="1400" smtClean="0"/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i="1" smtClean="0"/>
              <a:t>returntype methodname2(parameter-list) {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// body of method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}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altLang="en-US" sz="1400" smtClean="0"/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// ...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altLang="en-US" sz="1400" smtClean="0"/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i="1" smtClean="0"/>
              <a:t>returntype methodnameN(parameter-list) {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// body of method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400" smtClean="0"/>
              <a:t>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1400" dirty="0" err="1"/>
              <a:t>BankAccount</a:t>
            </a:r>
            <a:r>
              <a:rPr lang="en-US" sz="1400" dirty="0"/>
              <a:t> </a:t>
            </a:r>
            <a:r>
              <a:rPr lang="en-US" sz="1400" dirty="0" err="1"/>
              <a:t>accountR</a:t>
            </a:r>
            <a:r>
              <a:rPr lang="en-US" sz="1400" dirty="0"/>
              <a:t> = </a:t>
            </a:r>
            <a:r>
              <a:rPr lang="en-US" sz="1400" b="1" dirty="0"/>
              <a:t>new </a:t>
            </a:r>
            <a:r>
              <a:rPr lang="en-US" sz="1400" b="1" dirty="0" err="1"/>
              <a:t>BankAccount</a:t>
            </a:r>
            <a:r>
              <a:rPr lang="en-US" sz="1400" b="1" dirty="0" smtClean="0"/>
              <a:t>(“Rashid”, “1000500” , 1000.0);</a:t>
            </a:r>
            <a:endParaRPr lang="en-US" sz="1400" b="1" dirty="0"/>
          </a:p>
          <a:p>
            <a:pPr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1400" dirty="0" err="1"/>
              <a:t>BankAccount</a:t>
            </a:r>
            <a:r>
              <a:rPr lang="en-US" sz="1400" dirty="0"/>
              <a:t> </a:t>
            </a:r>
            <a:r>
              <a:rPr lang="en-US" sz="1400" dirty="0" err="1"/>
              <a:t>accountK</a:t>
            </a:r>
            <a:r>
              <a:rPr lang="en-US" sz="1400" dirty="0"/>
              <a:t> = </a:t>
            </a:r>
            <a:r>
              <a:rPr lang="en-US" sz="1400" b="1" dirty="0"/>
              <a:t>new </a:t>
            </a:r>
            <a:r>
              <a:rPr lang="en-US" sz="1400" b="1" dirty="0" err="1"/>
              <a:t>BankAccount</a:t>
            </a:r>
            <a:r>
              <a:rPr lang="en-US" sz="1400" b="1" dirty="0" smtClean="0"/>
              <a:t>((“</a:t>
            </a:r>
            <a:r>
              <a:rPr lang="en-US" sz="1400" b="1" dirty="0" err="1" smtClean="0"/>
              <a:t>Kashem</a:t>
            </a:r>
            <a:r>
              <a:rPr lang="en-US" sz="1400" b="1" dirty="0" smtClean="0"/>
              <a:t>”, </a:t>
            </a:r>
            <a:r>
              <a:rPr lang="en-US" sz="1400" b="1" dirty="0"/>
              <a:t>“</a:t>
            </a:r>
            <a:r>
              <a:rPr lang="en-US" sz="1400" b="1" dirty="0" smtClean="0"/>
              <a:t>1000501” </a:t>
            </a:r>
            <a:r>
              <a:rPr lang="en-US" sz="1400" b="1" dirty="0"/>
              <a:t>, </a:t>
            </a:r>
            <a:r>
              <a:rPr lang="en-US" sz="1400" b="1" dirty="0" smtClean="0"/>
              <a:t>10000.0);</a:t>
            </a:r>
          </a:p>
          <a:p>
            <a:pPr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1400" dirty="0" err="1" smtClean="0"/>
              <a:t>accountR</a:t>
            </a:r>
            <a:r>
              <a:rPr lang="en-US" sz="1400" dirty="0" smtClean="0"/>
              <a:t> = null; </a:t>
            </a:r>
          </a:p>
          <a:p>
            <a:pPr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1400" dirty="0" smtClean="0">
                <a:solidFill>
                  <a:srgbClr val="FF0000"/>
                </a:solidFill>
              </a:rPr>
              <a:t>// Rashid’s object can no longer be accessed and is eligible for garbage collection</a:t>
            </a:r>
          </a:p>
          <a:p>
            <a:pPr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endParaRPr lang="en-US" sz="1400" b="1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en-US" dirty="0" smtClean="0"/>
          </a:p>
        </p:txBody>
      </p:sp>
      <p:sp>
        <p:nvSpPr>
          <p:cNvPr id="23" name="Oval 22"/>
          <p:cNvSpPr/>
          <p:nvPr/>
        </p:nvSpPr>
        <p:spPr>
          <a:xfrm>
            <a:off x="1295400" y="3352800"/>
            <a:ext cx="3048000" cy="32004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9636" name="TextBox 3"/>
          <p:cNvSpPr txBox="1">
            <a:spLocks noChangeArrowheads="1"/>
          </p:cNvSpPr>
          <p:nvPr/>
        </p:nvSpPr>
        <p:spPr bwMode="auto">
          <a:xfrm>
            <a:off x="2209800" y="2973388"/>
            <a:ext cx="91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r>
              <a:rPr lang="en-US" altLang="en-US" sz="1800">
                <a:latin typeface="Arial" charset="0"/>
              </a:rPr>
              <a:t>Stack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Garbage Collection – scenario#2</a:t>
            </a:r>
            <a:endParaRPr lang="en-US" dirty="0"/>
          </a:p>
        </p:txBody>
      </p:sp>
      <p:grpSp>
        <p:nvGrpSpPr>
          <p:cNvPr id="69638" name="Group 20"/>
          <p:cNvGrpSpPr>
            <a:grpSpLocks/>
          </p:cNvGrpSpPr>
          <p:nvPr/>
        </p:nvGrpSpPr>
        <p:grpSpPr bwMode="auto">
          <a:xfrm>
            <a:off x="1600200" y="2667000"/>
            <a:ext cx="6324600" cy="3886200"/>
            <a:chOff x="1600200" y="2438400"/>
            <a:chExt cx="6324600" cy="3886200"/>
          </a:xfrm>
        </p:grpSpPr>
        <p:sp>
          <p:nvSpPr>
            <p:cNvPr id="3" name="Oval 2"/>
            <p:cNvSpPr/>
            <p:nvPr/>
          </p:nvSpPr>
          <p:spPr>
            <a:xfrm>
              <a:off x="5029200" y="2438400"/>
              <a:ext cx="2895600" cy="3886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9641" name="Group 29"/>
            <p:cNvGrpSpPr>
              <a:grpSpLocks/>
            </p:cNvGrpSpPr>
            <p:nvPr/>
          </p:nvGrpSpPr>
          <p:grpSpPr bwMode="auto">
            <a:xfrm>
              <a:off x="5791200" y="2971800"/>
              <a:ext cx="1447800" cy="914400"/>
              <a:chOff x="5715000" y="3927241"/>
              <a:chExt cx="1447800" cy="9144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5715000" y="3927241"/>
                <a:ext cx="14478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name = Rashid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id = 1000500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balance = 1000.0</a:t>
                </a:r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5715000" y="4232041"/>
                <a:ext cx="1447800" cy="22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15000" y="4536841"/>
                <a:ext cx="1447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642" name="Group 19"/>
            <p:cNvGrpSpPr>
              <a:grpSpLocks/>
            </p:cNvGrpSpPr>
            <p:nvPr/>
          </p:nvGrpSpPr>
          <p:grpSpPr bwMode="auto">
            <a:xfrm>
              <a:off x="1600200" y="4114800"/>
              <a:ext cx="5638800" cy="1828800"/>
              <a:chOff x="1600200" y="3311759"/>
              <a:chExt cx="5638800" cy="1828800"/>
            </a:xfrm>
          </p:grpSpPr>
          <p:sp>
            <p:nvSpPr>
              <p:cNvPr id="5" name="Rectangle 4"/>
              <p:cNvSpPr/>
              <p:nvPr/>
            </p:nvSpPr>
            <p:spPr bwMode="auto">
              <a:xfrm>
                <a:off x="2438400" y="3311759"/>
                <a:ext cx="11430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  <p:sp>
            <p:nvSpPr>
              <p:cNvPr id="69644" name="TextBox 11"/>
              <p:cNvSpPr txBox="1">
                <a:spLocks noChangeArrowheads="1"/>
              </p:cNvSpPr>
              <p:nvPr/>
            </p:nvSpPr>
            <p:spPr bwMode="auto">
              <a:xfrm>
                <a:off x="1600200" y="3311759"/>
                <a:ext cx="8740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 pitchFamily="18" charset="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r>
                  <a:rPr lang="en-US" altLang="en-US" sz="1200">
                    <a:latin typeface="Arial" charset="0"/>
                  </a:rPr>
                  <a:t>accountR</a:t>
                </a:r>
              </a:p>
            </p:txBody>
          </p:sp>
          <p:grpSp>
            <p:nvGrpSpPr>
              <p:cNvPr id="69645" name="Group 33"/>
              <p:cNvGrpSpPr>
                <a:grpSpLocks/>
              </p:cNvGrpSpPr>
              <p:nvPr/>
            </p:nvGrpSpPr>
            <p:grpSpPr bwMode="auto">
              <a:xfrm>
                <a:off x="1600200" y="4226159"/>
                <a:ext cx="5638800" cy="914400"/>
                <a:chOff x="1295400" y="4572000"/>
                <a:chExt cx="5638800" cy="914400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2133600" y="4724400"/>
                  <a:ext cx="1143000" cy="3048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400" dirty="0">
                      <a:solidFill>
                        <a:schemeClr val="tx1"/>
                      </a:solidFill>
                    </a:rPr>
                    <a:t>reference</a:t>
                  </a:r>
                </a:p>
              </p:txBody>
            </p:sp>
            <p:sp>
              <p:nvSpPr>
                <p:cNvPr id="69647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1295400" y="4724400"/>
                  <a:ext cx="87407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entury Schoolbook" pitchFamily="18" charset="0"/>
                    </a:defRPr>
                  </a:lvl1pPr>
                  <a:lvl2pPr marL="742950" indent="-285750">
                    <a:defRPr sz="2100">
                      <a:solidFill>
                        <a:schemeClr val="tx1"/>
                      </a:solidFill>
                      <a:latin typeface="Century Schoolbook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entury Schoolbook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entury Schoolbook" pitchFamily="18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Century Schoolbook" pitchFamily="18" charset="0"/>
                    </a:defRPr>
                  </a:lvl5pPr>
                  <a:lvl6pPr marL="2514600" indent="-228600" eaLnBrk="0" fontAlgn="base" hangingPunct="0"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itchFamily="18" charset="0"/>
                    </a:defRPr>
                  </a:lvl6pPr>
                  <a:lvl7pPr marL="2971800" indent="-228600" eaLnBrk="0" fontAlgn="base" hangingPunct="0"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itchFamily="18" charset="0"/>
                    </a:defRPr>
                  </a:lvl7pPr>
                  <a:lvl8pPr marL="3429000" indent="-228600" eaLnBrk="0" fontAlgn="base" hangingPunct="0"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itchFamily="18" charset="0"/>
                    </a:defRPr>
                  </a:lvl8pPr>
                  <a:lvl9pPr marL="3886200" indent="-228600" eaLnBrk="0" fontAlgn="base" hangingPunct="0">
                    <a:spcAft>
                      <a:spcPct val="0"/>
                    </a:spcAft>
                    <a:buClr>
                      <a:srgbClr val="BDCAE9"/>
                    </a:buClr>
                    <a:buSzPct val="68000"/>
                    <a:buFont typeface="Wingdings 2" pitchFamily="18" charset="2"/>
                    <a:buChar char=""/>
                    <a:defRPr sz="1600">
                      <a:solidFill>
                        <a:schemeClr val="tx1"/>
                      </a:solidFill>
                      <a:latin typeface="Century Schoolbook" pitchFamily="18" charset="0"/>
                    </a:defRPr>
                  </a:lvl9pPr>
                </a:lstStyle>
                <a:p>
                  <a:r>
                    <a:rPr lang="en-US" altLang="en-US" sz="1200">
                      <a:latin typeface="Arial" charset="0"/>
                    </a:rPr>
                    <a:t>accountK</a:t>
                  </a:r>
                </a:p>
              </p:txBody>
            </p:sp>
            <p:cxnSp>
              <p:nvCxnSpPr>
                <p:cNvPr id="15" name="Straight Arrow Connector 14"/>
                <p:cNvCxnSpPr/>
                <p:nvPr/>
              </p:nvCxnSpPr>
              <p:spPr>
                <a:xfrm flipV="1">
                  <a:off x="3276600" y="4648200"/>
                  <a:ext cx="2438400" cy="2286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9649" name="Group 29"/>
                <p:cNvGrpSpPr>
                  <a:grpSpLocks/>
                </p:cNvGrpSpPr>
                <p:nvPr/>
              </p:nvGrpSpPr>
              <p:grpSpPr bwMode="auto">
                <a:xfrm>
                  <a:off x="5486400" y="4572000"/>
                  <a:ext cx="1447800" cy="914400"/>
                  <a:chOff x="5715000" y="4648200"/>
                  <a:chExt cx="1447800" cy="914400"/>
                </a:xfrm>
              </p:grpSpPr>
              <p:sp>
                <p:nvSpPr>
                  <p:cNvPr id="17" name="Rectangle 16"/>
                  <p:cNvSpPr/>
                  <p:nvPr/>
                </p:nvSpPr>
                <p:spPr>
                  <a:xfrm>
                    <a:off x="5715000" y="4648200"/>
                    <a:ext cx="1447800" cy="9144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>
                      <a:spcBef>
                        <a:spcPts val="600"/>
                      </a:spcBef>
                      <a:defRPr/>
                    </a:pPr>
                    <a:r>
                      <a:rPr lang="en-US" sz="1200" dirty="0">
                        <a:solidFill>
                          <a:schemeClr val="tx1"/>
                        </a:solidFill>
                      </a:rPr>
                      <a:t>name = </a:t>
                    </a:r>
                    <a:r>
                      <a:rPr lang="en-US" sz="1200" dirty="0" err="1">
                        <a:solidFill>
                          <a:schemeClr val="tx1"/>
                        </a:solidFill>
                      </a:rPr>
                      <a:t>Kashem</a:t>
                    </a:r>
                    <a:endParaRPr lang="en-US" sz="1200" dirty="0">
                      <a:solidFill>
                        <a:schemeClr val="tx1"/>
                      </a:solidFill>
                    </a:endParaRPr>
                  </a:p>
                  <a:p>
                    <a:pPr>
                      <a:spcBef>
                        <a:spcPts val="600"/>
                      </a:spcBef>
                      <a:defRPr/>
                    </a:pPr>
                    <a:r>
                      <a:rPr lang="en-US" sz="1200" dirty="0">
                        <a:solidFill>
                          <a:schemeClr val="tx1"/>
                        </a:solidFill>
                      </a:rPr>
                      <a:t>id = 1000501</a:t>
                    </a:r>
                  </a:p>
                  <a:p>
                    <a:pPr>
                      <a:spcBef>
                        <a:spcPts val="600"/>
                      </a:spcBef>
                      <a:defRPr/>
                    </a:pPr>
                    <a:r>
                      <a:rPr lang="en-US" sz="1200" dirty="0">
                        <a:solidFill>
                          <a:schemeClr val="tx1"/>
                        </a:solidFill>
                      </a:rPr>
                      <a:t>balance = 10000.0</a:t>
                    </a:r>
                  </a:p>
                </p:txBody>
              </p: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5715000" y="4975225"/>
                    <a:ext cx="14478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5715000" y="5257800"/>
                    <a:ext cx="14478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69639" name="TextBox 3"/>
          <p:cNvSpPr txBox="1">
            <a:spLocks noChangeArrowheads="1"/>
          </p:cNvSpPr>
          <p:nvPr/>
        </p:nvSpPr>
        <p:spPr bwMode="auto">
          <a:xfrm>
            <a:off x="6934200" y="2482850"/>
            <a:ext cx="91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r>
              <a:rPr lang="en-US" altLang="en-US" sz="1800">
                <a:latin typeface="Arial" charset="0"/>
              </a:rPr>
              <a:t>Heap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Garbage Collection – scenario#3</a:t>
            </a:r>
            <a:endParaRPr lang="en-US" dirty="0"/>
          </a:p>
        </p:txBody>
      </p:sp>
      <p:sp>
        <p:nvSpPr>
          <p:cNvPr id="7065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public class TestMain{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public static void main(String[] args) {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i="1" smtClean="0"/>
              <a:t>updateScore(</a:t>
            </a:r>
            <a:r>
              <a:rPr lang="en-US" altLang="en-US" sz="1600" smtClean="0"/>
              <a:t>new Test("CT1", 10)</a:t>
            </a:r>
            <a:r>
              <a:rPr lang="en-US" altLang="en-US" sz="1600" i="1" smtClean="0"/>
              <a:t>, 15.0f);</a:t>
            </a:r>
            <a:endParaRPr lang="en-US" altLang="en-US" sz="1600" smtClean="0"/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endParaRPr lang="en-US" altLang="en-US" sz="1600" smtClean="0"/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static void updateScore(Test test, float newScore)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      test.score = newScore;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en-US" sz="16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public class Test{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String testName;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float score;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endParaRPr lang="en-US" altLang="en-US" sz="1600" smtClean="0"/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Test(String n, float s){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testName = n;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score = s;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Content Placeholder 3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z="2000" smtClean="0"/>
              <a:t>At the beginning of method call</a:t>
            </a:r>
            <a:endParaRPr lang="en-US" altLang="en-US" sz="1700" smtClean="0"/>
          </a:p>
          <a:p>
            <a:endParaRPr lang="en-US" altLang="en-US" sz="2000" smtClean="0"/>
          </a:p>
          <a:p>
            <a:endParaRPr lang="en-US" altLang="en-US" sz="2000" smtClean="0"/>
          </a:p>
          <a:p>
            <a:pPr>
              <a:buFont typeface="Wingdings" pitchFamily="2" charset="2"/>
              <a:buNone/>
            </a:pPr>
            <a:endParaRPr lang="en-US" altLang="en-US" sz="2000" smtClean="0"/>
          </a:p>
          <a:p>
            <a:pPr>
              <a:buFont typeface="Wingdings" pitchFamily="2" charset="2"/>
              <a:buNone/>
            </a:pPr>
            <a:endParaRPr lang="en-US" altLang="en-US" sz="2000" smtClean="0"/>
          </a:p>
          <a:p>
            <a:r>
              <a:rPr lang="en-US" altLang="en-US" sz="2000" smtClean="0"/>
              <a:t>After exiting the method.</a:t>
            </a:r>
          </a:p>
          <a:p>
            <a:pPr lvl="1"/>
            <a:r>
              <a:rPr lang="en-US" altLang="en-US" sz="1700" smtClean="0"/>
              <a:t>“test” variable will no longer be available.</a:t>
            </a:r>
          </a:p>
          <a:p>
            <a:pPr lvl="1"/>
            <a:r>
              <a:rPr lang="en-US" altLang="en-US" sz="1800" smtClean="0">
                <a:solidFill>
                  <a:srgbClr val="FF0000"/>
                </a:solidFill>
              </a:rPr>
              <a:t>The Test object can no longer be accessed and is eligible for garbage collection</a:t>
            </a:r>
          </a:p>
          <a:p>
            <a:pPr lvl="1"/>
            <a:endParaRPr lang="en-US" altLang="en-US" sz="1700" smtClean="0"/>
          </a:p>
          <a:p>
            <a:pPr>
              <a:buFont typeface="Wingdings" pitchFamily="2" charset="2"/>
              <a:buNone/>
            </a:pPr>
            <a:endParaRPr lang="en-US" altLang="en-US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Garbage Collection – scenario#3</a:t>
            </a:r>
            <a:endParaRPr lang="en-US" dirty="0"/>
          </a:p>
        </p:txBody>
      </p:sp>
      <p:grpSp>
        <p:nvGrpSpPr>
          <p:cNvPr id="71684" name="Group 42"/>
          <p:cNvGrpSpPr>
            <a:grpSpLocks/>
          </p:cNvGrpSpPr>
          <p:nvPr/>
        </p:nvGrpSpPr>
        <p:grpSpPr bwMode="auto">
          <a:xfrm>
            <a:off x="5334000" y="4724400"/>
            <a:ext cx="3175000" cy="1447800"/>
            <a:chOff x="5334000" y="3810000"/>
            <a:chExt cx="3174499" cy="1447800"/>
          </a:xfrm>
        </p:grpSpPr>
        <p:sp>
          <p:nvSpPr>
            <p:cNvPr id="71696" name="TextBox 40"/>
            <p:cNvSpPr txBox="1">
              <a:spLocks noChangeArrowheads="1"/>
            </p:cNvSpPr>
            <p:nvPr/>
          </p:nvSpPr>
          <p:spPr bwMode="auto">
            <a:xfrm>
              <a:off x="7772400" y="4355068"/>
              <a:ext cx="7360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r>
                <a:rPr lang="en-US" altLang="en-US" sz="1800">
                  <a:latin typeface="Arial" charset="0"/>
                </a:rPr>
                <a:t>Heap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5334000" y="3810000"/>
              <a:ext cx="2438015" cy="1447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5749859" y="4251325"/>
              <a:ext cx="1641216" cy="488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testName</a:t>
              </a:r>
              <a:r>
                <a:rPr lang="en-US" sz="1200" dirty="0">
                  <a:solidFill>
                    <a:schemeClr val="tx1"/>
                  </a:solidFill>
                </a:rPr>
                <a:t>= “CT1”</a:t>
              </a:r>
            </a:p>
            <a:p>
              <a:pPr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score = 15.0f;</a:t>
              </a:r>
              <a:endParaRPr lang="en-US" sz="1200" dirty="0"/>
            </a:p>
          </p:txBody>
        </p:sp>
      </p:grpSp>
      <p:grpSp>
        <p:nvGrpSpPr>
          <p:cNvPr id="71685" name="Group 41"/>
          <p:cNvGrpSpPr>
            <a:grpSpLocks/>
          </p:cNvGrpSpPr>
          <p:nvPr/>
        </p:nvGrpSpPr>
        <p:grpSpPr bwMode="auto">
          <a:xfrm>
            <a:off x="1371600" y="1752600"/>
            <a:ext cx="7137400" cy="1447800"/>
            <a:chOff x="1371600" y="1752600"/>
            <a:chExt cx="7136899" cy="1447800"/>
          </a:xfrm>
        </p:grpSpPr>
        <p:sp>
          <p:nvSpPr>
            <p:cNvPr id="36" name="Oval 35"/>
            <p:cNvSpPr/>
            <p:nvPr/>
          </p:nvSpPr>
          <p:spPr>
            <a:xfrm>
              <a:off x="5333722" y="1752600"/>
              <a:ext cx="2438229" cy="1447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71687" name="Group 54"/>
            <p:cNvGrpSpPr>
              <a:grpSpLocks/>
            </p:cNvGrpSpPr>
            <p:nvPr/>
          </p:nvGrpSpPr>
          <p:grpSpPr bwMode="auto">
            <a:xfrm>
              <a:off x="1371600" y="2255520"/>
              <a:ext cx="6019800" cy="487680"/>
              <a:chOff x="1371600" y="4572000"/>
              <a:chExt cx="6145212" cy="609600"/>
            </a:xfrm>
          </p:grpSpPr>
          <p:grpSp>
            <p:nvGrpSpPr>
              <p:cNvPr id="71689" name="Group 21"/>
              <p:cNvGrpSpPr>
                <a:grpSpLocks/>
              </p:cNvGrpSpPr>
              <p:nvPr/>
            </p:nvGrpSpPr>
            <p:grpSpPr bwMode="auto">
              <a:xfrm>
                <a:off x="1371600" y="4686300"/>
                <a:ext cx="2133601" cy="457200"/>
                <a:chOff x="739696" y="2019300"/>
                <a:chExt cx="2133326" cy="457200"/>
              </a:xfrm>
            </p:grpSpPr>
            <p:sp>
              <p:nvSpPr>
                <p:cNvPr id="61" name="Rounded Rectangle 60"/>
                <p:cNvSpPr/>
                <p:nvPr/>
              </p:nvSpPr>
              <p:spPr>
                <a:xfrm>
                  <a:off x="788304" y="2028429"/>
                  <a:ext cx="2085262" cy="448469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grpSp>
              <p:nvGrpSpPr>
                <p:cNvPr id="71693" name="Group 9"/>
                <p:cNvGrpSpPr>
                  <a:grpSpLocks/>
                </p:cNvGrpSpPr>
                <p:nvPr/>
              </p:nvGrpSpPr>
              <p:grpSpPr bwMode="auto">
                <a:xfrm>
                  <a:off x="739696" y="2019300"/>
                  <a:ext cx="1649199" cy="381000"/>
                  <a:chOff x="815896" y="1333500"/>
                  <a:chExt cx="1649199" cy="381000"/>
                </a:xfrm>
              </p:grpSpPr>
              <p:sp>
                <p:nvSpPr>
                  <p:cNvPr id="63" name="Rectangle 62"/>
                  <p:cNvSpPr/>
                  <p:nvPr/>
                </p:nvSpPr>
                <p:spPr>
                  <a:xfrm>
                    <a:off x="1371642" y="1418035"/>
                    <a:ext cx="1093668" cy="30559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sz="1200" dirty="0">
                        <a:solidFill>
                          <a:schemeClr val="tx1"/>
                        </a:solidFill>
                      </a:rPr>
                      <a:t>reference</a:t>
                    </a:r>
                    <a:endParaRPr lang="en-US" sz="1200" dirty="0"/>
                  </a:p>
                </p:txBody>
              </p:sp>
              <p:sp>
                <p:nvSpPr>
                  <p:cNvPr id="71695" name="Text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15896" y="1333500"/>
                    <a:ext cx="433076" cy="2769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Century Schoolbook" pitchFamily="18" charset="0"/>
                      </a:defRPr>
                    </a:lvl1pPr>
                    <a:lvl2pPr marL="742950" indent="-285750">
                      <a:defRPr sz="2100">
                        <a:solidFill>
                          <a:schemeClr val="tx1"/>
                        </a:solidFill>
                        <a:latin typeface="Century Schoolbook" pitchFamily="18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entury Schoolbook" pitchFamily="18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entury Schoolbook" pitchFamily="18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Century Schoolbook" pitchFamily="18" charset="0"/>
                      </a:defRPr>
                    </a:lvl5pPr>
                    <a:lvl6pPr marL="2514600" indent="-228600" eaLnBrk="0" fontAlgn="base" hangingPunct="0"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itchFamily="18" charset="0"/>
                      </a:defRPr>
                    </a:lvl6pPr>
                    <a:lvl7pPr marL="2971800" indent="-228600" eaLnBrk="0" fontAlgn="base" hangingPunct="0"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itchFamily="18" charset="0"/>
                      </a:defRPr>
                    </a:lvl7pPr>
                    <a:lvl8pPr marL="3429000" indent="-228600" eaLnBrk="0" fontAlgn="base" hangingPunct="0"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itchFamily="18" charset="0"/>
                      </a:defRPr>
                    </a:lvl8pPr>
                    <a:lvl9pPr marL="3886200" indent="-228600" eaLnBrk="0" fontAlgn="base" hangingPunct="0">
                      <a:spcAft>
                        <a:spcPct val="0"/>
                      </a:spcAft>
                      <a:buClr>
                        <a:srgbClr val="BDCAE9"/>
                      </a:buClr>
                      <a:buSzPct val="68000"/>
                      <a:buFont typeface="Wingdings 2" pitchFamily="18" charset="2"/>
                      <a:buChar char=""/>
                      <a:defRPr sz="1600">
                        <a:solidFill>
                          <a:schemeClr val="tx1"/>
                        </a:solidFill>
                        <a:latin typeface="Century Schoolbook" pitchFamily="18" charset="0"/>
                      </a:defRPr>
                    </a:lvl9pPr>
                  </a:lstStyle>
                  <a:p>
                    <a:r>
                      <a:rPr lang="en-US" altLang="en-US" sz="1200">
                        <a:latin typeface="Arial" charset="0"/>
                      </a:rPr>
                      <a:t>test</a:t>
                    </a:r>
                  </a:p>
                </p:txBody>
              </p:sp>
            </p:grpSp>
          </p:grpSp>
          <p:sp>
            <p:nvSpPr>
              <p:cNvPr id="57" name="Rectangle 56"/>
              <p:cNvSpPr/>
              <p:nvPr/>
            </p:nvSpPr>
            <p:spPr bwMode="auto">
              <a:xfrm>
                <a:off x="5840826" y="4572398"/>
                <a:ext cx="1675555" cy="6092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testName</a:t>
                </a:r>
                <a:r>
                  <a:rPr lang="en-US" sz="1200" dirty="0">
                    <a:solidFill>
                      <a:schemeClr val="tx1"/>
                    </a:solidFill>
                  </a:rPr>
                  <a:t>= “CT1”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schemeClr val="tx1"/>
                    </a:solidFill>
                  </a:rPr>
                  <a:t>score = 10.0f;</a:t>
                </a:r>
                <a:endParaRPr lang="en-US" sz="1200" dirty="0"/>
              </a:p>
            </p:txBody>
          </p:sp>
          <p:cxnSp>
            <p:nvCxnSpPr>
              <p:cNvPr id="59" name="Straight Arrow Connector 58"/>
              <p:cNvCxnSpPr>
                <a:stCxn id="61" idx="3"/>
              </p:cNvCxnSpPr>
              <p:nvPr/>
            </p:nvCxnSpPr>
            <p:spPr>
              <a:xfrm flipV="1">
                <a:off x="3505745" y="4877991"/>
                <a:ext cx="2411243" cy="3770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688" name="TextBox 39"/>
            <p:cNvSpPr txBox="1">
              <a:spLocks noChangeArrowheads="1"/>
            </p:cNvSpPr>
            <p:nvPr/>
          </p:nvSpPr>
          <p:spPr bwMode="auto">
            <a:xfrm>
              <a:off x="7772400" y="2209800"/>
              <a:ext cx="7360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itchFamily="18" charset="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r>
                <a:rPr lang="en-US" altLang="en-US" sz="1800">
                  <a:latin typeface="Arial" charset="0"/>
                </a:rPr>
                <a:t>Heap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7467600" cy="1143000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Package</a:t>
            </a:r>
            <a:endParaRPr lang="en-US" dirty="0"/>
          </a:p>
        </p:txBody>
      </p:sp>
      <p:pic>
        <p:nvPicPr>
          <p:cNvPr id="7270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333625" y="2484438"/>
            <a:ext cx="3714750" cy="31051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What is Package?</a:t>
            </a:r>
            <a:endParaRPr lang="en-US" dirty="0"/>
          </a:p>
        </p:txBody>
      </p:sp>
      <p:sp>
        <p:nvSpPr>
          <p:cNvPr id="7373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Packages are used to group related classes.</a:t>
            </a:r>
          </a:p>
          <a:p>
            <a:r>
              <a:rPr lang="en-US" altLang="en-US" smtClean="0"/>
              <a:t>A package is a namespace that organizes a set of related classes and interfaces.</a:t>
            </a:r>
          </a:p>
          <a:p>
            <a:r>
              <a:rPr lang="en-US" altLang="en-US" smtClean="0"/>
              <a:t>Conceptually you can think of packages as being similar to different folders on your computer.</a:t>
            </a:r>
          </a:p>
        </p:txBody>
      </p:sp>
      <p:pic>
        <p:nvPicPr>
          <p:cNvPr id="737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657600"/>
            <a:ext cx="357187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What is Package?</a:t>
            </a:r>
            <a:endParaRPr lang="en-US" dirty="0"/>
          </a:p>
        </p:txBody>
      </p:sp>
      <p:sp>
        <p:nvSpPr>
          <p:cNvPr id="7475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828800"/>
          </a:xfrm>
        </p:spPr>
        <p:txBody>
          <a:bodyPr/>
          <a:lstStyle/>
          <a:p>
            <a:r>
              <a:rPr lang="en-US" altLang="en-US" smtClean="0"/>
              <a:t>Classes in same package can not have duplicate name.</a:t>
            </a:r>
          </a:p>
          <a:p>
            <a:r>
              <a:rPr lang="en-US" altLang="en-US" smtClean="0"/>
              <a:t>Classes in different packages can have the same name.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1295400" y="3200400"/>
          <a:ext cx="5562600" cy="3273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4757" name="TextBox 5"/>
          <p:cNvSpPr txBox="1">
            <a:spLocks noChangeArrowheads="1"/>
          </p:cNvSpPr>
          <p:nvPr/>
        </p:nvSpPr>
        <p:spPr bwMode="auto">
          <a:xfrm>
            <a:off x="5410200" y="5867400"/>
            <a:ext cx="1265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r>
              <a:rPr lang="en-US" altLang="en-US" sz="1600">
                <a:latin typeface="Arial" charset="0"/>
              </a:rPr>
              <a:t>Not Allowed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What is Package?</a:t>
            </a:r>
            <a:endParaRPr lang="en-US" dirty="0"/>
          </a:p>
        </p:txBody>
      </p:sp>
      <p:sp>
        <p:nvSpPr>
          <p:cNvPr id="7577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828800"/>
          </a:xfrm>
        </p:spPr>
        <p:txBody>
          <a:bodyPr/>
          <a:lstStyle/>
          <a:p>
            <a:r>
              <a:rPr lang="en-US" altLang="en-US" smtClean="0"/>
              <a:t>Classes in same package can not have duplicate name.</a:t>
            </a:r>
          </a:p>
          <a:p>
            <a:r>
              <a:rPr lang="en-US" altLang="en-US" smtClean="0"/>
              <a:t>Classes in different packages can have the same name.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1295400" y="3200400"/>
          <a:ext cx="5562600" cy="3273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What is Package?</a:t>
            </a:r>
            <a:endParaRPr lang="en-US" dirty="0"/>
          </a:p>
        </p:txBody>
      </p:sp>
      <p:sp>
        <p:nvSpPr>
          <p:cNvPr id="7680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828800"/>
          </a:xfrm>
        </p:spPr>
        <p:txBody>
          <a:bodyPr/>
          <a:lstStyle/>
          <a:p>
            <a:r>
              <a:rPr lang="en-US" altLang="en-US" smtClean="0"/>
              <a:t>Classes in same package can not have duplicate name.</a:t>
            </a:r>
          </a:p>
          <a:p>
            <a:r>
              <a:rPr lang="en-US" altLang="en-US" smtClean="0"/>
              <a:t>Classes in different packages can have the same name.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1295400" y="3200400"/>
          <a:ext cx="5562600" cy="3273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How to create Package?</a:t>
            </a:r>
            <a:endParaRPr lang="en-US" dirty="0"/>
          </a:p>
        </p:txBody>
      </p:sp>
      <p:sp>
        <p:nvSpPr>
          <p:cNvPr id="7782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To create a package is quite easy: </a:t>
            </a:r>
          </a:p>
          <a:p>
            <a:pPr lvl="1"/>
            <a:r>
              <a:rPr lang="en-US" altLang="en-US" smtClean="0"/>
              <a:t>simply include a </a:t>
            </a:r>
            <a:r>
              <a:rPr lang="en-US" altLang="en-US" b="1" smtClean="0"/>
              <a:t>package command as the first statement </a:t>
            </a:r>
            <a:r>
              <a:rPr lang="en-US" altLang="en-US" smtClean="0"/>
              <a:t>in a Java source file.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mtClean="0"/>
              <a:t>		package </a:t>
            </a:r>
            <a:r>
              <a:rPr lang="en-US" altLang="en-US" i="1" smtClean="0"/>
              <a:t>pkg;</a:t>
            </a:r>
            <a:endParaRPr lang="en-US" altLang="en-US" smtClean="0"/>
          </a:p>
          <a:p>
            <a:pPr lvl="1"/>
            <a:r>
              <a:rPr lang="en-US" altLang="en-US" smtClean="0"/>
              <a:t>Any classes declared within that file will belong to the specified package.</a:t>
            </a:r>
          </a:p>
          <a:p>
            <a:pPr lvl="1"/>
            <a:r>
              <a:rPr lang="en-US" altLang="en-US" smtClean="0"/>
              <a:t>Java uses</a:t>
            </a:r>
            <a:r>
              <a:rPr lang="en-US" altLang="en-US" b="1" smtClean="0"/>
              <a:t> file system directories to store packages</a:t>
            </a:r>
            <a:r>
              <a:rPr lang="en-US" altLang="en-US" smtClean="0"/>
              <a:t>.</a:t>
            </a:r>
          </a:p>
          <a:p>
            <a:r>
              <a:rPr lang="en-US" altLang="en-US" smtClean="0"/>
              <a:t>You can create a hierarchy of packages. </a:t>
            </a:r>
          </a:p>
          <a:p>
            <a:pPr lvl="1"/>
            <a:r>
              <a:rPr lang="en-US" altLang="en-US" smtClean="0"/>
              <a:t>Use period/dot to separate each package name from the one above it.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mtClean="0"/>
              <a:t>		package </a:t>
            </a:r>
            <a:r>
              <a:rPr lang="en-US" altLang="en-US" i="1" smtClean="0"/>
              <a:t>pkg1.pkg2.pkg3;</a:t>
            </a:r>
            <a:endParaRPr lang="en-US" altLang="en-US" smtClean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Package -Example</a:t>
            </a:r>
            <a:endParaRPr lang="en-US" dirty="0"/>
          </a:p>
        </p:txBody>
      </p:sp>
      <p:sp>
        <p:nvSpPr>
          <p:cNvPr id="7885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Example: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package uiu.cse;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public class Test{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public void display() {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	System.out.println( "Hello for Test class." 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	}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}</a:t>
            </a:r>
          </a:p>
          <a:p>
            <a:pPr marL="823913" lvl="1" indent="-457200">
              <a:buFont typeface="Century Schoolbook" pitchFamily="18" charset="0"/>
              <a:buAutoNum type="arabicPeriod"/>
            </a:pPr>
            <a:r>
              <a:rPr lang="en-US" altLang="en-US" sz="2000" smtClean="0"/>
              <a:t>The class must be in a file named “Test.java"</a:t>
            </a:r>
          </a:p>
          <a:p>
            <a:pPr marL="823913" lvl="1" indent="-457200">
              <a:buFont typeface="Century Schoolbook" pitchFamily="18" charset="0"/>
              <a:buAutoNum type="arabicPeriod"/>
            </a:pPr>
            <a:r>
              <a:rPr lang="en-US" altLang="en-US" sz="2000" smtClean="0"/>
              <a:t>Place the file “Test.java" in a directory called “cse"</a:t>
            </a:r>
          </a:p>
          <a:p>
            <a:pPr marL="823913" lvl="1" indent="-457200">
              <a:buFont typeface="Century Schoolbook" pitchFamily="18" charset="0"/>
              <a:buAutoNum type="arabicPeriod"/>
            </a:pPr>
            <a:r>
              <a:rPr lang="en-US" altLang="en-US" sz="2000" smtClean="0"/>
              <a:t>Place directory “cse" in a directory called “uiu”.</a:t>
            </a:r>
          </a:p>
          <a:p>
            <a:pPr marL="823913" lvl="1" indent="-457200">
              <a:buFont typeface="Century Schoolbook" pitchFamily="18" charset="0"/>
              <a:buAutoNum type="arabicPeriod"/>
            </a:pPr>
            <a:r>
              <a:rPr lang="en-US" altLang="en-US" sz="2000" smtClean="0"/>
              <a:t>The directory “cse" can be placed anywhere, but you need to set the classpath.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 Simple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8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/>
              <a:t>public class </a:t>
            </a:r>
            <a:r>
              <a:rPr lang="en-US" b="1" dirty="0" err="1" smtClean="0"/>
              <a:t>BankAccount</a:t>
            </a:r>
            <a:r>
              <a:rPr lang="en-US" b="1" dirty="0" smtClean="0"/>
              <a:t> {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// Instance variables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/>
              <a:t>public String name;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/>
              <a:t>public String id;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/>
              <a:t>public double balance;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// Methods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/>
              <a:t>public void deposit(double amount){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	balance = balance + amount;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}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/>
              <a:t>public void withdraw(double amount){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/>
              <a:t>	if (amount&lt;balance)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		balance -= amount; 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}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}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Package -Example</a:t>
            </a:r>
            <a:endParaRPr lang="en-US" dirty="0"/>
          </a:p>
        </p:txBody>
      </p:sp>
      <p:sp>
        <p:nvSpPr>
          <p:cNvPr id="7987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If you use IDE, </a:t>
            </a:r>
          </a:p>
          <a:p>
            <a:pPr lvl="1"/>
            <a:r>
              <a:rPr lang="en-US" altLang="en-US" smtClean="0"/>
              <a:t>1-3 will be done automatically and “cse” will be placed under the “src” folder.</a:t>
            </a:r>
          </a:p>
          <a:p>
            <a:pPr lvl="1"/>
            <a:r>
              <a:rPr lang="en-US" altLang="en-US" smtClean="0"/>
              <a:t>If no package is specified the file will be placed in a default package which maps to “src” folder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Benefits of using Package</a:t>
            </a:r>
            <a:endParaRPr lang="en-US" dirty="0"/>
          </a:p>
        </p:txBody>
      </p:sp>
      <p:sp>
        <p:nvSpPr>
          <p:cNvPr id="8089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z="2800" smtClean="0"/>
              <a:t>The package is both a naming and a visibility control mechanism. </a:t>
            </a:r>
          </a:p>
          <a:p>
            <a:r>
              <a:rPr lang="en-US" altLang="en-US" sz="2800" smtClean="0"/>
              <a:t>Packages are important for three main reasons. </a:t>
            </a:r>
          </a:p>
          <a:p>
            <a:pPr lvl="1"/>
            <a:r>
              <a:rPr lang="en-US" altLang="en-US" sz="2400" b="1" smtClean="0"/>
              <a:t>First</a:t>
            </a:r>
            <a:r>
              <a:rPr lang="en-US" altLang="en-US" sz="2400" smtClean="0"/>
              <a:t>, they help the overall organization of a project or library. </a:t>
            </a:r>
          </a:p>
          <a:p>
            <a:pPr lvl="2"/>
            <a:r>
              <a:rPr lang="en-US" altLang="en-US" sz="2000" smtClean="0"/>
              <a:t>Can organize code in a logical manner </a:t>
            </a:r>
          </a:p>
          <a:p>
            <a:pPr lvl="2"/>
            <a:r>
              <a:rPr lang="en-US" altLang="en-US" sz="2000" smtClean="0"/>
              <a:t>makes large software projects easier to manage</a:t>
            </a:r>
            <a:endParaRPr lang="fr-FR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Benefits of using Package</a:t>
            </a:r>
            <a:endParaRPr lang="en-US" dirty="0"/>
          </a:p>
        </p:txBody>
      </p:sp>
      <p:sp>
        <p:nvSpPr>
          <p:cNvPr id="8192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b="1" smtClean="0"/>
              <a:t>Second</a:t>
            </a:r>
            <a:r>
              <a:rPr lang="en-US" altLang="en-US" smtClean="0"/>
              <a:t>, packages give you a name scoping, to help prevent collisions.</a:t>
            </a:r>
          </a:p>
          <a:p>
            <a:pPr lvl="1"/>
            <a:r>
              <a:rPr lang="en-US" altLang="en-US" smtClean="0"/>
              <a:t>What will happen if you and 12 other programmers in your company all decide to make a class with the same name. </a:t>
            </a:r>
          </a:p>
          <a:p>
            <a:pPr lvl="1">
              <a:buFont typeface="Wingdings 2" pitchFamily="18" charset="2"/>
              <a:buNone/>
            </a:pPr>
            <a:endParaRPr lang="en-US" altLang="en-US" i="1" smtClean="0"/>
          </a:p>
          <a:p>
            <a:r>
              <a:rPr lang="en-US" altLang="en-US" b="1" smtClean="0"/>
              <a:t>Third</a:t>
            </a:r>
            <a:r>
              <a:rPr lang="en-US" altLang="en-US" smtClean="0"/>
              <a:t>, packages provide a level of security, </a:t>
            </a:r>
          </a:p>
          <a:p>
            <a:pPr lvl="1"/>
            <a:r>
              <a:rPr lang="en-US" altLang="en-US" smtClean="0"/>
              <a:t>Can define </a:t>
            </a:r>
            <a:r>
              <a:rPr lang="en-US" altLang="en-US" b="1" smtClean="0"/>
              <a:t>classes</a:t>
            </a:r>
            <a:r>
              <a:rPr lang="en-US" altLang="en-US" smtClean="0"/>
              <a:t> inside a package that are not accessible by code outside that package.</a:t>
            </a:r>
          </a:p>
          <a:p>
            <a:pPr lvl="1"/>
            <a:r>
              <a:rPr lang="en-US" altLang="en-US" smtClean="0"/>
              <a:t>can also define class </a:t>
            </a:r>
            <a:r>
              <a:rPr lang="en-US" altLang="en-US" b="1" smtClean="0"/>
              <a:t>members</a:t>
            </a:r>
            <a:r>
              <a:rPr lang="en-US" altLang="en-US" smtClean="0"/>
              <a:t> that are exposed only to other members of the same package.</a:t>
            </a:r>
          </a:p>
          <a:p>
            <a:pPr lvl="2">
              <a:buFont typeface="Wingdings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Class’s Full Name</a:t>
            </a:r>
            <a:endParaRPr lang="en-US" dirty="0"/>
          </a:p>
        </p:txBody>
      </p:sp>
      <p:sp>
        <p:nvSpPr>
          <p:cNvPr id="8294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A class has a full name, which is a combination of the package name and the class name.</a:t>
            </a:r>
          </a:p>
          <a:p>
            <a:pPr>
              <a:buFont typeface="Wingdings" pitchFamily="2" charset="2"/>
              <a:buNone/>
            </a:pPr>
            <a:endParaRPr lang="en-US" altLang="en-US" smtClean="0"/>
          </a:p>
          <a:p>
            <a:pPr>
              <a:buFont typeface="Wingdings" pitchFamily="2" charset="2"/>
              <a:buNone/>
            </a:pPr>
            <a:endParaRPr lang="en-US" altLang="en-US" smtClean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609600" y="2743199"/>
          <a:ext cx="4419600" cy="2667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2949" name="TextBox 4"/>
          <p:cNvSpPr txBox="1">
            <a:spLocks noChangeArrowheads="1"/>
          </p:cNvSpPr>
          <p:nvPr/>
        </p:nvSpPr>
        <p:spPr bwMode="auto">
          <a:xfrm>
            <a:off x="3962400" y="2895600"/>
            <a:ext cx="3111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r>
              <a:rPr lang="en-US" altLang="en-US" sz="1600">
                <a:latin typeface="Arial" charset="0"/>
              </a:rPr>
              <a:t>Full Name: Pack1.Pack2.Class1</a:t>
            </a:r>
          </a:p>
        </p:txBody>
      </p:sp>
      <p:sp>
        <p:nvSpPr>
          <p:cNvPr id="82950" name="TextBox 5"/>
          <p:cNvSpPr txBox="1">
            <a:spLocks noChangeArrowheads="1"/>
          </p:cNvSpPr>
          <p:nvPr/>
        </p:nvSpPr>
        <p:spPr bwMode="auto">
          <a:xfrm>
            <a:off x="3810000" y="4876800"/>
            <a:ext cx="3111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r>
              <a:rPr lang="en-US" altLang="en-US" sz="1600">
                <a:latin typeface="Arial" charset="0"/>
              </a:rPr>
              <a:t>Full Name: Pack1.Pack3.Class3</a:t>
            </a:r>
          </a:p>
        </p:txBody>
      </p:sp>
      <p:sp>
        <p:nvSpPr>
          <p:cNvPr id="82951" name="TextBox 6"/>
          <p:cNvSpPr txBox="1">
            <a:spLocks noChangeArrowheads="1"/>
          </p:cNvSpPr>
          <p:nvPr/>
        </p:nvSpPr>
        <p:spPr bwMode="auto">
          <a:xfrm>
            <a:off x="4967288" y="3886200"/>
            <a:ext cx="34909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r>
              <a:rPr lang="en-US" altLang="en-US" sz="1400">
                <a:latin typeface="Arial" charset="0"/>
              </a:rPr>
              <a:t>Full Name: Pack1.Pack2.Pack2_2.Class1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How to access Class</a:t>
            </a:r>
            <a:endParaRPr lang="en-US" dirty="0"/>
          </a:p>
        </p:txBody>
      </p:sp>
      <p:sp>
        <p:nvSpPr>
          <p:cNvPr id="8397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To use a class in same package, you can use the class name (short name). </a:t>
            </a:r>
          </a:p>
          <a:p>
            <a:pPr>
              <a:defRPr/>
            </a:pPr>
            <a:r>
              <a:rPr lang="en-US" altLang="en-US" dirty="0" smtClean="0"/>
              <a:t>To use a class in a different package, you must tell Java the full name of the class.</a:t>
            </a:r>
          </a:p>
          <a:p>
            <a:pPr lvl="1">
              <a:defRPr/>
            </a:pPr>
            <a:r>
              <a:rPr lang="en-US" altLang="en-US" dirty="0" smtClean="0"/>
              <a:t>You use either an Import statement at the top of your source code, and use short name or</a:t>
            </a:r>
          </a:p>
          <a:p>
            <a:pPr lvl="1">
              <a:defRPr/>
            </a:pPr>
            <a:r>
              <a:rPr lang="en-US" altLang="en-US" dirty="0" smtClean="0"/>
              <a:t>you can type the full name every place you use the class in your </a:t>
            </a:r>
            <a:r>
              <a:rPr lang="en-US" altLang="en-US" smtClean="0"/>
              <a:t>code.</a:t>
            </a:r>
          </a:p>
          <a:p>
            <a:pPr marL="366713" lvl="1" indent="0">
              <a:buFont typeface="Wingdings 2" pitchFamily="18" charset="2"/>
              <a:buNone/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b="1" dirty="0" smtClean="0"/>
              <a:t>java.lang.*</a:t>
            </a:r>
            <a:r>
              <a:rPr lang="en-US" altLang="en-US" dirty="0" smtClean="0"/>
              <a:t> package is always implicitly get imported by Java. [ explicit import is not needed for this package]</a:t>
            </a:r>
          </a:p>
          <a:p>
            <a:pPr>
              <a:defRPr/>
            </a:pPr>
            <a:endParaRPr lang="en-US" altLang="en-US" dirty="0" smtClean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Class in Same Package</a:t>
            </a:r>
            <a:endParaRPr lang="en-US" dirty="0"/>
          </a:p>
        </p:txBody>
      </p:sp>
      <p:sp>
        <p:nvSpPr>
          <p:cNvPr id="8499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Test Class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package uiu.cse;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public class Test{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public void display() {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	System.out.println( "Hello for Test class." 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	}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}</a:t>
            </a:r>
          </a:p>
          <a:p>
            <a:r>
              <a:rPr lang="en-US" altLang="en-US" smtClean="0"/>
              <a:t>Main Class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package uiu.cse;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public class TestMain {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public static void main(String[] args) {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	Test test = new Test();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	test.display();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	}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}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Class in Different Package – Full Name</a:t>
            </a:r>
            <a:endParaRPr lang="en-US" dirty="0"/>
          </a:p>
        </p:txBody>
      </p:sp>
      <p:sp>
        <p:nvSpPr>
          <p:cNvPr id="8601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Test Class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package uiu.cse;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public class Test{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public void display() {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	System.out.println( "Hello for Test class." 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	}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}</a:t>
            </a:r>
          </a:p>
          <a:p>
            <a:r>
              <a:rPr lang="en-US" altLang="en-US" smtClean="0"/>
              <a:t>Main Class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package uiu.cse.test; // any package other than uiu.cse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endParaRPr lang="en-US" altLang="en-US" smtClean="0"/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public class TestMain {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public static void main(String[] args) {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	uiu.cse.Test test = new uiu.cse.Test(); // use Full name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	test.display();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	}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}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Class in Different Package - import</a:t>
            </a:r>
            <a:endParaRPr lang="en-US" dirty="0"/>
          </a:p>
        </p:txBody>
      </p:sp>
      <p:sp>
        <p:nvSpPr>
          <p:cNvPr id="870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z="2000" smtClean="0"/>
              <a:t>Test Class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package uiu.cse;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public class Test{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public void display() {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	System.out.println( "Hello for Test class." 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	}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r>
              <a:rPr lang="en-US" altLang="en-US" sz="2000" smtClean="0"/>
              <a:t>Main Class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import uiu.cse.Test; // Need to import the class. 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public class TestMain {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public static void main(String[] args) {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	Test test = new Test(); // use Short name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	test.display();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	}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 lvl="1"/>
            <a:r>
              <a:rPr lang="en-US" altLang="en-US" sz="2000" smtClean="0"/>
              <a:t>To import all classes under a package we need to use * after the package name. Example: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2000" smtClean="0"/>
              <a:t>	 </a:t>
            </a:r>
            <a:r>
              <a:rPr lang="en-US" altLang="en-US" sz="1600" smtClean="0"/>
              <a:t>import uiu.cse.*;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endParaRPr lang="en-US" altLang="en-US" sz="1600" smtClean="0"/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endParaRPr lang="en-US" alt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Access Control/Access Modifier</a:t>
            </a:r>
            <a:endParaRPr lang="en-US" dirty="0"/>
          </a:p>
        </p:txBody>
      </p:sp>
      <p:sp>
        <p:nvSpPr>
          <p:cNvPr id="8806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How a member can be accessed is determined by the </a:t>
            </a:r>
            <a:r>
              <a:rPr lang="en-US" altLang="en-US" i="1" smtClean="0"/>
              <a:t>access modifier attached to its </a:t>
            </a:r>
            <a:r>
              <a:rPr lang="en-US" altLang="en-US" smtClean="0"/>
              <a:t>declaration.</a:t>
            </a:r>
          </a:p>
          <a:p>
            <a:r>
              <a:rPr lang="en-US" altLang="en-US" smtClean="0"/>
              <a:t>4 types</a:t>
            </a:r>
          </a:p>
          <a:p>
            <a:pPr lvl="1"/>
            <a:r>
              <a:rPr lang="en-US" altLang="en-US" smtClean="0"/>
              <a:t>public</a:t>
            </a:r>
          </a:p>
          <a:p>
            <a:pPr lvl="1"/>
            <a:r>
              <a:rPr lang="en-US" altLang="en-US" smtClean="0"/>
              <a:t>Protected</a:t>
            </a:r>
          </a:p>
          <a:p>
            <a:pPr lvl="1"/>
            <a:r>
              <a:rPr lang="en-US" altLang="en-US" smtClean="0"/>
              <a:t>Default/Package Access – No modifier</a:t>
            </a:r>
          </a:p>
          <a:p>
            <a:pPr lvl="1"/>
            <a:r>
              <a:rPr lang="en-US" altLang="en-US" smtClean="0"/>
              <a:t>Private</a:t>
            </a:r>
          </a:p>
          <a:p>
            <a:r>
              <a:rPr lang="en-US" altLang="en-US" smtClean="0"/>
              <a:t>Outer </a:t>
            </a:r>
            <a:r>
              <a:rPr lang="en-US" altLang="en-US" b="1" smtClean="0"/>
              <a:t>class</a:t>
            </a:r>
            <a:r>
              <a:rPr lang="en-US" altLang="en-US" smtClean="0"/>
              <a:t> can only be declared as </a:t>
            </a:r>
            <a:r>
              <a:rPr lang="en-US" altLang="en-US" b="1" smtClean="0"/>
              <a:t>public</a:t>
            </a:r>
            <a:r>
              <a:rPr lang="en-US" altLang="en-US" smtClean="0"/>
              <a:t> or </a:t>
            </a:r>
            <a:r>
              <a:rPr lang="en-US" altLang="en-US" b="1" smtClean="0"/>
              <a:t>default</a:t>
            </a:r>
            <a:r>
              <a:rPr lang="en-US" altLang="en-US" smtClean="0"/>
              <a:t>.</a:t>
            </a:r>
          </a:p>
          <a:p>
            <a:pPr lvl="1"/>
            <a:endParaRPr lang="en-US" altLang="en-US" smtClean="0"/>
          </a:p>
          <a:p>
            <a:pPr lvl="2">
              <a:buFont typeface="Wingdings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Private</a:t>
            </a:r>
            <a:endParaRPr lang="en-US" dirty="0"/>
          </a:p>
        </p:txBody>
      </p:sp>
      <p:sp>
        <p:nvSpPr>
          <p:cNvPr id="8909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mtClean="0"/>
              <a:t>Members declared private are accessible only in the class itself</a:t>
            </a:r>
          </a:p>
          <a:p>
            <a:pPr>
              <a:spcBef>
                <a:spcPct val="0"/>
              </a:spcBef>
            </a:pPr>
            <a:r>
              <a:rPr lang="en-US" altLang="en-US" smtClean="0"/>
              <a:t>Example: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class Private {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>
                <a:solidFill>
                  <a:srgbClr val="FF0000"/>
                </a:solidFill>
              </a:rPr>
              <a:t>private</a:t>
            </a:r>
            <a:r>
              <a:rPr lang="en-US" altLang="en-US" smtClean="0"/>
              <a:t> String name = "Private";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public void print() {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	System.out.println( name );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}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class PrivateExample {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public static void main( String[] args ) {</a:t>
            </a:r>
          </a:p>
          <a:p>
            <a:pPr lvl="4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800" smtClean="0"/>
              <a:t>Private pr = new Private();</a:t>
            </a:r>
          </a:p>
          <a:p>
            <a:pPr lvl="4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800" smtClean="0"/>
              <a:t>pr.print(); // OK</a:t>
            </a:r>
          </a:p>
          <a:p>
            <a:pPr lvl="4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800" smtClean="0"/>
              <a:t>System.out.println( </a:t>
            </a:r>
            <a:r>
              <a:rPr lang="en-US" altLang="en-US" sz="1800" smtClean="0">
                <a:solidFill>
                  <a:srgbClr val="FF0000"/>
                </a:solidFill>
              </a:rPr>
              <a:t>pr.name</a:t>
            </a:r>
            <a:r>
              <a:rPr lang="en-US" altLang="en-US" sz="1800" smtClean="0"/>
              <a:t> ); // Compile error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mtClean="0"/>
              <a:t>}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  <a:endParaRPr lang="en-US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5800" cy="4873625"/>
          </a:xfrm>
        </p:spPr>
        <p:txBody>
          <a:bodyPr>
            <a:normAutofit fontScale="8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 smtClean="0"/>
          </a:p>
          <a:p>
            <a:pPr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r>
              <a:rPr lang="en-US" sz="3000" dirty="0" smtClean="0"/>
              <a:t>Creating objects – </a:t>
            </a:r>
            <a:r>
              <a:rPr lang="en-US" sz="3000" i="1" dirty="0" smtClean="0"/>
              <a:t>use </a:t>
            </a:r>
            <a:r>
              <a:rPr lang="en-US" sz="3000" b="1" i="1" dirty="0" smtClean="0"/>
              <a:t>new</a:t>
            </a:r>
            <a:r>
              <a:rPr lang="en-US" sz="3000" i="1" dirty="0" smtClean="0"/>
              <a:t> keyword</a:t>
            </a:r>
          </a:p>
          <a:p>
            <a:pPr lvl="1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r>
              <a:rPr lang="en-US" sz="2200" dirty="0" err="1" smtClean="0"/>
              <a:t>ClassName</a:t>
            </a:r>
            <a:r>
              <a:rPr lang="en-US" sz="2200" dirty="0" smtClean="0"/>
              <a:t> </a:t>
            </a:r>
            <a:r>
              <a:rPr lang="en-US" sz="2200" dirty="0" err="1" smtClean="0"/>
              <a:t>refVariable</a:t>
            </a:r>
            <a:r>
              <a:rPr lang="en-US" sz="2200" dirty="0" smtClean="0"/>
              <a:t> = new </a:t>
            </a:r>
            <a:r>
              <a:rPr lang="en-US" sz="2200" dirty="0" err="1" smtClean="0"/>
              <a:t>ClassName</a:t>
            </a:r>
            <a:r>
              <a:rPr lang="en-US" sz="2200" dirty="0" smtClean="0"/>
              <a:t>(parameter-list);</a:t>
            </a:r>
            <a:endParaRPr lang="en-US" sz="2600" dirty="0" smtClean="0"/>
          </a:p>
          <a:p>
            <a:pPr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endParaRPr lang="en-US" sz="3000" b="1" dirty="0" smtClean="0"/>
          </a:p>
          <a:p>
            <a:pPr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endParaRPr lang="en-US" sz="3000" b="1" dirty="0" smtClean="0"/>
          </a:p>
          <a:p>
            <a:pPr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r>
              <a:rPr lang="en-US" sz="3000" dirty="0" smtClean="0"/>
              <a:t> To access instance variables and methods - </a:t>
            </a:r>
            <a:r>
              <a:rPr lang="en-US" sz="3000" i="1" dirty="0" smtClean="0"/>
              <a:t>use </a:t>
            </a:r>
            <a:r>
              <a:rPr lang="en-US" sz="3000" b="1" i="1" dirty="0" smtClean="0"/>
              <a:t>dot</a:t>
            </a:r>
            <a:r>
              <a:rPr lang="en-US" sz="3000" i="1" dirty="0" smtClean="0"/>
              <a:t> operator(.)</a:t>
            </a:r>
          </a:p>
          <a:p>
            <a:pPr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 pitchFamily="2" charset="2"/>
              <a:buNone/>
              <a:defRPr/>
            </a:pPr>
            <a:endParaRPr lang="en-US" sz="3000" dirty="0" smtClean="0"/>
          </a:p>
          <a:p>
            <a:pPr lvl="1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r>
              <a:rPr lang="en-US" sz="2700" dirty="0" smtClean="0"/>
              <a:t>Accessing instance variables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r>
              <a:rPr lang="en-US" sz="2300" dirty="0" err="1" smtClean="0"/>
              <a:t>refVariable.instance_variable</a:t>
            </a:r>
            <a:r>
              <a:rPr lang="en-US" sz="2300" dirty="0" smtClean="0"/>
              <a:t> = value;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r>
              <a:rPr lang="en-US" sz="2300" dirty="0" smtClean="0"/>
              <a:t>Or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r>
              <a:rPr lang="en-US" sz="2300" dirty="0" err="1" smtClean="0"/>
              <a:t>datatype</a:t>
            </a:r>
            <a:r>
              <a:rPr lang="en-US" sz="2300" dirty="0" smtClean="0"/>
              <a:t> value = </a:t>
            </a:r>
            <a:r>
              <a:rPr lang="en-US" sz="2300" dirty="0" err="1" smtClean="0"/>
              <a:t>refVariable.instance_variable</a:t>
            </a:r>
            <a:r>
              <a:rPr lang="en-US" sz="2300" dirty="0" smtClean="0"/>
              <a:t>;</a:t>
            </a:r>
          </a:p>
          <a:p>
            <a:pPr lvl="1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endParaRPr lang="en-US" sz="2700" dirty="0" smtClean="0"/>
          </a:p>
          <a:p>
            <a:pPr lvl="1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endParaRPr lang="en-US" sz="2700" dirty="0" smtClean="0"/>
          </a:p>
          <a:p>
            <a:pPr lvl="1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r>
              <a:rPr lang="en-US" sz="2700" dirty="0" smtClean="0"/>
              <a:t>Calling methods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defRPr/>
            </a:pPr>
            <a:r>
              <a:rPr lang="en-US" sz="2300" dirty="0" err="1" smtClean="0"/>
              <a:t>refVariable.methodName</a:t>
            </a:r>
            <a:r>
              <a:rPr lang="en-US" sz="2300" dirty="0" smtClean="0"/>
              <a:t>(parameter-list);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Create Object and access Members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Default/Package Access</a:t>
            </a:r>
            <a:endParaRPr lang="en-US" dirty="0"/>
          </a:p>
        </p:txBody>
      </p:sp>
      <p:sp>
        <p:nvSpPr>
          <p:cNvPr id="9011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When no access modifier is specified</a:t>
            </a:r>
          </a:p>
          <a:p>
            <a:r>
              <a:rPr lang="en-US" altLang="en-US" smtClean="0"/>
              <a:t>Accessible in the package that contains the class</a:t>
            </a:r>
          </a:p>
          <a:p>
            <a:r>
              <a:rPr lang="en-US" altLang="en-US" smtClean="0"/>
              <a:t>Not accessible outside the package that contains the class.</a:t>
            </a:r>
          </a:p>
          <a:p>
            <a:pPr lvl="1"/>
            <a:r>
              <a:rPr lang="en-US" altLang="en-US" smtClean="0"/>
              <a:t>Not even child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Default/Package Access - Example</a:t>
            </a:r>
            <a:endParaRPr lang="en-US" dirty="0"/>
          </a:p>
        </p:txBody>
      </p:sp>
      <p:sp>
        <p:nvSpPr>
          <p:cNvPr id="9113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u="sng" smtClean="0"/>
              <a:t>Class that will be accessed from other classes</a:t>
            </a:r>
            <a:endParaRPr lang="en-US" altLang="en-US" sz="1800" b="1" u="sng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package test;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class Default{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String name = “Default“;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u="sng" smtClean="0"/>
              <a:t>Class under different package</a:t>
            </a:r>
            <a:endParaRPr lang="en-US" altLang="en-US" sz="16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package test1;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class DefaultExample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public static void main( String[] args ) {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Default dfl= new Default();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System.out.println( </a:t>
            </a:r>
            <a:r>
              <a:rPr lang="en-US" altLang="en-US" sz="1600" smtClean="0">
                <a:solidFill>
                  <a:srgbClr val="FF0000"/>
                </a:solidFill>
              </a:rPr>
              <a:t>dfl.name</a:t>
            </a:r>
            <a:r>
              <a:rPr lang="en-US" altLang="en-US" sz="1600" smtClean="0"/>
              <a:t> ); // Compile error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u="sng" smtClean="0"/>
              <a:t> Class under same package</a:t>
            </a:r>
            <a:endParaRPr lang="en-US" altLang="en-US" sz="16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package test;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class DefaultExample1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public static void main( String[] args ) {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Default dfl = new Default();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System.out.println( dfl.name ); // OK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Default/Package Access - Example</a:t>
            </a:r>
            <a:endParaRPr lang="en-US" dirty="0"/>
          </a:p>
        </p:txBody>
      </p:sp>
      <p:sp>
        <p:nvSpPr>
          <p:cNvPr id="9216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en-US" sz="16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u="sng" smtClean="0"/>
              <a:t>Child Class under different package</a:t>
            </a:r>
            <a:endParaRPr lang="en-US" altLang="en-US" sz="16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package test1;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class DefaultChild extends Default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public DefaultChild()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>
                <a:solidFill>
                  <a:srgbClr val="FF0000"/>
                </a:solidFill>
              </a:rPr>
              <a:t>	</a:t>
            </a:r>
            <a:r>
              <a:rPr lang="en-US" altLang="en-US" sz="1600" smtClean="0">
                <a:solidFill>
                  <a:srgbClr val="C00000"/>
                </a:solidFill>
              </a:rPr>
              <a:t>name = “Child”; // Compile error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en-US" sz="16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u="sng" smtClean="0"/>
              <a:t>Child Class under same package</a:t>
            </a:r>
            <a:endParaRPr lang="en-US" altLang="en-US" sz="16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package test;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class DefaultChild1 extends Default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public DefaultChild1()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>
                <a:solidFill>
                  <a:srgbClr val="FF0000"/>
                </a:solidFill>
              </a:rPr>
              <a:t>	</a:t>
            </a:r>
            <a:r>
              <a:rPr lang="en-US" altLang="en-US" sz="1600" smtClean="0"/>
              <a:t>name = “Child”; // OK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Protected </a:t>
            </a:r>
            <a:endParaRPr lang="en-US" dirty="0"/>
          </a:p>
        </p:txBody>
      </p:sp>
      <p:sp>
        <p:nvSpPr>
          <p:cNvPr id="9318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Members declared protected are directly accessible to any subclasses,</a:t>
            </a:r>
          </a:p>
          <a:p>
            <a:pPr lvl="1"/>
            <a:r>
              <a:rPr lang="en-US" altLang="en-US" smtClean="0"/>
              <a:t>Even if the child is in different package</a:t>
            </a:r>
          </a:p>
          <a:p>
            <a:r>
              <a:rPr lang="en-US" altLang="en-US" smtClean="0"/>
              <a:t>directly accessible by code in the same package.</a:t>
            </a:r>
          </a:p>
          <a:p>
            <a:pPr>
              <a:buFont typeface="Wingdings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Protected - Example</a:t>
            </a:r>
            <a:endParaRPr lang="en-US" dirty="0"/>
          </a:p>
        </p:txBody>
      </p:sp>
      <p:sp>
        <p:nvSpPr>
          <p:cNvPr id="942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u="sng" smtClean="0"/>
              <a:t>Class that will be accessed from other classes</a:t>
            </a:r>
            <a:endParaRPr lang="en-US" altLang="en-US" sz="1800" b="1" u="sng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package test;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class Protected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>
                <a:solidFill>
                  <a:srgbClr val="FF0000"/>
                </a:solidFill>
              </a:rPr>
              <a:t>protected</a:t>
            </a:r>
            <a:r>
              <a:rPr lang="en-US" altLang="en-US" sz="1600" smtClean="0"/>
              <a:t> String name = "Protected“;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en-US" sz="16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u="sng" smtClean="0"/>
              <a:t>Class Under Different Package</a:t>
            </a:r>
            <a:endParaRPr lang="en-US" altLang="en-US" sz="1400" b="1" u="sng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package test1;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class ProtectedExample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public static void main( String[] args ) {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Protected pr = new Protected();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System.out.println( </a:t>
            </a:r>
            <a:r>
              <a:rPr lang="en-US" altLang="en-US" sz="1600" smtClean="0">
                <a:solidFill>
                  <a:srgbClr val="FF0000"/>
                </a:solidFill>
              </a:rPr>
              <a:t>pr.name</a:t>
            </a:r>
            <a:r>
              <a:rPr lang="en-US" altLang="en-US" sz="1600" smtClean="0"/>
              <a:t> ); // Compile error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en-US" sz="16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u="sng" smtClean="0"/>
              <a:t>Class Under Same Package</a:t>
            </a:r>
            <a:endParaRPr lang="en-US" altLang="en-US" sz="16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package test;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class ProtectedExample1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public static void main( String[] args ) {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Protected pr = new Protected();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System.out.println( pr.name ); // OK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}}</a:t>
            </a:r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Protected - Example</a:t>
            </a:r>
            <a:endParaRPr lang="en-US" dirty="0"/>
          </a:p>
        </p:txBody>
      </p:sp>
      <p:sp>
        <p:nvSpPr>
          <p:cNvPr id="9523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en-US" sz="16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en-US" sz="16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u="sng" smtClean="0"/>
              <a:t>Child Class Under Different Package</a:t>
            </a:r>
            <a:endParaRPr lang="en-US" altLang="en-US" sz="16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package test1;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class ProtectedChild extends Protected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public ProtectedChild()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>
                <a:solidFill>
                  <a:srgbClr val="FF0000"/>
                </a:solidFill>
              </a:rPr>
              <a:t>	</a:t>
            </a:r>
            <a:r>
              <a:rPr lang="en-US" altLang="en-US" sz="1600" smtClean="0"/>
              <a:t>pr.name = “Child”; // OK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en-US" sz="16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u="sng" smtClean="0"/>
              <a:t>Child Class Under Same Package</a:t>
            </a:r>
            <a:endParaRPr lang="en-US" altLang="en-US" sz="160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package test;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class ProtectedChild1 extends Protected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public ProtectedChild1()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>
                <a:solidFill>
                  <a:srgbClr val="FF0000"/>
                </a:solidFill>
              </a:rPr>
              <a:t>	</a:t>
            </a:r>
            <a:r>
              <a:rPr lang="en-US" altLang="en-US" sz="1600" smtClean="0"/>
              <a:t>pr.name = “Child”; // OK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Public</a:t>
            </a:r>
            <a:endParaRPr lang="en-US" dirty="0"/>
          </a:p>
        </p:txBody>
      </p:sp>
      <p:sp>
        <p:nvSpPr>
          <p:cNvPr id="9625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Members declared public are accessible anywhere the class is accessible</a:t>
            </a:r>
          </a:p>
          <a:p>
            <a:r>
              <a:rPr lang="en-US" altLang="en-US" smtClean="0"/>
              <a:t>All the scenario described in other 3 types of access modifier won’t give any compile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Access Modifier Chart</a:t>
            </a:r>
            <a:endParaRPr lang="en-US" dirty="0"/>
          </a:p>
        </p:txBody>
      </p:sp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38400"/>
            <a:ext cx="78041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9830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z="2000" smtClean="0"/>
              <a:t>It is the process of a method calling itself. A recursion has two parts</a:t>
            </a:r>
          </a:p>
          <a:p>
            <a:pPr lvl="1"/>
            <a:r>
              <a:rPr lang="en-US" altLang="en-US" sz="2000" smtClean="0"/>
              <a:t>stop condition</a:t>
            </a:r>
          </a:p>
          <a:p>
            <a:pPr lvl="1"/>
            <a:r>
              <a:rPr lang="en-US" altLang="en-US" sz="2000" smtClean="0"/>
              <a:t>call itself</a:t>
            </a:r>
          </a:p>
          <a:p>
            <a:r>
              <a:rPr lang="en-US" altLang="en-US" sz="2000" smtClean="0"/>
              <a:t>Recursion is an expensive procedure and it is better to avoid recursion if you do not need.</a:t>
            </a:r>
          </a:p>
          <a:p>
            <a:r>
              <a:rPr lang="en-US" altLang="en-US" sz="2000" smtClean="0"/>
              <a:t>Example: Factorial, Fibonacci</a:t>
            </a:r>
            <a:endParaRPr lang="en-US" altLang="en-US" smtClean="0"/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public class MyMathLibrary {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public static int factorial(int n){</a:t>
            </a:r>
          </a:p>
          <a:p>
            <a:pPr lvl="4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mtClean="0"/>
              <a:t>if (n &lt;= 0)</a:t>
            </a:r>
          </a:p>
          <a:p>
            <a:pPr lvl="4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mtClean="0"/>
              <a:t>	return 1; // stop condition</a:t>
            </a:r>
          </a:p>
          <a:p>
            <a:pPr lvl="4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mtClean="0"/>
              <a:t>return </a:t>
            </a:r>
            <a:r>
              <a:rPr lang="en-US" altLang="en-US" i="1" smtClean="0"/>
              <a:t>n </a:t>
            </a:r>
            <a:r>
              <a:rPr lang="en-US" altLang="en-US" smtClean="0"/>
              <a:t>* </a:t>
            </a:r>
            <a:r>
              <a:rPr lang="en-US" altLang="en-US" i="1" smtClean="0"/>
              <a:t>factorial(n-1); // call itself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public static void main( String[] args ){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	System.</a:t>
            </a:r>
            <a:r>
              <a:rPr lang="en-US" altLang="en-US" sz="1600" i="1" smtClean="0"/>
              <a:t>out.print("Factorial of 5 is: " + factorial(5));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	System.</a:t>
            </a:r>
            <a:r>
              <a:rPr lang="en-US" altLang="en-US" sz="1600" i="1" smtClean="0"/>
              <a:t>out.print("Factorial of 6 is: " + factorial(6));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7467600" cy="1143000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Variable Argument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00400" y="2438400"/>
            <a:ext cx="2209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4343400"/>
            <a:ext cx="2209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19200" y="2982913"/>
            <a:ext cx="2209800" cy="522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Create Object and access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5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 smtClean="0"/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US" sz="2500" b="1" dirty="0" smtClean="0"/>
              <a:t>public class </a:t>
            </a:r>
            <a:r>
              <a:rPr lang="en-US" sz="2500" b="1" dirty="0" err="1" smtClean="0"/>
              <a:t>TestBankAccount</a:t>
            </a:r>
            <a:r>
              <a:rPr lang="en-US" sz="2500" b="1" dirty="0" smtClean="0"/>
              <a:t> {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endParaRPr lang="en-US" sz="2500" dirty="0" smtClean="0"/>
          </a:p>
          <a:p>
            <a:pPr marL="640080" lvl="1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500" b="1" dirty="0" smtClean="0"/>
              <a:t>public static void main(String[] </a:t>
            </a:r>
            <a:r>
              <a:rPr lang="en-US" sz="2500" b="1" dirty="0" err="1" smtClean="0"/>
              <a:t>args</a:t>
            </a:r>
            <a:r>
              <a:rPr lang="en-US" sz="2500" b="1" dirty="0" smtClean="0"/>
              <a:t>) {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smtClean="0"/>
              <a:t>// Creating objects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err="1" smtClean="0"/>
              <a:t>BankAccount</a:t>
            </a:r>
            <a:r>
              <a:rPr lang="en-US" sz="2500" dirty="0" smtClean="0"/>
              <a:t> account = </a:t>
            </a:r>
            <a:r>
              <a:rPr lang="en-US" sz="2500" b="1" dirty="0" smtClean="0"/>
              <a:t>new </a:t>
            </a:r>
            <a:r>
              <a:rPr lang="en-US" sz="2500" b="1" dirty="0" err="1" smtClean="0"/>
              <a:t>BankAccount</a:t>
            </a:r>
            <a:r>
              <a:rPr lang="en-US" sz="2500" b="1" dirty="0" smtClean="0"/>
              <a:t>();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endParaRPr lang="en-US" sz="2500" dirty="0" smtClean="0"/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smtClean="0"/>
              <a:t>// Assigning values to instance variables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smtClean="0"/>
              <a:t>account.name = "Rashid";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smtClean="0"/>
              <a:t>account.id = “1000500”; 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err="1" smtClean="0"/>
              <a:t>account.balance</a:t>
            </a:r>
            <a:r>
              <a:rPr lang="en-US" sz="2500" dirty="0" smtClean="0"/>
              <a:t> = 1000;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endParaRPr lang="en-US" sz="2500" dirty="0" smtClean="0"/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smtClean="0"/>
              <a:t>// Print balance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err="1" smtClean="0"/>
              <a:t>System.</a:t>
            </a:r>
            <a:r>
              <a:rPr lang="en-US" sz="2500" b="1" i="1" dirty="0" err="1" smtClean="0"/>
              <a:t>out.println</a:t>
            </a:r>
            <a:r>
              <a:rPr lang="en-US" sz="2500" b="1" i="1" dirty="0" smtClean="0"/>
              <a:t>(“Balance before deposit: " + </a:t>
            </a:r>
            <a:r>
              <a:rPr lang="en-US" sz="2500" b="1" i="1" dirty="0" err="1" smtClean="0"/>
              <a:t>account.balance</a:t>
            </a:r>
            <a:r>
              <a:rPr lang="en-US" sz="2500" b="1" i="1" dirty="0" smtClean="0"/>
              <a:t>);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endParaRPr lang="en-US" sz="2500" dirty="0" smtClean="0"/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smtClean="0"/>
              <a:t>// Calling methods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err="1" smtClean="0"/>
              <a:t>account.deposit</a:t>
            </a:r>
            <a:r>
              <a:rPr lang="en-US" sz="2500" dirty="0" smtClean="0"/>
              <a:t>(2000);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endParaRPr lang="en-US" sz="2500" dirty="0" smtClean="0"/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smtClean="0"/>
              <a:t>// Print balance</a:t>
            </a:r>
          </a:p>
          <a:p>
            <a:pPr lvl="2" indent="-18288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en-US" sz="2500" dirty="0" err="1" smtClean="0"/>
              <a:t>System.</a:t>
            </a:r>
            <a:r>
              <a:rPr lang="en-US" sz="2500" b="1" i="1" dirty="0" err="1" smtClean="0"/>
              <a:t>out.println</a:t>
            </a:r>
            <a:r>
              <a:rPr lang="en-US" sz="2500" b="1" i="1" dirty="0" smtClean="0"/>
              <a:t>(“Balance after deposit: " + </a:t>
            </a:r>
            <a:r>
              <a:rPr lang="en-US" sz="2500" b="1" i="1" dirty="0" err="1" smtClean="0"/>
              <a:t>account.balance</a:t>
            </a:r>
            <a:r>
              <a:rPr lang="en-US" sz="2500" b="1" i="1" dirty="0" smtClean="0"/>
              <a:t>);</a:t>
            </a:r>
          </a:p>
          <a:p>
            <a:pPr marL="640080" lvl="1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500" dirty="0" smtClean="0"/>
              <a:t>}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US" sz="2500" dirty="0" smtClean="0"/>
              <a:t>}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endParaRPr lang="en-US" dirty="0" smtClean="0"/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/>
              <a:t>Output: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Balance before deposit: 1000.0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Balance after deposit: 3000.0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18256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smtClean="0"/>
              <a:t>// Use an array to pass a variable number of arguments to a method.</a:t>
            </a:r>
          </a:p>
          <a:p>
            <a:pPr marL="18256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 smtClean="0"/>
              <a:t>// This is the old-style approach to variable-length arguments.</a:t>
            </a:r>
          </a:p>
          <a:p>
            <a:pPr marL="18256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class PassArray {</a:t>
            </a:r>
          </a:p>
          <a:p>
            <a:pPr marL="549275"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static void vaTest(int v[]) {</a:t>
            </a:r>
          </a:p>
          <a:p>
            <a:pPr marL="823913"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System.out.print("Number of args: " + v.length + " Contents: ");</a:t>
            </a:r>
          </a:p>
          <a:p>
            <a:pPr marL="823913"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for(int x : v)</a:t>
            </a:r>
          </a:p>
          <a:p>
            <a:pPr marL="823913"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	System.out.print(x + " ");</a:t>
            </a:r>
          </a:p>
          <a:p>
            <a:pPr marL="823913"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System.out.println();</a:t>
            </a:r>
          </a:p>
          <a:p>
            <a:pPr marL="549275"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</a:p>
          <a:p>
            <a:pPr marL="549275"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public static void main(String args[]) {</a:t>
            </a:r>
          </a:p>
          <a:p>
            <a:pPr marL="823913"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// Notice how an array must be created to hold the arguments.</a:t>
            </a:r>
          </a:p>
          <a:p>
            <a:pPr marL="823913"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int n1[] = { 10 };</a:t>
            </a:r>
          </a:p>
          <a:p>
            <a:pPr marL="823913" lvl="2">
              <a:spcBef>
                <a:spcPct val="0"/>
              </a:spcBef>
              <a:buFont typeface="Wingdings" pitchFamily="2" charset="2"/>
              <a:buNone/>
            </a:pPr>
            <a:r>
              <a:rPr lang="pt-BR" altLang="en-US" sz="1600" smtClean="0"/>
              <a:t>int n2[] = { 1, 2, 3 };</a:t>
            </a:r>
          </a:p>
          <a:p>
            <a:pPr marL="823913"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int n3[] = { };</a:t>
            </a:r>
          </a:p>
          <a:p>
            <a:pPr marL="823913"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vaTest(n1); // 1 arg</a:t>
            </a:r>
          </a:p>
          <a:p>
            <a:pPr marL="823913"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vaTest(n2); // 3 args</a:t>
            </a:r>
          </a:p>
          <a:p>
            <a:pPr marL="823913"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vaTest(n3); // no args</a:t>
            </a:r>
          </a:p>
          <a:p>
            <a:pPr marL="549275"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</a:p>
          <a:p>
            <a:pPr marL="18256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Variable Argument – Old Approach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24400" y="4800600"/>
            <a:ext cx="2879725" cy="1016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Output:</a:t>
            </a:r>
          </a:p>
          <a:p>
            <a:pPr>
              <a:defRPr/>
            </a:pPr>
            <a:r>
              <a:rPr lang="en-US" sz="1400" dirty="0"/>
              <a:t>Number of </a:t>
            </a:r>
            <a:r>
              <a:rPr lang="en-US" sz="1400" dirty="0" err="1"/>
              <a:t>args</a:t>
            </a:r>
            <a:r>
              <a:rPr lang="en-US" sz="1400" dirty="0"/>
              <a:t>: 1 Contents: 10</a:t>
            </a:r>
          </a:p>
          <a:p>
            <a:pPr>
              <a:defRPr/>
            </a:pPr>
            <a:r>
              <a:rPr lang="en-US" sz="1400" dirty="0"/>
              <a:t>Number of </a:t>
            </a:r>
            <a:r>
              <a:rPr lang="en-US" sz="1400" dirty="0" err="1"/>
              <a:t>args</a:t>
            </a:r>
            <a:r>
              <a:rPr lang="en-US" sz="1400" dirty="0"/>
              <a:t>: 3 Contents: 1 2 3</a:t>
            </a:r>
          </a:p>
          <a:p>
            <a:pPr>
              <a:defRPr/>
            </a:pPr>
            <a:r>
              <a:rPr lang="en-US" sz="1400" dirty="0"/>
              <a:t>Number of </a:t>
            </a:r>
            <a:r>
              <a:rPr lang="en-US" sz="1400" dirty="0" err="1"/>
              <a:t>args</a:t>
            </a:r>
            <a:r>
              <a:rPr lang="en-US" sz="1400" dirty="0"/>
              <a:t>: 0 Contents: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Variable Argument – New Approach</a:t>
            </a:r>
            <a:endParaRPr lang="en-US" dirty="0"/>
          </a:p>
        </p:txBody>
      </p:sp>
      <p:sp>
        <p:nvSpPr>
          <p:cNvPr id="10137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mtClean="0"/>
              <a:t>Introduced in Java 5.</a:t>
            </a:r>
          </a:p>
          <a:p>
            <a:r>
              <a:rPr lang="en-US" altLang="en-US" smtClean="0"/>
              <a:t>Can pass variable number of argument.</a:t>
            </a:r>
          </a:p>
          <a:p>
            <a:r>
              <a:rPr lang="en-US" altLang="en-US" smtClean="0"/>
              <a:t>This feature is called </a:t>
            </a:r>
            <a:r>
              <a:rPr lang="en-US" altLang="en-US" b="1" i="1" smtClean="0"/>
              <a:t>varargs</a:t>
            </a:r>
            <a:r>
              <a:rPr lang="en-US" altLang="en-US" i="1" smtClean="0"/>
              <a:t> - </a:t>
            </a:r>
            <a:r>
              <a:rPr lang="en-US" altLang="en-US" smtClean="0"/>
              <a:t>short for </a:t>
            </a:r>
            <a:r>
              <a:rPr lang="en-US" altLang="en-US" i="1" smtClean="0"/>
              <a:t>variable-length arguments. </a:t>
            </a:r>
          </a:p>
          <a:p>
            <a:r>
              <a:rPr lang="en-US" altLang="en-US" i="1" smtClean="0"/>
              <a:t>A method that takes a variable number of arguments is </a:t>
            </a:r>
            <a:r>
              <a:rPr lang="en-US" altLang="en-US" smtClean="0"/>
              <a:t>called a </a:t>
            </a:r>
            <a:r>
              <a:rPr lang="en-US" altLang="en-US" i="1" smtClean="0"/>
              <a:t>variable-arity method, or simply a varargs method.</a:t>
            </a:r>
            <a:endParaRPr lang="en-US" altLang="en-US" smtClean="0"/>
          </a:p>
          <a:p>
            <a:r>
              <a:rPr lang="en-US" altLang="en-US" smtClean="0"/>
              <a:t>A variable-length argument is specified by three periods (</a:t>
            </a:r>
            <a:r>
              <a:rPr lang="en-US" altLang="en-US" b="1" smtClean="0"/>
              <a:t>…).</a:t>
            </a:r>
          </a:p>
          <a:p>
            <a:r>
              <a:rPr lang="en-US" altLang="en-US" smtClean="0"/>
              <a:t>Example : static void vaTest(int ... v) {</a:t>
            </a:r>
          </a:p>
          <a:p>
            <a:r>
              <a:rPr lang="en-US" altLang="en-US" smtClean="0"/>
              <a:t>The argument v act as an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Vararg</a:t>
            </a:r>
            <a:r>
              <a:rPr lang="en-US" dirty="0" smtClean="0"/>
              <a:t> - example</a:t>
            </a:r>
            <a:endParaRPr lang="en-US" dirty="0"/>
          </a:p>
        </p:txBody>
      </p:sp>
      <p:sp>
        <p:nvSpPr>
          <p:cNvPr id="10240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// Demonstrate variable-length arguments.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class VarArgs {</a:t>
            </a:r>
          </a:p>
          <a:p>
            <a:pPr marL="366713"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// vaTest() now uses a vararg.</a:t>
            </a:r>
          </a:p>
          <a:p>
            <a:pPr marL="366713"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static void vaTest(int ... v) {</a:t>
            </a:r>
          </a:p>
          <a:p>
            <a:pPr marL="641350"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System.out.print("Number of args: " + v.length + " Contents: ");</a:t>
            </a:r>
          </a:p>
          <a:p>
            <a:pPr marL="641350"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for(int x : v)</a:t>
            </a:r>
          </a:p>
          <a:p>
            <a:pPr marL="641350"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	System.out.print(x + " ");</a:t>
            </a:r>
          </a:p>
          <a:p>
            <a:pPr marL="641350"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System.out.println();</a:t>
            </a:r>
          </a:p>
          <a:p>
            <a:pPr marL="366713"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</a:p>
          <a:p>
            <a:pPr marL="366713"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public static void main(String args[]) {</a:t>
            </a:r>
          </a:p>
          <a:p>
            <a:pPr marL="641350"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// Notice how vaTest() can be called with a</a:t>
            </a:r>
          </a:p>
          <a:p>
            <a:pPr marL="641350"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// variable number of arguments.</a:t>
            </a:r>
          </a:p>
          <a:p>
            <a:pPr marL="641350"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vaTest(10); // 1 arg</a:t>
            </a:r>
          </a:p>
          <a:p>
            <a:pPr marL="641350"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vaTest(1, 2, 3); // 3 args</a:t>
            </a:r>
          </a:p>
          <a:p>
            <a:pPr marL="641350"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vaTest(); // no args</a:t>
            </a:r>
          </a:p>
          <a:p>
            <a:pPr marL="366713"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 marL="0">
              <a:spcBef>
                <a:spcPct val="0"/>
              </a:spcBef>
              <a:buFont typeface="Wingdings" pitchFamily="2" charset="2"/>
              <a:buNone/>
            </a:pPr>
            <a:endParaRPr lang="en-US" altLang="en-US" sz="1600" smtClean="0"/>
          </a:p>
          <a:p>
            <a:pPr marL="0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Output: Same as before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Variable Argument</a:t>
            </a:r>
            <a:endParaRPr lang="en-US" dirty="0"/>
          </a:p>
        </p:txBody>
      </p:sp>
      <p:sp>
        <p:nvSpPr>
          <p:cNvPr id="10342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625"/>
          </a:xfrm>
        </p:spPr>
        <p:txBody>
          <a:bodyPr/>
          <a:lstStyle/>
          <a:p>
            <a:r>
              <a:rPr lang="en-US" altLang="en-US" smtClean="0"/>
              <a:t>A method can have “normal” parameters along with a variable-length parameter. </a:t>
            </a:r>
          </a:p>
          <a:p>
            <a:r>
              <a:rPr lang="en-US" altLang="en-US" smtClean="0"/>
              <a:t>However, the variable-length parameter must be the last parameter declared by the method. </a:t>
            </a:r>
          </a:p>
          <a:p>
            <a:r>
              <a:rPr lang="en-US" altLang="en-US" smtClean="0"/>
              <a:t>For example, </a:t>
            </a:r>
          </a:p>
          <a:p>
            <a:pPr lvl="1"/>
            <a:r>
              <a:rPr lang="en-US" altLang="en-US" smtClean="0"/>
              <a:t>Following method declaration is perfectly acceptable:</a:t>
            </a:r>
          </a:p>
          <a:p>
            <a:pPr lvl="1">
              <a:buFont typeface="Wingdings 2" pitchFamily="18" charset="2"/>
              <a:buNone/>
            </a:pPr>
            <a:r>
              <a:rPr lang="fr-FR" altLang="en-US" i="1" smtClean="0"/>
              <a:t>	</a:t>
            </a:r>
            <a:r>
              <a:rPr lang="fr-FR" altLang="en-US" sz="1600" i="1" smtClean="0"/>
              <a:t>int doIt(int a, int b, double c, int ... vals) {</a:t>
            </a:r>
          </a:p>
          <a:p>
            <a:pPr lvl="1"/>
            <a:r>
              <a:rPr lang="fr-FR" altLang="en-US" smtClean="0"/>
              <a:t>Inacceptable </a:t>
            </a:r>
            <a:r>
              <a:rPr lang="en-US" altLang="en-US" smtClean="0"/>
              <a:t>method </a:t>
            </a:r>
            <a:endParaRPr lang="fr-FR" altLang="en-US" smtClean="0"/>
          </a:p>
          <a:p>
            <a:pPr lvl="1">
              <a:buFont typeface="Wingdings 2" pitchFamily="18" charset="2"/>
              <a:buNone/>
            </a:pPr>
            <a:r>
              <a:rPr lang="fr-FR" altLang="en-US" smtClean="0"/>
              <a:t>	</a:t>
            </a:r>
            <a:r>
              <a:rPr lang="en-US" altLang="en-US" sz="1600" i="1" smtClean="0"/>
              <a:t>int doIt(int a, int b, double c, int ... vals, boolean stopFlag) { // Error!</a:t>
            </a:r>
            <a:endParaRPr lang="en-US" altLang="en-US" sz="1800" i="1" smtClean="0"/>
          </a:p>
          <a:p>
            <a:pPr lvl="1"/>
            <a:r>
              <a:rPr lang="en-US" altLang="en-US" smtClean="0"/>
              <a:t>Can’t have more than one vararg parameter</a:t>
            </a:r>
          </a:p>
          <a:p>
            <a:pPr lvl="1">
              <a:buFont typeface="Wingdings 2" pitchFamily="18" charset="2"/>
              <a:buNone/>
            </a:pPr>
            <a:r>
              <a:rPr lang="fr-FR" altLang="en-US" sz="1600" smtClean="0"/>
              <a:t>	</a:t>
            </a:r>
            <a:r>
              <a:rPr lang="fr-FR" altLang="en-US" sz="1600" i="1" smtClean="0"/>
              <a:t>int doIt(int a, int b, double c, int ... vals, double ... morevals) { // Error!</a:t>
            </a:r>
            <a:endParaRPr lang="en-US" altLang="en-US" sz="1600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6811</TotalTime>
  <Words>4526</Words>
  <Application>Microsoft Office PowerPoint</Application>
  <PresentationFormat>On-screen Show (4:3)</PresentationFormat>
  <Paragraphs>1278</Paragraphs>
  <Slides>93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4" baseType="lpstr">
      <vt:lpstr>Oriel</vt:lpstr>
      <vt:lpstr>Class &amp; Object</vt:lpstr>
      <vt:lpstr>Two Paradigms in OOP</vt:lpstr>
      <vt:lpstr>Class &amp; Object</vt:lpstr>
      <vt:lpstr>What is Class</vt:lpstr>
      <vt:lpstr>Class Members</vt:lpstr>
      <vt:lpstr>The General Form of a Class</vt:lpstr>
      <vt:lpstr>A Simple Class</vt:lpstr>
      <vt:lpstr>Create Object and access Members</vt:lpstr>
      <vt:lpstr>Create Object and access Members</vt:lpstr>
      <vt:lpstr>Create Object and access Members</vt:lpstr>
      <vt:lpstr>Reference Variable</vt:lpstr>
      <vt:lpstr>Create Object and access Members</vt:lpstr>
      <vt:lpstr>Reference Variable</vt:lpstr>
      <vt:lpstr>Initializing Fields/Instance variables</vt:lpstr>
      <vt:lpstr>Initializing Fields</vt:lpstr>
      <vt:lpstr>1.Direct Assignment</vt:lpstr>
      <vt:lpstr>2.Instance Initialization block</vt:lpstr>
      <vt:lpstr>2.Instance Initialization block</vt:lpstr>
      <vt:lpstr>3.Constructor</vt:lpstr>
      <vt:lpstr>3.Constructor</vt:lpstr>
      <vt:lpstr>3.Constructor - Example</vt:lpstr>
      <vt:lpstr>3.Default Constructor</vt:lpstr>
      <vt:lpstr>“this”keyword</vt:lpstr>
      <vt:lpstr>Constructor - Example</vt:lpstr>
      <vt:lpstr>Constructor - Example</vt:lpstr>
      <vt:lpstr>Constructor - Example</vt:lpstr>
      <vt:lpstr>Constructor - Example</vt:lpstr>
      <vt:lpstr>Scope &amp; Lifetime of Variables</vt:lpstr>
      <vt:lpstr>Scope of Variable</vt:lpstr>
      <vt:lpstr>Scope of Variable - Example</vt:lpstr>
      <vt:lpstr>Scope of Variable - Example</vt:lpstr>
      <vt:lpstr>Scope of Variable</vt:lpstr>
      <vt:lpstr>When can 2 variables have same name</vt:lpstr>
      <vt:lpstr>Arrays</vt:lpstr>
      <vt:lpstr>Array Again</vt:lpstr>
      <vt:lpstr>Array Again</vt:lpstr>
      <vt:lpstr>Array Again</vt:lpstr>
      <vt:lpstr>Reference Type with Not Null</vt:lpstr>
      <vt:lpstr>Reference Type with null</vt:lpstr>
      <vt:lpstr>Reference Type with null</vt:lpstr>
      <vt:lpstr>Reference Type Array</vt:lpstr>
      <vt:lpstr>Reference Type Array</vt:lpstr>
      <vt:lpstr>Parameter Passing</vt:lpstr>
      <vt:lpstr>Parameter Passing</vt:lpstr>
      <vt:lpstr>Pass by Reference – not applicable for java</vt:lpstr>
      <vt:lpstr>Pass by Reference</vt:lpstr>
      <vt:lpstr>Pass by Value</vt:lpstr>
      <vt:lpstr>Pass by Value</vt:lpstr>
      <vt:lpstr>Pass by Value</vt:lpstr>
      <vt:lpstr>Pass by Value</vt:lpstr>
      <vt:lpstr>Pass by Value – with Object</vt:lpstr>
      <vt:lpstr>Pass by Value – with Object</vt:lpstr>
      <vt:lpstr>Pass by Value – with Object</vt:lpstr>
      <vt:lpstr>Pass by Value – with Object</vt:lpstr>
      <vt:lpstr>Garbage Collection</vt:lpstr>
      <vt:lpstr>Garbage Collection</vt:lpstr>
      <vt:lpstr>Garbage Collection – scenario#1</vt:lpstr>
      <vt:lpstr>Garbage Collection – scenario#1</vt:lpstr>
      <vt:lpstr>Garbage Collection – scenario#2</vt:lpstr>
      <vt:lpstr>Garbage Collection – scenario#2</vt:lpstr>
      <vt:lpstr>Garbage Collection – scenario#3</vt:lpstr>
      <vt:lpstr>Garbage Collection – scenario#3</vt:lpstr>
      <vt:lpstr>Package</vt:lpstr>
      <vt:lpstr>What is Package?</vt:lpstr>
      <vt:lpstr>What is Package?</vt:lpstr>
      <vt:lpstr>What is Package?</vt:lpstr>
      <vt:lpstr>What is Package?</vt:lpstr>
      <vt:lpstr>How to create Package?</vt:lpstr>
      <vt:lpstr>Package -Example</vt:lpstr>
      <vt:lpstr>Package -Example</vt:lpstr>
      <vt:lpstr>Benefits of using Package</vt:lpstr>
      <vt:lpstr>Benefits of using Package</vt:lpstr>
      <vt:lpstr>Class’s Full Name</vt:lpstr>
      <vt:lpstr>How to access Class</vt:lpstr>
      <vt:lpstr>Class in Same Package</vt:lpstr>
      <vt:lpstr>Class in Different Package – Full Name</vt:lpstr>
      <vt:lpstr>Class in Different Package - import</vt:lpstr>
      <vt:lpstr>Access Control/Access Modifier</vt:lpstr>
      <vt:lpstr>Private</vt:lpstr>
      <vt:lpstr>Default/Package Access</vt:lpstr>
      <vt:lpstr>Default/Package Access - Example</vt:lpstr>
      <vt:lpstr>Default/Package Access - Example</vt:lpstr>
      <vt:lpstr>Protected </vt:lpstr>
      <vt:lpstr>Protected - Example</vt:lpstr>
      <vt:lpstr>Protected - Example</vt:lpstr>
      <vt:lpstr>Public</vt:lpstr>
      <vt:lpstr>Access Modifier Chart</vt:lpstr>
      <vt:lpstr>Recursion</vt:lpstr>
      <vt:lpstr>Variable Argument</vt:lpstr>
      <vt:lpstr>Variable Argument – Old Approach</vt:lpstr>
      <vt:lpstr>Variable Argument – New Approach</vt:lpstr>
      <vt:lpstr>Vararg - example</vt:lpstr>
      <vt:lpstr>Variable Argument</vt:lpstr>
    </vt:vector>
  </TitlesOfParts>
  <Company>Thomson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Windows User</cp:lastModifiedBy>
  <cp:revision>51</cp:revision>
  <dcterms:created xsi:type="dcterms:W3CDTF">2016-10-08T12:21:02Z</dcterms:created>
  <dcterms:modified xsi:type="dcterms:W3CDTF">2019-08-20T15:58:11Z</dcterms:modified>
</cp:coreProperties>
</file>