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F6B9C863-58B4-4161-83CB-B520752D1138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168328EF-A3C6-44DD-9FA6-50FD51A3B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02F42F-62C5-4D59-A3EF-518342C51857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2FE8C-9EEA-4E52-9E94-91F82158E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E9B48-8D95-41D3-9BE9-FB9A6B6EE9DC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DB39E-D1AB-46BD-943D-69EC8AAF6C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6B69B241-4AFA-44C4-A299-929A3E7937D4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366A84C-6CDF-452B-B403-4FB30AFB5F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78194F5A-7AC7-4B8D-96EF-BDE86C3713AF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FE71825-A968-4108-B6B0-4D08AAF9C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3BE729-5400-4AE6-9BE6-1E6862B6654F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D551A-7093-42FF-8F33-51ED7D876C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ACA76-6796-430D-9387-3B19C1969C2D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F556C-1426-40DF-9BDB-0C69ADBD9A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7947B91E-E645-43A5-83AC-257C7C4C90D4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BDA015C-8C4D-469A-9457-C9A69FB58E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057493-0A8C-4CCF-97E7-354713A569C0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F6D96-1609-423C-963A-844B90C4AC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668392D3-C29F-49D9-BE53-A91C52910EB0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55420A22-EA2D-4B74-A27C-45E831532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8B50E96F-01B7-4E1C-9FD5-3BD8CE552BDE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3B7E6CB-7DE8-4CD9-953C-B40795FF15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85828E-C0B7-4A2D-9143-B7F05FF05ACE}" type="datetimeFigureOut">
              <a:rPr lang="en-US" smtClean="0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20C3476-02B9-4C62-BE86-E38ECB85ED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Serialization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CSI 211: Object </a:t>
            </a:r>
            <a:r>
              <a:rPr lang="en-US" sz="2000" b="0" dirty="0"/>
              <a:t>O</a:t>
            </a:r>
            <a:r>
              <a:rPr lang="en-US" sz="2000" b="0" dirty="0" smtClean="0"/>
              <a:t>riented Programming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endParaRPr lang="en-US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 err="1" smtClean="0"/>
              <a:t>Tanjina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Helaly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code to </a:t>
            </a:r>
            <a:r>
              <a:rPr lang="en-US" dirty="0" err="1" smtClean="0"/>
              <a:t>Deserialize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b="1" dirty="0"/>
              <a:t>import</a:t>
            </a:r>
            <a:r>
              <a:rPr lang="en-US" sz="1400" dirty="0"/>
              <a:t> java.io.*;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b="1" dirty="0"/>
              <a:t>class</a:t>
            </a:r>
            <a:r>
              <a:rPr lang="en-US" sz="1400" dirty="0"/>
              <a:t> </a:t>
            </a:r>
            <a:r>
              <a:rPr lang="en-US" sz="1400" dirty="0" err="1"/>
              <a:t>Depersist</a:t>
            </a:r>
            <a:r>
              <a:rPr lang="en-US" sz="1400" dirty="0"/>
              <a:t>{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</a:t>
            </a:r>
            <a:r>
              <a:rPr lang="en-US" sz="1400" b="1" dirty="0"/>
              <a:t>public</a:t>
            </a:r>
            <a:r>
              <a:rPr lang="en-US" sz="1400" dirty="0"/>
              <a:t>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main(String </a:t>
            </a:r>
            <a:r>
              <a:rPr lang="en-US" sz="1400" dirty="0" err="1"/>
              <a:t>args</a:t>
            </a:r>
            <a:r>
              <a:rPr lang="en-US" sz="1400" dirty="0" smtClean="0"/>
              <a:t>[])</a:t>
            </a:r>
            <a:r>
              <a:rPr lang="en-US" sz="1400" b="1" dirty="0" smtClean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   </a:t>
            </a:r>
            <a:r>
              <a:rPr lang="en-US" sz="1400" dirty="0" smtClean="0"/>
              <a:t>try{</a:t>
            </a:r>
            <a:endParaRPr lang="en-US" sz="1400" dirty="0"/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ObjectInputStream</a:t>
            </a:r>
            <a:r>
              <a:rPr lang="en-US" sz="1400" dirty="0"/>
              <a:t> in=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ObjectInputStream</a:t>
            </a:r>
            <a:r>
              <a:rPr lang="en-US" sz="1400" dirty="0"/>
              <a:t>(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FileInputStream</a:t>
            </a:r>
            <a:r>
              <a:rPr lang="en-US" sz="1400" dirty="0"/>
              <a:t>("f.txt"));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Student s=(Student)</a:t>
            </a:r>
            <a:r>
              <a:rPr lang="en-US" sz="1400" dirty="0" err="1"/>
              <a:t>in.readObject</a:t>
            </a:r>
            <a:r>
              <a:rPr lang="en-US" sz="1400" dirty="0"/>
              <a:t>();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System.out.println</a:t>
            </a:r>
            <a:r>
              <a:rPr lang="en-US" sz="1400" dirty="0"/>
              <a:t>(s.id+" "+s.name);  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in.close</a:t>
            </a:r>
            <a:r>
              <a:rPr lang="en-US" sz="1400" dirty="0"/>
              <a:t>();  </a:t>
            </a:r>
            <a:endParaRPr lang="en-US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 smtClean="0"/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	</a:t>
            </a:r>
            <a:r>
              <a:rPr lang="en-US" sz="1400" dirty="0" smtClean="0"/>
              <a:t>catch(Exception e){</a:t>
            </a:r>
          </a:p>
          <a:p>
            <a:pPr marL="365760" indent="-256032">
              <a:buNone/>
              <a:defRPr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e.getMessage</a:t>
            </a:r>
            <a:r>
              <a:rPr lang="en-US" sz="1400" dirty="0" smtClean="0"/>
              <a:t>());</a:t>
            </a:r>
            <a:r>
              <a:rPr lang="en-US" sz="1400" dirty="0"/>
              <a:t> </a:t>
            </a:r>
            <a:endParaRPr lang="en-US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 smtClean="0"/>
              <a:t>	}</a:t>
            </a:r>
            <a:endParaRPr lang="en-US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Serialization with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81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Parent class properties are inherited to subclasses so if parent class is Serializable, subclass would also be.</a:t>
            </a:r>
          </a:p>
          <a:p>
            <a:pPr eaLnBrk="1" hangingPunct="1"/>
            <a:r>
              <a:rPr lang="en-US" altLang="en-US" sz="2000" dirty="0" smtClean="0"/>
              <a:t>Now you can serialize the Student class object that extends the Person class which is Serializable.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419599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Serialization with Aggregation (HAS-A Relationship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If a class has a reference of another class, all the references must be Serializable otherwise serialization process will not be performed. In such case, </a:t>
            </a:r>
            <a:r>
              <a:rPr lang="en-US" altLang="en-US" sz="2000" i="1" dirty="0" err="1" smtClean="0"/>
              <a:t>NotSerializableException</a:t>
            </a:r>
            <a:r>
              <a:rPr lang="en-US" altLang="en-US" sz="2000" dirty="0" smtClean="0"/>
              <a:t> is thrown at runtime.</a:t>
            </a:r>
          </a:p>
          <a:p>
            <a:pPr eaLnBrk="1" hangingPunct="1"/>
            <a:r>
              <a:rPr lang="en-US" altLang="en-US" sz="2000" dirty="0" smtClean="0"/>
              <a:t>Since Address is not Serializable, you can not serialize the instance of Student class.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238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4495800" y="1687513"/>
            <a:ext cx="977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Transient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If you </a:t>
            </a:r>
            <a:r>
              <a:rPr lang="en-US" b="1" dirty="0"/>
              <a:t>don't </a:t>
            </a:r>
            <a:r>
              <a:rPr lang="en-US" b="1" dirty="0" smtClean="0"/>
              <a:t>want </a:t>
            </a:r>
            <a:r>
              <a:rPr lang="en-US" b="1" dirty="0"/>
              <a:t>to serialize</a:t>
            </a:r>
            <a:r>
              <a:rPr lang="en-US" dirty="0"/>
              <a:t> any data member of a class, you can mark it as transient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Let’s say </a:t>
            </a:r>
            <a:r>
              <a:rPr lang="en-US" dirty="0"/>
              <a:t>I have declared a class as Student, it has three data members id, name and age. If you serialize the object, all the values will be serialized but I don't want to serialize one value, e.g. age then we can declare the age data member as transient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If you </a:t>
            </a:r>
            <a:r>
              <a:rPr lang="en-US" dirty="0" err="1"/>
              <a:t>deserialize</a:t>
            </a:r>
            <a:r>
              <a:rPr lang="en-US" dirty="0"/>
              <a:t> the object, you will get the </a:t>
            </a:r>
            <a:r>
              <a:rPr lang="en-US" b="1" dirty="0"/>
              <a:t>default</a:t>
            </a:r>
            <a:r>
              <a:rPr lang="en-US" dirty="0"/>
              <a:t> value for transient variable.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with Transient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b="1" smtClean="0"/>
              <a:t>import</a:t>
            </a:r>
            <a:r>
              <a:rPr lang="en-US" altLang="en-US" smtClean="0"/>
              <a:t> java.io.Serializable;  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b="1" smtClean="0"/>
              <a:t>public</a:t>
            </a:r>
            <a:r>
              <a:rPr lang="en-US" altLang="en-US" smtClean="0"/>
              <a:t> </a:t>
            </a:r>
            <a:r>
              <a:rPr lang="en-US" altLang="en-US" b="1" smtClean="0"/>
              <a:t>class</a:t>
            </a:r>
            <a:r>
              <a:rPr lang="en-US" altLang="en-US" smtClean="0"/>
              <a:t> Student </a:t>
            </a:r>
            <a:r>
              <a:rPr lang="en-US" altLang="en-US" b="1" smtClean="0"/>
              <a:t>implements</a:t>
            </a:r>
            <a:r>
              <a:rPr lang="en-US" altLang="en-US" smtClean="0"/>
              <a:t> Serializable{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</a:t>
            </a:r>
            <a:r>
              <a:rPr lang="en-US" altLang="en-US" b="1" smtClean="0"/>
              <a:t>int</a:t>
            </a:r>
            <a:r>
              <a:rPr lang="en-US" altLang="en-US" smtClean="0"/>
              <a:t> id;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String name;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</a:t>
            </a:r>
            <a:r>
              <a:rPr lang="en-US" altLang="en-US" b="1" smtClean="0"/>
              <a:t>transient</a:t>
            </a:r>
            <a:r>
              <a:rPr lang="en-US" altLang="en-US" smtClean="0"/>
              <a:t> </a:t>
            </a:r>
            <a:r>
              <a:rPr lang="en-US" altLang="en-US" b="1" smtClean="0"/>
              <a:t>int</a:t>
            </a:r>
            <a:r>
              <a:rPr lang="en-US" altLang="en-US" smtClean="0"/>
              <a:t> age;//Now it will not be serialized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</a:t>
            </a:r>
            <a:r>
              <a:rPr lang="en-US" altLang="en-US" b="1" smtClean="0"/>
              <a:t>public</a:t>
            </a:r>
            <a:r>
              <a:rPr lang="en-US" altLang="en-US" smtClean="0"/>
              <a:t> Student(</a:t>
            </a:r>
            <a:r>
              <a:rPr lang="en-US" altLang="en-US" b="1" smtClean="0"/>
              <a:t>int</a:t>
            </a:r>
            <a:r>
              <a:rPr lang="en-US" altLang="en-US" smtClean="0"/>
              <a:t> id, String name,</a:t>
            </a:r>
            <a:r>
              <a:rPr lang="en-US" altLang="en-US" b="1" smtClean="0"/>
              <a:t>int</a:t>
            </a:r>
            <a:r>
              <a:rPr lang="en-US" altLang="en-US" smtClean="0"/>
              <a:t> age) {  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  </a:t>
            </a:r>
            <a:r>
              <a:rPr lang="en-US" altLang="en-US" b="1" smtClean="0"/>
              <a:t>this</a:t>
            </a:r>
            <a:r>
              <a:rPr lang="en-US" altLang="en-US" smtClean="0"/>
              <a:t>.id = id;  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  </a:t>
            </a:r>
            <a:r>
              <a:rPr lang="en-US" altLang="en-US" b="1" smtClean="0"/>
              <a:t>this</a:t>
            </a:r>
            <a:r>
              <a:rPr lang="en-US" altLang="en-US" smtClean="0"/>
              <a:t>.name = name;  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  </a:t>
            </a:r>
            <a:r>
              <a:rPr lang="en-US" altLang="en-US" b="1" smtClean="0"/>
              <a:t>this</a:t>
            </a:r>
            <a:r>
              <a:rPr lang="en-US" altLang="en-US" smtClean="0"/>
              <a:t>.age=age;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}  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mtClean="0"/>
              <a:t>}  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with Transient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14800"/>
          </a:xfrm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Code to Serialize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PersistExample</a:t>
            </a:r>
            <a:r>
              <a:rPr lang="en-US" dirty="0"/>
              <a:t>{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Student s1 =</a:t>
            </a:r>
            <a:r>
              <a:rPr lang="en-US" b="1" dirty="0"/>
              <a:t>new</a:t>
            </a:r>
            <a:r>
              <a:rPr lang="en-US" dirty="0"/>
              <a:t> Student(211,"ravi",22);//creating object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//writing object into file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FileOutputStream</a:t>
            </a:r>
            <a:r>
              <a:rPr lang="en-US" dirty="0"/>
              <a:t> f=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("f.txt");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ObjectOutputStream</a:t>
            </a:r>
            <a:r>
              <a:rPr lang="en-US" dirty="0"/>
              <a:t> out=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ObjectOutputStream</a:t>
            </a:r>
            <a:r>
              <a:rPr lang="en-US" dirty="0"/>
              <a:t>(f);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out.writeObject</a:t>
            </a:r>
            <a:r>
              <a:rPr lang="en-US" dirty="0"/>
              <a:t>(s1);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out.flush</a:t>
            </a:r>
            <a:r>
              <a:rPr lang="en-US" dirty="0"/>
              <a:t>();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out.close</a:t>
            </a:r>
            <a:r>
              <a:rPr lang="en-US" dirty="0"/>
              <a:t>();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f.close</a:t>
            </a:r>
            <a:r>
              <a:rPr lang="en-US" dirty="0"/>
              <a:t>();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("success");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 }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with Transient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Code to De-Serialize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b="1" dirty="0" smtClean="0"/>
              <a:t>import</a:t>
            </a:r>
            <a:r>
              <a:rPr lang="en-US" dirty="0" smtClean="0"/>
              <a:t> java.io.*;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b="1" dirty="0" smtClean="0"/>
              <a:t>class</a:t>
            </a:r>
            <a:r>
              <a:rPr lang="en-US" dirty="0"/>
              <a:t> </a:t>
            </a:r>
            <a:r>
              <a:rPr lang="en-US" dirty="0" err="1"/>
              <a:t>DePersist</a:t>
            </a:r>
            <a:r>
              <a:rPr lang="en-US" dirty="0"/>
              <a:t>{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ObjectInputStream</a:t>
            </a:r>
            <a:r>
              <a:rPr lang="en-US" dirty="0"/>
              <a:t> 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("f.txt"));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 Student s=(Student)</a:t>
            </a:r>
            <a:r>
              <a:rPr lang="en-US" dirty="0" err="1"/>
              <a:t>in.readObject</a:t>
            </a:r>
            <a:r>
              <a:rPr lang="en-US" dirty="0"/>
              <a:t>();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(s.id+" "+s.name+" "+</a:t>
            </a:r>
            <a:r>
              <a:rPr lang="en-US" dirty="0" err="1"/>
              <a:t>s.age</a:t>
            </a:r>
            <a:r>
              <a:rPr lang="en-US" dirty="0"/>
              <a:t>);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in.close</a:t>
            </a:r>
            <a:r>
              <a:rPr lang="en-US" dirty="0"/>
              <a:t>();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}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}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Output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 211 </a:t>
            </a:r>
            <a:r>
              <a:rPr lang="en-US" dirty="0" err="1" smtClean="0"/>
              <a:t>ravi</a:t>
            </a:r>
            <a:r>
              <a:rPr lang="en-US" dirty="0" smtClean="0"/>
              <a:t> 0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Notice age is set to 0 as it was marked transient.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1024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Serialization in java</a:t>
            </a:r>
            <a:r>
              <a:rPr lang="en-US" altLang="en-US" smtClean="0"/>
              <a:t> is a mechanism of </a:t>
            </a:r>
            <a:r>
              <a:rPr lang="en-US" altLang="en-US" i="1" smtClean="0"/>
              <a:t>writing the state of an object into a byte stream</a:t>
            </a:r>
            <a:r>
              <a:rPr lang="en-US" altLang="en-US" smtClean="0"/>
              <a:t>. 	</a:t>
            </a:r>
          </a:p>
          <a:p>
            <a:pPr eaLnBrk="1" hangingPunct="1"/>
            <a:r>
              <a:rPr lang="en-US" altLang="en-US" smtClean="0"/>
              <a:t>It is mainly used </a:t>
            </a:r>
          </a:p>
          <a:p>
            <a:pPr lvl="1" eaLnBrk="1" hangingPunct="1"/>
            <a:r>
              <a:rPr lang="en-US" altLang="en-US" smtClean="0"/>
              <a:t>to store/persist object’s state </a:t>
            </a:r>
          </a:p>
          <a:p>
            <a:pPr lvl="1" eaLnBrk="1" hangingPunct="1"/>
            <a:r>
              <a:rPr lang="en-US" altLang="en-US" smtClean="0"/>
              <a:t>travel object's state on the network (known as marshaling).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1126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Deserialization is the process of </a:t>
            </a:r>
            <a:r>
              <a:rPr lang="en-US" altLang="en-US" b="1" smtClean="0"/>
              <a:t>reconstructing the object </a:t>
            </a:r>
            <a:r>
              <a:rPr lang="en-US" altLang="en-US" smtClean="0"/>
              <a:t>from the serialized state. It is the reverse operation of serialization.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Steps for Serialization/Deserialization</a:t>
            </a:r>
            <a:endParaRPr lang="en-US" sz="3200" dirty="0"/>
          </a:p>
        </p:txBody>
      </p:sp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Mark the class Serializable</a:t>
            </a:r>
          </a:p>
          <a:p>
            <a:pPr eaLnBrk="1" hangingPunct="1"/>
            <a:r>
              <a:rPr lang="en-US" altLang="en-US" smtClean="0"/>
              <a:t>Use ObjectOutputStream to serialize the object</a:t>
            </a:r>
          </a:p>
          <a:p>
            <a:pPr eaLnBrk="1" hangingPunct="1"/>
            <a:r>
              <a:rPr lang="en-US" altLang="en-US" smtClean="0"/>
              <a:t>Use ObjectInputStream to deserialize the object</a:t>
            </a:r>
            <a:br>
              <a:rPr lang="en-US" altLang="en-US" smtClean="0"/>
            </a:br>
            <a:r>
              <a:rPr lang="en-US" altLang="en-US" smtClean="0"/>
              <a:t>	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Mark the Class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229600" cy="46148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To make a object serializable, two conditions must be met:</a:t>
            </a:r>
          </a:p>
          <a:p>
            <a:pPr lvl="1">
              <a:defRPr/>
            </a:pPr>
            <a:r>
              <a:rPr lang="en-US" dirty="0" smtClean="0"/>
              <a:t>The class must implement the </a:t>
            </a:r>
            <a:r>
              <a:rPr lang="en-US" dirty="0" err="1" smtClean="0"/>
              <a:t>java.io.Serializable</a:t>
            </a:r>
            <a:r>
              <a:rPr lang="en-US" dirty="0" smtClean="0"/>
              <a:t> interface.</a:t>
            </a:r>
          </a:p>
          <a:p>
            <a:pPr lvl="2">
              <a:defRPr/>
            </a:pPr>
            <a:r>
              <a:rPr lang="en-US" dirty="0" smtClean="0"/>
              <a:t>Serializable is a marker interface (has no body). It is just used to "mark" java classes which support a certain capability.</a:t>
            </a:r>
          </a:p>
          <a:p>
            <a:pPr lvl="1">
              <a:defRPr/>
            </a:pPr>
            <a:r>
              <a:rPr lang="en-US" dirty="0" smtClean="0"/>
              <a:t>All of the fields in the class must be serializable. If a field is not serializable, it must be marked </a:t>
            </a:r>
            <a:r>
              <a:rPr lang="en-US" b="1" dirty="0" smtClean="0"/>
              <a:t>transient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b="1" dirty="0"/>
              <a:t>import</a:t>
            </a:r>
            <a:r>
              <a:rPr lang="en-US" sz="1500" dirty="0"/>
              <a:t> </a:t>
            </a:r>
            <a:r>
              <a:rPr lang="en-US" sz="1500" dirty="0" err="1"/>
              <a:t>java.io.Serializable</a:t>
            </a:r>
            <a:r>
              <a:rPr lang="en-US" sz="1500" dirty="0"/>
              <a:t>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b="1" dirty="0"/>
              <a:t>public</a:t>
            </a:r>
            <a:r>
              <a:rPr lang="en-US" sz="1500" dirty="0"/>
              <a:t> </a:t>
            </a:r>
            <a:r>
              <a:rPr lang="en-US" sz="1500" b="1" dirty="0"/>
              <a:t>class</a:t>
            </a:r>
            <a:r>
              <a:rPr lang="en-US" sz="1500" dirty="0"/>
              <a:t> Student </a:t>
            </a:r>
            <a:r>
              <a:rPr lang="en-US" sz="1500" b="1" dirty="0"/>
              <a:t>implements</a:t>
            </a:r>
            <a:r>
              <a:rPr lang="en-US" sz="1500" dirty="0"/>
              <a:t> </a:t>
            </a:r>
            <a:r>
              <a:rPr lang="en-US" sz="1500" dirty="0" err="1"/>
              <a:t>Serializable</a:t>
            </a:r>
            <a:r>
              <a:rPr lang="en-US" sz="1500" dirty="0"/>
              <a:t>{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</a:t>
            </a:r>
            <a:r>
              <a:rPr lang="en-US" sz="1500" b="1" dirty="0" err="1"/>
              <a:t>int</a:t>
            </a:r>
            <a:r>
              <a:rPr lang="en-US" sz="1500" dirty="0"/>
              <a:t> id;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String name;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</a:t>
            </a:r>
            <a:r>
              <a:rPr lang="en-US" sz="1500" b="1" dirty="0"/>
              <a:t>public</a:t>
            </a:r>
            <a:r>
              <a:rPr lang="en-US" sz="1500" dirty="0"/>
              <a:t> Student(</a:t>
            </a:r>
            <a:r>
              <a:rPr lang="en-US" sz="1500" b="1" dirty="0" err="1"/>
              <a:t>int</a:t>
            </a:r>
            <a:r>
              <a:rPr lang="en-US" sz="1500" dirty="0"/>
              <a:t> id, String name) {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 </a:t>
            </a:r>
            <a:r>
              <a:rPr lang="en-US" sz="1500" b="1" dirty="0"/>
              <a:t>this</a:t>
            </a:r>
            <a:r>
              <a:rPr lang="en-US" sz="1500" dirty="0"/>
              <a:t>.id = id;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 </a:t>
            </a:r>
            <a:r>
              <a:rPr lang="en-US" sz="1500" b="1" dirty="0"/>
              <a:t>this</a:t>
            </a:r>
            <a:r>
              <a:rPr lang="en-US" sz="1500" dirty="0"/>
              <a:t>.name = name;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}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467600" cy="3508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Mark the Class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148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Once a class implement </a:t>
            </a:r>
            <a:r>
              <a:rPr lang="en-US" dirty="0" err="1" smtClean="0"/>
              <a:t>Serializable</a:t>
            </a:r>
            <a:r>
              <a:rPr lang="en-US" dirty="0" smtClean="0"/>
              <a:t> interface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all primitive attributes are marked as Serializable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To make the Reference type attributes serializable, those classes must be made serializable as well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/>
              <a:t>Note: All the objects within an object must be Serializable.</a:t>
            </a:r>
            <a:endParaRPr lang="en-US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Child class inherits the parent’s property. So, </a:t>
            </a:r>
            <a:r>
              <a:rPr lang="en-US" dirty="0"/>
              <a:t>all its sub classes will also be serializable</a:t>
            </a:r>
            <a:r>
              <a:rPr lang="en-US" dirty="0" smtClean="0"/>
              <a:t>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If there is any static data member in a class, it will not be serialized because static is the part of class not object</a:t>
            </a:r>
            <a:r>
              <a:rPr lang="en-US" dirty="0" smtClean="0"/>
              <a:t>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 case of array or collection, all the objects of array or collection must be serializable. If any object is not </a:t>
            </a:r>
            <a:r>
              <a:rPr lang="en-US" dirty="0" err="1" smtClean="0"/>
              <a:t>serialiizable</a:t>
            </a:r>
            <a:r>
              <a:rPr lang="en-US" dirty="0"/>
              <a:t>, serialization will be failed.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b="1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5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Use for Serialization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ObjectOutputStream</a:t>
            </a:r>
            <a:r>
              <a:rPr lang="en-US" altLang="en-US" smtClean="0"/>
              <a:t> - stream that contains the methods for serializing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5388"/>
            <a:ext cx="84582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code to Serialize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b="1" dirty="0"/>
              <a:t>import</a:t>
            </a:r>
            <a:r>
              <a:rPr lang="en-US" sz="1400" dirty="0"/>
              <a:t> java.io.*;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b="1" dirty="0"/>
              <a:t>class</a:t>
            </a:r>
            <a:r>
              <a:rPr lang="en-US" sz="1400" dirty="0"/>
              <a:t> Persist{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</a:t>
            </a:r>
            <a:r>
              <a:rPr lang="en-US" sz="1400" b="1" dirty="0"/>
              <a:t>public</a:t>
            </a:r>
            <a:r>
              <a:rPr lang="en-US" sz="1400" dirty="0"/>
              <a:t>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main(String </a:t>
            </a:r>
            <a:r>
              <a:rPr lang="en-US" sz="1400" dirty="0" err="1"/>
              <a:t>args</a:t>
            </a:r>
            <a:r>
              <a:rPr lang="en-US" sz="1400" dirty="0" smtClean="0"/>
              <a:t>[])</a:t>
            </a:r>
            <a:r>
              <a:rPr lang="en-US" sz="1400" b="1" dirty="0" smtClean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 </a:t>
            </a:r>
            <a:endParaRPr lang="en-US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 </a:t>
            </a:r>
            <a:r>
              <a:rPr lang="en-US" sz="1400" dirty="0" smtClean="0"/>
              <a:t>try{</a:t>
            </a:r>
            <a:endParaRPr lang="en-US" sz="1400" dirty="0"/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smtClean="0"/>
              <a:t>Student</a:t>
            </a:r>
            <a:r>
              <a:rPr lang="en-US" sz="1400" dirty="0"/>
              <a:t> s1 =</a:t>
            </a:r>
            <a:r>
              <a:rPr lang="en-US" sz="1400" b="1" dirty="0"/>
              <a:t>new</a:t>
            </a:r>
            <a:r>
              <a:rPr lang="en-US" sz="1400" dirty="0"/>
              <a:t> Student(211,"ravi");  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FileOutputStream</a:t>
            </a:r>
            <a:r>
              <a:rPr lang="en-US" sz="1400" dirty="0"/>
              <a:t> </a:t>
            </a:r>
            <a:r>
              <a:rPr lang="en-US" sz="1400" dirty="0" err="1"/>
              <a:t>fout</a:t>
            </a:r>
            <a:r>
              <a:rPr lang="en-US" sz="1400" dirty="0"/>
              <a:t>=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FileOutputStream</a:t>
            </a:r>
            <a:r>
              <a:rPr lang="en-US" sz="1400" dirty="0"/>
              <a:t>("f.txt");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ObjectOutputStream</a:t>
            </a:r>
            <a:r>
              <a:rPr lang="en-US" sz="1400" dirty="0"/>
              <a:t> out=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ObjectOutputStream</a:t>
            </a:r>
            <a:r>
              <a:rPr lang="en-US" sz="1400" dirty="0"/>
              <a:t>(</a:t>
            </a:r>
            <a:r>
              <a:rPr lang="en-US" sz="1400" dirty="0" err="1"/>
              <a:t>fout</a:t>
            </a:r>
            <a:r>
              <a:rPr lang="en-US" sz="1400" dirty="0"/>
              <a:t>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out.writeObject</a:t>
            </a:r>
            <a:r>
              <a:rPr lang="en-US" sz="1400" dirty="0"/>
              <a:t>(s1);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out.flush</a:t>
            </a:r>
            <a:r>
              <a:rPr lang="en-US" sz="1400" dirty="0"/>
              <a:t>();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System.out.println</a:t>
            </a:r>
            <a:r>
              <a:rPr lang="en-US" sz="1400" dirty="0"/>
              <a:t>("success");  </a:t>
            </a:r>
            <a:endParaRPr lang="en-US" sz="1400" dirty="0" smtClean="0"/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 smtClean="0"/>
              <a:t>}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 smtClean="0"/>
              <a:t>Catch(Exception e){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e.getMessage</a:t>
            </a:r>
            <a:r>
              <a:rPr lang="en-US" sz="1400" dirty="0" smtClean="0"/>
              <a:t>());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Use for De-serialization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ObjectInputStream</a:t>
            </a:r>
            <a:r>
              <a:rPr lang="en-US" altLang="en-US" smtClean="0"/>
              <a:t> -stream that contains the methods for deserializing an object.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67000"/>
            <a:ext cx="82200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473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Serialization CSI 211: Object Oriented Programming  </vt:lpstr>
      <vt:lpstr>Serialization</vt:lpstr>
      <vt:lpstr>Deserialization</vt:lpstr>
      <vt:lpstr>Steps for Serialization/Deserialization</vt:lpstr>
      <vt:lpstr>Mark the Class Serializable</vt:lpstr>
      <vt:lpstr>Mark the Class Serializable</vt:lpstr>
      <vt:lpstr>Class Use for Serialization</vt:lpstr>
      <vt:lpstr>Example code to Serialize </vt:lpstr>
      <vt:lpstr>Class Use for De-serialization</vt:lpstr>
      <vt:lpstr>Example code to Deserialize </vt:lpstr>
      <vt:lpstr>Java Serialization with Inheritance</vt:lpstr>
      <vt:lpstr>Java Serialization with Aggregation (HAS-A Relationship)</vt:lpstr>
      <vt:lpstr>Java Transient Keyword</vt:lpstr>
      <vt:lpstr>Example with Transient</vt:lpstr>
      <vt:lpstr>Example with Transient</vt:lpstr>
      <vt:lpstr>Example with Transient</vt:lpstr>
    </vt:vector>
  </TitlesOfParts>
  <Company>Thomson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creator>user</dc:creator>
  <cp:lastModifiedBy>Windows User</cp:lastModifiedBy>
  <cp:revision>13</cp:revision>
  <dcterms:created xsi:type="dcterms:W3CDTF">2016-08-07T00:35:38Z</dcterms:created>
  <dcterms:modified xsi:type="dcterms:W3CDTF">2019-08-21T06:58:36Z</dcterms:modified>
</cp:coreProperties>
</file>